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lvl1pPr>
    <a:lvl2pPr marL="0" marR="0" indent="45720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lvl2pPr>
    <a:lvl3pPr marL="0" marR="0" indent="91440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lvl3pPr>
    <a:lvl4pPr marL="0" marR="0" indent="137160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lvl4pPr>
    <a:lvl5pPr marL="0" marR="0" indent="182880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lvl5pPr>
    <a:lvl6pPr marL="0" marR="0" indent="228600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lvl6pPr>
    <a:lvl7pPr marL="0" marR="0" indent="274320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lvl7pPr>
    <a:lvl8pPr marL="0" marR="0" indent="320040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lvl8pPr>
    <a:lvl9pPr marL="0" marR="0" indent="365760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1A0004"/>
        </a:fontRef>
        <a:srgbClr val="1A000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FD"/>
          </a:solidFill>
        </a:fill>
      </a:tcStyle>
    </a:wholeTbl>
    <a:band2H>
      <a:tcTxStyle/>
      <a:tcStyle>
        <a:tcBdr/>
        <a:fill>
          <a:solidFill>
            <a:srgbClr val="E6E8F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A0004"/>
        </a:fontRef>
        <a:srgbClr val="1A000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E4E4"/>
          </a:solidFill>
        </a:fill>
      </a:tcStyle>
    </a:wholeTbl>
    <a:band2H>
      <a:tcTxStyle/>
      <a:tcStyle>
        <a:tcBdr/>
        <a:fill>
          <a:solidFill>
            <a:srgbClr val="F2F2F2"/>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A0004"/>
        </a:fontRef>
        <a:srgbClr val="1A000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CACA"/>
          </a:solidFill>
        </a:fill>
      </a:tcStyle>
    </a:wholeTbl>
    <a:band2H>
      <a:tcTxStyle/>
      <a:tcStyle>
        <a:tcBdr/>
        <a:fill>
          <a:solidFill>
            <a:srgbClr val="EA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A0004"/>
        </a:fontRef>
        <a:srgbClr val="1A000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A0004"/>
        </a:fontRef>
        <a:srgbClr val="1A0004"/>
      </a:tcTxStyle>
      <a:tcStyle>
        <a:tcBdr>
          <a:left>
            <a:ln w="12700" cap="flat">
              <a:noFill/>
              <a:miter lim="400000"/>
            </a:ln>
          </a:left>
          <a:right>
            <a:ln w="12700" cap="flat">
              <a:noFill/>
              <a:miter lim="400000"/>
            </a:ln>
          </a:right>
          <a:top>
            <a:ln w="50800" cap="flat">
              <a:solidFill>
                <a:srgbClr val="1A0004"/>
              </a:solidFill>
              <a:prstDash val="solid"/>
              <a:round/>
            </a:ln>
          </a:top>
          <a:bottom>
            <a:ln w="25400" cap="flat">
              <a:solidFill>
                <a:srgbClr val="1A0004"/>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1A0004"/>
              </a:solidFill>
              <a:prstDash val="solid"/>
              <a:round/>
            </a:ln>
          </a:top>
          <a:bottom>
            <a:ln w="25400" cap="flat">
              <a:solidFill>
                <a:srgbClr val="1A000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A0004"/>
        </a:fontRef>
        <a:srgbClr val="1A000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ACA"/>
          </a:solidFill>
        </a:fill>
      </a:tcStyle>
    </a:wholeTbl>
    <a:band2H>
      <a:tcTxStyle/>
      <a:tcStyle>
        <a:tcBdr/>
        <a:fill>
          <a:solidFill>
            <a:srgbClr val="E7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000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000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0004"/>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3"/>
    <p:restoredTop sz="83020"/>
  </p:normalViewPr>
  <p:slideViewPr>
    <p:cSldViewPr snapToGrid="0" snapToObjects="1">
      <p:cViewPr varScale="1">
        <p:scale>
          <a:sx n="86" d="100"/>
          <a:sy n="86" d="100"/>
        </p:scale>
        <p:origin x="216" y="8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xfrm>
            <a:off x="1143000" y="685800"/>
            <a:ext cx="4572000" cy="3429000"/>
          </a:xfrm>
          <a:prstGeom prst="rect">
            <a:avLst/>
          </a:prstGeom>
        </p:spPr>
        <p:txBody>
          <a:bodyPr/>
          <a:lstStyle/>
          <a:p>
            <a:endParaRPr/>
          </a:p>
        </p:txBody>
      </p:sp>
      <p:sp>
        <p:nvSpPr>
          <p:cNvPr id="299" name="Shape 29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Times"/>
      </a:defRPr>
    </a:lvl1pPr>
    <a:lvl2pPr indent="228600" latinLnBrk="0">
      <a:spcBef>
        <a:spcPts val="400"/>
      </a:spcBef>
      <a:defRPr sz="1200">
        <a:latin typeface="+mj-lt"/>
        <a:ea typeface="+mj-ea"/>
        <a:cs typeface="+mj-cs"/>
        <a:sym typeface="Times"/>
      </a:defRPr>
    </a:lvl2pPr>
    <a:lvl3pPr indent="457200" latinLnBrk="0">
      <a:spcBef>
        <a:spcPts val="400"/>
      </a:spcBef>
      <a:defRPr sz="1200">
        <a:latin typeface="+mj-lt"/>
        <a:ea typeface="+mj-ea"/>
        <a:cs typeface="+mj-cs"/>
        <a:sym typeface="Times"/>
      </a:defRPr>
    </a:lvl3pPr>
    <a:lvl4pPr indent="685800" latinLnBrk="0">
      <a:spcBef>
        <a:spcPts val="400"/>
      </a:spcBef>
      <a:defRPr sz="1200">
        <a:latin typeface="+mj-lt"/>
        <a:ea typeface="+mj-ea"/>
        <a:cs typeface="+mj-cs"/>
        <a:sym typeface="Times"/>
      </a:defRPr>
    </a:lvl4pPr>
    <a:lvl5pPr indent="914400" latinLnBrk="0">
      <a:spcBef>
        <a:spcPts val="400"/>
      </a:spcBef>
      <a:defRPr sz="1200">
        <a:latin typeface="+mj-lt"/>
        <a:ea typeface="+mj-ea"/>
        <a:cs typeface="+mj-cs"/>
        <a:sym typeface="Times"/>
      </a:defRPr>
    </a:lvl5pPr>
    <a:lvl6pPr indent="1143000" latinLnBrk="0">
      <a:spcBef>
        <a:spcPts val="400"/>
      </a:spcBef>
      <a:defRPr sz="1200">
        <a:latin typeface="+mj-lt"/>
        <a:ea typeface="+mj-ea"/>
        <a:cs typeface="+mj-cs"/>
        <a:sym typeface="Times"/>
      </a:defRPr>
    </a:lvl6pPr>
    <a:lvl7pPr indent="1371600" latinLnBrk="0">
      <a:spcBef>
        <a:spcPts val="400"/>
      </a:spcBef>
      <a:defRPr sz="1200">
        <a:latin typeface="+mj-lt"/>
        <a:ea typeface="+mj-ea"/>
        <a:cs typeface="+mj-cs"/>
        <a:sym typeface="Times"/>
      </a:defRPr>
    </a:lvl7pPr>
    <a:lvl8pPr indent="1600200" latinLnBrk="0">
      <a:spcBef>
        <a:spcPts val="400"/>
      </a:spcBef>
      <a:defRPr sz="1200">
        <a:latin typeface="+mj-lt"/>
        <a:ea typeface="+mj-ea"/>
        <a:cs typeface="+mj-cs"/>
        <a:sym typeface="Times"/>
      </a:defRPr>
    </a:lvl8pPr>
    <a:lvl9pPr indent="1828800" latinLnBrk="0">
      <a:spcBef>
        <a:spcPts val="400"/>
      </a:spcBef>
      <a:defRPr sz="1200">
        <a:latin typeface="+mj-lt"/>
        <a:ea typeface="+mj-ea"/>
        <a:cs typeface="+mj-cs"/>
        <a:sym typeface="Time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lvl1pPr>
              <a:defRPr b="1"/>
            </a:lvl1pPr>
          </a:lstStyle>
          <a:p>
            <a:r>
              <a:t>Niên đại bây giờ là năm 1500 trước Công Nguyên (trước Chúa). Chúng ta đã đi được 500 năm gần hơn với thời đại hiện nay. Tuy nhiên, xin nhớ là niên đại này rất khái quát.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Shape 815"/>
          <p:cNvSpPr>
            <a:spLocks noGrp="1" noRot="1" noChangeAspect="1"/>
          </p:cNvSpPr>
          <p:nvPr>
            <p:ph type="sldImg"/>
          </p:nvPr>
        </p:nvSpPr>
        <p:spPr>
          <a:prstGeom prst="rect">
            <a:avLst/>
          </a:prstGeom>
        </p:spPr>
        <p:txBody>
          <a:bodyPr/>
          <a:lstStyle/>
          <a:p>
            <a:endParaRPr/>
          </a:p>
        </p:txBody>
      </p:sp>
      <p:sp>
        <p:nvSpPr>
          <p:cNvPr id="816" name="Shape 816"/>
          <p:cNvSpPr>
            <a:spLocks noGrp="1"/>
          </p:cNvSpPr>
          <p:nvPr>
            <p:ph type="body" sz="quarter" idx="1"/>
          </p:nvPr>
        </p:nvSpPr>
        <p:spPr>
          <a:prstGeom prst="rect">
            <a:avLst/>
          </a:prstGeom>
        </p:spPr>
        <p:txBody>
          <a:bodyPr/>
          <a:lstStyle>
            <a:lvl1pPr>
              <a:defRPr b="1"/>
            </a:lvl1pPr>
          </a:lstStyle>
          <a:p>
            <a:r>
              <a:t>Luật Ngũ Kinh trong tiếng Hy-bá, món quà lớn của Đức Chúa Trời dành cho dân Y-sơ-ra-ên, là một nền giáo dục tin kính gồm 3 phần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p>
            <a:pPr>
              <a:defRPr b="1"/>
            </a:pPr>
            <a:r>
              <a:t>Luật Đạo Đức, thường được biết đến là 10 điều răn. </a:t>
            </a:r>
          </a:p>
          <a:p>
            <a:pPr>
              <a:defRPr b="1"/>
            </a:pPr>
            <a:r>
              <a:t>Rất nhiều hệ thống luật pháp của chúng ta ngày nay dựa trên điều răn quý báu này.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Shape 869"/>
          <p:cNvSpPr>
            <a:spLocks noGrp="1" noRot="1" noChangeAspect="1"/>
          </p:cNvSpPr>
          <p:nvPr>
            <p:ph type="sldImg"/>
          </p:nvPr>
        </p:nvSpPr>
        <p:spPr>
          <a:prstGeom prst="rect">
            <a:avLst/>
          </a:prstGeom>
        </p:spPr>
        <p:txBody>
          <a:bodyPr/>
          <a:lstStyle/>
          <a:p>
            <a:endParaRPr/>
          </a:p>
        </p:txBody>
      </p:sp>
      <p:sp>
        <p:nvSpPr>
          <p:cNvPr id="870" name="Shape 870"/>
          <p:cNvSpPr>
            <a:spLocks noGrp="1"/>
          </p:cNvSpPr>
          <p:nvPr>
            <p:ph type="body" sz="quarter" idx="1"/>
          </p:nvPr>
        </p:nvSpPr>
        <p:spPr>
          <a:prstGeom prst="rect">
            <a:avLst/>
          </a:prstGeom>
        </p:spPr>
        <p:txBody>
          <a:bodyPr/>
          <a:lstStyle>
            <a:lvl1pPr>
              <a:defRPr b="1"/>
            </a:lvl1pPr>
          </a:lstStyle>
          <a:p>
            <a:r>
              <a:t>Luật Dân Sự đưa ra các quy tắc thiên thượng con người phải sống với nhau như thế nào trong thời kì lang thang trong đồng vắng kế tiếp và sau khi họ đã vào miền đất hứa cần một cuộc sống phức tạp hơn. Tại thời điểm này, dân Y-sơ-ra-ên không biết rằng họ sẽ đi lang thang trong đồng vắng trong 40 năm nữa. Đức Chúa Trời đang chuẩn bị họ cho thời gian đó bằng các luật dân sự của Ngài, đảm bảo họ sẽ tồn tại trong những năm tháng khó khăn sắp tới.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Shape 896"/>
          <p:cNvSpPr>
            <a:spLocks noGrp="1" noRot="1" noChangeAspect="1"/>
          </p:cNvSpPr>
          <p:nvPr>
            <p:ph type="sldImg"/>
          </p:nvPr>
        </p:nvSpPr>
        <p:spPr>
          <a:prstGeom prst="rect">
            <a:avLst/>
          </a:prstGeom>
        </p:spPr>
        <p:txBody>
          <a:bodyPr/>
          <a:lstStyle/>
          <a:p>
            <a:endParaRPr/>
          </a:p>
        </p:txBody>
      </p:sp>
      <p:sp>
        <p:nvSpPr>
          <p:cNvPr id="897" name="Shape 897"/>
          <p:cNvSpPr>
            <a:spLocks noGrp="1"/>
          </p:cNvSpPr>
          <p:nvPr>
            <p:ph type="body" sz="quarter" idx="1"/>
          </p:nvPr>
        </p:nvSpPr>
        <p:spPr>
          <a:prstGeom prst="rect">
            <a:avLst/>
          </a:prstGeom>
        </p:spPr>
        <p:txBody>
          <a:bodyPr/>
          <a:lstStyle>
            <a:lvl1pPr>
              <a:defRPr b="1"/>
            </a:lvl1pPr>
          </a:lstStyle>
          <a:p>
            <a:r>
              <a:rPr dirty="0" err="1"/>
              <a:t>Trong</a:t>
            </a:r>
            <a:r>
              <a:rPr dirty="0"/>
              <a:t> </a:t>
            </a:r>
            <a:r>
              <a:rPr dirty="0" err="1"/>
              <a:t>luật</a:t>
            </a:r>
            <a:r>
              <a:rPr dirty="0"/>
              <a:t> </a:t>
            </a:r>
            <a:r>
              <a:rPr dirty="0" err="1"/>
              <a:t>Lễ</a:t>
            </a:r>
            <a:r>
              <a:rPr dirty="0"/>
              <a:t> </a:t>
            </a:r>
            <a:r>
              <a:rPr dirty="0" err="1"/>
              <a:t>Nghi</a:t>
            </a:r>
            <a:r>
              <a:rPr dirty="0"/>
              <a:t>, </a:t>
            </a:r>
            <a:r>
              <a:rPr dirty="0" err="1"/>
              <a:t>Đức</a:t>
            </a:r>
            <a:r>
              <a:rPr dirty="0"/>
              <a:t> </a:t>
            </a:r>
            <a:r>
              <a:rPr dirty="0" err="1"/>
              <a:t>Chúa</a:t>
            </a:r>
            <a:r>
              <a:rPr dirty="0"/>
              <a:t> </a:t>
            </a:r>
            <a:r>
              <a:rPr dirty="0" err="1"/>
              <a:t>Trời</a:t>
            </a:r>
            <a:r>
              <a:rPr dirty="0"/>
              <a:t> </a:t>
            </a:r>
            <a:r>
              <a:rPr dirty="0" err="1"/>
              <a:t>hướng</a:t>
            </a:r>
            <a:r>
              <a:rPr dirty="0"/>
              <a:t> </a:t>
            </a:r>
            <a:r>
              <a:rPr dirty="0" err="1"/>
              <a:t>dẫn</a:t>
            </a:r>
            <a:r>
              <a:rPr dirty="0"/>
              <a:t> </a:t>
            </a:r>
            <a:r>
              <a:rPr dirty="0" err="1"/>
              <a:t>tuyển</a:t>
            </a:r>
            <a:r>
              <a:rPr dirty="0"/>
              <a:t> </a:t>
            </a:r>
            <a:r>
              <a:rPr dirty="0" err="1"/>
              <a:t>dân</a:t>
            </a:r>
            <a:r>
              <a:rPr dirty="0"/>
              <a:t> </a:t>
            </a:r>
            <a:r>
              <a:rPr dirty="0" err="1"/>
              <a:t>Ngài</a:t>
            </a:r>
            <a:r>
              <a:rPr dirty="0"/>
              <a:t> </a:t>
            </a:r>
            <a:r>
              <a:rPr dirty="0" err="1"/>
              <a:t>làm</a:t>
            </a:r>
            <a:r>
              <a:rPr dirty="0"/>
              <a:t> </a:t>
            </a:r>
            <a:r>
              <a:rPr dirty="0" err="1"/>
              <a:t>thế</a:t>
            </a:r>
            <a:r>
              <a:rPr dirty="0"/>
              <a:t> </a:t>
            </a:r>
            <a:r>
              <a:rPr dirty="0" err="1"/>
              <a:t>nào</a:t>
            </a:r>
            <a:r>
              <a:rPr dirty="0"/>
              <a:t> </a:t>
            </a:r>
            <a:r>
              <a:rPr dirty="0" err="1"/>
              <a:t>để</a:t>
            </a:r>
            <a:r>
              <a:rPr dirty="0"/>
              <a:t> </a:t>
            </a:r>
            <a:r>
              <a:rPr dirty="0" err="1"/>
              <a:t>thờ</a:t>
            </a:r>
            <a:r>
              <a:rPr dirty="0"/>
              <a:t> </a:t>
            </a:r>
            <a:r>
              <a:rPr dirty="0" err="1"/>
              <a:t>phượng</a:t>
            </a:r>
            <a:r>
              <a:rPr dirty="0"/>
              <a:t> </a:t>
            </a:r>
            <a:r>
              <a:rPr dirty="0" err="1"/>
              <a:t>Ngài</a:t>
            </a:r>
            <a:r>
              <a:rPr dirty="0"/>
              <a:t> </a:t>
            </a:r>
            <a:r>
              <a:rPr dirty="0" err="1"/>
              <a:t>trong</a:t>
            </a:r>
            <a:r>
              <a:rPr dirty="0"/>
              <a:t> </a:t>
            </a:r>
            <a:r>
              <a:rPr dirty="0" err="1"/>
              <a:t>Đền</a:t>
            </a:r>
            <a:r>
              <a:rPr dirty="0"/>
              <a:t> </a:t>
            </a:r>
            <a:r>
              <a:rPr dirty="0" err="1"/>
              <a:t>Tạm</a:t>
            </a:r>
            <a:r>
              <a:rPr dirty="0"/>
              <a:t> </a:t>
            </a:r>
            <a:r>
              <a:rPr dirty="0" err="1"/>
              <a:t>hoang</a:t>
            </a:r>
            <a:r>
              <a:rPr dirty="0"/>
              <a:t> </a:t>
            </a:r>
            <a:r>
              <a:rPr dirty="0" err="1"/>
              <a:t>mạc</a:t>
            </a:r>
            <a:r>
              <a:rPr dirty="0"/>
              <a:t> </a:t>
            </a:r>
            <a:r>
              <a:rPr dirty="0" err="1"/>
              <a:t>và</a:t>
            </a:r>
            <a:r>
              <a:rPr dirty="0"/>
              <a:t> </a:t>
            </a:r>
            <a:r>
              <a:rPr dirty="0" err="1"/>
              <a:t>sau</a:t>
            </a:r>
            <a:r>
              <a:rPr dirty="0"/>
              <a:t> </a:t>
            </a:r>
            <a:r>
              <a:rPr dirty="0" err="1"/>
              <a:t>này</a:t>
            </a:r>
            <a:r>
              <a:rPr dirty="0"/>
              <a:t> </a:t>
            </a:r>
            <a:r>
              <a:rPr dirty="0" err="1"/>
              <a:t>trong</a:t>
            </a:r>
            <a:r>
              <a:rPr dirty="0"/>
              <a:t> </a:t>
            </a:r>
            <a:r>
              <a:rPr dirty="0" err="1"/>
              <a:t>đền</a:t>
            </a:r>
            <a:r>
              <a:rPr dirty="0"/>
              <a:t> </a:t>
            </a:r>
            <a:r>
              <a:rPr dirty="0" err="1"/>
              <a:t>thờ</a:t>
            </a:r>
            <a:r>
              <a:rPr dirty="0"/>
              <a:t> </a:t>
            </a:r>
            <a:r>
              <a:rPr dirty="0" err="1"/>
              <a:t>lớn</a:t>
            </a:r>
            <a:r>
              <a:rPr dirty="0"/>
              <a:t> </a:t>
            </a:r>
            <a:r>
              <a:rPr dirty="0" err="1"/>
              <a:t>được</a:t>
            </a:r>
            <a:r>
              <a:rPr dirty="0"/>
              <a:t> </a:t>
            </a:r>
            <a:r>
              <a:rPr dirty="0" err="1"/>
              <a:t>xây</a:t>
            </a:r>
            <a:r>
              <a:rPr dirty="0"/>
              <a:t> </a:t>
            </a:r>
            <a:r>
              <a:rPr dirty="0" err="1"/>
              <a:t>dựng</a:t>
            </a:r>
            <a:r>
              <a:rPr dirty="0"/>
              <a:t> </a:t>
            </a:r>
            <a:r>
              <a:rPr dirty="0" err="1"/>
              <a:t>ở</a:t>
            </a:r>
            <a:r>
              <a:rPr dirty="0"/>
              <a:t> </a:t>
            </a:r>
            <a:r>
              <a:rPr dirty="0" err="1"/>
              <a:t>Giê-ru-sa-lem</a:t>
            </a:r>
            <a:r>
              <a:rPr dirty="0"/>
              <a:t>. </a:t>
            </a:r>
            <a:r>
              <a:rPr dirty="0" err="1"/>
              <a:t>Những</a:t>
            </a:r>
            <a:r>
              <a:rPr dirty="0"/>
              <a:t> </a:t>
            </a:r>
            <a:r>
              <a:rPr dirty="0" err="1"/>
              <a:t>lễ</a:t>
            </a:r>
            <a:r>
              <a:rPr dirty="0"/>
              <a:t> </a:t>
            </a:r>
            <a:r>
              <a:rPr dirty="0" err="1"/>
              <a:t>nghi</a:t>
            </a:r>
            <a:r>
              <a:rPr dirty="0"/>
              <a:t> </a:t>
            </a:r>
            <a:r>
              <a:rPr dirty="0" err="1"/>
              <a:t>phức</a:t>
            </a:r>
            <a:r>
              <a:rPr dirty="0"/>
              <a:t> </a:t>
            </a:r>
            <a:r>
              <a:rPr dirty="0" err="1"/>
              <a:t>tạp</a:t>
            </a:r>
            <a:r>
              <a:rPr dirty="0"/>
              <a:t> </a:t>
            </a:r>
            <a:r>
              <a:rPr dirty="0" err="1"/>
              <a:t>được</a:t>
            </a:r>
            <a:r>
              <a:rPr dirty="0"/>
              <a:t> </a:t>
            </a:r>
            <a:r>
              <a:rPr dirty="0" err="1"/>
              <a:t>quy</a:t>
            </a:r>
            <a:r>
              <a:rPr dirty="0"/>
              <a:t> </a:t>
            </a:r>
            <a:r>
              <a:rPr dirty="0" err="1"/>
              <a:t>định</a:t>
            </a:r>
            <a:r>
              <a:rPr dirty="0"/>
              <a:t> </a:t>
            </a:r>
            <a:r>
              <a:rPr dirty="0" err="1"/>
              <a:t>trong</a:t>
            </a:r>
            <a:r>
              <a:rPr dirty="0"/>
              <a:t> </a:t>
            </a:r>
            <a:r>
              <a:rPr dirty="0" err="1"/>
              <a:t>hình</a:t>
            </a:r>
            <a:r>
              <a:rPr dirty="0"/>
              <a:t> </a:t>
            </a:r>
            <a:r>
              <a:rPr dirty="0" err="1"/>
              <a:t>thức</a:t>
            </a:r>
            <a:r>
              <a:rPr dirty="0"/>
              <a:t> </a:t>
            </a:r>
            <a:r>
              <a:rPr dirty="0" err="1"/>
              <a:t>thờ</a:t>
            </a:r>
            <a:r>
              <a:rPr dirty="0"/>
              <a:t> </a:t>
            </a:r>
            <a:r>
              <a:rPr dirty="0" err="1"/>
              <a:t>phượng</a:t>
            </a:r>
            <a:r>
              <a:rPr dirty="0"/>
              <a:t> </a:t>
            </a:r>
            <a:r>
              <a:rPr dirty="0" err="1"/>
              <a:t>cũng</a:t>
            </a:r>
            <a:r>
              <a:rPr dirty="0"/>
              <a:t> </a:t>
            </a:r>
            <a:r>
              <a:rPr dirty="0" err="1"/>
              <a:t>đ</a:t>
            </a:r>
            <a:r>
              <a:rPr lang="vi-VN" dirty="0"/>
              <a:t>ị</a:t>
            </a:r>
            <a:r>
              <a:rPr dirty="0" err="1"/>
              <a:t>nh</a:t>
            </a:r>
            <a:r>
              <a:rPr dirty="0"/>
              <a:t> </a:t>
            </a:r>
            <a:r>
              <a:rPr dirty="0" err="1"/>
              <a:t>hình</a:t>
            </a:r>
            <a:r>
              <a:rPr dirty="0"/>
              <a:t> </a:t>
            </a:r>
            <a:r>
              <a:rPr dirty="0" err="1"/>
              <a:t>trước</a:t>
            </a:r>
            <a:r>
              <a:rPr dirty="0"/>
              <a:t> </a:t>
            </a:r>
            <a:r>
              <a:rPr dirty="0" err="1"/>
              <a:t>mối</a:t>
            </a:r>
            <a:r>
              <a:rPr dirty="0"/>
              <a:t> </a:t>
            </a:r>
            <a:r>
              <a:rPr dirty="0" err="1"/>
              <a:t>liên</a:t>
            </a:r>
            <a:r>
              <a:rPr dirty="0"/>
              <a:t> </a:t>
            </a:r>
            <a:r>
              <a:rPr dirty="0" err="1"/>
              <a:t>hệ</a:t>
            </a:r>
            <a:r>
              <a:rPr dirty="0"/>
              <a:t> </a:t>
            </a:r>
            <a:r>
              <a:rPr dirty="0" err="1"/>
              <a:t>sau</a:t>
            </a:r>
            <a:r>
              <a:rPr dirty="0"/>
              <a:t> </a:t>
            </a:r>
            <a:r>
              <a:rPr dirty="0" err="1"/>
              <a:t>này</a:t>
            </a:r>
            <a:r>
              <a:rPr dirty="0"/>
              <a:t> </a:t>
            </a:r>
            <a:r>
              <a:rPr dirty="0" err="1"/>
              <a:t>giữa</a:t>
            </a:r>
            <a:r>
              <a:rPr dirty="0"/>
              <a:t> con </a:t>
            </a:r>
            <a:r>
              <a:rPr dirty="0" err="1"/>
              <a:t>người</a:t>
            </a:r>
            <a:r>
              <a:rPr dirty="0"/>
              <a:t> </a:t>
            </a:r>
            <a:r>
              <a:rPr dirty="0" err="1"/>
              <a:t>và</a:t>
            </a:r>
            <a:r>
              <a:rPr dirty="0"/>
              <a:t> </a:t>
            </a:r>
            <a:r>
              <a:rPr dirty="0" err="1"/>
              <a:t>Đấng</a:t>
            </a:r>
            <a:r>
              <a:rPr dirty="0"/>
              <a:t> </a:t>
            </a:r>
            <a:r>
              <a:rPr dirty="0" err="1"/>
              <a:t>Cứu</a:t>
            </a:r>
            <a:r>
              <a:rPr dirty="0"/>
              <a:t> </a:t>
            </a:r>
            <a:r>
              <a:rPr dirty="0" err="1"/>
              <a:t>Thế</a:t>
            </a:r>
            <a:r>
              <a:rPr dirty="0"/>
              <a:t> </a:t>
            </a:r>
            <a:r>
              <a:rPr dirty="0" err="1"/>
              <a:t>sẽ</a:t>
            </a:r>
            <a:r>
              <a:rPr dirty="0"/>
              <a:t> </a:t>
            </a:r>
            <a:r>
              <a:rPr dirty="0" err="1"/>
              <a:t>tới</a:t>
            </a:r>
            <a:r>
              <a:rPr dirty="0"/>
              <a:t>. </a:t>
            </a:r>
            <a:r>
              <a:rPr dirty="0" err="1"/>
              <a:t>Chúng</a:t>
            </a:r>
            <a:r>
              <a:rPr dirty="0"/>
              <a:t> ta </a:t>
            </a:r>
            <a:r>
              <a:rPr dirty="0" err="1"/>
              <a:t>sẽ</a:t>
            </a:r>
            <a:r>
              <a:rPr dirty="0"/>
              <a:t> </a:t>
            </a:r>
            <a:r>
              <a:rPr dirty="0" err="1"/>
              <a:t>tìm</a:t>
            </a:r>
            <a:r>
              <a:rPr dirty="0"/>
              <a:t> </a:t>
            </a:r>
            <a:r>
              <a:rPr dirty="0" err="1"/>
              <a:t>hiểu</a:t>
            </a:r>
            <a:r>
              <a:rPr dirty="0"/>
              <a:t> </a:t>
            </a:r>
            <a:r>
              <a:rPr dirty="0" err="1"/>
              <a:t>kĩ</a:t>
            </a:r>
            <a:r>
              <a:rPr dirty="0"/>
              <a:t> </a:t>
            </a:r>
            <a:r>
              <a:rPr dirty="0" err="1"/>
              <a:t>hơn</a:t>
            </a:r>
            <a:r>
              <a:rPr dirty="0"/>
              <a:t> </a:t>
            </a:r>
            <a:r>
              <a:rPr dirty="0" err="1"/>
              <a:t>Luật</a:t>
            </a:r>
            <a:r>
              <a:rPr dirty="0"/>
              <a:t> </a:t>
            </a:r>
            <a:r>
              <a:rPr dirty="0" err="1"/>
              <a:t>này</a:t>
            </a:r>
            <a:r>
              <a:rPr dirty="0"/>
              <a:t> </a:t>
            </a:r>
            <a:r>
              <a:rPr dirty="0" err="1"/>
              <a:t>khi</a:t>
            </a:r>
            <a:r>
              <a:rPr dirty="0"/>
              <a:t> </a:t>
            </a:r>
            <a:r>
              <a:rPr dirty="0" err="1"/>
              <a:t>học</a:t>
            </a:r>
            <a:r>
              <a:rPr dirty="0"/>
              <a:t> </a:t>
            </a:r>
            <a:r>
              <a:rPr dirty="0" err="1"/>
              <a:t>sâu</a:t>
            </a:r>
            <a:r>
              <a:rPr dirty="0"/>
              <a:t> </a:t>
            </a:r>
            <a:r>
              <a:rPr dirty="0" err="1"/>
              <a:t>thêm</a:t>
            </a:r>
            <a:r>
              <a:rPr dirty="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Shape 968"/>
          <p:cNvSpPr>
            <a:spLocks noGrp="1" noRot="1" noChangeAspect="1"/>
          </p:cNvSpPr>
          <p:nvPr>
            <p:ph type="sldImg"/>
          </p:nvPr>
        </p:nvSpPr>
        <p:spPr>
          <a:prstGeom prst="rect">
            <a:avLst/>
          </a:prstGeom>
        </p:spPr>
        <p:txBody>
          <a:bodyPr/>
          <a:lstStyle/>
          <a:p>
            <a:endParaRPr/>
          </a:p>
        </p:txBody>
      </p:sp>
      <p:sp>
        <p:nvSpPr>
          <p:cNvPr id="969" name="Shape 969"/>
          <p:cNvSpPr>
            <a:spLocks noGrp="1"/>
          </p:cNvSpPr>
          <p:nvPr>
            <p:ph type="body" sz="quarter" idx="1"/>
          </p:nvPr>
        </p:nvSpPr>
        <p:spPr>
          <a:prstGeom prst="rect">
            <a:avLst/>
          </a:prstGeom>
        </p:spPr>
        <p:txBody>
          <a:bodyPr/>
          <a:lstStyle/>
          <a:p>
            <a:pPr>
              <a:defRPr b="1"/>
            </a:pPr>
            <a:r>
              <a:rPr dirty="0"/>
              <a:t>Sau </a:t>
            </a:r>
            <a:r>
              <a:rPr dirty="0" err="1"/>
              <a:t>khi</a:t>
            </a:r>
            <a:r>
              <a:rPr dirty="0"/>
              <a:t> </a:t>
            </a:r>
            <a:r>
              <a:rPr dirty="0" err="1"/>
              <a:t>Đức</a:t>
            </a:r>
            <a:r>
              <a:rPr dirty="0"/>
              <a:t> </a:t>
            </a:r>
            <a:r>
              <a:rPr dirty="0" err="1"/>
              <a:t>Chúa</a:t>
            </a:r>
            <a:r>
              <a:rPr dirty="0"/>
              <a:t> </a:t>
            </a:r>
            <a:r>
              <a:rPr dirty="0" err="1"/>
              <a:t>Trời</a:t>
            </a:r>
            <a:r>
              <a:rPr dirty="0"/>
              <a:t> </a:t>
            </a:r>
            <a:r>
              <a:rPr dirty="0" err="1"/>
              <a:t>cho</a:t>
            </a:r>
            <a:r>
              <a:rPr dirty="0"/>
              <a:t> </a:t>
            </a:r>
            <a:r>
              <a:rPr dirty="0" err="1"/>
              <a:t>họ</a:t>
            </a:r>
            <a:r>
              <a:rPr dirty="0"/>
              <a:t> </a:t>
            </a:r>
            <a:r>
              <a:rPr dirty="0" err="1"/>
              <a:t>Luật</a:t>
            </a:r>
            <a:r>
              <a:rPr dirty="0"/>
              <a:t> </a:t>
            </a:r>
            <a:r>
              <a:rPr dirty="0" err="1"/>
              <a:t>pháp</a:t>
            </a:r>
            <a:r>
              <a:rPr dirty="0"/>
              <a:t> </a:t>
            </a:r>
            <a:r>
              <a:rPr dirty="0" err="1"/>
              <a:t>mới</a:t>
            </a:r>
            <a:r>
              <a:rPr dirty="0"/>
              <a:t>, MÔI-SE </a:t>
            </a:r>
            <a:r>
              <a:rPr dirty="0" err="1"/>
              <a:t>tổ</a:t>
            </a:r>
            <a:r>
              <a:rPr dirty="0"/>
              <a:t> </a:t>
            </a:r>
            <a:r>
              <a:rPr dirty="0" err="1"/>
              <a:t>chức</a:t>
            </a:r>
            <a:r>
              <a:rPr dirty="0"/>
              <a:t> </a:t>
            </a:r>
            <a:r>
              <a:rPr dirty="0" err="1"/>
              <a:t>lại</a:t>
            </a:r>
            <a:r>
              <a:rPr dirty="0"/>
              <a:t> </a:t>
            </a:r>
            <a:r>
              <a:rPr dirty="0" err="1"/>
              <a:t>các</a:t>
            </a:r>
            <a:r>
              <a:rPr dirty="0"/>
              <a:t> chi </a:t>
            </a:r>
            <a:r>
              <a:rPr dirty="0" err="1"/>
              <a:t>tộc</a:t>
            </a:r>
            <a:endParaRPr dirty="0"/>
          </a:p>
          <a:p>
            <a:pPr>
              <a:defRPr b="1"/>
            </a:pPr>
            <a:r>
              <a:rPr dirty="0"/>
              <a:t>////// </a:t>
            </a:r>
            <a:r>
              <a:rPr dirty="0" err="1"/>
              <a:t>lãnh</a:t>
            </a:r>
            <a:r>
              <a:rPr dirty="0"/>
              <a:t> </a:t>
            </a:r>
            <a:r>
              <a:rPr dirty="0" err="1"/>
              <a:t>đạo</a:t>
            </a:r>
            <a:r>
              <a:rPr dirty="0"/>
              <a:t> </a:t>
            </a:r>
            <a:r>
              <a:rPr dirty="0" err="1"/>
              <a:t>họ</a:t>
            </a:r>
            <a:r>
              <a:rPr dirty="0"/>
              <a:t> </a:t>
            </a:r>
            <a:r>
              <a:rPr dirty="0" err="1"/>
              <a:t>đi</a:t>
            </a:r>
            <a:r>
              <a:rPr dirty="0"/>
              <a:t> </a:t>
            </a:r>
            <a:r>
              <a:rPr dirty="0" err="1"/>
              <a:t>lên</a:t>
            </a:r>
            <a:r>
              <a:rPr dirty="0"/>
              <a:t> </a:t>
            </a:r>
            <a:r>
              <a:rPr dirty="0" err="1"/>
              <a:t>phía</a:t>
            </a:r>
            <a:r>
              <a:rPr dirty="0"/>
              <a:t> </a:t>
            </a:r>
            <a:r>
              <a:rPr dirty="0" err="1"/>
              <a:t>bắc</a:t>
            </a:r>
            <a:r>
              <a:rPr dirty="0"/>
              <a:t> </a:t>
            </a:r>
            <a:r>
              <a:rPr dirty="0" err="1"/>
              <a:t>đến</a:t>
            </a:r>
            <a:r>
              <a:rPr dirty="0"/>
              <a:t> </a:t>
            </a:r>
            <a:r>
              <a:rPr dirty="0" err="1"/>
              <a:t>một</a:t>
            </a:r>
            <a:r>
              <a:rPr dirty="0"/>
              <a:t> </a:t>
            </a:r>
            <a:r>
              <a:rPr dirty="0" err="1"/>
              <a:t>nơi</a:t>
            </a:r>
            <a:r>
              <a:rPr dirty="0"/>
              <a:t> </a:t>
            </a:r>
            <a:r>
              <a:rPr dirty="0" err="1"/>
              <a:t>nghỉ</a:t>
            </a:r>
            <a:r>
              <a:rPr dirty="0"/>
              <a:t> </a:t>
            </a:r>
            <a:r>
              <a:rPr dirty="0" err="1"/>
              <a:t>gọi</a:t>
            </a:r>
            <a:r>
              <a:rPr dirty="0"/>
              <a:t> </a:t>
            </a:r>
            <a:r>
              <a:rPr dirty="0" err="1"/>
              <a:t>là</a:t>
            </a:r>
            <a:r>
              <a:rPr dirty="0"/>
              <a:t> Ca-</a:t>
            </a:r>
            <a:r>
              <a:rPr dirty="0" err="1"/>
              <a:t>đê</a:t>
            </a:r>
            <a:r>
              <a:rPr dirty="0"/>
              <a:t> Ba-</a:t>
            </a:r>
            <a:r>
              <a:rPr dirty="0" err="1"/>
              <a:t>nê</a:t>
            </a:r>
            <a:r>
              <a:rPr dirty="0"/>
              <a:t>-a, </a:t>
            </a:r>
          </a:p>
          <a:p>
            <a:pPr>
              <a:defRPr b="1"/>
            </a:pPr>
            <a:r>
              <a:rPr dirty="0"/>
              <a:t>///// </a:t>
            </a:r>
            <a:r>
              <a:rPr dirty="0" err="1"/>
              <a:t>đó</a:t>
            </a:r>
            <a:r>
              <a:rPr dirty="0"/>
              <a:t> </a:t>
            </a:r>
            <a:r>
              <a:rPr dirty="0" err="1"/>
              <a:t>là</a:t>
            </a:r>
            <a:r>
              <a:rPr dirty="0"/>
              <a:t> </a:t>
            </a:r>
            <a:r>
              <a:rPr dirty="0" err="1"/>
              <a:t>một</a:t>
            </a:r>
            <a:r>
              <a:rPr dirty="0"/>
              <a:t> </a:t>
            </a:r>
            <a:r>
              <a:rPr dirty="0" err="1"/>
              <a:t>ốc</a:t>
            </a:r>
            <a:r>
              <a:rPr dirty="0"/>
              <a:t> </a:t>
            </a:r>
            <a:r>
              <a:rPr dirty="0" err="1"/>
              <a:t>đảo</a:t>
            </a:r>
            <a:r>
              <a:rPr dirty="0"/>
              <a:t> </a:t>
            </a:r>
            <a:r>
              <a:rPr dirty="0" err="1"/>
              <a:t>khá</a:t>
            </a:r>
            <a:r>
              <a:rPr dirty="0"/>
              <a:t> </a:t>
            </a:r>
            <a:r>
              <a:rPr dirty="0" err="1"/>
              <a:t>thân</a:t>
            </a:r>
            <a:r>
              <a:rPr dirty="0"/>
              <a:t> </a:t>
            </a:r>
            <a:r>
              <a:rPr dirty="0" err="1"/>
              <a:t>thiện</a:t>
            </a:r>
            <a:r>
              <a:rPr dirty="0"/>
              <a:t> - </a:t>
            </a:r>
            <a:r>
              <a:rPr dirty="0" err="1"/>
              <a:t>như</a:t>
            </a:r>
            <a:r>
              <a:rPr dirty="0"/>
              <a:t> </a:t>
            </a:r>
            <a:r>
              <a:rPr dirty="0" err="1"/>
              <a:t>chúng</a:t>
            </a:r>
            <a:r>
              <a:rPr dirty="0"/>
              <a:t> ta </a:t>
            </a:r>
            <a:r>
              <a:rPr dirty="0" err="1"/>
              <a:t>nhìn</a:t>
            </a:r>
            <a:r>
              <a:rPr dirty="0"/>
              <a:t> </a:t>
            </a:r>
            <a:r>
              <a:rPr dirty="0" err="1"/>
              <a:t>thấy</a:t>
            </a:r>
            <a:r>
              <a:rPr dirty="0"/>
              <a:t> </a:t>
            </a:r>
            <a:r>
              <a:rPr dirty="0" err="1"/>
              <a:t>hiện</a:t>
            </a:r>
            <a:r>
              <a:rPr dirty="0"/>
              <a:t> nay </a:t>
            </a:r>
            <a:r>
              <a:rPr dirty="0" err="1"/>
              <a:t>tại</a:t>
            </a:r>
            <a:r>
              <a:rPr dirty="0"/>
              <a:t> </a:t>
            </a:r>
            <a:r>
              <a:rPr dirty="0" err="1"/>
              <a:t>sa</a:t>
            </a:r>
            <a:r>
              <a:rPr dirty="0"/>
              <a:t> </a:t>
            </a:r>
            <a:r>
              <a:rPr dirty="0" err="1"/>
              <a:t>mạc</a:t>
            </a:r>
            <a:r>
              <a:rPr dirty="0"/>
              <a:t> Ai </a:t>
            </a:r>
            <a:r>
              <a:rPr dirty="0" err="1"/>
              <a:t>Cập</a:t>
            </a:r>
            <a:r>
              <a:rPr dirty="0"/>
              <a:t> </a:t>
            </a:r>
            <a:r>
              <a:rPr dirty="0" err="1"/>
              <a:t>không</a:t>
            </a:r>
            <a:r>
              <a:rPr dirty="0"/>
              <a:t> </a:t>
            </a:r>
            <a:r>
              <a:rPr dirty="0" err="1"/>
              <a:t>xa</a:t>
            </a:r>
            <a:r>
              <a:rPr dirty="0"/>
              <a:t> </a:t>
            </a:r>
            <a:r>
              <a:rPr dirty="0" err="1"/>
              <a:t>lắm</a:t>
            </a:r>
            <a:r>
              <a:rPr dirty="0"/>
              <a:t> so </a:t>
            </a:r>
            <a:r>
              <a:rPr dirty="0" err="1"/>
              <a:t>với</a:t>
            </a:r>
            <a:r>
              <a:rPr dirty="0"/>
              <a:t> </a:t>
            </a:r>
            <a:r>
              <a:rPr dirty="0" err="1"/>
              <a:t>biên</a:t>
            </a:r>
            <a:r>
              <a:rPr dirty="0"/>
              <a:t> </a:t>
            </a:r>
            <a:r>
              <a:rPr dirty="0" err="1"/>
              <a:t>giới</a:t>
            </a:r>
            <a:r>
              <a:rPr dirty="0"/>
              <a:t> Y-</a:t>
            </a:r>
            <a:r>
              <a:rPr dirty="0" err="1"/>
              <a:t>sơ</a:t>
            </a:r>
            <a:r>
              <a:rPr dirty="0"/>
              <a:t>-</a:t>
            </a:r>
            <a:r>
              <a:rPr dirty="0" err="1"/>
              <a:t>ra-ên</a:t>
            </a:r>
            <a:r>
              <a:rPr dirty="0"/>
              <a:t>. </a:t>
            </a:r>
            <a:r>
              <a:rPr dirty="0" err="1"/>
              <a:t>Tại</a:t>
            </a:r>
            <a:r>
              <a:rPr dirty="0"/>
              <a:t> Ca-</a:t>
            </a:r>
            <a:r>
              <a:rPr dirty="0" err="1"/>
              <a:t>đe</a:t>
            </a:r>
            <a:r>
              <a:rPr dirty="0"/>
              <a:t> Ba-</a:t>
            </a:r>
            <a:r>
              <a:rPr dirty="0" err="1"/>
              <a:t>nê</a:t>
            </a:r>
            <a:r>
              <a:rPr dirty="0"/>
              <a:t>-a </a:t>
            </a:r>
            <a:r>
              <a:rPr dirty="0" err="1"/>
              <a:t>họ</a:t>
            </a:r>
            <a:r>
              <a:rPr dirty="0"/>
              <a:t> </a:t>
            </a:r>
            <a:r>
              <a:rPr dirty="0" err="1"/>
              <a:t>xây</a:t>
            </a:r>
            <a:r>
              <a:rPr dirty="0"/>
              <a:t> </a:t>
            </a:r>
            <a:r>
              <a:rPr dirty="0" err="1"/>
              <a:t>trại</a:t>
            </a:r>
            <a:r>
              <a:rPr dirty="0"/>
              <a:t>, </a:t>
            </a:r>
            <a:r>
              <a:rPr dirty="0" err="1"/>
              <a:t>chờ</a:t>
            </a:r>
            <a:r>
              <a:rPr dirty="0"/>
              <a:t> </a:t>
            </a:r>
            <a:r>
              <a:rPr dirty="0" err="1"/>
              <a:t>đợi</a:t>
            </a:r>
            <a:r>
              <a:rPr dirty="0"/>
              <a:t> </a:t>
            </a:r>
            <a:r>
              <a:rPr dirty="0" err="1"/>
              <a:t>chỉ</a:t>
            </a:r>
            <a:r>
              <a:rPr dirty="0"/>
              <a:t> </a:t>
            </a:r>
            <a:r>
              <a:rPr dirty="0" err="1"/>
              <a:t>dẫn</a:t>
            </a:r>
            <a:r>
              <a:rPr dirty="0"/>
              <a:t> </a:t>
            </a:r>
            <a:r>
              <a:rPr dirty="0" err="1"/>
              <a:t>của</a:t>
            </a:r>
            <a:r>
              <a:rPr dirty="0"/>
              <a:t> </a:t>
            </a:r>
            <a:r>
              <a:rPr dirty="0" err="1"/>
              <a:t>Đức</a:t>
            </a:r>
            <a:r>
              <a:rPr dirty="0"/>
              <a:t> </a:t>
            </a:r>
            <a:r>
              <a:rPr dirty="0" err="1"/>
              <a:t>Chúa</a:t>
            </a:r>
            <a:r>
              <a:rPr dirty="0"/>
              <a:t> </a:t>
            </a:r>
            <a:r>
              <a:rPr dirty="0" err="1"/>
              <a:t>Trời</a:t>
            </a:r>
            <a:r>
              <a:rPr dirty="0"/>
              <a:t> </a:t>
            </a:r>
            <a:r>
              <a:rPr dirty="0" err="1"/>
              <a:t>cho</a:t>
            </a:r>
            <a:r>
              <a:rPr dirty="0"/>
              <a:t> </a:t>
            </a:r>
            <a:r>
              <a:rPr dirty="0" err="1"/>
              <a:t>các</a:t>
            </a:r>
            <a:r>
              <a:rPr dirty="0"/>
              <a:t> </a:t>
            </a:r>
            <a:r>
              <a:rPr dirty="0" err="1"/>
              <a:t>bước</a:t>
            </a:r>
            <a:r>
              <a:rPr dirty="0"/>
              <a:t> </a:t>
            </a:r>
            <a:r>
              <a:rPr dirty="0" err="1"/>
              <a:t>tiếp</a:t>
            </a:r>
            <a:r>
              <a:rPr dirty="0"/>
              <a:t> </a:t>
            </a:r>
            <a:r>
              <a:rPr dirty="0" err="1"/>
              <a:t>theo</a:t>
            </a:r>
            <a:r>
              <a:rPr dirty="0"/>
              <a:t> </a:t>
            </a:r>
            <a:r>
              <a:rPr dirty="0" err="1"/>
              <a:t>khi</a:t>
            </a:r>
            <a:r>
              <a:rPr dirty="0"/>
              <a:t> </a:t>
            </a:r>
            <a:r>
              <a:rPr dirty="0" err="1"/>
              <a:t>họ</a:t>
            </a:r>
            <a:r>
              <a:rPr dirty="0"/>
              <a:t> di </a:t>
            </a:r>
            <a:r>
              <a:rPr dirty="0" err="1"/>
              <a:t>chuyển</a:t>
            </a:r>
            <a:r>
              <a:rPr dirty="0"/>
              <a:t> </a:t>
            </a:r>
            <a:r>
              <a:rPr dirty="0" err="1"/>
              <a:t>về</a:t>
            </a:r>
            <a:r>
              <a:rPr dirty="0"/>
              <a:t> </a:t>
            </a:r>
            <a:r>
              <a:rPr dirty="0" err="1"/>
              <a:t>phía</a:t>
            </a:r>
            <a:r>
              <a:rPr dirty="0"/>
              <a:t> </a:t>
            </a:r>
            <a:r>
              <a:rPr dirty="0" err="1"/>
              <a:t>bắc</a:t>
            </a:r>
            <a:r>
              <a:rPr dirty="0"/>
              <a:t> - quay </a:t>
            </a:r>
            <a:r>
              <a:rPr dirty="0" err="1"/>
              <a:t>về</a:t>
            </a:r>
            <a:r>
              <a:rPr dirty="0"/>
              <a:t> </a:t>
            </a:r>
            <a:r>
              <a:rPr dirty="0" err="1"/>
              <a:t>vùng</a:t>
            </a:r>
            <a:r>
              <a:rPr dirty="0"/>
              <a:t> </a:t>
            </a:r>
            <a:r>
              <a:rPr dirty="0" err="1"/>
              <a:t>đất</a:t>
            </a:r>
            <a:r>
              <a:rPr dirty="0"/>
              <a:t> </a:t>
            </a:r>
            <a:r>
              <a:rPr dirty="0" err="1"/>
              <a:t>của</a:t>
            </a:r>
            <a:r>
              <a:rPr dirty="0"/>
              <a:t> </a:t>
            </a:r>
            <a:r>
              <a:rPr dirty="0" err="1"/>
              <a:t>Áp</a:t>
            </a:r>
            <a:r>
              <a:rPr dirty="0"/>
              <a:t>-</a:t>
            </a:r>
            <a:r>
              <a:rPr dirty="0" err="1"/>
              <a:t>ra</a:t>
            </a:r>
            <a:r>
              <a:rPr dirty="0"/>
              <a:t>-ham - </a:t>
            </a:r>
            <a:r>
              <a:rPr dirty="0" err="1"/>
              <a:t>xuyên</a:t>
            </a:r>
            <a:r>
              <a:rPr dirty="0"/>
              <a:t> qua </a:t>
            </a:r>
            <a:r>
              <a:rPr dirty="0" err="1"/>
              <a:t>hoang</a:t>
            </a:r>
            <a:r>
              <a:rPr dirty="0"/>
              <a:t> </a:t>
            </a:r>
            <a:r>
              <a:rPr dirty="0" err="1"/>
              <a:t>mạc</a:t>
            </a:r>
            <a:r>
              <a:rPr dirty="0"/>
              <a:t> </a:t>
            </a:r>
            <a:r>
              <a:rPr dirty="0" err="1"/>
              <a:t>khắc</a:t>
            </a:r>
            <a:r>
              <a:rPr dirty="0"/>
              <a:t> </a:t>
            </a:r>
            <a:r>
              <a:rPr dirty="0" err="1"/>
              <a:t>nghiệt</a:t>
            </a:r>
            <a:r>
              <a:rPr dirty="0"/>
              <a:t> </a:t>
            </a:r>
            <a:r>
              <a:rPr dirty="0" err="1"/>
              <a:t>Nê-ghép</a:t>
            </a:r>
            <a:r>
              <a:rPr dirty="0"/>
              <a:t> </a:t>
            </a:r>
            <a:r>
              <a:rPr dirty="0" err="1"/>
              <a:t>và</a:t>
            </a:r>
            <a:r>
              <a:rPr dirty="0"/>
              <a:t> Si-</a:t>
            </a:r>
            <a:r>
              <a:rPr dirty="0" err="1"/>
              <a:t>nai</a:t>
            </a:r>
            <a:r>
              <a:rPr dirty="0"/>
              <a:t>-</a:t>
            </a:r>
            <a:r>
              <a:rPr lang="vi-VN" dirty="0"/>
              <a:t>i</a:t>
            </a:r>
            <a:r>
              <a:rPr dirty="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prstGeom prst="rect">
            <a:avLst/>
          </a:prstGeom>
        </p:spPr>
        <p:txBody>
          <a:bodyPr/>
          <a:lstStyle/>
          <a:p>
            <a:endParaRPr/>
          </a:p>
        </p:txBody>
      </p:sp>
      <p:sp>
        <p:nvSpPr>
          <p:cNvPr id="1023" name="Shape 1023"/>
          <p:cNvSpPr>
            <a:spLocks noGrp="1"/>
          </p:cNvSpPr>
          <p:nvPr>
            <p:ph type="body" sz="quarter" idx="1"/>
          </p:nvPr>
        </p:nvSpPr>
        <p:spPr>
          <a:prstGeom prst="rect">
            <a:avLst/>
          </a:prstGeom>
        </p:spPr>
        <p:txBody>
          <a:bodyPr/>
          <a:lstStyle>
            <a:lvl1pPr>
              <a:defRPr b="1"/>
            </a:lvl1pPr>
          </a:lstStyle>
          <a:p>
            <a:r>
              <a:t>Do đó, Ca-đê Ba nê-a xuất hiện trên thư mục MÔI-SE. Cuối cùng, dân sự lên đường quay về vùng đất hứa của tổ phụ họ, miền đất của Áp-ra-ham, I-sác, và Gia-cốp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Shape 1068"/>
          <p:cNvSpPr>
            <a:spLocks noGrp="1" noRot="1" noChangeAspect="1"/>
          </p:cNvSpPr>
          <p:nvPr>
            <p:ph type="sldImg"/>
          </p:nvPr>
        </p:nvSpPr>
        <p:spPr>
          <a:prstGeom prst="rect">
            <a:avLst/>
          </a:prstGeom>
        </p:spPr>
        <p:txBody>
          <a:bodyPr/>
          <a:lstStyle/>
          <a:p>
            <a:endParaRPr/>
          </a:p>
        </p:txBody>
      </p:sp>
      <p:sp>
        <p:nvSpPr>
          <p:cNvPr id="1069" name="Shape 1069"/>
          <p:cNvSpPr>
            <a:spLocks noGrp="1"/>
          </p:cNvSpPr>
          <p:nvPr>
            <p:ph type="body" sz="quarter" idx="1"/>
          </p:nvPr>
        </p:nvSpPr>
        <p:spPr>
          <a:prstGeom prst="rect">
            <a:avLst/>
          </a:prstGeom>
        </p:spPr>
        <p:txBody>
          <a:bodyPr/>
          <a:lstStyle/>
          <a:p>
            <a:pPr>
              <a:defRPr b="1"/>
            </a:pPr>
            <a:r>
              <a:rPr dirty="0" err="1"/>
              <a:t>Trong</a:t>
            </a:r>
            <a:r>
              <a:rPr dirty="0"/>
              <a:t> </a:t>
            </a:r>
            <a:r>
              <a:rPr dirty="0" err="1"/>
              <a:t>khi</a:t>
            </a:r>
            <a:r>
              <a:rPr dirty="0"/>
              <a:t> </a:t>
            </a:r>
            <a:r>
              <a:rPr dirty="0" err="1"/>
              <a:t>ở</a:t>
            </a:r>
            <a:r>
              <a:rPr dirty="0"/>
              <a:t> Ca-</a:t>
            </a:r>
            <a:r>
              <a:rPr dirty="0" err="1"/>
              <a:t>đê</a:t>
            </a:r>
            <a:r>
              <a:rPr dirty="0"/>
              <a:t> Ba-</a:t>
            </a:r>
            <a:r>
              <a:rPr dirty="0" err="1"/>
              <a:t>nê</a:t>
            </a:r>
            <a:r>
              <a:rPr dirty="0"/>
              <a:t>-a, </a:t>
            </a:r>
            <a:r>
              <a:rPr dirty="0" err="1"/>
              <a:t>tất</a:t>
            </a:r>
            <a:r>
              <a:rPr dirty="0"/>
              <a:t> </a:t>
            </a:r>
            <a:r>
              <a:rPr dirty="0" err="1"/>
              <a:t>cả</a:t>
            </a:r>
            <a:r>
              <a:rPr dirty="0"/>
              <a:t> </a:t>
            </a:r>
            <a:r>
              <a:rPr dirty="0" err="1"/>
              <a:t>các</a:t>
            </a:r>
            <a:r>
              <a:rPr dirty="0"/>
              <a:t> chi </a:t>
            </a:r>
            <a:r>
              <a:rPr dirty="0" err="1"/>
              <a:t>phái</a:t>
            </a:r>
            <a:r>
              <a:rPr dirty="0"/>
              <a:t> Y-</a:t>
            </a:r>
            <a:r>
              <a:rPr dirty="0" err="1"/>
              <a:t>sơ</a:t>
            </a:r>
            <a:r>
              <a:rPr dirty="0"/>
              <a:t>-</a:t>
            </a:r>
            <a:r>
              <a:rPr dirty="0" err="1"/>
              <a:t>ra-ên</a:t>
            </a:r>
            <a:r>
              <a:rPr dirty="0"/>
              <a:t> </a:t>
            </a:r>
            <a:r>
              <a:rPr dirty="0" err="1"/>
              <a:t>đóng</a:t>
            </a:r>
            <a:r>
              <a:rPr dirty="0"/>
              <a:t> </a:t>
            </a:r>
            <a:r>
              <a:rPr dirty="0" err="1"/>
              <a:t>trại</a:t>
            </a:r>
            <a:r>
              <a:rPr dirty="0"/>
              <a:t> </a:t>
            </a:r>
            <a:r>
              <a:rPr dirty="0" err="1"/>
              <a:t>theo</a:t>
            </a:r>
            <a:r>
              <a:rPr dirty="0"/>
              <a:t> </a:t>
            </a:r>
            <a:r>
              <a:rPr dirty="0" err="1"/>
              <a:t>một</a:t>
            </a:r>
            <a:r>
              <a:rPr dirty="0"/>
              <a:t> </a:t>
            </a:r>
            <a:r>
              <a:rPr dirty="0" err="1"/>
              <a:t>thứ</a:t>
            </a:r>
            <a:r>
              <a:rPr dirty="0"/>
              <a:t> </a:t>
            </a:r>
            <a:r>
              <a:rPr dirty="0" err="1"/>
              <a:t>tự</a:t>
            </a:r>
            <a:r>
              <a:rPr dirty="0"/>
              <a:t> </a:t>
            </a:r>
            <a:r>
              <a:rPr dirty="0" err="1"/>
              <a:t>nhất</a:t>
            </a:r>
            <a:r>
              <a:rPr dirty="0"/>
              <a:t> </a:t>
            </a:r>
            <a:r>
              <a:rPr dirty="0" err="1"/>
              <a:t>định</a:t>
            </a:r>
            <a:r>
              <a:rPr dirty="0"/>
              <a:t> </a:t>
            </a:r>
            <a:r>
              <a:rPr dirty="0" err="1"/>
              <a:t>vòng</a:t>
            </a:r>
            <a:r>
              <a:rPr dirty="0"/>
              <a:t> </a:t>
            </a:r>
            <a:r>
              <a:rPr dirty="0" err="1"/>
              <a:t>quanh</a:t>
            </a:r>
            <a:r>
              <a:rPr dirty="0"/>
              <a:t> </a:t>
            </a:r>
            <a:r>
              <a:rPr dirty="0" err="1"/>
              <a:t>Đền</a:t>
            </a:r>
            <a:r>
              <a:rPr dirty="0"/>
              <a:t> </a:t>
            </a:r>
            <a:r>
              <a:rPr dirty="0" err="1"/>
              <a:t>Tạm</a:t>
            </a:r>
            <a:r>
              <a:rPr dirty="0"/>
              <a:t> - </a:t>
            </a:r>
            <a:r>
              <a:rPr dirty="0" err="1"/>
              <a:t>là</a:t>
            </a:r>
            <a:r>
              <a:rPr dirty="0"/>
              <a:t> </a:t>
            </a:r>
            <a:r>
              <a:rPr dirty="0" err="1"/>
              <a:t>trung</a:t>
            </a:r>
            <a:r>
              <a:rPr dirty="0"/>
              <a:t> </a:t>
            </a:r>
            <a:r>
              <a:rPr dirty="0" err="1"/>
              <a:t>tâm</a:t>
            </a:r>
            <a:r>
              <a:rPr dirty="0"/>
              <a:t> </a:t>
            </a:r>
            <a:r>
              <a:rPr dirty="0" err="1"/>
              <a:t>thờ</a:t>
            </a:r>
            <a:r>
              <a:rPr dirty="0"/>
              <a:t> </a:t>
            </a:r>
            <a:r>
              <a:rPr dirty="0" err="1"/>
              <a:t>phượng</a:t>
            </a:r>
            <a:r>
              <a:rPr dirty="0"/>
              <a:t> </a:t>
            </a:r>
            <a:r>
              <a:rPr dirty="0" err="1"/>
              <a:t>tiêu</a:t>
            </a:r>
            <a:r>
              <a:rPr dirty="0"/>
              <a:t> </a:t>
            </a:r>
            <a:r>
              <a:rPr dirty="0" err="1"/>
              <a:t>biểu</a:t>
            </a:r>
            <a:r>
              <a:rPr dirty="0"/>
              <a:t> </a:t>
            </a:r>
            <a:r>
              <a:rPr dirty="0" err="1"/>
              <a:t>xây</a:t>
            </a:r>
            <a:r>
              <a:rPr dirty="0"/>
              <a:t> </a:t>
            </a:r>
            <a:r>
              <a:rPr dirty="0" err="1"/>
              <a:t>dựng</a:t>
            </a:r>
            <a:r>
              <a:rPr dirty="0"/>
              <a:t> </a:t>
            </a:r>
            <a:r>
              <a:rPr dirty="0" err="1"/>
              <a:t>trong</a:t>
            </a:r>
            <a:r>
              <a:rPr dirty="0"/>
              <a:t> </a:t>
            </a:r>
            <a:r>
              <a:rPr dirty="0" err="1"/>
              <a:t>đồng</a:t>
            </a:r>
            <a:r>
              <a:rPr dirty="0"/>
              <a:t> </a:t>
            </a:r>
            <a:r>
              <a:rPr dirty="0" err="1"/>
              <a:t>vắng</a:t>
            </a:r>
            <a:r>
              <a:rPr dirty="0"/>
              <a:t>… </a:t>
            </a:r>
            <a:r>
              <a:rPr dirty="0" err="1"/>
              <a:t>theo</a:t>
            </a:r>
            <a:r>
              <a:rPr dirty="0"/>
              <a:t> </a:t>
            </a:r>
            <a:r>
              <a:rPr dirty="0" err="1"/>
              <a:t>đúng</a:t>
            </a:r>
            <a:r>
              <a:rPr dirty="0"/>
              <a:t> </a:t>
            </a:r>
            <a:r>
              <a:rPr dirty="0" err="1"/>
              <a:t>chỉ</a:t>
            </a:r>
            <a:r>
              <a:rPr dirty="0"/>
              <a:t> </a:t>
            </a:r>
            <a:r>
              <a:rPr dirty="0" err="1"/>
              <a:t>dẫn</a:t>
            </a:r>
            <a:r>
              <a:rPr dirty="0"/>
              <a:t> </a:t>
            </a:r>
            <a:r>
              <a:rPr dirty="0" err="1"/>
              <a:t>cụ</a:t>
            </a:r>
            <a:r>
              <a:rPr dirty="0"/>
              <a:t> </a:t>
            </a:r>
            <a:r>
              <a:rPr dirty="0" err="1"/>
              <a:t>thể</a:t>
            </a:r>
            <a:r>
              <a:rPr dirty="0"/>
              <a:t> </a:t>
            </a:r>
            <a:r>
              <a:rPr dirty="0" err="1"/>
              <a:t>của</a:t>
            </a:r>
            <a:r>
              <a:rPr dirty="0"/>
              <a:t> </a:t>
            </a:r>
            <a:r>
              <a:rPr dirty="0" err="1"/>
              <a:t>Đức</a:t>
            </a:r>
            <a:r>
              <a:rPr dirty="0"/>
              <a:t> </a:t>
            </a:r>
            <a:r>
              <a:rPr dirty="0" err="1"/>
              <a:t>Chúa</a:t>
            </a:r>
            <a:r>
              <a:rPr dirty="0"/>
              <a:t> </a:t>
            </a:r>
            <a:r>
              <a:rPr dirty="0" err="1"/>
              <a:t>Trời</a:t>
            </a:r>
            <a:r>
              <a:rPr dirty="0"/>
              <a:t> </a:t>
            </a:r>
            <a:r>
              <a:rPr dirty="0" err="1"/>
              <a:t>theo</a:t>
            </a:r>
            <a:r>
              <a:rPr dirty="0"/>
              <a:t> </a:t>
            </a:r>
            <a:r>
              <a:rPr dirty="0" err="1"/>
              <a:t>luật</a:t>
            </a:r>
            <a:r>
              <a:rPr dirty="0"/>
              <a:t> </a:t>
            </a:r>
            <a:r>
              <a:rPr dirty="0" err="1"/>
              <a:t>Lễ</a:t>
            </a:r>
            <a:r>
              <a:rPr dirty="0"/>
              <a:t> </a:t>
            </a:r>
            <a:r>
              <a:rPr dirty="0" err="1"/>
              <a:t>Nghi</a:t>
            </a:r>
            <a:r>
              <a:rPr dirty="0"/>
              <a:t> </a:t>
            </a:r>
            <a:r>
              <a:rPr dirty="0" err="1"/>
              <a:t>truyền</a:t>
            </a:r>
            <a:r>
              <a:rPr dirty="0"/>
              <a:t> </a:t>
            </a:r>
            <a:r>
              <a:rPr dirty="0" err="1"/>
              <a:t>đạt</a:t>
            </a:r>
            <a:r>
              <a:rPr dirty="0"/>
              <a:t> </a:t>
            </a:r>
            <a:r>
              <a:rPr dirty="0" err="1"/>
              <a:t>ở</a:t>
            </a:r>
            <a:r>
              <a:rPr dirty="0"/>
              <a:t> </a:t>
            </a:r>
            <a:r>
              <a:rPr dirty="0" err="1"/>
              <a:t>núi</a:t>
            </a:r>
            <a:r>
              <a:rPr dirty="0"/>
              <a:t> Si-</a:t>
            </a:r>
            <a:r>
              <a:rPr dirty="0" err="1"/>
              <a:t>nai</a:t>
            </a:r>
            <a:r>
              <a:rPr dirty="0"/>
              <a:t>-.</a:t>
            </a:r>
          </a:p>
          <a:p>
            <a:pPr>
              <a:defRPr b="1"/>
            </a:pPr>
            <a:r>
              <a:rPr dirty="0"/>
              <a:t>//// </a:t>
            </a:r>
            <a:r>
              <a:rPr dirty="0" err="1"/>
              <a:t>Bây</a:t>
            </a:r>
            <a:r>
              <a:rPr dirty="0"/>
              <a:t> </a:t>
            </a:r>
            <a:r>
              <a:rPr dirty="0" err="1"/>
              <a:t>giờ</a:t>
            </a:r>
            <a:r>
              <a:rPr dirty="0"/>
              <a:t>, </a:t>
            </a:r>
            <a:r>
              <a:rPr dirty="0" err="1"/>
              <a:t>Môi</a:t>
            </a:r>
            <a:r>
              <a:rPr dirty="0"/>
              <a:t> se </a:t>
            </a:r>
            <a:r>
              <a:rPr dirty="0" err="1"/>
              <a:t>cần</a:t>
            </a:r>
            <a:r>
              <a:rPr dirty="0"/>
              <a:t> </a:t>
            </a:r>
            <a:r>
              <a:rPr dirty="0" err="1"/>
              <a:t>có</a:t>
            </a:r>
            <a:r>
              <a:rPr dirty="0"/>
              <a:t> </a:t>
            </a:r>
            <a:r>
              <a:rPr dirty="0" err="1"/>
              <a:t>thông</a:t>
            </a:r>
            <a:r>
              <a:rPr dirty="0"/>
              <a:t> tin </a:t>
            </a:r>
            <a:r>
              <a:rPr dirty="0" err="1"/>
              <a:t>mới</a:t>
            </a:r>
            <a:r>
              <a:rPr dirty="0"/>
              <a:t>! </a:t>
            </a:r>
            <a:r>
              <a:rPr dirty="0" err="1"/>
              <a:t>Bất</a:t>
            </a:r>
            <a:r>
              <a:rPr dirty="0"/>
              <a:t> </a:t>
            </a:r>
            <a:r>
              <a:rPr dirty="0" err="1"/>
              <a:t>cứ</a:t>
            </a:r>
            <a:r>
              <a:rPr dirty="0"/>
              <a:t> </a:t>
            </a:r>
            <a:r>
              <a:rPr dirty="0" err="1"/>
              <a:t>một</a:t>
            </a:r>
            <a:r>
              <a:rPr dirty="0"/>
              <a:t> </a:t>
            </a:r>
            <a:r>
              <a:rPr dirty="0" err="1"/>
              <a:t>người</a:t>
            </a:r>
            <a:r>
              <a:rPr dirty="0"/>
              <a:t> </a:t>
            </a:r>
            <a:r>
              <a:rPr dirty="0" err="1"/>
              <a:t>lãnh</a:t>
            </a:r>
            <a:r>
              <a:rPr dirty="0"/>
              <a:t> </a:t>
            </a:r>
            <a:r>
              <a:rPr dirty="0" err="1"/>
              <a:t>đạo</a:t>
            </a:r>
            <a:r>
              <a:rPr dirty="0"/>
              <a:t> </a:t>
            </a:r>
            <a:r>
              <a:rPr dirty="0" err="1"/>
              <a:t>tài</a:t>
            </a:r>
            <a:r>
              <a:rPr dirty="0"/>
              <a:t> </a:t>
            </a:r>
            <a:r>
              <a:rPr dirty="0" err="1"/>
              <a:t>ba</a:t>
            </a:r>
            <a:r>
              <a:rPr dirty="0"/>
              <a:t> </a:t>
            </a:r>
            <a:r>
              <a:rPr dirty="0" err="1"/>
              <a:t>nào</a:t>
            </a:r>
            <a:r>
              <a:rPr dirty="0"/>
              <a:t> </a:t>
            </a:r>
            <a:r>
              <a:rPr dirty="0" err="1"/>
              <a:t>cũng</a:t>
            </a:r>
            <a:r>
              <a:rPr dirty="0"/>
              <a:t> </a:t>
            </a:r>
            <a:r>
              <a:rPr dirty="0" err="1"/>
              <a:t>cần</a:t>
            </a:r>
            <a:r>
              <a:rPr dirty="0"/>
              <a:t> </a:t>
            </a:r>
            <a:r>
              <a:rPr dirty="0" err="1"/>
              <a:t>có</a:t>
            </a:r>
            <a:r>
              <a:rPr dirty="0"/>
              <a:t> </a:t>
            </a:r>
            <a:r>
              <a:rPr dirty="0" err="1"/>
              <a:t>thông</a:t>
            </a:r>
            <a:r>
              <a:rPr dirty="0"/>
              <a:t> tin </a:t>
            </a:r>
            <a:r>
              <a:rPr dirty="0" err="1"/>
              <a:t>đáng</a:t>
            </a:r>
            <a:r>
              <a:rPr dirty="0"/>
              <a:t> tin </a:t>
            </a:r>
            <a:r>
              <a:rPr dirty="0" err="1"/>
              <a:t>cậy</a:t>
            </a:r>
            <a:r>
              <a:rPr dirty="0"/>
              <a:t> </a:t>
            </a:r>
            <a:r>
              <a:rPr lang="vi-VN" dirty="0"/>
              <a:t>để quyết định </a:t>
            </a:r>
            <a:r>
              <a:rPr dirty="0" err="1"/>
              <a:t>thông</a:t>
            </a:r>
            <a:r>
              <a:rPr dirty="0"/>
              <a:t> </a:t>
            </a:r>
            <a:r>
              <a:rPr dirty="0" err="1"/>
              <a:t>minh</a:t>
            </a:r>
            <a:r>
              <a:rPr dirty="0"/>
              <a:t> </a:t>
            </a:r>
            <a:r>
              <a:rPr dirty="0" err="1"/>
              <a:t>về</a:t>
            </a:r>
            <a:r>
              <a:rPr dirty="0"/>
              <a:t> </a:t>
            </a:r>
            <a:r>
              <a:rPr dirty="0" err="1"/>
              <a:t>nhiệm</a:t>
            </a:r>
            <a:r>
              <a:rPr dirty="0"/>
              <a:t> </a:t>
            </a:r>
            <a:r>
              <a:rPr dirty="0" err="1"/>
              <a:t>vụ</a:t>
            </a:r>
            <a:r>
              <a:rPr dirty="0"/>
              <a:t> </a:t>
            </a:r>
            <a:r>
              <a:rPr dirty="0" err="1"/>
              <a:t>kế</a:t>
            </a:r>
            <a:r>
              <a:rPr dirty="0"/>
              <a:t> </a:t>
            </a:r>
            <a:r>
              <a:rPr dirty="0" err="1"/>
              <a:t>tiếp</a:t>
            </a:r>
            <a:endParaRPr dirty="0"/>
          </a:p>
          <a:p>
            <a:pPr>
              <a:defRPr b="1"/>
            </a:pPr>
            <a:r>
              <a:rPr dirty="0"/>
              <a:t>///// </a:t>
            </a:r>
            <a:r>
              <a:rPr dirty="0" err="1"/>
              <a:t>Đức</a:t>
            </a:r>
            <a:r>
              <a:rPr dirty="0"/>
              <a:t> </a:t>
            </a:r>
            <a:r>
              <a:rPr dirty="0" err="1"/>
              <a:t>Chúa</a:t>
            </a:r>
            <a:r>
              <a:rPr dirty="0"/>
              <a:t> </a:t>
            </a:r>
            <a:r>
              <a:rPr dirty="0" err="1"/>
              <a:t>Trời</a:t>
            </a:r>
            <a:r>
              <a:rPr dirty="0"/>
              <a:t> </a:t>
            </a:r>
            <a:r>
              <a:rPr dirty="0" err="1"/>
              <a:t>truyền</a:t>
            </a:r>
            <a:r>
              <a:rPr dirty="0"/>
              <a:t> </a:t>
            </a:r>
            <a:r>
              <a:rPr dirty="0" err="1"/>
              <a:t>mạng</a:t>
            </a:r>
            <a:r>
              <a:rPr dirty="0"/>
              <a:t> </a:t>
            </a:r>
            <a:r>
              <a:rPr dirty="0" err="1"/>
              <a:t>lệnh</a:t>
            </a:r>
            <a:r>
              <a:rPr dirty="0"/>
              <a:t> </a:t>
            </a:r>
            <a:r>
              <a:rPr dirty="0" err="1"/>
              <a:t>cho</a:t>
            </a:r>
            <a:r>
              <a:rPr dirty="0"/>
              <a:t> </a:t>
            </a:r>
            <a:r>
              <a:rPr dirty="0" err="1"/>
              <a:t>Môi</a:t>
            </a:r>
            <a:r>
              <a:rPr dirty="0"/>
              <a:t>-se.. </a:t>
            </a:r>
            <a:r>
              <a:rPr dirty="0" err="1"/>
              <a:t>cử</a:t>
            </a:r>
            <a:r>
              <a:rPr dirty="0"/>
              <a:t> </a:t>
            </a:r>
            <a:r>
              <a:rPr dirty="0" err="1"/>
              <a:t>ra</a:t>
            </a:r>
            <a:r>
              <a:rPr dirty="0"/>
              <a:t> 12 </a:t>
            </a:r>
            <a:r>
              <a:rPr dirty="0" err="1"/>
              <a:t>đại</a:t>
            </a:r>
            <a:r>
              <a:rPr dirty="0"/>
              <a:t> </a:t>
            </a:r>
            <a:r>
              <a:rPr dirty="0" err="1"/>
              <a:t>diện</a:t>
            </a:r>
            <a:r>
              <a:rPr dirty="0"/>
              <a:t> </a:t>
            </a:r>
            <a:r>
              <a:rPr dirty="0" err="1"/>
              <a:t>từ</a:t>
            </a:r>
            <a:r>
              <a:rPr dirty="0"/>
              <a:t> </a:t>
            </a:r>
            <a:r>
              <a:rPr dirty="0" err="1"/>
              <a:t>mỗi</a:t>
            </a:r>
            <a:r>
              <a:rPr dirty="0"/>
              <a:t> chi </a:t>
            </a:r>
            <a:r>
              <a:rPr dirty="0" err="1"/>
              <a:t>phái</a:t>
            </a:r>
            <a:r>
              <a:rPr dirty="0"/>
              <a:t> Y-</a:t>
            </a:r>
            <a:r>
              <a:rPr dirty="0" err="1"/>
              <a:t>sơ</a:t>
            </a:r>
            <a:r>
              <a:rPr dirty="0"/>
              <a:t>-</a:t>
            </a:r>
            <a:r>
              <a:rPr dirty="0" err="1"/>
              <a:t>ra</a:t>
            </a:r>
            <a:r>
              <a:rPr dirty="0"/>
              <a:t> </a:t>
            </a:r>
            <a:r>
              <a:rPr dirty="0" err="1"/>
              <a:t>ên</a:t>
            </a:r>
            <a:r>
              <a:rPr dirty="0"/>
              <a:t> </a:t>
            </a:r>
            <a:r>
              <a:rPr dirty="0" err="1"/>
              <a:t>để</a:t>
            </a:r>
            <a:r>
              <a:rPr dirty="0"/>
              <a:t> </a:t>
            </a:r>
            <a:r>
              <a:rPr dirty="0" err="1"/>
              <a:t>đi</a:t>
            </a:r>
            <a:r>
              <a:rPr dirty="0"/>
              <a:t> do </a:t>
            </a:r>
            <a:r>
              <a:rPr dirty="0" err="1"/>
              <a:t>thám</a:t>
            </a:r>
            <a:r>
              <a:rPr dirty="0"/>
              <a:t> </a:t>
            </a:r>
            <a:r>
              <a:rPr dirty="0" err="1"/>
              <a:t>xứ</a:t>
            </a:r>
            <a:r>
              <a:rPr dirty="0"/>
              <a:t> Ca-</a:t>
            </a:r>
            <a:r>
              <a:rPr dirty="0" err="1"/>
              <a:t>na</a:t>
            </a:r>
            <a:r>
              <a:rPr dirty="0"/>
              <a:t>-an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Shape 1119"/>
          <p:cNvSpPr>
            <a:spLocks noGrp="1" noRot="1" noChangeAspect="1"/>
          </p:cNvSpPr>
          <p:nvPr>
            <p:ph type="sldImg"/>
          </p:nvPr>
        </p:nvSpPr>
        <p:spPr>
          <a:prstGeom prst="rect">
            <a:avLst/>
          </a:prstGeom>
        </p:spPr>
        <p:txBody>
          <a:bodyPr/>
          <a:lstStyle/>
          <a:p>
            <a:endParaRPr/>
          </a:p>
        </p:txBody>
      </p:sp>
      <p:sp>
        <p:nvSpPr>
          <p:cNvPr id="1120" name="Shape 1120"/>
          <p:cNvSpPr>
            <a:spLocks noGrp="1"/>
          </p:cNvSpPr>
          <p:nvPr>
            <p:ph type="body" sz="quarter" idx="1"/>
          </p:nvPr>
        </p:nvSpPr>
        <p:spPr>
          <a:prstGeom prst="rect">
            <a:avLst/>
          </a:prstGeom>
        </p:spPr>
        <p:txBody>
          <a:bodyPr/>
          <a:lstStyle/>
          <a:p>
            <a:r>
              <a:rPr dirty="0"/>
              <a:t>Sau </a:t>
            </a:r>
            <a:r>
              <a:rPr dirty="0" err="1"/>
              <a:t>đây</a:t>
            </a:r>
            <a:r>
              <a:rPr dirty="0"/>
              <a:t> </a:t>
            </a:r>
            <a:r>
              <a:rPr dirty="0" err="1"/>
              <a:t>là</a:t>
            </a:r>
            <a:r>
              <a:rPr dirty="0"/>
              <a:t> </a:t>
            </a:r>
            <a:r>
              <a:rPr dirty="0" err="1"/>
              <a:t>một</a:t>
            </a:r>
            <a:r>
              <a:rPr dirty="0"/>
              <a:t> </a:t>
            </a:r>
            <a:r>
              <a:rPr dirty="0" err="1"/>
              <a:t>số</a:t>
            </a:r>
            <a:r>
              <a:rPr dirty="0"/>
              <a:t> </a:t>
            </a:r>
            <a:r>
              <a:rPr dirty="0" err="1"/>
              <a:t>câu</a:t>
            </a:r>
            <a:r>
              <a:rPr dirty="0"/>
              <a:t> </a:t>
            </a:r>
            <a:r>
              <a:rPr dirty="0" err="1"/>
              <a:t>hỏi</a:t>
            </a:r>
            <a:r>
              <a:rPr dirty="0"/>
              <a:t> </a:t>
            </a:r>
            <a:r>
              <a:rPr dirty="0" err="1"/>
              <a:t>cơ</a:t>
            </a:r>
            <a:r>
              <a:rPr dirty="0"/>
              <a:t> </a:t>
            </a:r>
            <a:r>
              <a:rPr dirty="0" err="1"/>
              <a:t>bản</a:t>
            </a:r>
            <a:r>
              <a:rPr dirty="0"/>
              <a:t> </a:t>
            </a:r>
            <a:r>
              <a:rPr dirty="0" err="1"/>
              <a:t>Môi</a:t>
            </a:r>
            <a:r>
              <a:rPr dirty="0"/>
              <a:t>-se </a:t>
            </a:r>
            <a:r>
              <a:rPr dirty="0" err="1"/>
              <a:t>cần</a:t>
            </a:r>
            <a:r>
              <a:rPr dirty="0"/>
              <a:t> </a:t>
            </a:r>
            <a:r>
              <a:rPr dirty="0" err="1"/>
              <a:t>có</a:t>
            </a:r>
            <a:r>
              <a:rPr dirty="0"/>
              <a:t> </a:t>
            </a:r>
            <a:r>
              <a:rPr dirty="0" err="1"/>
              <a:t>thông</a:t>
            </a:r>
            <a:r>
              <a:rPr dirty="0"/>
              <a:t> tin tin </a:t>
            </a:r>
            <a:r>
              <a:rPr dirty="0" err="1"/>
              <a:t>cậy</a:t>
            </a:r>
            <a:r>
              <a:rPr dirty="0"/>
              <a:t> </a:t>
            </a:r>
            <a:r>
              <a:rPr dirty="0" err="1"/>
              <a:t>về</a:t>
            </a:r>
            <a:r>
              <a:rPr dirty="0"/>
              <a:t> </a:t>
            </a:r>
            <a:r>
              <a:rPr dirty="0" err="1"/>
              <a:t>vùng</a:t>
            </a:r>
            <a:r>
              <a:rPr dirty="0"/>
              <a:t> </a:t>
            </a:r>
            <a:r>
              <a:rPr dirty="0" err="1"/>
              <a:t>đất</a:t>
            </a:r>
            <a:r>
              <a:rPr dirty="0"/>
              <a:t> </a:t>
            </a:r>
            <a:r>
              <a:rPr dirty="0" err="1"/>
              <a:t>này</a:t>
            </a:r>
            <a:r>
              <a:rPr dirty="0"/>
              <a:t>:</a:t>
            </a:r>
          </a:p>
          <a:p>
            <a:r>
              <a:rPr dirty="0"/>
              <a:t>///// </a:t>
            </a:r>
            <a:r>
              <a:rPr dirty="0" err="1"/>
              <a:t>Vùng</a:t>
            </a:r>
            <a:r>
              <a:rPr dirty="0"/>
              <a:t> </a:t>
            </a:r>
            <a:r>
              <a:rPr dirty="0" err="1"/>
              <a:t>đất</a:t>
            </a:r>
            <a:r>
              <a:rPr dirty="0"/>
              <a:t> </a:t>
            </a:r>
            <a:r>
              <a:rPr dirty="0" err="1"/>
              <a:t>như</a:t>
            </a:r>
            <a:r>
              <a:rPr dirty="0"/>
              <a:t> </a:t>
            </a:r>
            <a:r>
              <a:rPr dirty="0" err="1"/>
              <a:t>thế</a:t>
            </a:r>
            <a:r>
              <a:rPr dirty="0"/>
              <a:t> </a:t>
            </a:r>
            <a:r>
              <a:rPr dirty="0" err="1"/>
              <a:t>nào</a:t>
            </a:r>
            <a:r>
              <a:rPr dirty="0"/>
              <a:t>? </a:t>
            </a:r>
          </a:p>
          <a:p>
            <a:r>
              <a:rPr dirty="0"/>
              <a:t>////// </a:t>
            </a:r>
            <a:r>
              <a:rPr dirty="0" err="1"/>
              <a:t>Dân</a:t>
            </a:r>
            <a:r>
              <a:rPr dirty="0"/>
              <a:t> </a:t>
            </a:r>
            <a:r>
              <a:rPr dirty="0" err="1"/>
              <a:t>cư</a:t>
            </a:r>
            <a:r>
              <a:rPr dirty="0"/>
              <a:t> </a:t>
            </a:r>
            <a:r>
              <a:rPr dirty="0" err="1"/>
              <a:t>ở</a:t>
            </a:r>
            <a:r>
              <a:rPr dirty="0"/>
              <a:t> </a:t>
            </a:r>
            <a:r>
              <a:rPr dirty="0" err="1"/>
              <a:t>đó</a:t>
            </a:r>
            <a:r>
              <a:rPr dirty="0"/>
              <a:t> </a:t>
            </a:r>
            <a:r>
              <a:rPr dirty="0" err="1"/>
              <a:t>là</a:t>
            </a:r>
            <a:r>
              <a:rPr dirty="0"/>
              <a:t> </a:t>
            </a:r>
            <a:r>
              <a:rPr dirty="0" err="1"/>
              <a:t>những</a:t>
            </a:r>
            <a:r>
              <a:rPr dirty="0"/>
              <a:t> </a:t>
            </a:r>
            <a:r>
              <a:rPr dirty="0" err="1"/>
              <a:t>ai</a:t>
            </a:r>
            <a:r>
              <a:rPr dirty="0"/>
              <a:t>? </a:t>
            </a:r>
            <a:r>
              <a:rPr dirty="0" err="1"/>
              <a:t>Như</a:t>
            </a:r>
            <a:r>
              <a:rPr dirty="0"/>
              <a:t> </a:t>
            </a:r>
            <a:r>
              <a:rPr dirty="0" err="1"/>
              <a:t>thế</a:t>
            </a:r>
            <a:r>
              <a:rPr dirty="0"/>
              <a:t> </a:t>
            </a:r>
            <a:r>
              <a:rPr dirty="0" err="1"/>
              <a:t>nào</a:t>
            </a:r>
            <a:r>
              <a:rPr dirty="0"/>
              <a:t>? </a:t>
            </a:r>
          </a:p>
          <a:p>
            <a:r>
              <a:rPr dirty="0"/>
              <a:t>///// </a:t>
            </a:r>
            <a:r>
              <a:rPr dirty="0" err="1"/>
              <a:t>Ở</a:t>
            </a:r>
            <a:r>
              <a:rPr dirty="0"/>
              <a:t> </a:t>
            </a:r>
            <a:r>
              <a:rPr dirty="0" err="1"/>
              <a:t>đó</a:t>
            </a:r>
            <a:r>
              <a:rPr dirty="0"/>
              <a:t> </a:t>
            </a:r>
            <a:r>
              <a:rPr dirty="0" err="1"/>
              <a:t>có</a:t>
            </a:r>
            <a:r>
              <a:rPr dirty="0"/>
              <a:t> </a:t>
            </a:r>
            <a:r>
              <a:rPr dirty="0" err="1"/>
              <a:t>sông</a:t>
            </a:r>
            <a:r>
              <a:rPr dirty="0"/>
              <a:t> </a:t>
            </a:r>
            <a:r>
              <a:rPr dirty="0" err="1"/>
              <a:t>suối</a:t>
            </a:r>
            <a:r>
              <a:rPr dirty="0"/>
              <a:t> </a:t>
            </a:r>
            <a:r>
              <a:rPr dirty="0" err="1"/>
              <a:t>không</a:t>
            </a:r>
            <a:r>
              <a:rPr dirty="0"/>
              <a:t>?</a:t>
            </a:r>
          </a:p>
          <a:p>
            <a:r>
              <a:rPr dirty="0"/>
              <a:t>//// </a:t>
            </a:r>
            <a:r>
              <a:rPr dirty="0" err="1"/>
              <a:t>Ở</a:t>
            </a:r>
            <a:r>
              <a:rPr dirty="0"/>
              <a:t> </a:t>
            </a:r>
            <a:r>
              <a:rPr dirty="0" err="1"/>
              <a:t>đó</a:t>
            </a:r>
            <a:r>
              <a:rPr dirty="0"/>
              <a:t> </a:t>
            </a:r>
            <a:r>
              <a:rPr dirty="0" err="1"/>
              <a:t>có</a:t>
            </a:r>
            <a:r>
              <a:rPr dirty="0"/>
              <a:t> </a:t>
            </a:r>
            <a:r>
              <a:rPr dirty="0" err="1"/>
              <a:t>đồi</a:t>
            </a:r>
            <a:r>
              <a:rPr dirty="0"/>
              <a:t> </a:t>
            </a:r>
            <a:r>
              <a:rPr dirty="0" err="1"/>
              <a:t>núi</a:t>
            </a:r>
            <a:r>
              <a:rPr dirty="0"/>
              <a:t> hay </a:t>
            </a:r>
            <a:r>
              <a:rPr dirty="0" err="1"/>
              <a:t>rừng</a:t>
            </a:r>
            <a:r>
              <a:rPr dirty="0"/>
              <a:t> </a:t>
            </a:r>
            <a:r>
              <a:rPr dirty="0" err="1"/>
              <a:t>rậm</a:t>
            </a:r>
            <a:r>
              <a:rPr dirty="0"/>
              <a:t> </a:t>
            </a:r>
            <a:r>
              <a:rPr dirty="0" err="1"/>
              <a:t>không</a:t>
            </a:r>
            <a:r>
              <a:rPr dirty="0"/>
              <a:t>?</a:t>
            </a:r>
          </a:p>
          <a:p>
            <a:r>
              <a:rPr dirty="0"/>
              <a:t>//// </a:t>
            </a:r>
            <a:r>
              <a:rPr dirty="0" err="1"/>
              <a:t>Ở</a:t>
            </a:r>
            <a:r>
              <a:rPr dirty="0"/>
              <a:t> </a:t>
            </a:r>
            <a:r>
              <a:rPr dirty="0" err="1"/>
              <a:t>đó</a:t>
            </a:r>
            <a:r>
              <a:rPr dirty="0"/>
              <a:t> </a:t>
            </a:r>
            <a:r>
              <a:rPr dirty="0" err="1"/>
              <a:t>có</a:t>
            </a:r>
            <a:r>
              <a:rPr dirty="0"/>
              <a:t> </a:t>
            </a:r>
            <a:r>
              <a:rPr dirty="0" err="1"/>
              <a:t>đất</a:t>
            </a:r>
            <a:r>
              <a:rPr dirty="0"/>
              <a:t> </a:t>
            </a:r>
            <a:r>
              <a:rPr dirty="0" err="1"/>
              <a:t>canh</a:t>
            </a:r>
            <a:r>
              <a:rPr dirty="0"/>
              <a:t> </a:t>
            </a:r>
            <a:r>
              <a:rPr dirty="0" err="1"/>
              <a:t>tác</a:t>
            </a:r>
            <a:r>
              <a:rPr dirty="0"/>
              <a:t> </a:t>
            </a:r>
            <a:r>
              <a:rPr dirty="0" err="1"/>
              <a:t>màu</a:t>
            </a:r>
            <a:r>
              <a:rPr dirty="0"/>
              <a:t> </a:t>
            </a:r>
            <a:r>
              <a:rPr dirty="0" err="1"/>
              <a:t>mỡ</a:t>
            </a:r>
            <a:r>
              <a:rPr dirty="0"/>
              <a:t> </a:t>
            </a:r>
            <a:r>
              <a:rPr dirty="0" err="1"/>
              <a:t>không</a:t>
            </a:r>
            <a:r>
              <a:rPr dirty="0"/>
              <a:t>? </a:t>
            </a:r>
          </a:p>
          <a:p>
            <a:r>
              <a:rPr dirty="0"/>
              <a:t>//// </a:t>
            </a:r>
            <a:r>
              <a:rPr dirty="0" err="1"/>
              <a:t>Ở</a:t>
            </a:r>
            <a:r>
              <a:rPr dirty="0"/>
              <a:t> </a:t>
            </a:r>
            <a:r>
              <a:rPr dirty="0" err="1"/>
              <a:t>đó</a:t>
            </a:r>
            <a:r>
              <a:rPr dirty="0"/>
              <a:t> </a:t>
            </a:r>
            <a:r>
              <a:rPr dirty="0" err="1"/>
              <a:t>có</a:t>
            </a:r>
            <a:r>
              <a:rPr dirty="0"/>
              <a:t> </a:t>
            </a:r>
            <a:r>
              <a:rPr dirty="0" err="1"/>
              <a:t>sẵn</a:t>
            </a:r>
            <a:r>
              <a:rPr dirty="0"/>
              <a:t> </a:t>
            </a:r>
            <a:r>
              <a:rPr dirty="0" err="1"/>
              <a:t>thức</a:t>
            </a:r>
            <a:r>
              <a:rPr dirty="0"/>
              <a:t> </a:t>
            </a:r>
            <a:r>
              <a:rPr dirty="0" err="1"/>
              <a:t>ăn</a:t>
            </a:r>
            <a:r>
              <a:rPr dirty="0"/>
              <a:t> </a:t>
            </a:r>
            <a:r>
              <a:rPr dirty="0" err="1"/>
              <a:t>không</a:t>
            </a:r>
            <a:r>
              <a:rPr dirty="0"/>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Shape 1188"/>
          <p:cNvSpPr>
            <a:spLocks noGrp="1" noRot="1" noChangeAspect="1"/>
          </p:cNvSpPr>
          <p:nvPr>
            <p:ph type="sldImg"/>
          </p:nvPr>
        </p:nvSpPr>
        <p:spPr>
          <a:prstGeom prst="rect">
            <a:avLst/>
          </a:prstGeom>
        </p:spPr>
        <p:txBody>
          <a:bodyPr/>
          <a:lstStyle/>
          <a:p>
            <a:endParaRPr/>
          </a:p>
        </p:txBody>
      </p:sp>
      <p:sp>
        <p:nvSpPr>
          <p:cNvPr id="1189" name="Shape 1189"/>
          <p:cNvSpPr>
            <a:spLocks noGrp="1"/>
          </p:cNvSpPr>
          <p:nvPr>
            <p:ph type="body" sz="quarter" idx="1"/>
          </p:nvPr>
        </p:nvSpPr>
        <p:spPr>
          <a:prstGeom prst="rect">
            <a:avLst/>
          </a:prstGeom>
        </p:spPr>
        <p:txBody>
          <a:bodyPr/>
          <a:lstStyle>
            <a:lvl1pPr>
              <a:defRPr b="1"/>
            </a:lvl1pPr>
          </a:lstStyle>
          <a:p>
            <a:r>
              <a:t>Môi-se ra lệnh cho những người thám tử này đi lên vùng đất Ca-na-an để do thám xứ. Họ đi lên phía bắc đến phía nam Li-băng ngày nay. Dọc Theo hành trình, họ phát hiện ra một vùng đất trù phú và xinh đẹp, đầy tiềm năng để xây dựng đất nước.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Shape 1254"/>
          <p:cNvSpPr>
            <a:spLocks noGrp="1" noRot="1" noChangeAspect="1"/>
          </p:cNvSpPr>
          <p:nvPr>
            <p:ph type="sldImg"/>
          </p:nvPr>
        </p:nvSpPr>
        <p:spPr>
          <a:prstGeom prst="rect">
            <a:avLst/>
          </a:prstGeom>
        </p:spPr>
        <p:txBody>
          <a:bodyPr/>
          <a:lstStyle/>
          <a:p>
            <a:endParaRPr/>
          </a:p>
        </p:txBody>
      </p:sp>
      <p:sp>
        <p:nvSpPr>
          <p:cNvPr id="1255" name="Shape 1255"/>
          <p:cNvSpPr>
            <a:spLocks noGrp="1"/>
          </p:cNvSpPr>
          <p:nvPr>
            <p:ph type="body" sz="quarter" idx="1"/>
          </p:nvPr>
        </p:nvSpPr>
        <p:spPr>
          <a:prstGeom prst="rect">
            <a:avLst/>
          </a:prstGeom>
        </p:spPr>
        <p:txBody>
          <a:bodyPr/>
          <a:lstStyle>
            <a:lvl1pPr>
              <a:defRPr b="1"/>
            </a:lvl1pPr>
          </a:lstStyle>
          <a:p>
            <a:r>
              <a:t>Khi họ trở về từ phía Nam, họ nhìn thấy nhiều bằng chứng về các trở ngại trước mắt. Tại sao? Bởi vì vùng đất này đang có rất nhiều tiểu bộ tộc và vương quốc đang sinh sống - dân Ca-na-an và các bộ tộc nhỏ khác. Dân Y-sơ-ra-ên phải chuẩn bị tinh thần đối diện khi họ bước vào xứ - và phải phục kẻ thù dưới chân mình theo như mạng lệnh của Đức Chúa Trời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lvl1pPr>
              <a:defRPr b="1"/>
            </a:lvl1pPr>
          </a:lstStyle>
          <a:p>
            <a:r>
              <a:t>Công cụ giúp trí nhớ….AI GIÚP MỚI GIỎI….đưa chúng ta đến chữ M của cụm từ này, nói đến MÔI-SE. Và đây là thư mục Môi-se trong tập tin Kinh Thánh quen thuộc.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Shape 1329"/>
          <p:cNvSpPr>
            <a:spLocks noGrp="1" noRot="1" noChangeAspect="1"/>
          </p:cNvSpPr>
          <p:nvPr>
            <p:ph type="sldImg"/>
          </p:nvPr>
        </p:nvSpPr>
        <p:spPr>
          <a:prstGeom prst="rect">
            <a:avLst/>
          </a:prstGeom>
        </p:spPr>
        <p:txBody>
          <a:bodyPr/>
          <a:lstStyle/>
          <a:p>
            <a:endParaRPr/>
          </a:p>
        </p:txBody>
      </p:sp>
      <p:sp>
        <p:nvSpPr>
          <p:cNvPr id="1330" name="Shape 1330"/>
          <p:cNvSpPr>
            <a:spLocks noGrp="1"/>
          </p:cNvSpPr>
          <p:nvPr>
            <p:ph type="body" sz="quarter" idx="1"/>
          </p:nvPr>
        </p:nvSpPr>
        <p:spPr>
          <a:prstGeom prst="rect">
            <a:avLst/>
          </a:prstGeom>
        </p:spPr>
        <p:txBody>
          <a:bodyPr/>
          <a:lstStyle/>
          <a:p>
            <a:r>
              <a:rPr dirty="0" err="1"/>
              <a:t>Đây</a:t>
            </a:r>
            <a:r>
              <a:rPr dirty="0"/>
              <a:t> </a:t>
            </a:r>
            <a:r>
              <a:rPr dirty="0" err="1"/>
              <a:t>là</a:t>
            </a:r>
            <a:r>
              <a:rPr dirty="0"/>
              <a:t> </a:t>
            </a:r>
            <a:r>
              <a:rPr dirty="0" err="1"/>
              <a:t>bối</a:t>
            </a:r>
            <a:r>
              <a:rPr dirty="0"/>
              <a:t> </a:t>
            </a:r>
            <a:r>
              <a:rPr dirty="0" err="1"/>
              <a:t>cảnh</a:t>
            </a:r>
            <a:r>
              <a:rPr dirty="0"/>
              <a:t>……</a:t>
            </a:r>
          </a:p>
          <a:p>
            <a:r>
              <a:rPr dirty="0"/>
              <a:t>///////  12 </a:t>
            </a:r>
            <a:r>
              <a:rPr dirty="0" err="1"/>
              <a:t>thám</a:t>
            </a:r>
            <a:r>
              <a:rPr dirty="0"/>
              <a:t> </a:t>
            </a:r>
            <a:r>
              <a:rPr dirty="0" err="1"/>
              <a:t>tử</a:t>
            </a:r>
            <a:r>
              <a:rPr dirty="0"/>
              <a:t> </a:t>
            </a:r>
            <a:r>
              <a:rPr dirty="0" err="1"/>
              <a:t>trở</a:t>
            </a:r>
            <a:r>
              <a:rPr dirty="0"/>
              <a:t> </a:t>
            </a:r>
            <a:r>
              <a:rPr dirty="0" err="1"/>
              <a:t>về</a:t>
            </a:r>
            <a:r>
              <a:rPr dirty="0"/>
              <a:t> </a:t>
            </a:r>
            <a:r>
              <a:rPr dirty="0" err="1"/>
              <a:t>báo</a:t>
            </a:r>
            <a:r>
              <a:rPr dirty="0"/>
              <a:t> </a:t>
            </a:r>
            <a:r>
              <a:rPr dirty="0" err="1"/>
              <a:t>cáo</a:t>
            </a:r>
            <a:r>
              <a:rPr dirty="0"/>
              <a:t> </a:t>
            </a:r>
            <a:r>
              <a:rPr dirty="0" err="1"/>
              <a:t>với</a:t>
            </a:r>
            <a:r>
              <a:rPr dirty="0"/>
              <a:t> </a:t>
            </a:r>
            <a:r>
              <a:rPr dirty="0" err="1"/>
              <a:t>Môi</a:t>
            </a:r>
            <a:r>
              <a:rPr dirty="0"/>
              <a:t>-se </a:t>
            </a:r>
            <a:r>
              <a:rPr dirty="0" err="1"/>
              <a:t>những</a:t>
            </a:r>
            <a:r>
              <a:rPr dirty="0"/>
              <a:t> </a:t>
            </a:r>
            <a:r>
              <a:rPr dirty="0" err="1"/>
              <a:t>gì</a:t>
            </a:r>
            <a:r>
              <a:rPr dirty="0"/>
              <a:t> </a:t>
            </a:r>
            <a:r>
              <a:rPr dirty="0" err="1"/>
              <a:t>họ</a:t>
            </a:r>
            <a:r>
              <a:rPr dirty="0"/>
              <a:t> </a:t>
            </a:r>
            <a:r>
              <a:rPr dirty="0" err="1"/>
              <a:t>xem</a:t>
            </a:r>
            <a:r>
              <a:rPr dirty="0"/>
              <a:t> </a:t>
            </a:r>
            <a:r>
              <a:rPr dirty="0" err="1"/>
              <a:t>thấy</a:t>
            </a:r>
            <a:r>
              <a:rPr dirty="0"/>
              <a:t> </a:t>
            </a:r>
            <a:r>
              <a:rPr dirty="0" err="1"/>
              <a:t>tại</a:t>
            </a:r>
            <a:r>
              <a:rPr dirty="0"/>
              <a:t> Ca-</a:t>
            </a:r>
            <a:r>
              <a:rPr dirty="0" err="1"/>
              <a:t>đê</a:t>
            </a:r>
            <a:r>
              <a:rPr dirty="0"/>
              <a:t> Ba-</a:t>
            </a:r>
            <a:r>
              <a:rPr dirty="0" err="1"/>
              <a:t>na</a:t>
            </a:r>
            <a:r>
              <a:rPr dirty="0"/>
              <a:t>-</a:t>
            </a:r>
            <a:r>
              <a:rPr dirty="0" err="1"/>
              <a:t>ê</a:t>
            </a:r>
            <a:r>
              <a:rPr dirty="0"/>
              <a:t>. </a:t>
            </a:r>
            <a:r>
              <a:rPr dirty="0" err="1"/>
              <a:t>Bọn</a:t>
            </a:r>
            <a:r>
              <a:rPr dirty="0"/>
              <a:t> </a:t>
            </a:r>
            <a:r>
              <a:rPr dirty="0" err="1"/>
              <a:t>họ</a:t>
            </a:r>
            <a:r>
              <a:rPr dirty="0"/>
              <a:t> </a:t>
            </a:r>
            <a:r>
              <a:rPr dirty="0" err="1"/>
              <a:t>có</a:t>
            </a:r>
            <a:r>
              <a:rPr dirty="0"/>
              <a:t> </a:t>
            </a:r>
            <a:r>
              <a:rPr dirty="0" err="1"/>
              <a:t>hai</a:t>
            </a:r>
            <a:r>
              <a:rPr dirty="0"/>
              <a:t> </a:t>
            </a:r>
            <a:r>
              <a:rPr dirty="0" err="1"/>
              <a:t>báo</a:t>
            </a:r>
            <a:r>
              <a:rPr dirty="0"/>
              <a:t> </a:t>
            </a:r>
            <a:r>
              <a:rPr dirty="0" err="1"/>
              <a:t>cáo</a:t>
            </a:r>
            <a:r>
              <a:rPr dirty="0"/>
              <a:t> </a:t>
            </a:r>
            <a:r>
              <a:rPr dirty="0" err="1"/>
              <a:t>rất</a:t>
            </a:r>
            <a:r>
              <a:rPr dirty="0"/>
              <a:t> </a:t>
            </a:r>
            <a:r>
              <a:rPr dirty="0" err="1"/>
              <a:t>khác</a:t>
            </a:r>
            <a:r>
              <a:rPr dirty="0"/>
              <a:t> </a:t>
            </a:r>
            <a:r>
              <a:rPr dirty="0" err="1"/>
              <a:t>nhau</a:t>
            </a:r>
            <a:r>
              <a:rPr dirty="0"/>
              <a:t> </a:t>
            </a:r>
            <a:r>
              <a:rPr dirty="0" err="1"/>
              <a:t>sau</a:t>
            </a:r>
            <a:r>
              <a:rPr dirty="0"/>
              <a:t> </a:t>
            </a:r>
            <a:r>
              <a:rPr dirty="0" err="1"/>
              <a:t>cuộc</a:t>
            </a:r>
            <a:r>
              <a:rPr dirty="0"/>
              <a:t> </a:t>
            </a:r>
            <a:r>
              <a:rPr dirty="0" err="1"/>
              <a:t>hành</a:t>
            </a:r>
            <a:r>
              <a:rPr dirty="0"/>
              <a:t> </a:t>
            </a:r>
            <a:r>
              <a:rPr dirty="0" err="1"/>
              <a:t>trình</a:t>
            </a:r>
            <a:r>
              <a:rPr dirty="0"/>
              <a:t> do </a:t>
            </a:r>
            <a:r>
              <a:rPr dirty="0" err="1"/>
              <a:t>thám</a:t>
            </a:r>
            <a:r>
              <a:rPr dirty="0"/>
              <a:t>. </a:t>
            </a:r>
          </a:p>
          <a:p>
            <a:r>
              <a:rPr dirty="0"/>
              <a:t>/////  10 </a:t>
            </a:r>
            <a:r>
              <a:rPr dirty="0" err="1"/>
              <a:t>thám</a:t>
            </a:r>
            <a:r>
              <a:rPr dirty="0"/>
              <a:t> </a:t>
            </a:r>
            <a:r>
              <a:rPr dirty="0" err="1"/>
              <a:t>tử</a:t>
            </a:r>
            <a:r>
              <a:rPr dirty="0"/>
              <a:t> </a:t>
            </a:r>
            <a:r>
              <a:rPr lang="en-SG" dirty="0" err="1"/>
              <a:t>có</a:t>
            </a:r>
            <a:r>
              <a:rPr lang="en-SG" dirty="0"/>
              <a:t> </a:t>
            </a:r>
            <a:r>
              <a:rPr lang="en-SG" dirty="0" err="1"/>
              <a:t>ý</a:t>
            </a:r>
            <a:r>
              <a:rPr lang="en-SG" dirty="0"/>
              <a:t> </a:t>
            </a:r>
            <a:r>
              <a:rPr lang="en-SG" dirty="0" err="1"/>
              <a:t>kiến</a:t>
            </a:r>
            <a:r>
              <a:rPr lang="en-SG" dirty="0"/>
              <a:t> </a:t>
            </a:r>
            <a:r>
              <a:rPr lang="en-SG" dirty="0" err="1"/>
              <a:t>đa</a:t>
            </a:r>
            <a:r>
              <a:rPr lang="en-SG" dirty="0"/>
              <a:t> </a:t>
            </a:r>
            <a:r>
              <a:rPr lang="en-SG" dirty="0" err="1"/>
              <a:t>số</a:t>
            </a:r>
            <a:r>
              <a:rPr lang="en-SG" dirty="0"/>
              <a:t> </a:t>
            </a:r>
            <a:r>
              <a:rPr dirty="0" err="1"/>
              <a:t>và</a:t>
            </a:r>
            <a:r>
              <a:rPr dirty="0"/>
              <a:t> 2 </a:t>
            </a:r>
            <a:r>
              <a:rPr dirty="0" err="1"/>
              <a:t>thám</a:t>
            </a:r>
            <a:r>
              <a:rPr dirty="0"/>
              <a:t> </a:t>
            </a:r>
            <a:r>
              <a:rPr dirty="0" err="1"/>
              <a:t>tử</a:t>
            </a:r>
            <a:r>
              <a:rPr lang="vi-VN" dirty="0"/>
              <a:t> có </a:t>
            </a:r>
            <a:r>
              <a:rPr lang="en-SG" dirty="0" err="1"/>
              <a:t>ý</a:t>
            </a:r>
            <a:r>
              <a:rPr lang="en-SG" dirty="0"/>
              <a:t> </a:t>
            </a:r>
            <a:r>
              <a:rPr lang="en-SG" dirty="0" err="1"/>
              <a:t>kiến</a:t>
            </a:r>
            <a:r>
              <a:rPr lang="en-SG" dirty="0"/>
              <a:t> </a:t>
            </a:r>
            <a:r>
              <a:rPr lang="en-SG" dirty="0" err="1"/>
              <a:t>thiểu</a:t>
            </a:r>
            <a:r>
              <a:rPr lang="en-SG" dirty="0"/>
              <a:t> </a:t>
            </a:r>
            <a:r>
              <a:rPr lang="en-SG" dirty="0" err="1"/>
              <a:t>số</a:t>
            </a:r>
            <a:r>
              <a:rPr lang="en-SG" dirty="0"/>
              <a:t> </a:t>
            </a:r>
            <a:endParaRPr dirty="0"/>
          </a:p>
          <a:p>
            <a:r>
              <a:rPr dirty="0"/>
              <a:t>///// </a:t>
            </a:r>
            <a:r>
              <a:rPr dirty="0" err="1"/>
              <a:t>Điểm</a:t>
            </a:r>
            <a:r>
              <a:rPr dirty="0"/>
              <a:t> </a:t>
            </a:r>
            <a:r>
              <a:rPr dirty="0" err="1"/>
              <a:t>chung</a:t>
            </a:r>
            <a:r>
              <a:rPr dirty="0"/>
              <a:t> </a:t>
            </a:r>
            <a:r>
              <a:rPr dirty="0" err="1"/>
              <a:t>là</a:t>
            </a:r>
            <a:r>
              <a:rPr dirty="0"/>
              <a:t> </a:t>
            </a:r>
            <a:r>
              <a:rPr dirty="0" err="1"/>
              <a:t>họ</a:t>
            </a:r>
            <a:r>
              <a:rPr dirty="0"/>
              <a:t> </a:t>
            </a:r>
            <a:r>
              <a:rPr dirty="0" err="1"/>
              <a:t>đều</a:t>
            </a:r>
            <a:r>
              <a:rPr dirty="0"/>
              <a:t> </a:t>
            </a:r>
            <a:r>
              <a:rPr dirty="0" err="1"/>
              <a:t>thấy</a:t>
            </a:r>
            <a:r>
              <a:rPr dirty="0"/>
              <a:t> </a:t>
            </a:r>
            <a:r>
              <a:rPr dirty="0" err="1"/>
              <a:t>xứ</a:t>
            </a:r>
            <a:r>
              <a:rPr dirty="0"/>
              <a:t> </a:t>
            </a:r>
            <a:r>
              <a:rPr dirty="0" err="1"/>
              <a:t>quả</a:t>
            </a:r>
            <a:r>
              <a:rPr dirty="0"/>
              <a:t> </a:t>
            </a:r>
            <a:r>
              <a:rPr dirty="0" err="1"/>
              <a:t>thật</a:t>
            </a:r>
            <a:r>
              <a:rPr dirty="0"/>
              <a:t> </a:t>
            </a:r>
            <a:r>
              <a:rPr dirty="0" err="1"/>
              <a:t>đượm</a:t>
            </a:r>
            <a:r>
              <a:rPr dirty="0"/>
              <a:t> </a:t>
            </a:r>
            <a:r>
              <a:rPr dirty="0" err="1"/>
              <a:t>sữa</a:t>
            </a:r>
            <a:r>
              <a:rPr dirty="0"/>
              <a:t> </a:t>
            </a:r>
            <a:r>
              <a:rPr dirty="0" err="1"/>
              <a:t>và</a:t>
            </a:r>
            <a:r>
              <a:rPr dirty="0"/>
              <a:t> </a:t>
            </a:r>
            <a:r>
              <a:rPr dirty="0" err="1"/>
              <a:t>mật</a:t>
            </a:r>
            <a:r>
              <a:rPr dirty="0"/>
              <a:t> </a:t>
            </a:r>
          </a:p>
          <a:p>
            <a:r>
              <a:rPr dirty="0"/>
              <a:t>///// </a:t>
            </a:r>
            <a:r>
              <a:rPr dirty="0" err="1"/>
              <a:t>Nhưng</a:t>
            </a:r>
            <a:r>
              <a:rPr dirty="0"/>
              <a:t> </a:t>
            </a:r>
            <a:r>
              <a:rPr dirty="0" err="1"/>
              <a:t>cũng</a:t>
            </a:r>
            <a:r>
              <a:rPr dirty="0"/>
              <a:t> </a:t>
            </a:r>
            <a:r>
              <a:rPr dirty="0" err="1"/>
              <a:t>có</a:t>
            </a:r>
            <a:r>
              <a:rPr dirty="0"/>
              <a:t> </a:t>
            </a:r>
            <a:r>
              <a:rPr dirty="0" err="1"/>
              <a:t>rất</a:t>
            </a:r>
            <a:r>
              <a:rPr dirty="0"/>
              <a:t> </a:t>
            </a:r>
            <a:r>
              <a:rPr dirty="0" err="1"/>
              <a:t>nhiều</a:t>
            </a:r>
            <a:r>
              <a:rPr dirty="0"/>
              <a:t> </a:t>
            </a:r>
            <a:r>
              <a:rPr dirty="0" err="1"/>
              <a:t>người</a:t>
            </a:r>
            <a:r>
              <a:rPr dirty="0"/>
              <a:t> </a:t>
            </a:r>
            <a:r>
              <a:rPr dirty="0" err="1"/>
              <a:t>dân</a:t>
            </a:r>
            <a:r>
              <a:rPr dirty="0"/>
              <a:t> </a:t>
            </a:r>
            <a:r>
              <a:rPr dirty="0" err="1"/>
              <a:t>đang</a:t>
            </a:r>
            <a:r>
              <a:rPr dirty="0"/>
              <a:t> </a:t>
            </a:r>
            <a:r>
              <a:rPr dirty="0" err="1"/>
              <a:t>ở</a:t>
            </a:r>
            <a:r>
              <a:rPr dirty="0"/>
              <a:t> </a:t>
            </a:r>
            <a:r>
              <a:rPr dirty="0" err="1"/>
              <a:t>đây</a:t>
            </a:r>
            <a:r>
              <a:rPr dirty="0"/>
              <a:t>, </a:t>
            </a:r>
            <a:r>
              <a:rPr dirty="0" err="1"/>
              <a:t>họ</a:t>
            </a:r>
            <a:r>
              <a:rPr dirty="0"/>
              <a:t> to </a:t>
            </a:r>
            <a:r>
              <a:rPr dirty="0" err="1"/>
              <a:t>cao</a:t>
            </a:r>
            <a:r>
              <a:rPr dirty="0"/>
              <a:t> </a:t>
            </a:r>
            <a:r>
              <a:rPr dirty="0" err="1"/>
              <a:t>vững</a:t>
            </a:r>
            <a:r>
              <a:rPr dirty="0"/>
              <a:t> </a:t>
            </a:r>
            <a:r>
              <a:rPr dirty="0" err="1"/>
              <a:t>vàng</a:t>
            </a:r>
            <a:r>
              <a:rPr dirty="0"/>
              <a:t> </a:t>
            </a:r>
            <a:r>
              <a:rPr dirty="0" err="1"/>
              <a:t>như</a:t>
            </a:r>
            <a:r>
              <a:rPr dirty="0"/>
              <a:t> </a:t>
            </a:r>
            <a:r>
              <a:rPr dirty="0" err="1"/>
              <a:t>khổng</a:t>
            </a:r>
            <a:r>
              <a:rPr dirty="0"/>
              <a:t> </a:t>
            </a:r>
            <a:r>
              <a:rPr dirty="0" err="1"/>
              <a:t>lồ</a:t>
            </a:r>
            <a:r>
              <a:rPr dirty="0"/>
              <a:t> </a:t>
            </a:r>
            <a:r>
              <a:rPr dirty="0" err="1"/>
              <a:t>trong</a:t>
            </a:r>
            <a:r>
              <a:rPr dirty="0"/>
              <a:t> </a:t>
            </a:r>
            <a:r>
              <a:rPr dirty="0" err="1"/>
              <a:t>xứ</a:t>
            </a:r>
            <a:r>
              <a:rPr dirty="0"/>
              <a:t>. </a:t>
            </a:r>
            <a:r>
              <a:rPr dirty="0" err="1"/>
              <a:t>Họ</a:t>
            </a:r>
            <a:r>
              <a:rPr dirty="0"/>
              <a:t> </a:t>
            </a:r>
            <a:r>
              <a:rPr dirty="0" err="1"/>
              <a:t>nói</a:t>
            </a:r>
            <a:r>
              <a:rPr dirty="0"/>
              <a:t> </a:t>
            </a:r>
            <a:r>
              <a:rPr dirty="0" err="1"/>
              <a:t>rằng</a:t>
            </a:r>
            <a:r>
              <a:rPr dirty="0"/>
              <a:t> </a:t>
            </a:r>
            <a:r>
              <a:rPr dirty="0" err="1"/>
              <a:t>họ</a:t>
            </a:r>
            <a:r>
              <a:rPr dirty="0"/>
              <a:t> </a:t>
            </a:r>
            <a:r>
              <a:rPr dirty="0" err="1"/>
              <a:t>nhìn</a:t>
            </a:r>
            <a:r>
              <a:rPr dirty="0"/>
              <a:t> </a:t>
            </a:r>
            <a:r>
              <a:rPr dirty="0" err="1"/>
              <a:t>thấy</a:t>
            </a:r>
            <a:r>
              <a:rPr dirty="0"/>
              <a:t> </a:t>
            </a:r>
            <a:r>
              <a:rPr dirty="0" err="1"/>
              <a:t>đó</a:t>
            </a:r>
            <a:r>
              <a:rPr dirty="0"/>
              <a:t> </a:t>
            </a:r>
            <a:r>
              <a:rPr dirty="0" err="1"/>
              <a:t>là</a:t>
            </a:r>
            <a:r>
              <a:rPr dirty="0"/>
              <a:t> </a:t>
            </a:r>
            <a:r>
              <a:rPr dirty="0" err="1"/>
              <a:t>một</a:t>
            </a:r>
            <a:r>
              <a:rPr dirty="0"/>
              <a:t> </a:t>
            </a:r>
            <a:r>
              <a:rPr dirty="0" err="1"/>
              <a:t>xứ</a:t>
            </a:r>
            <a:r>
              <a:rPr dirty="0"/>
              <a:t> </a:t>
            </a:r>
            <a:r>
              <a:rPr dirty="0" err="1"/>
              <a:t>nuốt</a:t>
            </a:r>
            <a:r>
              <a:rPr dirty="0"/>
              <a:t> </a:t>
            </a:r>
            <a:r>
              <a:rPr dirty="0" err="1"/>
              <a:t>dân</a:t>
            </a:r>
            <a:r>
              <a:rPr dirty="0"/>
              <a:t> </a:t>
            </a:r>
            <a:r>
              <a:rPr dirty="0" err="1"/>
              <a:t>sự</a:t>
            </a:r>
            <a:r>
              <a:rPr dirty="0"/>
              <a:t> Y-</a:t>
            </a:r>
            <a:r>
              <a:rPr dirty="0" err="1"/>
              <a:t>sơ</a:t>
            </a:r>
            <a:r>
              <a:rPr dirty="0"/>
              <a:t>-</a:t>
            </a:r>
            <a:r>
              <a:rPr dirty="0" err="1"/>
              <a:t>ra-ên</a:t>
            </a:r>
            <a:r>
              <a:rPr dirty="0"/>
              <a:t>, </a:t>
            </a:r>
            <a:r>
              <a:rPr dirty="0" err="1"/>
              <a:t>những</a:t>
            </a:r>
            <a:r>
              <a:rPr dirty="0"/>
              <a:t> </a:t>
            </a:r>
            <a:r>
              <a:rPr dirty="0" err="1"/>
              <a:t>người</a:t>
            </a:r>
            <a:r>
              <a:rPr dirty="0"/>
              <a:t> </a:t>
            </a:r>
            <a:r>
              <a:rPr dirty="0" err="1"/>
              <a:t>họ</a:t>
            </a:r>
            <a:r>
              <a:rPr dirty="0"/>
              <a:t> </a:t>
            </a:r>
            <a:r>
              <a:rPr dirty="0" err="1"/>
              <a:t>đã</a:t>
            </a:r>
            <a:r>
              <a:rPr dirty="0"/>
              <a:t> </a:t>
            </a:r>
            <a:r>
              <a:rPr dirty="0" err="1"/>
              <a:t>thấy</a:t>
            </a:r>
            <a:r>
              <a:rPr dirty="0"/>
              <a:t> </a:t>
            </a:r>
            <a:r>
              <a:rPr dirty="0" err="1"/>
              <a:t>tại</a:t>
            </a:r>
            <a:r>
              <a:rPr dirty="0"/>
              <a:t> </a:t>
            </a:r>
            <a:r>
              <a:rPr dirty="0" err="1"/>
              <a:t>đó</a:t>
            </a:r>
            <a:r>
              <a:rPr dirty="0"/>
              <a:t> </a:t>
            </a:r>
            <a:r>
              <a:rPr dirty="0" err="1"/>
              <a:t>đều</a:t>
            </a:r>
            <a:r>
              <a:rPr dirty="0"/>
              <a:t> </a:t>
            </a:r>
            <a:r>
              <a:rPr dirty="0" err="1"/>
              <a:t>là</a:t>
            </a:r>
            <a:r>
              <a:rPr dirty="0"/>
              <a:t> </a:t>
            </a:r>
            <a:r>
              <a:rPr dirty="0" err="1"/>
              <a:t>kẻ</a:t>
            </a:r>
            <a:r>
              <a:rPr dirty="0"/>
              <a:t> </a:t>
            </a:r>
            <a:r>
              <a:rPr dirty="0" err="1"/>
              <a:t>hình</a:t>
            </a:r>
            <a:r>
              <a:rPr dirty="0"/>
              <a:t> </a:t>
            </a:r>
            <a:r>
              <a:rPr dirty="0" err="1"/>
              <a:t>vóc</a:t>
            </a:r>
            <a:r>
              <a:rPr dirty="0"/>
              <a:t> </a:t>
            </a:r>
            <a:r>
              <a:rPr dirty="0" err="1"/>
              <a:t>cao</a:t>
            </a:r>
            <a:r>
              <a:rPr dirty="0"/>
              <a:t> </a:t>
            </a:r>
            <a:r>
              <a:rPr dirty="0" err="1"/>
              <a:t>lớn</a:t>
            </a:r>
            <a:r>
              <a:rPr dirty="0"/>
              <a:t>. 10 </a:t>
            </a:r>
            <a:r>
              <a:rPr dirty="0" err="1"/>
              <a:t>thám</a:t>
            </a:r>
            <a:r>
              <a:rPr dirty="0"/>
              <a:t> </a:t>
            </a:r>
            <a:r>
              <a:rPr dirty="0" err="1"/>
              <a:t>tử</a:t>
            </a:r>
            <a:r>
              <a:rPr dirty="0"/>
              <a:t> </a:t>
            </a:r>
            <a:r>
              <a:rPr dirty="0" err="1"/>
              <a:t>này</a:t>
            </a:r>
            <a:r>
              <a:rPr dirty="0"/>
              <a:t> </a:t>
            </a:r>
            <a:r>
              <a:rPr dirty="0" err="1"/>
              <a:t>không</a:t>
            </a:r>
            <a:r>
              <a:rPr dirty="0"/>
              <a:t> tin </a:t>
            </a:r>
            <a:r>
              <a:rPr dirty="0" err="1"/>
              <a:t>họ</a:t>
            </a:r>
            <a:r>
              <a:rPr dirty="0"/>
              <a:t> </a:t>
            </a:r>
            <a:r>
              <a:rPr dirty="0" err="1"/>
              <a:t>có</a:t>
            </a:r>
            <a:r>
              <a:rPr dirty="0"/>
              <a:t> </a:t>
            </a:r>
            <a:r>
              <a:rPr dirty="0" err="1"/>
              <a:t>thể</a:t>
            </a:r>
            <a:r>
              <a:rPr dirty="0"/>
              <a:t> </a:t>
            </a:r>
            <a:r>
              <a:rPr dirty="0" err="1"/>
              <a:t>đi</a:t>
            </a:r>
            <a:r>
              <a:rPr dirty="0"/>
              <a:t> </a:t>
            </a:r>
            <a:r>
              <a:rPr dirty="0" err="1"/>
              <a:t>vào</a:t>
            </a:r>
            <a:r>
              <a:rPr dirty="0"/>
              <a:t> </a:t>
            </a:r>
            <a:r>
              <a:rPr dirty="0" err="1"/>
              <a:t>và</a:t>
            </a:r>
            <a:r>
              <a:rPr dirty="0"/>
              <a:t> </a:t>
            </a:r>
            <a:r>
              <a:rPr dirty="0" err="1"/>
              <a:t>bắt</a:t>
            </a:r>
            <a:r>
              <a:rPr dirty="0"/>
              <a:t> </a:t>
            </a:r>
            <a:r>
              <a:rPr dirty="0" err="1"/>
              <a:t>phục</a:t>
            </a:r>
            <a:r>
              <a:rPr dirty="0"/>
              <a:t> </a:t>
            </a:r>
            <a:r>
              <a:rPr dirty="0" err="1"/>
              <a:t>vùng</a:t>
            </a:r>
            <a:r>
              <a:rPr dirty="0"/>
              <a:t> </a:t>
            </a:r>
            <a:r>
              <a:rPr dirty="0" err="1"/>
              <a:t>đất</a:t>
            </a:r>
            <a:r>
              <a:rPr dirty="0"/>
              <a:t> </a:t>
            </a:r>
            <a:r>
              <a:rPr dirty="0" err="1"/>
              <a:t>như</a:t>
            </a:r>
            <a:r>
              <a:rPr dirty="0"/>
              <a:t> </a:t>
            </a:r>
            <a:r>
              <a:rPr dirty="0" err="1"/>
              <a:t>Đức</a:t>
            </a:r>
            <a:r>
              <a:rPr dirty="0"/>
              <a:t> </a:t>
            </a:r>
            <a:r>
              <a:rPr dirty="0" err="1"/>
              <a:t>Chúa</a:t>
            </a:r>
            <a:r>
              <a:rPr dirty="0"/>
              <a:t> </a:t>
            </a:r>
            <a:r>
              <a:rPr dirty="0" err="1"/>
              <a:t>Trời</a:t>
            </a:r>
            <a:r>
              <a:rPr dirty="0"/>
              <a:t> </a:t>
            </a:r>
            <a:r>
              <a:rPr dirty="0" err="1"/>
              <a:t>đã</a:t>
            </a:r>
            <a:r>
              <a:rPr dirty="0"/>
              <a:t> </a:t>
            </a:r>
            <a:r>
              <a:rPr dirty="0" err="1"/>
              <a:t>nói</a:t>
            </a:r>
            <a:r>
              <a:rPr dirty="0"/>
              <a:t> - </a:t>
            </a:r>
            <a:r>
              <a:rPr dirty="0" err="1"/>
              <a:t>và</a:t>
            </a:r>
            <a:r>
              <a:rPr dirty="0"/>
              <a:t> </a:t>
            </a:r>
            <a:r>
              <a:rPr dirty="0" err="1"/>
              <a:t>thậm</a:t>
            </a:r>
            <a:r>
              <a:rPr dirty="0"/>
              <a:t> </a:t>
            </a:r>
            <a:r>
              <a:rPr dirty="0" err="1"/>
              <a:t>chí</a:t>
            </a:r>
            <a:r>
              <a:rPr dirty="0"/>
              <a:t> </a:t>
            </a:r>
            <a:r>
              <a:rPr dirty="0" err="1"/>
              <a:t>còn</a:t>
            </a:r>
            <a:r>
              <a:rPr dirty="0"/>
              <a:t> </a:t>
            </a:r>
            <a:r>
              <a:rPr dirty="0" err="1"/>
              <a:t>sống</a:t>
            </a:r>
            <a:r>
              <a:rPr dirty="0"/>
              <a:t> </a:t>
            </a:r>
            <a:r>
              <a:rPr dirty="0" err="1"/>
              <a:t>để</a:t>
            </a:r>
            <a:r>
              <a:rPr dirty="0"/>
              <a:t> </a:t>
            </a:r>
            <a:r>
              <a:rPr dirty="0" err="1"/>
              <a:t>truyền</a:t>
            </a:r>
            <a:r>
              <a:rPr dirty="0"/>
              <a:t> </a:t>
            </a:r>
            <a:r>
              <a:rPr dirty="0" err="1"/>
              <a:t>lại</a:t>
            </a:r>
            <a:r>
              <a:rPr dirty="0"/>
              <a:t> </a:t>
            </a:r>
            <a:r>
              <a:rPr dirty="0" err="1"/>
              <a:t>chuyện</a:t>
            </a:r>
            <a:r>
              <a:rPr dirty="0"/>
              <a:t> </a:t>
            </a:r>
            <a:r>
              <a:rPr dirty="0" err="1"/>
              <a:t>đó</a:t>
            </a:r>
            <a:r>
              <a:rPr dirty="0"/>
              <a:t>. </a:t>
            </a:r>
          </a:p>
          <a:p>
            <a:r>
              <a:rPr dirty="0"/>
              <a:t>///// </a:t>
            </a:r>
            <a:r>
              <a:rPr dirty="0" err="1"/>
              <a:t>Lời</a:t>
            </a:r>
            <a:r>
              <a:rPr dirty="0"/>
              <a:t> </a:t>
            </a:r>
            <a:r>
              <a:rPr dirty="0" err="1"/>
              <a:t>khuyên</a:t>
            </a:r>
            <a:r>
              <a:rPr dirty="0"/>
              <a:t> </a:t>
            </a:r>
            <a:r>
              <a:rPr dirty="0" err="1"/>
              <a:t>của</a:t>
            </a:r>
            <a:r>
              <a:rPr dirty="0"/>
              <a:t> </a:t>
            </a:r>
            <a:r>
              <a:rPr dirty="0" err="1"/>
              <a:t>họ</a:t>
            </a:r>
            <a:r>
              <a:rPr dirty="0"/>
              <a:t> </a:t>
            </a:r>
            <a:r>
              <a:rPr dirty="0" err="1"/>
              <a:t>là</a:t>
            </a:r>
            <a:r>
              <a:rPr dirty="0"/>
              <a:t>: quay </a:t>
            </a:r>
            <a:r>
              <a:rPr dirty="0" err="1"/>
              <a:t>trở</a:t>
            </a:r>
            <a:r>
              <a:rPr dirty="0"/>
              <a:t> </a:t>
            </a:r>
            <a:r>
              <a:rPr dirty="0" err="1"/>
              <a:t>về</a:t>
            </a:r>
            <a:r>
              <a:rPr dirty="0"/>
              <a:t> Ai </a:t>
            </a:r>
            <a:r>
              <a:rPr dirty="0" err="1"/>
              <a:t>Câp</a:t>
            </a:r>
            <a:r>
              <a:rPr dirty="0"/>
              <a:t> </a:t>
            </a:r>
            <a:r>
              <a:rPr dirty="0" err="1"/>
              <a:t>và</a:t>
            </a:r>
            <a:r>
              <a:rPr dirty="0"/>
              <a:t> </a:t>
            </a:r>
            <a:r>
              <a:rPr dirty="0" err="1"/>
              <a:t>dừng</a:t>
            </a:r>
            <a:r>
              <a:rPr dirty="0"/>
              <a:t> </a:t>
            </a:r>
            <a:r>
              <a:rPr dirty="0" err="1"/>
              <a:t>lại</a:t>
            </a:r>
            <a:r>
              <a:rPr dirty="0"/>
              <a:t> </a:t>
            </a:r>
            <a:r>
              <a:rPr dirty="0" err="1"/>
              <a:t>tất</a:t>
            </a:r>
            <a:r>
              <a:rPr dirty="0"/>
              <a:t> </a:t>
            </a:r>
            <a:r>
              <a:rPr dirty="0" err="1"/>
              <a:t>cả</a:t>
            </a:r>
            <a:r>
              <a:rPr dirty="0"/>
              <a:t> </a:t>
            </a:r>
            <a:r>
              <a:rPr dirty="0" err="1"/>
              <a:t>các</a:t>
            </a:r>
            <a:r>
              <a:rPr dirty="0"/>
              <a:t> </a:t>
            </a:r>
            <a:r>
              <a:rPr dirty="0" err="1"/>
              <a:t>kế</a:t>
            </a:r>
            <a:r>
              <a:rPr dirty="0"/>
              <a:t> </a:t>
            </a:r>
            <a:r>
              <a:rPr dirty="0" err="1"/>
              <a:t>hoạch</a:t>
            </a:r>
            <a:r>
              <a:rPr dirty="0"/>
              <a:t> </a:t>
            </a:r>
            <a:r>
              <a:rPr dirty="0" err="1"/>
              <a:t>chinh</a:t>
            </a:r>
            <a:r>
              <a:rPr dirty="0"/>
              <a:t> </a:t>
            </a:r>
            <a:r>
              <a:rPr dirty="0" err="1"/>
              <a:t>phục</a:t>
            </a:r>
            <a:r>
              <a:rPr dirty="0"/>
              <a:t> </a:t>
            </a:r>
            <a:r>
              <a:rPr dirty="0" err="1"/>
              <a:t>vùng</a:t>
            </a:r>
            <a:r>
              <a:rPr dirty="0"/>
              <a:t> </a:t>
            </a:r>
            <a:r>
              <a:rPr dirty="0" err="1"/>
              <a:t>đất</a:t>
            </a:r>
            <a:r>
              <a:rPr dirty="0"/>
              <a:t> </a:t>
            </a:r>
            <a:r>
              <a:rPr dirty="0" err="1"/>
              <a:t>mới</a:t>
            </a:r>
            <a:r>
              <a:rPr dirty="0"/>
              <a:t> </a:t>
            </a:r>
          </a:p>
          <a:p>
            <a:r>
              <a:rPr dirty="0"/>
              <a:t>///// </a:t>
            </a:r>
            <a:r>
              <a:rPr dirty="0" err="1"/>
              <a:t>Tuy</a:t>
            </a:r>
            <a:r>
              <a:rPr dirty="0"/>
              <a:t> </a:t>
            </a:r>
            <a:r>
              <a:rPr dirty="0" err="1"/>
              <a:t>nhiên</a:t>
            </a:r>
            <a:r>
              <a:rPr dirty="0"/>
              <a:t>, </a:t>
            </a:r>
            <a:r>
              <a:rPr dirty="0" err="1"/>
              <a:t>có</a:t>
            </a:r>
            <a:r>
              <a:rPr dirty="0"/>
              <a:t> 2 </a:t>
            </a:r>
            <a:r>
              <a:rPr dirty="0" err="1"/>
              <a:t>thám</a:t>
            </a:r>
            <a:r>
              <a:rPr dirty="0"/>
              <a:t> </a:t>
            </a:r>
            <a:r>
              <a:rPr dirty="0" err="1"/>
              <a:t>tử</a:t>
            </a:r>
            <a:r>
              <a:rPr dirty="0"/>
              <a:t> </a:t>
            </a:r>
            <a:r>
              <a:rPr dirty="0" err="1"/>
              <a:t>là</a:t>
            </a:r>
            <a:r>
              <a:rPr dirty="0"/>
              <a:t> </a:t>
            </a:r>
            <a:r>
              <a:rPr dirty="0" err="1"/>
              <a:t>Giô-suê</a:t>
            </a:r>
            <a:r>
              <a:rPr dirty="0"/>
              <a:t> </a:t>
            </a:r>
            <a:r>
              <a:rPr dirty="0" err="1"/>
              <a:t>và</a:t>
            </a:r>
            <a:r>
              <a:rPr dirty="0"/>
              <a:t> Ca-</a:t>
            </a:r>
            <a:r>
              <a:rPr dirty="0" err="1"/>
              <a:t>lép</a:t>
            </a:r>
            <a:r>
              <a:rPr dirty="0"/>
              <a:t> - </a:t>
            </a:r>
            <a:r>
              <a:rPr dirty="0" err="1"/>
              <a:t>đưa</a:t>
            </a:r>
            <a:r>
              <a:rPr dirty="0"/>
              <a:t> </a:t>
            </a:r>
            <a:r>
              <a:rPr dirty="0" err="1"/>
              <a:t>ra</a:t>
            </a:r>
            <a:r>
              <a:rPr dirty="0"/>
              <a:t> </a:t>
            </a:r>
            <a:r>
              <a:rPr dirty="0" err="1"/>
              <a:t>ý</a:t>
            </a:r>
            <a:r>
              <a:rPr dirty="0"/>
              <a:t> </a:t>
            </a:r>
            <a:r>
              <a:rPr dirty="0" err="1"/>
              <a:t>kiến</a:t>
            </a:r>
            <a:r>
              <a:rPr dirty="0"/>
              <a:t> </a:t>
            </a:r>
            <a:r>
              <a:rPr dirty="0" err="1"/>
              <a:t>thiểu</a:t>
            </a:r>
            <a:r>
              <a:rPr dirty="0"/>
              <a:t> </a:t>
            </a:r>
            <a:r>
              <a:rPr dirty="0" err="1"/>
              <a:t>số</a:t>
            </a:r>
            <a:r>
              <a:rPr dirty="0"/>
              <a:t> </a:t>
            </a:r>
            <a:r>
              <a:rPr dirty="0" err="1"/>
              <a:t>rằng</a:t>
            </a:r>
            <a:r>
              <a:rPr dirty="0"/>
              <a:t>: </a:t>
            </a:r>
            <a:r>
              <a:rPr dirty="0" err="1"/>
              <a:t>sự</a:t>
            </a:r>
            <a:r>
              <a:rPr dirty="0"/>
              <a:t> </a:t>
            </a:r>
            <a:r>
              <a:rPr dirty="0" err="1"/>
              <a:t>thật</a:t>
            </a:r>
            <a:r>
              <a:rPr dirty="0"/>
              <a:t> </a:t>
            </a:r>
            <a:r>
              <a:rPr dirty="0" err="1"/>
              <a:t>về</a:t>
            </a:r>
            <a:r>
              <a:rPr dirty="0"/>
              <a:t> </a:t>
            </a:r>
            <a:r>
              <a:rPr dirty="0" err="1"/>
              <a:t>vùng</a:t>
            </a:r>
            <a:r>
              <a:rPr dirty="0"/>
              <a:t> </a:t>
            </a:r>
            <a:r>
              <a:rPr dirty="0" err="1"/>
              <a:t>đất</a:t>
            </a:r>
            <a:r>
              <a:rPr dirty="0"/>
              <a:t> </a:t>
            </a:r>
            <a:r>
              <a:rPr dirty="0" err="1"/>
              <a:t>thì</a:t>
            </a:r>
            <a:r>
              <a:rPr dirty="0"/>
              <a:t> </a:t>
            </a:r>
            <a:r>
              <a:rPr dirty="0" err="1"/>
              <a:t>không</a:t>
            </a:r>
            <a:r>
              <a:rPr dirty="0"/>
              <a:t> </a:t>
            </a:r>
            <a:r>
              <a:rPr dirty="0" err="1"/>
              <a:t>có</a:t>
            </a:r>
            <a:r>
              <a:rPr dirty="0"/>
              <a:t> </a:t>
            </a:r>
            <a:r>
              <a:rPr dirty="0" err="1"/>
              <a:t>gì</a:t>
            </a:r>
            <a:r>
              <a:rPr dirty="0"/>
              <a:t> </a:t>
            </a:r>
            <a:r>
              <a:rPr dirty="0" err="1"/>
              <a:t>chối</a:t>
            </a:r>
            <a:r>
              <a:rPr dirty="0"/>
              <a:t> </a:t>
            </a:r>
            <a:r>
              <a:rPr dirty="0" err="1"/>
              <a:t>cãi</a:t>
            </a:r>
            <a:r>
              <a:rPr dirty="0"/>
              <a:t>, </a:t>
            </a:r>
            <a:r>
              <a:rPr dirty="0" err="1"/>
              <a:t>đúng</a:t>
            </a:r>
            <a:r>
              <a:rPr dirty="0"/>
              <a:t> </a:t>
            </a:r>
            <a:r>
              <a:rPr dirty="0" err="1"/>
              <a:t>là</a:t>
            </a:r>
            <a:r>
              <a:rPr dirty="0"/>
              <a:t> </a:t>
            </a:r>
            <a:r>
              <a:rPr dirty="0" err="1"/>
              <a:t>như</a:t>
            </a:r>
            <a:r>
              <a:rPr dirty="0"/>
              <a:t> </a:t>
            </a:r>
            <a:r>
              <a:rPr dirty="0" err="1"/>
              <a:t>vậy</a:t>
            </a:r>
            <a:r>
              <a:rPr dirty="0"/>
              <a:t> </a:t>
            </a:r>
            <a:br>
              <a:rPr dirty="0"/>
            </a:br>
            <a:r>
              <a:rPr dirty="0"/>
              <a:t>////  </a:t>
            </a:r>
            <a:r>
              <a:rPr dirty="0" err="1"/>
              <a:t>Vùng</a:t>
            </a:r>
            <a:r>
              <a:rPr dirty="0"/>
              <a:t> </a:t>
            </a:r>
            <a:r>
              <a:rPr dirty="0" err="1"/>
              <a:t>đất</a:t>
            </a:r>
            <a:r>
              <a:rPr dirty="0"/>
              <a:t> </a:t>
            </a:r>
            <a:r>
              <a:rPr dirty="0" err="1"/>
              <a:t>quả</a:t>
            </a:r>
            <a:r>
              <a:rPr dirty="0"/>
              <a:t> </a:t>
            </a:r>
            <a:r>
              <a:rPr dirty="0" err="1"/>
              <a:t>thật</a:t>
            </a:r>
            <a:r>
              <a:rPr dirty="0"/>
              <a:t> </a:t>
            </a:r>
            <a:r>
              <a:rPr dirty="0" err="1"/>
              <a:t>đượm</a:t>
            </a:r>
            <a:r>
              <a:rPr dirty="0"/>
              <a:t> </a:t>
            </a:r>
            <a:r>
              <a:rPr dirty="0" err="1"/>
              <a:t>sữa</a:t>
            </a:r>
            <a:r>
              <a:rPr dirty="0"/>
              <a:t> </a:t>
            </a:r>
            <a:r>
              <a:rPr dirty="0" err="1"/>
              <a:t>và</a:t>
            </a:r>
            <a:r>
              <a:rPr dirty="0"/>
              <a:t> </a:t>
            </a:r>
            <a:r>
              <a:rPr dirty="0" err="1"/>
              <a:t>mật</a:t>
            </a:r>
            <a:r>
              <a:rPr dirty="0"/>
              <a:t>. </a:t>
            </a:r>
          </a:p>
          <a:p>
            <a:r>
              <a:rPr dirty="0"/>
              <a:t>//// </a:t>
            </a:r>
            <a:r>
              <a:rPr dirty="0" err="1"/>
              <a:t>Cư</a:t>
            </a:r>
            <a:r>
              <a:rPr dirty="0"/>
              <a:t> </a:t>
            </a:r>
            <a:r>
              <a:rPr dirty="0" err="1"/>
              <a:t>dân</a:t>
            </a:r>
            <a:r>
              <a:rPr dirty="0"/>
              <a:t> </a:t>
            </a:r>
            <a:r>
              <a:rPr dirty="0" err="1"/>
              <a:t>cao</a:t>
            </a:r>
            <a:r>
              <a:rPr dirty="0"/>
              <a:t> </a:t>
            </a:r>
            <a:r>
              <a:rPr dirty="0" err="1"/>
              <a:t>lớn</a:t>
            </a:r>
            <a:r>
              <a:rPr dirty="0"/>
              <a:t> </a:t>
            </a:r>
            <a:r>
              <a:rPr dirty="0" err="1"/>
              <a:t>như</a:t>
            </a:r>
            <a:r>
              <a:rPr dirty="0"/>
              <a:t> </a:t>
            </a:r>
            <a:r>
              <a:rPr dirty="0" err="1"/>
              <a:t>người</a:t>
            </a:r>
            <a:r>
              <a:rPr dirty="0"/>
              <a:t> </a:t>
            </a:r>
            <a:r>
              <a:rPr dirty="0" err="1"/>
              <a:t>khổng</a:t>
            </a:r>
            <a:r>
              <a:rPr dirty="0"/>
              <a:t> </a:t>
            </a:r>
            <a:r>
              <a:rPr dirty="0" err="1"/>
              <a:t>lồ</a:t>
            </a:r>
            <a:r>
              <a:rPr dirty="0"/>
              <a:t>….</a:t>
            </a:r>
            <a:r>
              <a:rPr dirty="0" err="1"/>
              <a:t>tất</a:t>
            </a:r>
            <a:r>
              <a:rPr dirty="0"/>
              <a:t> </a:t>
            </a:r>
            <a:r>
              <a:rPr dirty="0" err="1"/>
              <a:t>cả</a:t>
            </a:r>
            <a:r>
              <a:rPr dirty="0"/>
              <a:t> </a:t>
            </a:r>
            <a:r>
              <a:rPr dirty="0" err="1"/>
              <a:t>đều</a:t>
            </a:r>
            <a:r>
              <a:rPr dirty="0"/>
              <a:t> </a:t>
            </a:r>
            <a:r>
              <a:rPr dirty="0" err="1"/>
              <a:t>đúng</a:t>
            </a:r>
            <a:endParaRPr dirty="0"/>
          </a:p>
          <a:p>
            <a:r>
              <a:rPr dirty="0"/>
              <a:t>//// </a:t>
            </a:r>
            <a:r>
              <a:rPr dirty="0" err="1"/>
              <a:t>Nhưng</a:t>
            </a:r>
            <a:r>
              <a:rPr dirty="0"/>
              <a:t>, </a:t>
            </a:r>
            <a:r>
              <a:rPr dirty="0" err="1"/>
              <a:t>mặc</a:t>
            </a:r>
            <a:r>
              <a:rPr dirty="0"/>
              <a:t> </a:t>
            </a:r>
            <a:r>
              <a:rPr dirty="0" err="1"/>
              <a:t>dù</a:t>
            </a:r>
            <a:r>
              <a:rPr dirty="0"/>
              <a:t> </a:t>
            </a:r>
            <a:r>
              <a:rPr dirty="0" err="1"/>
              <a:t>vậy</a:t>
            </a:r>
            <a:r>
              <a:rPr dirty="0"/>
              <a:t>, </a:t>
            </a:r>
            <a:r>
              <a:rPr dirty="0" err="1"/>
              <a:t>họ</a:t>
            </a:r>
            <a:r>
              <a:rPr dirty="0"/>
              <a:t> </a:t>
            </a:r>
            <a:r>
              <a:rPr dirty="0" err="1"/>
              <a:t>vẫn</a:t>
            </a:r>
            <a:r>
              <a:rPr dirty="0"/>
              <a:t> </a:t>
            </a:r>
            <a:r>
              <a:rPr dirty="0" err="1"/>
              <a:t>tuyên</a:t>
            </a:r>
            <a:r>
              <a:rPr dirty="0"/>
              <a:t> </a:t>
            </a:r>
            <a:r>
              <a:rPr dirty="0" err="1"/>
              <a:t>bố</a:t>
            </a:r>
            <a:r>
              <a:rPr dirty="0"/>
              <a:t> </a:t>
            </a:r>
            <a:r>
              <a:rPr dirty="0" err="1"/>
              <a:t>rằng</a:t>
            </a:r>
            <a:r>
              <a:rPr dirty="0"/>
              <a:t>, </a:t>
            </a:r>
            <a:r>
              <a:rPr dirty="0" err="1"/>
              <a:t>Đức</a:t>
            </a:r>
            <a:r>
              <a:rPr dirty="0"/>
              <a:t> </a:t>
            </a:r>
            <a:r>
              <a:rPr dirty="0" err="1"/>
              <a:t>Chúa</a:t>
            </a:r>
            <a:r>
              <a:rPr dirty="0"/>
              <a:t> </a:t>
            </a:r>
            <a:r>
              <a:rPr dirty="0" err="1"/>
              <a:t>Trời</a:t>
            </a:r>
            <a:r>
              <a:rPr dirty="0"/>
              <a:t> </a:t>
            </a:r>
            <a:r>
              <a:rPr dirty="0" err="1"/>
              <a:t>ở</a:t>
            </a:r>
            <a:r>
              <a:rPr dirty="0"/>
              <a:t> </a:t>
            </a:r>
            <a:r>
              <a:rPr dirty="0" err="1"/>
              <a:t>với</a:t>
            </a:r>
            <a:r>
              <a:rPr dirty="0"/>
              <a:t> </a:t>
            </a:r>
            <a:r>
              <a:rPr dirty="0" err="1"/>
              <a:t>chúng</a:t>
            </a:r>
            <a:r>
              <a:rPr dirty="0"/>
              <a:t> ta. </a:t>
            </a:r>
            <a:r>
              <a:rPr dirty="0" err="1"/>
              <a:t>Vùng</a:t>
            </a:r>
            <a:r>
              <a:rPr dirty="0"/>
              <a:t> </a:t>
            </a:r>
            <a:r>
              <a:rPr dirty="0" err="1"/>
              <a:t>đất</a:t>
            </a:r>
            <a:r>
              <a:rPr dirty="0"/>
              <a:t> </a:t>
            </a:r>
            <a:r>
              <a:rPr dirty="0" err="1"/>
              <a:t>có</a:t>
            </a:r>
            <a:r>
              <a:rPr dirty="0"/>
              <a:t> </a:t>
            </a:r>
            <a:r>
              <a:rPr dirty="0" err="1"/>
              <a:t>thể</a:t>
            </a:r>
            <a:r>
              <a:rPr dirty="0"/>
              <a:t> </a:t>
            </a:r>
            <a:r>
              <a:rPr dirty="0" err="1"/>
              <a:t>bị</a:t>
            </a:r>
            <a:r>
              <a:rPr dirty="0"/>
              <a:t> </a:t>
            </a:r>
            <a:r>
              <a:rPr dirty="0" err="1"/>
              <a:t>bắt</a:t>
            </a:r>
            <a:r>
              <a:rPr dirty="0"/>
              <a:t> </a:t>
            </a:r>
            <a:r>
              <a:rPr dirty="0" err="1"/>
              <a:t>phục</a:t>
            </a:r>
            <a:r>
              <a:rPr dirty="0"/>
              <a:t> </a:t>
            </a:r>
            <a:r>
              <a:rPr dirty="0" err="1"/>
              <a:t>dưới</a:t>
            </a:r>
            <a:r>
              <a:rPr dirty="0"/>
              <a:t> </a:t>
            </a:r>
            <a:r>
              <a:rPr dirty="0" err="1"/>
              <a:t>chân</a:t>
            </a:r>
            <a:r>
              <a:rPr dirty="0"/>
              <a:t> </a:t>
            </a:r>
            <a:r>
              <a:rPr dirty="0" err="1"/>
              <a:t>chúng</a:t>
            </a:r>
            <a:r>
              <a:rPr dirty="0"/>
              <a:t> ta!</a:t>
            </a:r>
          </a:p>
          <a:p>
            <a:r>
              <a:rPr dirty="0"/>
              <a:t>//// DO ĐÓ CHÚNG TA HÃY CỨ ĐI!</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Shape 1406"/>
          <p:cNvSpPr>
            <a:spLocks noGrp="1" noRot="1" noChangeAspect="1"/>
          </p:cNvSpPr>
          <p:nvPr>
            <p:ph type="sldImg"/>
          </p:nvPr>
        </p:nvSpPr>
        <p:spPr>
          <a:prstGeom prst="rect">
            <a:avLst/>
          </a:prstGeom>
        </p:spPr>
        <p:txBody>
          <a:bodyPr/>
          <a:lstStyle/>
          <a:p>
            <a:endParaRPr/>
          </a:p>
        </p:txBody>
      </p:sp>
      <p:sp>
        <p:nvSpPr>
          <p:cNvPr id="1407" name="Shape 1407"/>
          <p:cNvSpPr>
            <a:spLocks noGrp="1"/>
          </p:cNvSpPr>
          <p:nvPr>
            <p:ph type="body" sz="quarter" idx="1"/>
          </p:nvPr>
        </p:nvSpPr>
        <p:spPr>
          <a:prstGeom prst="rect">
            <a:avLst/>
          </a:prstGeom>
        </p:spPr>
        <p:txBody>
          <a:bodyPr/>
          <a:lstStyle>
            <a:lvl1pPr>
              <a:defRPr b="1"/>
            </a:lvl1pPr>
          </a:lstStyle>
          <a:p>
            <a:r>
              <a:t>Khi nghe những điều này, Môi-se đã không ra lệnh tuyển dân tiến vào Ca-na-an và bắt phục vùng đất nữa. Cuộc hành trình vào vùng đất bị huỷ bỏ! Tạm thời là như vậy!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 name="Shape 1462"/>
          <p:cNvSpPr>
            <a:spLocks noGrp="1" noRot="1" noChangeAspect="1"/>
          </p:cNvSpPr>
          <p:nvPr>
            <p:ph type="sldImg"/>
          </p:nvPr>
        </p:nvSpPr>
        <p:spPr>
          <a:prstGeom prst="rect">
            <a:avLst/>
          </a:prstGeom>
        </p:spPr>
        <p:txBody>
          <a:bodyPr/>
          <a:lstStyle/>
          <a:p>
            <a:endParaRPr/>
          </a:p>
        </p:txBody>
      </p:sp>
      <p:sp>
        <p:nvSpPr>
          <p:cNvPr id="1463" name="Shape 1463"/>
          <p:cNvSpPr>
            <a:spLocks noGrp="1"/>
          </p:cNvSpPr>
          <p:nvPr>
            <p:ph type="body" sz="quarter" idx="1"/>
          </p:nvPr>
        </p:nvSpPr>
        <p:spPr>
          <a:prstGeom prst="rect">
            <a:avLst/>
          </a:prstGeom>
        </p:spPr>
        <p:txBody>
          <a:bodyPr/>
          <a:lstStyle/>
          <a:p>
            <a:pPr>
              <a:defRPr b="1"/>
            </a:pPr>
            <a:r>
              <a:t>Ở đây chúng ta thêm con số 40 vào thư mục Môi-se.</a:t>
            </a:r>
          </a:p>
          <a:p>
            <a:pPr>
              <a:defRPr b="1"/>
            </a:pPr>
            <a:r>
              <a:t>Vì sự bất tuân và thiếu đức tin này, Chúa đưa tuyển dân Y-sơ-ra-ên vào đồng hoang để họ đi lang thang trong 40 năm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 name="Shape 1499"/>
          <p:cNvSpPr>
            <a:spLocks noGrp="1" noRot="1" noChangeAspect="1"/>
          </p:cNvSpPr>
          <p:nvPr>
            <p:ph type="sldImg"/>
          </p:nvPr>
        </p:nvSpPr>
        <p:spPr>
          <a:prstGeom prst="rect">
            <a:avLst/>
          </a:prstGeom>
        </p:spPr>
        <p:txBody>
          <a:bodyPr/>
          <a:lstStyle/>
          <a:p>
            <a:endParaRPr/>
          </a:p>
        </p:txBody>
      </p:sp>
      <p:sp>
        <p:nvSpPr>
          <p:cNvPr id="1500" name="Shape 1500"/>
          <p:cNvSpPr>
            <a:spLocks noGrp="1"/>
          </p:cNvSpPr>
          <p:nvPr>
            <p:ph type="body" sz="quarter" idx="1"/>
          </p:nvPr>
        </p:nvSpPr>
        <p:spPr>
          <a:prstGeom prst="rect">
            <a:avLst/>
          </a:prstGeom>
        </p:spPr>
        <p:txBody>
          <a:bodyPr/>
          <a:lstStyle/>
          <a:p>
            <a:pPr>
              <a:defRPr b="1"/>
            </a:pPr>
            <a:r>
              <a:t>….cho đến khi tất cả người Y-sơ-ra-ên nào mà đã từng lằm bằm, không vâng phục, trên 20 tuổi, nằm xuống hết. Tất cả mọi người trong thế hệ “vô tín” đó - tất cả mọi người, trừ ra Giô-suê và Ca-lép - hai thám tử đưa ra ý kiến thiểu số - Môi-se và gia đình ông. </a:t>
            </a:r>
          </a:p>
          <a:p>
            <a:pPr>
              <a:defRPr b="1"/>
            </a:pPr>
            <a:r>
              <a:t>///// Dân sự kêu lên rằng …. 40 năm ngoài đồng vắng? Đúng vậy! 40 năm dài đằng đẵng! Tất cả bởi vì họ không tin vào sự chu cấp của Đức Chúa Trời và kế hoạch dài hạn của Ngài. Và đừng quên rằng trong suốt 40 năm đó, thế hệ mới của người Y-sơ-ra-ên đã được sinh ra trong suốt hành trình dài.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 name="Shape 1572"/>
          <p:cNvSpPr>
            <a:spLocks noGrp="1" noRot="1" noChangeAspect="1"/>
          </p:cNvSpPr>
          <p:nvPr>
            <p:ph type="sldImg"/>
          </p:nvPr>
        </p:nvSpPr>
        <p:spPr>
          <a:prstGeom prst="rect">
            <a:avLst/>
          </a:prstGeom>
        </p:spPr>
        <p:txBody>
          <a:bodyPr/>
          <a:lstStyle/>
          <a:p>
            <a:endParaRPr/>
          </a:p>
        </p:txBody>
      </p:sp>
      <p:sp>
        <p:nvSpPr>
          <p:cNvPr id="1573" name="Shape 1573"/>
          <p:cNvSpPr>
            <a:spLocks noGrp="1"/>
          </p:cNvSpPr>
          <p:nvPr>
            <p:ph type="body" sz="quarter" idx="1"/>
          </p:nvPr>
        </p:nvSpPr>
        <p:spPr>
          <a:prstGeom prst="rect">
            <a:avLst/>
          </a:prstGeom>
        </p:spPr>
        <p:txBody>
          <a:bodyPr/>
          <a:lstStyle/>
          <a:p>
            <a:pPr>
              <a:defRPr b="1"/>
            </a:pPr>
            <a:r>
              <a:t>Và đó là điểm mốc quan trọng cần nhớ trong thời gian lang thang trong hoang mạc</a:t>
            </a:r>
          </a:p>
          <a:p>
            <a:pPr>
              <a:defRPr b="1"/>
            </a:pPr>
            <a:r>
              <a:t>/////  Tại sao dân Y-sơ-ra-ên lại phải lang thang trong hoang mạc 40 năm?</a:t>
            </a:r>
          </a:p>
          <a:p>
            <a:pPr>
              <a:defRPr b="1"/>
            </a:pPr>
            <a:r>
              <a:t>///// Vì sự vô tín và không vâng phục của họ! Sự bất tuân của họ đối với chỉ dẫn của Đức Chúa Trời và sự không tin của họ về khả năng của Ngài có thể bảo vệ và đưa họ vào vùng đất hứa, vùng đất của Áp-ra-ham, an toàn</a:t>
            </a:r>
          </a:p>
          <a:p>
            <a:pPr>
              <a:defRPr b="1"/>
            </a:pPr>
            <a:r>
              <a:t>///// [Chuỗi con số này cần hơn 20 giây để chiếu] Cứ nghĩ về nó. Sau 40 năm dài đằng đẵng lang thang trong đồng vắng gần Biển Chết - năm này qua năm khác. Tất nhiên, trong những năm này, Môi-se người lãnh đạo vĩ đại của tuyển dân Y-sơ-ra-ên, đã gần 120 tuổi.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7" name="Shape 1647"/>
          <p:cNvSpPr>
            <a:spLocks noGrp="1" noRot="1" noChangeAspect="1"/>
          </p:cNvSpPr>
          <p:nvPr>
            <p:ph type="sldImg"/>
          </p:nvPr>
        </p:nvSpPr>
        <p:spPr>
          <a:prstGeom prst="rect">
            <a:avLst/>
          </a:prstGeom>
        </p:spPr>
        <p:txBody>
          <a:bodyPr/>
          <a:lstStyle/>
          <a:p>
            <a:endParaRPr/>
          </a:p>
        </p:txBody>
      </p:sp>
      <p:sp>
        <p:nvSpPr>
          <p:cNvPr id="1648" name="Shape 1648"/>
          <p:cNvSpPr>
            <a:spLocks noGrp="1"/>
          </p:cNvSpPr>
          <p:nvPr>
            <p:ph type="body" sz="quarter" idx="1"/>
          </p:nvPr>
        </p:nvSpPr>
        <p:spPr>
          <a:prstGeom prst="rect">
            <a:avLst/>
          </a:prstGeom>
        </p:spPr>
        <p:txBody>
          <a:bodyPr/>
          <a:lstStyle>
            <a:lvl1pPr>
              <a:defRPr b="1"/>
            </a:lvl1pPr>
          </a:lstStyle>
          <a:p>
            <a:r>
              <a:t>Tóm lại tuyển dân đã mất 40 năm lang thang giữa Ca-đe Ba-nê-a và, cuối cùng, họ đến đỉnh Nê-bô. Nhưng bởi vì Môi-se cũng có lần không vâng phục Chúa, thậm chí cả ông cũng không được vào vùng đất hứa. Hãy đánh dấu hành trình lang thang này trên bản đồ của bạn.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 name="Shape 1678"/>
          <p:cNvSpPr>
            <a:spLocks noGrp="1" noRot="1" noChangeAspect="1"/>
          </p:cNvSpPr>
          <p:nvPr>
            <p:ph type="sldImg"/>
          </p:nvPr>
        </p:nvSpPr>
        <p:spPr>
          <a:prstGeom prst="rect">
            <a:avLst/>
          </a:prstGeom>
        </p:spPr>
        <p:txBody>
          <a:bodyPr/>
          <a:lstStyle/>
          <a:p>
            <a:endParaRPr/>
          </a:p>
        </p:txBody>
      </p:sp>
      <p:sp>
        <p:nvSpPr>
          <p:cNvPr id="1679" name="Shape 1679"/>
          <p:cNvSpPr>
            <a:spLocks noGrp="1"/>
          </p:cNvSpPr>
          <p:nvPr>
            <p:ph type="body" sz="quarter" idx="1"/>
          </p:nvPr>
        </p:nvSpPr>
        <p:spPr>
          <a:prstGeom prst="rect">
            <a:avLst/>
          </a:prstGeom>
        </p:spPr>
        <p:txBody>
          <a:bodyPr/>
          <a:lstStyle/>
          <a:p>
            <a:pPr>
              <a:defRPr b="1"/>
            </a:pPr>
            <a:r>
              <a:t>Vào những năm cuối của 40 năm trong đồng vắng đó, Môi-se đưa dân sự lên đỉnh núi Nê-bô. Môi-se có thể nhìn thấy vùng đất hứa từ một khu vực gần đỉnh núi. Nếu chúng ta đứng ở tại nơi Môi-se đã đứng trên đỉnh Nê-bô, chúng ta sẽ nhìn thấy cảnh tượng này….nhưng không được vào. </a:t>
            </a:r>
          </a:p>
          <a:p>
            <a:pPr>
              <a:defRPr b="1"/>
            </a:pPr>
            <a:r>
              <a:t>//// Đức Chúa Trời chỉ dẫn Môi-se rằng bây giờ là lúc người dân Y-sơ-ra-ên cần tiến vào miền đất hứa, bắt phục nó, và lấy nó làm sở hữu chính thức của họ.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 name="Shape 1713"/>
          <p:cNvSpPr>
            <a:spLocks noGrp="1" noRot="1" noChangeAspect="1"/>
          </p:cNvSpPr>
          <p:nvPr>
            <p:ph type="sldImg"/>
          </p:nvPr>
        </p:nvSpPr>
        <p:spPr>
          <a:prstGeom prst="rect">
            <a:avLst/>
          </a:prstGeom>
        </p:spPr>
        <p:txBody>
          <a:bodyPr/>
          <a:lstStyle/>
          <a:p>
            <a:endParaRPr/>
          </a:p>
        </p:txBody>
      </p:sp>
      <p:sp>
        <p:nvSpPr>
          <p:cNvPr id="1714" name="Shape 1714"/>
          <p:cNvSpPr>
            <a:spLocks noGrp="1"/>
          </p:cNvSpPr>
          <p:nvPr>
            <p:ph type="body" sz="quarter" idx="1"/>
          </p:nvPr>
        </p:nvSpPr>
        <p:spPr>
          <a:prstGeom prst="rect">
            <a:avLst/>
          </a:prstGeom>
        </p:spPr>
        <p:txBody>
          <a:bodyPr/>
          <a:lstStyle/>
          <a:p>
            <a:pPr>
              <a:defRPr b="1"/>
            </a:pPr>
            <a:r>
              <a:t>Trong khi đó ở bên kia của Giê-ri-cô, về phía tây của đỉnh Nê-bô, ốc đảo rộng lớn Giê-ri-cô đó trông khá giống ngày nay, trừ những khu nhà hiện đại, nó thật sự là mảnh đất giàu có với đầy đủ nguồn nước….</a:t>
            </a:r>
          </a:p>
          <a:p>
            <a:pPr>
              <a:defRPr b="1"/>
            </a:pPr>
            <a:r>
              <a:t>//// có nhiều cây cọ và đất màu mỡ. Ở đây chúng ta có thể thấy vị trí của đỉnh Nê-bô về phía đông ở bờ bên kia của sông Giô-đanh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2" name="Shape 1782"/>
          <p:cNvSpPr>
            <a:spLocks noGrp="1" noRot="1" noChangeAspect="1"/>
          </p:cNvSpPr>
          <p:nvPr>
            <p:ph type="sldImg"/>
          </p:nvPr>
        </p:nvSpPr>
        <p:spPr>
          <a:prstGeom prst="rect">
            <a:avLst/>
          </a:prstGeom>
        </p:spPr>
        <p:txBody>
          <a:bodyPr/>
          <a:lstStyle/>
          <a:p>
            <a:endParaRPr/>
          </a:p>
        </p:txBody>
      </p:sp>
      <p:sp>
        <p:nvSpPr>
          <p:cNvPr id="1783" name="Shape 1783"/>
          <p:cNvSpPr>
            <a:spLocks noGrp="1"/>
          </p:cNvSpPr>
          <p:nvPr>
            <p:ph type="body" sz="quarter" idx="1"/>
          </p:nvPr>
        </p:nvSpPr>
        <p:spPr>
          <a:prstGeom prst="rect">
            <a:avLst/>
          </a:prstGeom>
        </p:spPr>
        <p:txBody>
          <a:bodyPr/>
          <a:lstStyle/>
          <a:p>
            <a:pPr>
              <a:defRPr b="1"/>
            </a:pPr>
            <a:r>
              <a:t>Và sau đó…ngay trước khi Môi-se mất, ông có 5 bài giảng gần đỉnh Nê-bô. Ông nhắc nhở dân sự về luật pháp của Đức Chúa Trời và di sản kì diệu của Ngài cho dân Ngài. Ông đã nói với:</a:t>
            </a:r>
          </a:p>
          <a:p>
            <a:pPr>
              <a:defRPr b="1"/>
            </a:pPr>
            <a:r>
              <a:t>///// một thế hệ mới và trẻ hơn </a:t>
            </a:r>
          </a:p>
          <a:p>
            <a:pPr>
              <a:defRPr b="1"/>
            </a:pPr>
            <a:r>
              <a:t>//// hướng dẫn họ về Đức Chúa Trời của họ là ai</a:t>
            </a:r>
          </a:p>
          <a:p>
            <a:pPr>
              <a:defRPr b="1"/>
            </a:pPr>
            <a:r>
              <a:t>//// về việc họ là ai</a:t>
            </a:r>
          </a:p>
          <a:p>
            <a:pPr>
              <a:defRPr b="1"/>
            </a:pPr>
            <a:r>
              <a:t>//// di sản quốc gia độc nhất của họ</a:t>
            </a:r>
          </a:p>
          <a:p>
            <a:pPr>
              <a:defRPr b="1"/>
            </a:pPr>
            <a:r>
              <a:t>//// và họ nên sống như thế nào khi vào vùng đất hứa </a:t>
            </a:r>
          </a:p>
          <a:p>
            <a:pPr>
              <a:defRPr b="1"/>
            </a:pPr>
            <a:r>
              <a:t>//// đây là 5 bài giảng trong sách Phục Truyền Luật Lệ Kí - nghĩa là “Điều luật thứ hai”. Cuối bài giảng của ông:</a:t>
            </a:r>
          </a:p>
          <a:p>
            <a:pPr>
              <a:defRPr b="1"/>
            </a:pPr>
            <a:r>
              <a:t>//// Môi-se đưa ra giao ước đất…mà được hứa cho Áp-ra-ham và dòng dõi của ông. Vùng đất hứa đó chính là trung tâm điểm của rất nhiều xung đột trên thế giới ngày nay!</a:t>
            </a:r>
          </a:p>
          <a:p>
            <a:pPr>
              <a:defRPr b="1"/>
            </a:pPr>
            <a:r>
              <a:t>/// Chú ý phần “GĐ” trong cuộn sách cuối thư mục Môi-se - viết tắt của Giao Ước Đất Đai. Trong Phục 30:1-10, Kinh Thánh miêu tả lời hứa vô điều kiện của Đức Chúa Trời với dân Y-sơ-ra-ên: vùng đất sẽ trở thành sở hữu của họ mãi mãi. Do đó lời hứa này nhấn mạnh thêm và giải thích rõ hơn khía cạnh “Đất đai” trong Giao ước Áp-ra-ham giữa Chúa và Áp-ra-ham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3" name="Shape 1813"/>
          <p:cNvSpPr>
            <a:spLocks noGrp="1" noRot="1" noChangeAspect="1"/>
          </p:cNvSpPr>
          <p:nvPr>
            <p:ph type="sldImg"/>
          </p:nvPr>
        </p:nvSpPr>
        <p:spPr>
          <a:prstGeom prst="rect">
            <a:avLst/>
          </a:prstGeom>
        </p:spPr>
        <p:txBody>
          <a:bodyPr/>
          <a:lstStyle/>
          <a:p>
            <a:endParaRPr/>
          </a:p>
        </p:txBody>
      </p:sp>
      <p:sp>
        <p:nvSpPr>
          <p:cNvPr id="1814" name="Shape 1814"/>
          <p:cNvSpPr>
            <a:spLocks noGrp="1"/>
          </p:cNvSpPr>
          <p:nvPr>
            <p:ph type="body" sz="quarter" idx="1"/>
          </p:nvPr>
        </p:nvSpPr>
        <p:spPr>
          <a:prstGeom prst="rect">
            <a:avLst/>
          </a:prstGeom>
        </p:spPr>
        <p:txBody>
          <a:bodyPr/>
          <a:lstStyle/>
          <a:p>
            <a:r>
              <a:rPr dirty="0" err="1"/>
              <a:t>Câu</a:t>
            </a:r>
            <a:r>
              <a:rPr dirty="0"/>
              <a:t> 5 </a:t>
            </a:r>
            <a:r>
              <a:rPr dirty="0" err="1"/>
              <a:t>và</a:t>
            </a:r>
            <a:r>
              <a:rPr dirty="0"/>
              <a:t> 6 </a:t>
            </a:r>
            <a:r>
              <a:rPr dirty="0" err="1"/>
              <a:t>là</a:t>
            </a:r>
            <a:r>
              <a:rPr dirty="0"/>
              <a:t> </a:t>
            </a:r>
            <a:r>
              <a:rPr dirty="0" err="1"/>
              <a:t>trung</a:t>
            </a:r>
            <a:r>
              <a:rPr dirty="0"/>
              <a:t> </a:t>
            </a:r>
            <a:r>
              <a:rPr dirty="0" err="1"/>
              <a:t>tâm</a:t>
            </a:r>
            <a:r>
              <a:rPr dirty="0"/>
              <a:t> </a:t>
            </a:r>
            <a:r>
              <a:rPr dirty="0" err="1"/>
              <a:t>của</a:t>
            </a:r>
            <a:r>
              <a:rPr dirty="0"/>
              <a:t> </a:t>
            </a:r>
            <a:r>
              <a:rPr dirty="0" err="1"/>
              <a:t>giao</a:t>
            </a:r>
            <a:r>
              <a:rPr dirty="0"/>
              <a:t> </a:t>
            </a:r>
            <a:r>
              <a:rPr dirty="0" err="1"/>
              <a:t>ước</a:t>
            </a:r>
            <a:r>
              <a:rPr dirty="0"/>
              <a:t> </a:t>
            </a:r>
            <a:r>
              <a:rPr dirty="0" err="1"/>
              <a:t>đất</a:t>
            </a:r>
            <a:r>
              <a:rPr dirty="0"/>
              <a:t> </a:t>
            </a:r>
            <a:r>
              <a:rPr dirty="0" err="1"/>
              <a:t>này</a:t>
            </a:r>
            <a:r>
              <a:rPr dirty="0"/>
              <a:t> </a:t>
            </a:r>
            <a:r>
              <a:rPr dirty="0" err="1"/>
              <a:t>trong</a:t>
            </a:r>
            <a:r>
              <a:rPr dirty="0"/>
              <a:t> </a:t>
            </a:r>
            <a:r>
              <a:rPr dirty="0" err="1"/>
              <a:t>Phục</a:t>
            </a:r>
            <a:r>
              <a:rPr dirty="0"/>
              <a:t> 30:</a:t>
            </a:r>
          </a:p>
          <a:p>
            <a:endParaRPr dirty="0"/>
          </a:p>
          <a:p>
            <a:r>
              <a:rPr dirty="0"/>
              <a:t>5 </a:t>
            </a:r>
            <a:r>
              <a:rPr dirty="0" err="1"/>
              <a:t>Giê-hô-va</a:t>
            </a:r>
            <a:r>
              <a:rPr dirty="0"/>
              <a:t> </a:t>
            </a:r>
            <a:r>
              <a:rPr dirty="0" err="1"/>
              <a:t>Đức</a:t>
            </a:r>
            <a:r>
              <a:rPr dirty="0"/>
              <a:t> </a:t>
            </a:r>
            <a:r>
              <a:rPr dirty="0" err="1"/>
              <a:t>Chúa</a:t>
            </a:r>
            <a:r>
              <a:rPr dirty="0"/>
              <a:t> </a:t>
            </a:r>
            <a:r>
              <a:rPr dirty="0" err="1"/>
              <a:t>Trời</a:t>
            </a:r>
            <a:r>
              <a:rPr dirty="0"/>
              <a:t> </a:t>
            </a:r>
            <a:r>
              <a:rPr dirty="0" err="1"/>
              <a:t>ngươi</a:t>
            </a:r>
            <a:r>
              <a:rPr dirty="0"/>
              <a:t> </a:t>
            </a:r>
            <a:r>
              <a:rPr dirty="0" err="1"/>
              <a:t>sẽ</a:t>
            </a:r>
            <a:r>
              <a:rPr dirty="0"/>
              <a:t> </a:t>
            </a:r>
            <a:r>
              <a:rPr dirty="0" err="1"/>
              <a:t>đem</a:t>
            </a:r>
            <a:r>
              <a:rPr dirty="0"/>
              <a:t> </a:t>
            </a:r>
            <a:r>
              <a:rPr dirty="0" err="1"/>
              <a:t>ngươi</a:t>
            </a:r>
            <a:r>
              <a:rPr dirty="0"/>
              <a:t> </a:t>
            </a:r>
          </a:p>
          <a:p>
            <a:r>
              <a:rPr dirty="0"/>
              <a:t>///     </a:t>
            </a:r>
            <a:r>
              <a:rPr dirty="0" err="1"/>
              <a:t>về</a:t>
            </a:r>
            <a:r>
              <a:rPr dirty="0"/>
              <a:t> </a:t>
            </a:r>
            <a:r>
              <a:rPr dirty="0" err="1"/>
              <a:t>xứ</a:t>
            </a:r>
            <a:r>
              <a:rPr dirty="0"/>
              <a:t> </a:t>
            </a:r>
            <a:r>
              <a:rPr dirty="0" err="1"/>
              <a:t>mà</a:t>
            </a:r>
            <a:r>
              <a:rPr dirty="0"/>
              <a:t> </a:t>
            </a:r>
            <a:r>
              <a:rPr dirty="0" err="1"/>
              <a:t>tổ-phụ</a:t>
            </a:r>
            <a:r>
              <a:rPr dirty="0"/>
              <a:t> </a:t>
            </a:r>
            <a:r>
              <a:rPr dirty="0" err="1"/>
              <a:t>ngươi</a:t>
            </a:r>
            <a:r>
              <a:rPr dirty="0"/>
              <a:t> </a:t>
            </a:r>
            <a:r>
              <a:rPr dirty="0" err="1"/>
              <a:t>đã</a:t>
            </a:r>
            <a:r>
              <a:rPr dirty="0"/>
              <a:t> </a:t>
            </a:r>
            <a:r>
              <a:rPr dirty="0" err="1"/>
              <a:t>nhận</a:t>
            </a:r>
            <a:r>
              <a:rPr dirty="0"/>
              <a:t> </a:t>
            </a:r>
            <a:r>
              <a:rPr dirty="0" err="1"/>
              <a:t>được</a:t>
            </a:r>
            <a:r>
              <a:rPr dirty="0"/>
              <a:t>, </a:t>
            </a:r>
            <a:r>
              <a:rPr dirty="0" err="1"/>
              <a:t>và</a:t>
            </a:r>
            <a:r>
              <a:rPr dirty="0"/>
              <a:t> </a:t>
            </a:r>
            <a:r>
              <a:rPr dirty="0" err="1"/>
              <a:t>ngươi</a:t>
            </a:r>
            <a:r>
              <a:rPr dirty="0"/>
              <a:t> </a:t>
            </a:r>
            <a:r>
              <a:rPr dirty="0" err="1"/>
              <a:t>sẽ</a:t>
            </a:r>
            <a:r>
              <a:rPr dirty="0"/>
              <a:t> </a:t>
            </a:r>
            <a:r>
              <a:rPr dirty="0" err="1"/>
              <a:t>nhận</a:t>
            </a:r>
            <a:r>
              <a:rPr dirty="0"/>
              <a:t> </a:t>
            </a:r>
            <a:r>
              <a:rPr dirty="0" err="1"/>
              <a:t>lấy</a:t>
            </a:r>
            <a:r>
              <a:rPr dirty="0"/>
              <a:t> </a:t>
            </a:r>
            <a:r>
              <a:rPr dirty="0" err="1"/>
              <a:t>nó</a:t>
            </a:r>
            <a:r>
              <a:rPr dirty="0"/>
              <a:t>; </a:t>
            </a:r>
            <a:r>
              <a:rPr dirty="0" err="1"/>
              <a:t>Ngài</a:t>
            </a:r>
            <a:r>
              <a:rPr dirty="0"/>
              <a:t> </a:t>
            </a:r>
            <a:r>
              <a:rPr dirty="0" err="1"/>
              <a:t>sẽ</a:t>
            </a:r>
            <a:r>
              <a:rPr dirty="0"/>
              <a:t> </a:t>
            </a:r>
            <a:r>
              <a:rPr dirty="0" err="1"/>
              <a:t>làm</a:t>
            </a:r>
            <a:r>
              <a:rPr dirty="0"/>
              <a:t> </a:t>
            </a:r>
            <a:r>
              <a:rPr dirty="0" err="1"/>
              <a:t>ơn</a:t>
            </a:r>
            <a:r>
              <a:rPr dirty="0"/>
              <a:t> </a:t>
            </a:r>
            <a:r>
              <a:rPr dirty="0" err="1"/>
              <a:t>cho</a:t>
            </a:r>
            <a:r>
              <a:rPr dirty="0"/>
              <a:t> </a:t>
            </a:r>
            <a:r>
              <a:rPr dirty="0" err="1"/>
              <a:t>ngươi</a:t>
            </a:r>
            <a:r>
              <a:rPr dirty="0"/>
              <a:t> </a:t>
            </a:r>
            <a:r>
              <a:rPr dirty="0" err="1"/>
              <a:t>và</a:t>
            </a:r>
            <a:r>
              <a:rPr dirty="0"/>
              <a:t> </a:t>
            </a:r>
            <a:r>
              <a:rPr dirty="0" err="1"/>
              <a:t>gia</a:t>
            </a:r>
            <a:r>
              <a:rPr dirty="0"/>
              <a:t> </a:t>
            </a:r>
            <a:r>
              <a:rPr dirty="0" err="1"/>
              <a:t>thêm</a:t>
            </a:r>
            <a:r>
              <a:rPr dirty="0"/>
              <a:t> </a:t>
            </a:r>
            <a:r>
              <a:rPr dirty="0" err="1"/>
              <a:t>ngươi</a:t>
            </a:r>
            <a:r>
              <a:rPr dirty="0"/>
              <a:t> </a:t>
            </a:r>
            <a:r>
              <a:rPr dirty="0" err="1"/>
              <a:t>nhiều</a:t>
            </a:r>
            <a:r>
              <a:rPr dirty="0"/>
              <a:t> </a:t>
            </a:r>
            <a:r>
              <a:rPr dirty="0" err="1"/>
              <a:t>hơn</a:t>
            </a:r>
            <a:r>
              <a:rPr dirty="0"/>
              <a:t> </a:t>
            </a:r>
            <a:r>
              <a:rPr dirty="0" err="1"/>
              <a:t>tổ</a:t>
            </a:r>
            <a:r>
              <a:rPr dirty="0"/>
              <a:t> </a:t>
            </a:r>
            <a:r>
              <a:rPr dirty="0" err="1"/>
              <a:t>phụ</a:t>
            </a:r>
            <a:r>
              <a:rPr dirty="0"/>
              <a:t> </a:t>
            </a:r>
            <a:r>
              <a:rPr dirty="0" err="1"/>
              <a:t>ngươi</a:t>
            </a:r>
            <a:r>
              <a:rPr dirty="0"/>
              <a:t>. </a:t>
            </a:r>
          </a:p>
          <a:p>
            <a:endParaRPr dirty="0"/>
          </a:p>
          <a:p>
            <a:r>
              <a:rPr dirty="0"/>
              <a:t>6 </a:t>
            </a:r>
            <a:r>
              <a:rPr dirty="0" err="1"/>
              <a:t>Giê-hô-va</a:t>
            </a:r>
            <a:r>
              <a:rPr dirty="0"/>
              <a:t> </a:t>
            </a:r>
            <a:r>
              <a:rPr dirty="0" err="1"/>
              <a:t>Đức</a:t>
            </a:r>
            <a:r>
              <a:rPr dirty="0"/>
              <a:t> </a:t>
            </a:r>
            <a:r>
              <a:rPr dirty="0" err="1"/>
              <a:t>Chúa</a:t>
            </a:r>
            <a:r>
              <a:rPr dirty="0"/>
              <a:t> </a:t>
            </a:r>
            <a:r>
              <a:rPr dirty="0" err="1"/>
              <a:t>Trời</a:t>
            </a:r>
            <a:r>
              <a:rPr dirty="0"/>
              <a:t> </a:t>
            </a:r>
            <a:r>
              <a:rPr dirty="0" err="1"/>
              <a:t>ngươi</a:t>
            </a:r>
            <a:r>
              <a:rPr dirty="0"/>
              <a:t> </a:t>
            </a:r>
            <a:r>
              <a:rPr dirty="0" err="1"/>
              <a:t>sẽ</a:t>
            </a:r>
            <a:r>
              <a:rPr dirty="0"/>
              <a:t> </a:t>
            </a:r>
            <a:r>
              <a:rPr dirty="0" err="1"/>
              <a:t>cất</a:t>
            </a:r>
            <a:r>
              <a:rPr dirty="0"/>
              <a:t> </a:t>
            </a:r>
            <a:r>
              <a:rPr dirty="0" err="1"/>
              <a:t>sự</a:t>
            </a:r>
            <a:r>
              <a:rPr dirty="0"/>
              <a:t> ô </a:t>
            </a:r>
            <a:r>
              <a:rPr dirty="0" err="1"/>
              <a:t>uế</a:t>
            </a:r>
            <a:r>
              <a:rPr dirty="0"/>
              <a:t> </a:t>
            </a:r>
            <a:r>
              <a:rPr dirty="0" err="1"/>
              <a:t>khỏi</a:t>
            </a:r>
            <a:r>
              <a:rPr dirty="0"/>
              <a:t> </a:t>
            </a:r>
            <a:r>
              <a:rPr dirty="0" err="1"/>
              <a:t>lòng</a:t>
            </a:r>
            <a:r>
              <a:rPr dirty="0"/>
              <a:t> </a:t>
            </a:r>
            <a:r>
              <a:rPr dirty="0" err="1"/>
              <a:t>ngươi</a:t>
            </a:r>
            <a:r>
              <a:rPr dirty="0"/>
              <a:t> </a:t>
            </a:r>
            <a:r>
              <a:rPr dirty="0" err="1"/>
              <a:t>và</a:t>
            </a:r>
            <a:r>
              <a:rPr dirty="0"/>
              <a:t> </a:t>
            </a:r>
            <a:r>
              <a:rPr dirty="0" err="1"/>
              <a:t>khỏi</a:t>
            </a:r>
            <a:r>
              <a:rPr dirty="0"/>
              <a:t> </a:t>
            </a:r>
            <a:r>
              <a:rPr dirty="0" err="1"/>
              <a:t>lòng</a:t>
            </a:r>
            <a:r>
              <a:rPr dirty="0"/>
              <a:t> </a:t>
            </a:r>
            <a:r>
              <a:rPr dirty="0" err="1"/>
              <a:t>dòng</a:t>
            </a:r>
            <a:r>
              <a:rPr dirty="0"/>
              <a:t> </a:t>
            </a:r>
            <a:r>
              <a:rPr dirty="0" err="1"/>
              <a:t>dõi</a:t>
            </a:r>
            <a:r>
              <a:rPr dirty="0"/>
              <a:t> </a:t>
            </a:r>
            <a:r>
              <a:rPr dirty="0" err="1"/>
              <a:t>ngươi</a:t>
            </a:r>
            <a:r>
              <a:rPr dirty="0"/>
              <a:t>, </a:t>
            </a:r>
            <a:r>
              <a:rPr dirty="0" err="1"/>
              <a:t>để</a:t>
            </a:r>
            <a:r>
              <a:rPr dirty="0"/>
              <a:t> </a:t>
            </a:r>
            <a:r>
              <a:rPr dirty="0" err="1"/>
              <a:t>ngươi</a:t>
            </a:r>
            <a:r>
              <a:rPr dirty="0"/>
              <a:t> </a:t>
            </a:r>
            <a:r>
              <a:rPr dirty="0" err="1"/>
              <a:t>hết</a:t>
            </a:r>
            <a:r>
              <a:rPr dirty="0"/>
              <a:t> </a:t>
            </a:r>
            <a:r>
              <a:rPr dirty="0" err="1"/>
              <a:t>lòng</a:t>
            </a:r>
            <a:r>
              <a:rPr dirty="0"/>
              <a:t> </a:t>
            </a:r>
            <a:r>
              <a:rPr dirty="0" err="1"/>
              <a:t>hết</a:t>
            </a:r>
            <a:r>
              <a:rPr dirty="0"/>
              <a:t> </a:t>
            </a:r>
            <a:r>
              <a:rPr dirty="0" err="1"/>
              <a:t>ý</a:t>
            </a:r>
            <a:r>
              <a:rPr dirty="0"/>
              <a:t> </a:t>
            </a:r>
            <a:r>
              <a:rPr dirty="0" err="1"/>
              <a:t>kính</a:t>
            </a:r>
            <a:r>
              <a:rPr dirty="0"/>
              <a:t> </a:t>
            </a:r>
            <a:r>
              <a:rPr dirty="0" err="1"/>
              <a:t>mến</a:t>
            </a:r>
            <a:r>
              <a:rPr dirty="0"/>
              <a:t> </a:t>
            </a:r>
            <a:r>
              <a:rPr dirty="0" err="1"/>
              <a:t>Giê-hô-va</a:t>
            </a:r>
            <a:r>
              <a:rPr dirty="0"/>
              <a:t> </a:t>
            </a:r>
            <a:r>
              <a:rPr dirty="0" err="1"/>
              <a:t>Đức</a:t>
            </a:r>
            <a:r>
              <a:rPr dirty="0"/>
              <a:t> </a:t>
            </a:r>
            <a:r>
              <a:rPr dirty="0" err="1"/>
              <a:t>Chúa</a:t>
            </a:r>
            <a:r>
              <a:rPr dirty="0"/>
              <a:t> </a:t>
            </a:r>
            <a:r>
              <a:rPr dirty="0" err="1"/>
              <a:t>Trời</a:t>
            </a:r>
            <a:r>
              <a:rPr dirty="0"/>
              <a:t> </a:t>
            </a:r>
            <a:r>
              <a:rPr dirty="0" err="1"/>
              <a:t>ngươi</a:t>
            </a:r>
            <a:r>
              <a:rPr dirty="0"/>
              <a:t>, </a:t>
            </a:r>
            <a:r>
              <a:rPr dirty="0" err="1"/>
              <a:t>hầu</a:t>
            </a:r>
            <a:r>
              <a:rPr dirty="0"/>
              <a:t> </a:t>
            </a:r>
            <a:r>
              <a:rPr dirty="0" err="1"/>
              <a:t>cho</a:t>
            </a:r>
            <a:r>
              <a:rPr dirty="0"/>
              <a:t> </a:t>
            </a:r>
            <a:r>
              <a:rPr dirty="0" err="1"/>
              <a:t>ngươi</a:t>
            </a:r>
            <a:r>
              <a:rPr dirty="0"/>
              <a:t> </a:t>
            </a:r>
            <a:r>
              <a:rPr dirty="0" err="1"/>
              <a:t>được</a:t>
            </a:r>
            <a:r>
              <a:rPr dirty="0"/>
              <a:t> </a:t>
            </a:r>
            <a:r>
              <a:rPr dirty="0" err="1"/>
              <a:t>sống</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pPr>
              <a:defRPr b="1"/>
            </a:pPr>
            <a:r>
              <a:t>Thư mục MÔI-SE hiện ra….là người thứ ba trong 4 nhân vật vĩ đại…với một số thông tin trong thư mục này.</a:t>
            </a:r>
          </a:p>
          <a:p>
            <a:pPr>
              <a:defRPr b="1"/>
            </a:pPr>
            <a:r>
              <a:t>Sau nhiều thế kỉ dân Y-sơ-ra ên sống trong cảnh nô lệ, MÔI-SE hiện ra “giữa sân khấu hành động”. Ông liên tục đến gặp vua Pha-ra-ôn yêu cầu: HÃY ĐỂ DÂN TÔI ĐI”. Và chỉ sau khi Môi-se đem đến cho xứ Ai Cập một loạt các tai hoạ khủng khiếp thì cuối cùng, vua Pha-ra-ôn mới đồng ý cho dân Y-sơ-ra-ên đi.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0" name="Shape 1850"/>
          <p:cNvSpPr>
            <a:spLocks noGrp="1" noRot="1" noChangeAspect="1"/>
          </p:cNvSpPr>
          <p:nvPr>
            <p:ph type="sldImg"/>
          </p:nvPr>
        </p:nvSpPr>
        <p:spPr>
          <a:prstGeom prst="rect">
            <a:avLst/>
          </a:prstGeom>
        </p:spPr>
        <p:txBody>
          <a:bodyPr/>
          <a:lstStyle/>
          <a:p>
            <a:endParaRPr/>
          </a:p>
        </p:txBody>
      </p:sp>
      <p:sp>
        <p:nvSpPr>
          <p:cNvPr id="1851" name="Shape 1851"/>
          <p:cNvSpPr>
            <a:spLocks noGrp="1"/>
          </p:cNvSpPr>
          <p:nvPr>
            <p:ph type="body" sz="quarter" idx="1"/>
          </p:nvPr>
        </p:nvSpPr>
        <p:spPr>
          <a:prstGeom prst="rect">
            <a:avLst/>
          </a:prstGeom>
        </p:spPr>
        <p:txBody>
          <a:bodyPr/>
          <a:lstStyle/>
          <a:p>
            <a:pPr>
              <a:defRPr b="1"/>
            </a:pPr>
            <a:r>
              <a:t>Và với giao ước này - lời hứa mở rộng của Đức Chúa Trời - chúng ta thấy sự khuếch trương ở phần đầu tiên trong giao ước Áp-ra-ham - lời hứa về một vùng đất. Khi tương lai của dân Y-sơ-ra-ên mở ra, giao ước về hạt giống và phước lành sẽ được khuếch trương qua nhiều lời hứa khác cho dân tộc Cựu Ước đặc biệt này….nhưng tất cả đều liên hệ tới giao ước ban đầu với Áp-ra-ham. Sau khi Môi-se kết thúc 5 bài giảng….ông qua đời và được Đức Chúa Trời đem tới nơi an nghỉ mà cho tới nay không ai biết rõ là ở đâu.  </a:t>
            </a:r>
          </a:p>
          <a:p>
            <a:pPr>
              <a:defRPr b="1"/>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 name="Shape 2165"/>
          <p:cNvSpPr>
            <a:spLocks noGrp="1" noRot="1" noChangeAspect="1"/>
          </p:cNvSpPr>
          <p:nvPr>
            <p:ph type="sldImg"/>
          </p:nvPr>
        </p:nvSpPr>
        <p:spPr>
          <a:prstGeom prst="rect">
            <a:avLst/>
          </a:prstGeom>
        </p:spPr>
        <p:txBody>
          <a:bodyPr/>
          <a:lstStyle/>
          <a:p>
            <a:endParaRPr/>
          </a:p>
        </p:txBody>
      </p:sp>
      <p:sp>
        <p:nvSpPr>
          <p:cNvPr id="2166" name="Shape 2166"/>
          <p:cNvSpPr>
            <a:spLocks noGrp="1"/>
          </p:cNvSpPr>
          <p:nvPr>
            <p:ph type="body" sz="quarter" idx="1"/>
          </p:nvPr>
        </p:nvSpPr>
        <p:spPr>
          <a:prstGeom prst="rect">
            <a:avLst/>
          </a:prstGeom>
        </p:spPr>
        <p:txBody>
          <a:bodyPr/>
          <a:lstStyle/>
          <a:p>
            <a:pPr>
              <a:defRPr b="1"/>
            </a:pPr>
            <a:r>
              <a:t>Vậy bây giờ chúng ta đã xong phần SÁNG TẠO và đi qua 3 trong số 4 nhân vật vĩ đại: ÁP-RA-HAM - với giao ước Áp-ra-ham ban đầu - sau đó là GIÔ-SUÊ và MÔI-SE, khuếch đại phần giao ước đất. </a:t>
            </a:r>
          </a:p>
          <a:p>
            <a:pPr>
              <a:defRPr b="1"/>
            </a:pPr>
            <a:r>
              <a:t>Xin hãy lưu ý là chúng ta chưa quan tâm đến chi tiết tại thời điểm này…mà chỉ đưa ra khung cơ bản về Kinh Thánh dựa trên các câu chuyện theo trình tự thời gian. Các tập thư mục và từng thành phần của chúng bắt đầu xây dựng cho chúng ta khung cơ bản mà dựa trên đó chúng ta có thể định vị được các chi tiết Kinh Thánh khác…một địa điểm nào đó…để có một bản đồ trong đầu…làm nền tảng cho quan điểm Kinh Thánh của chúng ta.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8" name="Shape 2178"/>
          <p:cNvSpPr>
            <a:spLocks noGrp="1" noRot="1" noChangeAspect="1"/>
          </p:cNvSpPr>
          <p:nvPr>
            <p:ph type="sldImg"/>
          </p:nvPr>
        </p:nvSpPr>
        <p:spPr>
          <a:prstGeom prst="rect">
            <a:avLst/>
          </a:prstGeom>
        </p:spPr>
        <p:txBody>
          <a:bodyPr/>
          <a:lstStyle/>
          <a:p>
            <a:endParaRPr/>
          </a:p>
        </p:txBody>
      </p:sp>
      <p:sp>
        <p:nvSpPr>
          <p:cNvPr id="2179" name="Shape 2179"/>
          <p:cNvSpPr>
            <a:spLocks noGrp="1"/>
          </p:cNvSpPr>
          <p:nvPr>
            <p:ph type="body" sz="quarter" idx="1"/>
          </p:nvPr>
        </p:nvSpPr>
        <p:spPr>
          <a:prstGeom prst="rect">
            <a:avLst/>
          </a:prstGeom>
        </p:spPr>
        <p:txBody>
          <a:bodyPr/>
          <a:lstStyle/>
          <a:p>
            <a:pPr>
              <a:defRPr b="1"/>
            </a:pPr>
            <a:r>
              <a:t>Bây giờ chúng ta đến thư mục cuối cùng trong số 4 nhân vật vĩ đại.</a:t>
            </a:r>
          </a:p>
          <a:p>
            <a:pPr>
              <a:defRPr b="1"/>
            </a:pPr>
            <a:r>
              <a:t>Người cuối cùng trong loạt chữ viết tắt AGMG. Các bạn có nhớ cái tên cuối cùng này không?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0" name="Shape 2190"/>
          <p:cNvSpPr>
            <a:spLocks noGrp="1" noRot="1" noChangeAspect="1"/>
          </p:cNvSpPr>
          <p:nvPr>
            <p:ph type="sldImg"/>
          </p:nvPr>
        </p:nvSpPr>
        <p:spPr>
          <a:prstGeom prst="rect">
            <a:avLst/>
          </a:prstGeom>
        </p:spPr>
        <p:txBody>
          <a:bodyPr/>
          <a:lstStyle/>
          <a:p>
            <a:endParaRPr/>
          </a:p>
        </p:txBody>
      </p:sp>
      <p:sp>
        <p:nvSpPr>
          <p:cNvPr id="2191" name="Shape 2191"/>
          <p:cNvSpPr>
            <a:spLocks noGrp="1"/>
          </p:cNvSpPr>
          <p:nvPr>
            <p:ph type="body" sz="quarter" idx="1"/>
          </p:nvPr>
        </p:nvSpPr>
        <p:spPr>
          <a:prstGeom prst="rect">
            <a:avLst/>
          </a:prstGeom>
        </p:spPr>
        <p:txBody>
          <a:bodyPr/>
          <a:lstStyle>
            <a:lvl1pPr>
              <a:defRPr b="1"/>
            </a:lvl1pPr>
          </a:lstStyle>
          <a:p>
            <a:r>
              <a:t>Người đó là Giô-suê</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9" name="Shape 2199"/>
          <p:cNvSpPr>
            <a:spLocks noGrp="1" noRot="1" noChangeAspect="1"/>
          </p:cNvSpPr>
          <p:nvPr>
            <p:ph type="sldImg"/>
          </p:nvPr>
        </p:nvSpPr>
        <p:spPr>
          <a:prstGeom prst="rect">
            <a:avLst/>
          </a:prstGeom>
        </p:spPr>
        <p:txBody>
          <a:bodyPr/>
          <a:lstStyle/>
          <a:p>
            <a:endParaRPr/>
          </a:p>
        </p:txBody>
      </p:sp>
      <p:sp>
        <p:nvSpPr>
          <p:cNvPr id="2200" name="Shape 2200"/>
          <p:cNvSpPr>
            <a:spLocks noGrp="1"/>
          </p:cNvSpPr>
          <p:nvPr>
            <p:ph type="body" sz="quarter" idx="1"/>
          </p:nvPr>
        </p:nvSpPr>
        <p:spPr>
          <a:prstGeom prst="rect">
            <a:avLst/>
          </a:prstGeom>
        </p:spPr>
        <p:txBody>
          <a:bodyPr/>
          <a:lstStyle>
            <a:lvl1pPr>
              <a:defRPr b="1"/>
            </a:lvl1pPr>
          </a:lstStyle>
          <a:p>
            <a:r>
              <a:t>Tôi xin nhắc lại niên đại này là trong kỉ nguyên 1500 trước Công Nguyên. Một lần nữa, dù là tổng quát, niên đại này đủ gần cho mục đích học của chúng ta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9" name="Shape 2279"/>
          <p:cNvSpPr>
            <a:spLocks noGrp="1" noRot="1" noChangeAspect="1"/>
          </p:cNvSpPr>
          <p:nvPr>
            <p:ph type="sldImg"/>
          </p:nvPr>
        </p:nvSpPr>
        <p:spPr>
          <a:prstGeom prst="rect">
            <a:avLst/>
          </a:prstGeom>
        </p:spPr>
        <p:txBody>
          <a:bodyPr/>
          <a:lstStyle/>
          <a:p>
            <a:endParaRPr/>
          </a:p>
        </p:txBody>
      </p:sp>
      <p:sp>
        <p:nvSpPr>
          <p:cNvPr id="2280" name="Shape 2280"/>
          <p:cNvSpPr>
            <a:spLocks noGrp="1"/>
          </p:cNvSpPr>
          <p:nvPr>
            <p:ph type="body" sz="quarter" idx="1"/>
          </p:nvPr>
        </p:nvSpPr>
        <p:spPr>
          <a:prstGeom prst="rect">
            <a:avLst/>
          </a:prstGeom>
        </p:spPr>
        <p:txBody>
          <a:bodyPr/>
          <a:lstStyle>
            <a:lvl1pPr>
              <a:defRPr b="1"/>
            </a:lvl1pPr>
          </a:lstStyle>
          <a:p>
            <a:r>
              <a:t>Ai Giúp Mới Giỏi….chữ “G” cuối cùng…đây là thư mục Giô-suê trong trình tự tập tin Kinh Thánh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5" name="Shape 2305"/>
          <p:cNvSpPr>
            <a:spLocks noGrp="1" noRot="1" noChangeAspect="1"/>
          </p:cNvSpPr>
          <p:nvPr>
            <p:ph type="sldImg"/>
          </p:nvPr>
        </p:nvSpPr>
        <p:spPr>
          <a:prstGeom prst="rect">
            <a:avLst/>
          </a:prstGeom>
        </p:spPr>
        <p:txBody>
          <a:bodyPr/>
          <a:lstStyle/>
          <a:p>
            <a:endParaRPr/>
          </a:p>
        </p:txBody>
      </p:sp>
      <p:sp>
        <p:nvSpPr>
          <p:cNvPr id="2306" name="Shape 2306"/>
          <p:cNvSpPr>
            <a:spLocks noGrp="1"/>
          </p:cNvSpPr>
          <p:nvPr>
            <p:ph type="body" sz="quarter" idx="1"/>
          </p:nvPr>
        </p:nvSpPr>
        <p:spPr>
          <a:prstGeom prst="rect">
            <a:avLst/>
          </a:prstGeom>
        </p:spPr>
        <p:txBody>
          <a:bodyPr/>
          <a:lstStyle>
            <a:lvl1pPr>
              <a:defRPr b="1"/>
            </a:lvl1pPr>
          </a:lstStyle>
          <a:p>
            <a:r>
              <a:t>Là người tướng chỉ huy lỗi lạc của dân Y-sơ-ra-ên, Giô-suê kế tục Môi-se lãnh đạo dân sự. Các bạn nhớ là Giô-suê là một trong hai người thám tử trung tín đưa ra báo cáo thiểu số cho Môi-se 40 năm trước đây…sau chuyến do thám của 12 thám tử đến vùng đất Ca-na-an.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 name="Shape 2371"/>
          <p:cNvSpPr>
            <a:spLocks noGrp="1" noRot="1" noChangeAspect="1"/>
          </p:cNvSpPr>
          <p:nvPr>
            <p:ph type="sldImg"/>
          </p:nvPr>
        </p:nvSpPr>
        <p:spPr>
          <a:prstGeom prst="rect">
            <a:avLst/>
          </a:prstGeom>
        </p:spPr>
        <p:txBody>
          <a:bodyPr/>
          <a:lstStyle/>
          <a:p>
            <a:endParaRPr/>
          </a:p>
        </p:txBody>
      </p:sp>
      <p:sp>
        <p:nvSpPr>
          <p:cNvPr id="2372" name="Shape 2372"/>
          <p:cNvSpPr>
            <a:spLocks noGrp="1"/>
          </p:cNvSpPr>
          <p:nvPr>
            <p:ph type="body" sz="quarter" idx="1"/>
          </p:nvPr>
        </p:nvSpPr>
        <p:spPr>
          <a:prstGeom prst="rect">
            <a:avLst/>
          </a:prstGeom>
        </p:spPr>
        <p:txBody>
          <a:bodyPr/>
          <a:lstStyle/>
          <a:p>
            <a:pPr>
              <a:defRPr b="1"/>
            </a:pPr>
            <a:r>
              <a:t>Đức Chúa Trời cho Giô-suê thêm lời hứa</a:t>
            </a:r>
          </a:p>
          <a:p>
            <a:pPr>
              <a:defRPr b="1"/>
            </a:pPr>
            <a:r>
              <a:t>//// Ngài sẽ ban cho ông tất cả đất đai từ sa mạc phía nam đến Li-băng..và…</a:t>
            </a:r>
          </a:p>
          <a:p>
            <a:pPr>
              <a:defRPr b="1"/>
            </a:pPr>
            <a:r>
              <a:t>///  từ sông Ơ-phơ-rát đến Biển Địa Trung Hải, hay gọi là Biển Lớn. Nhưng lời hứa đó có nghĩa là Giô-suê và tuyển dân phải chinh phục vùng đất này trước khi chiếm hữu chúng!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 name="Shape 2437"/>
          <p:cNvSpPr>
            <a:spLocks noGrp="1" noRot="1" noChangeAspect="1"/>
          </p:cNvSpPr>
          <p:nvPr>
            <p:ph type="sldImg"/>
          </p:nvPr>
        </p:nvSpPr>
        <p:spPr>
          <a:prstGeom prst="rect">
            <a:avLst/>
          </a:prstGeom>
        </p:spPr>
        <p:txBody>
          <a:bodyPr/>
          <a:lstStyle/>
          <a:p>
            <a:endParaRPr/>
          </a:p>
        </p:txBody>
      </p:sp>
      <p:sp>
        <p:nvSpPr>
          <p:cNvPr id="2438" name="Shape 2438"/>
          <p:cNvSpPr>
            <a:spLocks noGrp="1"/>
          </p:cNvSpPr>
          <p:nvPr>
            <p:ph type="body" sz="quarter" idx="1"/>
          </p:nvPr>
        </p:nvSpPr>
        <p:spPr>
          <a:prstGeom prst="rect">
            <a:avLst/>
          </a:prstGeom>
        </p:spPr>
        <p:txBody>
          <a:bodyPr/>
          <a:lstStyle>
            <a:lvl1pPr>
              <a:defRPr b="1"/>
            </a:lvl1pPr>
          </a:lstStyle>
          <a:p>
            <a:r>
              <a:t>Giô-suê được ra lệnh “Hãy đứng dậy qua sông và chiếm lấy đất”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2" name="Shape 2512"/>
          <p:cNvSpPr>
            <a:spLocks noGrp="1" noRot="1" noChangeAspect="1"/>
          </p:cNvSpPr>
          <p:nvPr>
            <p:ph type="sldImg"/>
          </p:nvPr>
        </p:nvSpPr>
        <p:spPr>
          <a:prstGeom prst="rect">
            <a:avLst/>
          </a:prstGeom>
        </p:spPr>
        <p:txBody>
          <a:bodyPr/>
          <a:lstStyle/>
          <a:p>
            <a:endParaRPr/>
          </a:p>
        </p:txBody>
      </p:sp>
      <p:sp>
        <p:nvSpPr>
          <p:cNvPr id="2513" name="Shape 2513"/>
          <p:cNvSpPr>
            <a:spLocks noGrp="1"/>
          </p:cNvSpPr>
          <p:nvPr>
            <p:ph type="body" sz="quarter" idx="1"/>
          </p:nvPr>
        </p:nvSpPr>
        <p:spPr>
          <a:prstGeom prst="rect">
            <a:avLst/>
          </a:prstGeom>
        </p:spPr>
        <p:txBody>
          <a:bodyPr/>
          <a:lstStyle>
            <a:lvl1pPr>
              <a:defRPr b="1"/>
            </a:lvl1pPr>
          </a:lstStyle>
          <a:p>
            <a:r>
              <a:t>Điều này nghĩa là từ đỉnh Nê-bô, quân đội của Giô-suê phải đi vượt qua sông Giô-đanh, sau đó chinh phục dân Ca-na-an đang ở khắp trong xứ đất hứa - từ bắc chí nam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pPr>
              <a:defRPr b="1"/>
            </a:pPr>
            <a:r>
              <a:rPr dirty="0" err="1"/>
              <a:t>Dưới</a:t>
            </a:r>
            <a:r>
              <a:rPr dirty="0"/>
              <a:t> </a:t>
            </a:r>
            <a:r>
              <a:rPr dirty="0" err="1"/>
              <a:t>sự</a:t>
            </a:r>
            <a:r>
              <a:rPr dirty="0"/>
              <a:t> </a:t>
            </a:r>
            <a:r>
              <a:rPr dirty="0" err="1"/>
              <a:t>lãnh</a:t>
            </a:r>
            <a:r>
              <a:rPr dirty="0"/>
              <a:t> </a:t>
            </a:r>
            <a:r>
              <a:rPr dirty="0" err="1"/>
              <a:t>đạo</a:t>
            </a:r>
            <a:r>
              <a:rPr dirty="0"/>
              <a:t> </a:t>
            </a:r>
            <a:r>
              <a:rPr dirty="0" err="1"/>
              <a:t>của</a:t>
            </a:r>
            <a:r>
              <a:rPr dirty="0"/>
              <a:t> </a:t>
            </a:r>
            <a:r>
              <a:rPr dirty="0" err="1"/>
              <a:t>Môi</a:t>
            </a:r>
            <a:r>
              <a:rPr dirty="0"/>
              <a:t>-se, </a:t>
            </a:r>
            <a:r>
              <a:rPr dirty="0" err="1"/>
              <a:t>những</a:t>
            </a:r>
            <a:r>
              <a:rPr dirty="0"/>
              <a:t> </a:t>
            </a:r>
            <a:r>
              <a:rPr dirty="0" err="1"/>
              <a:t>đoàn</a:t>
            </a:r>
            <a:r>
              <a:rPr dirty="0"/>
              <a:t> </a:t>
            </a:r>
            <a:r>
              <a:rPr dirty="0" err="1"/>
              <a:t>nô</a:t>
            </a:r>
            <a:r>
              <a:rPr dirty="0"/>
              <a:t> </a:t>
            </a:r>
            <a:r>
              <a:rPr dirty="0" err="1"/>
              <a:t>lệ</a:t>
            </a:r>
            <a:r>
              <a:rPr dirty="0"/>
              <a:t> </a:t>
            </a:r>
            <a:r>
              <a:rPr dirty="0" err="1"/>
              <a:t>lớn</a:t>
            </a:r>
            <a:r>
              <a:rPr dirty="0"/>
              <a:t> </a:t>
            </a:r>
            <a:r>
              <a:rPr dirty="0" err="1"/>
              <a:t>là</a:t>
            </a:r>
            <a:r>
              <a:rPr dirty="0"/>
              <a:t> </a:t>
            </a:r>
            <a:r>
              <a:rPr dirty="0" err="1"/>
              <a:t>dân</a:t>
            </a:r>
            <a:r>
              <a:rPr dirty="0"/>
              <a:t> Y-</a:t>
            </a:r>
            <a:r>
              <a:rPr dirty="0" err="1"/>
              <a:t>sơ</a:t>
            </a:r>
            <a:r>
              <a:rPr dirty="0"/>
              <a:t>-</a:t>
            </a:r>
            <a:r>
              <a:rPr dirty="0" err="1"/>
              <a:t>ra-ên</a:t>
            </a:r>
            <a:r>
              <a:rPr dirty="0"/>
              <a:t> </a:t>
            </a:r>
            <a:r>
              <a:rPr dirty="0" err="1"/>
              <a:t>và</a:t>
            </a:r>
            <a:r>
              <a:rPr dirty="0"/>
              <a:t> </a:t>
            </a:r>
            <a:r>
              <a:rPr dirty="0" err="1"/>
              <a:t>gia</a:t>
            </a:r>
            <a:r>
              <a:rPr dirty="0"/>
              <a:t> </a:t>
            </a:r>
            <a:r>
              <a:rPr dirty="0" err="1"/>
              <a:t>đình</a:t>
            </a:r>
            <a:r>
              <a:rPr dirty="0"/>
              <a:t> </a:t>
            </a:r>
            <a:r>
              <a:rPr dirty="0" err="1"/>
              <a:t>họ</a:t>
            </a:r>
            <a:r>
              <a:rPr dirty="0"/>
              <a:t>, </a:t>
            </a:r>
            <a:r>
              <a:rPr dirty="0" err="1"/>
              <a:t>được</a:t>
            </a:r>
            <a:r>
              <a:rPr dirty="0"/>
              <a:t> </a:t>
            </a:r>
            <a:r>
              <a:rPr dirty="0" err="1"/>
              <a:t>phép</a:t>
            </a:r>
            <a:r>
              <a:rPr dirty="0"/>
              <a:t> </a:t>
            </a:r>
            <a:r>
              <a:rPr dirty="0" err="1"/>
              <a:t>rời</a:t>
            </a:r>
            <a:r>
              <a:rPr dirty="0"/>
              <a:t> </a:t>
            </a:r>
            <a:r>
              <a:rPr dirty="0" err="1"/>
              <a:t>khỏi</a:t>
            </a:r>
            <a:r>
              <a:rPr dirty="0"/>
              <a:t> Ai </a:t>
            </a:r>
            <a:r>
              <a:rPr dirty="0" err="1"/>
              <a:t>Cập</a:t>
            </a:r>
            <a:r>
              <a:rPr dirty="0"/>
              <a:t>…</a:t>
            </a:r>
            <a:r>
              <a:rPr dirty="0" err="1"/>
              <a:t>Phải</a:t>
            </a:r>
            <a:r>
              <a:rPr dirty="0"/>
              <a:t> </a:t>
            </a:r>
            <a:r>
              <a:rPr dirty="0" err="1"/>
              <a:t>có</a:t>
            </a:r>
            <a:r>
              <a:rPr dirty="0"/>
              <a:t> </a:t>
            </a:r>
            <a:r>
              <a:rPr dirty="0" err="1"/>
              <a:t>khoảng</a:t>
            </a:r>
            <a:r>
              <a:rPr dirty="0"/>
              <a:t> 2 </a:t>
            </a:r>
            <a:r>
              <a:rPr dirty="0" err="1"/>
              <a:t>triệu</a:t>
            </a:r>
            <a:r>
              <a:rPr dirty="0"/>
              <a:t> </a:t>
            </a:r>
            <a:r>
              <a:rPr dirty="0" err="1"/>
              <a:t>người</a:t>
            </a:r>
            <a:r>
              <a:rPr dirty="0"/>
              <a:t> </a:t>
            </a:r>
            <a:r>
              <a:rPr dirty="0" err="1"/>
              <a:t>theo</a:t>
            </a:r>
            <a:r>
              <a:rPr dirty="0"/>
              <a:t> </a:t>
            </a:r>
            <a:r>
              <a:rPr dirty="0" err="1"/>
              <a:t>nhiều</a:t>
            </a:r>
            <a:r>
              <a:rPr dirty="0"/>
              <a:t> </a:t>
            </a:r>
            <a:r>
              <a:rPr dirty="0" err="1"/>
              <a:t>nhà</a:t>
            </a:r>
            <a:r>
              <a:rPr dirty="0"/>
              <a:t> </a:t>
            </a:r>
            <a:r>
              <a:rPr dirty="0" err="1"/>
              <a:t>học</a:t>
            </a:r>
            <a:r>
              <a:rPr dirty="0"/>
              <a:t> </a:t>
            </a:r>
            <a:r>
              <a:rPr dirty="0" err="1"/>
              <a:t>giả</a:t>
            </a:r>
            <a:r>
              <a:rPr dirty="0"/>
              <a:t> </a:t>
            </a:r>
            <a:r>
              <a:rPr dirty="0" err="1"/>
              <a:t>và</a:t>
            </a:r>
            <a:r>
              <a:rPr dirty="0"/>
              <a:t> </a:t>
            </a:r>
            <a:r>
              <a:rPr dirty="0" err="1"/>
              <a:t>giáo</a:t>
            </a:r>
            <a:r>
              <a:rPr dirty="0"/>
              <a:t> </a:t>
            </a:r>
            <a:r>
              <a:rPr dirty="0" err="1"/>
              <a:t>sư</a:t>
            </a:r>
            <a:r>
              <a:rPr dirty="0"/>
              <a:t>. </a:t>
            </a:r>
            <a:r>
              <a:rPr dirty="0" err="1"/>
              <a:t>Cuộc</a:t>
            </a:r>
            <a:r>
              <a:rPr dirty="0"/>
              <a:t> </a:t>
            </a:r>
            <a:r>
              <a:rPr dirty="0" err="1"/>
              <a:t>xuất</a:t>
            </a:r>
            <a:r>
              <a:rPr dirty="0"/>
              <a:t> </a:t>
            </a:r>
            <a:r>
              <a:rPr dirty="0" err="1"/>
              <a:t>hành</a:t>
            </a:r>
            <a:r>
              <a:rPr dirty="0"/>
              <a:t> </a:t>
            </a:r>
            <a:r>
              <a:rPr dirty="0" err="1"/>
              <a:t>đó</a:t>
            </a:r>
            <a:r>
              <a:rPr dirty="0"/>
              <a:t> </a:t>
            </a:r>
            <a:r>
              <a:rPr dirty="0" err="1"/>
              <a:t>được</a:t>
            </a:r>
            <a:r>
              <a:rPr dirty="0"/>
              <a:t> </a:t>
            </a:r>
            <a:r>
              <a:rPr dirty="0" err="1"/>
              <a:t>biết</a:t>
            </a:r>
            <a:r>
              <a:rPr dirty="0"/>
              <a:t> </a:t>
            </a:r>
            <a:r>
              <a:rPr dirty="0" err="1"/>
              <a:t>đến</a:t>
            </a:r>
            <a:r>
              <a:rPr dirty="0"/>
              <a:t> </a:t>
            </a:r>
            <a:r>
              <a:rPr dirty="0" err="1"/>
              <a:t>với</a:t>
            </a:r>
            <a:r>
              <a:rPr dirty="0"/>
              <a:t> </a:t>
            </a:r>
            <a:r>
              <a:rPr dirty="0" err="1"/>
              <a:t>cái</a:t>
            </a:r>
            <a:r>
              <a:rPr dirty="0"/>
              <a:t> </a:t>
            </a:r>
            <a:r>
              <a:rPr dirty="0" err="1"/>
              <a:t>tên</a:t>
            </a:r>
            <a:r>
              <a:rPr dirty="0"/>
              <a:t> </a:t>
            </a:r>
            <a:r>
              <a:rPr dirty="0" err="1"/>
              <a:t>nổi</a:t>
            </a:r>
            <a:r>
              <a:rPr dirty="0"/>
              <a:t> </a:t>
            </a:r>
            <a:r>
              <a:rPr dirty="0" err="1"/>
              <a:t>tiếng</a:t>
            </a:r>
            <a:r>
              <a:rPr dirty="0"/>
              <a:t> </a:t>
            </a:r>
            <a:r>
              <a:rPr dirty="0" err="1"/>
              <a:t>Xuất</a:t>
            </a:r>
            <a:r>
              <a:rPr dirty="0"/>
              <a:t> </a:t>
            </a:r>
            <a:r>
              <a:rPr dirty="0" err="1"/>
              <a:t>Ê-Díp-Tô</a:t>
            </a:r>
            <a:r>
              <a:rPr dirty="0"/>
              <a:t>. </a:t>
            </a:r>
          </a:p>
          <a:p>
            <a:r>
              <a:rPr dirty="0"/>
              <a:t>////                     </a:t>
            </a:r>
            <a:r>
              <a:rPr dirty="0" err="1"/>
              <a:t>Và</a:t>
            </a:r>
            <a:r>
              <a:rPr dirty="0"/>
              <a:t> </a:t>
            </a:r>
            <a:r>
              <a:rPr dirty="0" err="1"/>
              <a:t>đó</a:t>
            </a:r>
            <a:r>
              <a:rPr dirty="0"/>
              <a:t> </a:t>
            </a:r>
            <a:r>
              <a:rPr dirty="0" err="1"/>
              <a:t>là</a:t>
            </a:r>
            <a:r>
              <a:rPr dirty="0"/>
              <a:t> </a:t>
            </a:r>
            <a:r>
              <a:rPr dirty="0" err="1"/>
              <a:t>thông</a:t>
            </a:r>
            <a:r>
              <a:rPr dirty="0"/>
              <a:t> tin </a:t>
            </a:r>
            <a:r>
              <a:rPr dirty="0" err="1"/>
              <a:t>đầu</a:t>
            </a:r>
            <a:r>
              <a:rPr dirty="0"/>
              <a:t> </a:t>
            </a:r>
            <a:r>
              <a:rPr dirty="0" err="1"/>
              <a:t>tiên</a:t>
            </a:r>
            <a:r>
              <a:rPr dirty="0"/>
              <a:t> </a:t>
            </a:r>
            <a:r>
              <a:rPr dirty="0" err="1"/>
              <a:t>chúng</a:t>
            </a:r>
            <a:r>
              <a:rPr dirty="0"/>
              <a:t> ta </a:t>
            </a:r>
            <a:r>
              <a:rPr dirty="0" err="1"/>
              <a:t>đưa</a:t>
            </a:r>
            <a:r>
              <a:rPr dirty="0"/>
              <a:t> </a:t>
            </a:r>
            <a:r>
              <a:rPr dirty="0" err="1"/>
              <a:t>vào</a:t>
            </a:r>
            <a:r>
              <a:rPr dirty="0"/>
              <a:t> </a:t>
            </a:r>
            <a:r>
              <a:rPr dirty="0" err="1"/>
              <a:t>thư</a:t>
            </a:r>
            <a:r>
              <a:rPr dirty="0"/>
              <a:t> </a:t>
            </a:r>
            <a:r>
              <a:rPr dirty="0" err="1"/>
              <a:t>mục</a:t>
            </a:r>
            <a:r>
              <a:rPr dirty="0"/>
              <a:t> </a:t>
            </a:r>
            <a:r>
              <a:rPr dirty="0" err="1"/>
              <a:t>Môi</a:t>
            </a:r>
            <a:r>
              <a:rPr dirty="0"/>
              <a:t>-se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 name="Shape 2539"/>
          <p:cNvSpPr>
            <a:spLocks noGrp="1" noRot="1" noChangeAspect="1"/>
          </p:cNvSpPr>
          <p:nvPr>
            <p:ph type="sldImg"/>
          </p:nvPr>
        </p:nvSpPr>
        <p:spPr>
          <a:prstGeom prst="rect">
            <a:avLst/>
          </a:prstGeom>
        </p:spPr>
        <p:txBody>
          <a:bodyPr/>
          <a:lstStyle/>
          <a:p>
            <a:endParaRPr/>
          </a:p>
        </p:txBody>
      </p:sp>
      <p:sp>
        <p:nvSpPr>
          <p:cNvPr id="2540" name="Shape 2540"/>
          <p:cNvSpPr>
            <a:spLocks noGrp="1"/>
          </p:cNvSpPr>
          <p:nvPr>
            <p:ph type="body" sz="quarter" idx="1"/>
          </p:nvPr>
        </p:nvSpPr>
        <p:spPr>
          <a:prstGeom prst="rect">
            <a:avLst/>
          </a:prstGeom>
        </p:spPr>
        <p:txBody>
          <a:bodyPr/>
          <a:lstStyle/>
          <a:p>
            <a:pPr>
              <a:defRPr b="1"/>
            </a:pPr>
            <a:r>
              <a:t>Do đó, từ vùng đồi Nê-bô, đại tướng Giô-suê ra quân….</a:t>
            </a:r>
          </a:p>
          <a:p>
            <a:pPr>
              <a:defRPr b="1"/>
            </a:pPr>
            <a:r>
              <a:t>//// và chuẩn bị tinh thần cho các khó khăn trước mắt! Ông lãnh đạo dân Y-sơ-ra-ên vượt qua sông Giô-đanh gần thành phố cổ Giê-ri-cô ngày nay</a:t>
            </a:r>
          </a:p>
          <a:p>
            <a:pPr>
              <a:defRPr b="1"/>
            </a:pPr>
            <a:r>
              <a:t>//// Một lần nữa, Đức Chúa Trời làm cho nước sông ngừng chảy…lần này, không phải là Biển Lau Sậy, mà là sông Giô-đanh…cho dân Ngài đi qua trên đất khô, một lần nữa - như là cách Ngài đã làm cho Môi-se trong cuộc xuất hành ra khỏi Ai Cập</a:t>
            </a:r>
          </a:p>
          <a:p>
            <a:pPr>
              <a:defRPr b="1"/>
            </a:pPr>
            <a:r>
              <a:t>//// Người dân Y-sơ-ra-ên sau đó đặt chân vào vùng đất hứa Ca-na-an, ngày nay là đất nước Y-sơ-ra-ên, từ các đồng bằng màu mỡ và vô số tài nguyên nước ở phía bắc..</a:t>
            </a:r>
          </a:p>
          <a:p>
            <a:pPr>
              <a:defRPr b="1"/>
            </a:pPr>
            <a:r>
              <a:t>//// ….cho đến hoang mạc hẻo lánh khô cằn ở phía nam </a:t>
            </a:r>
          </a:p>
          <a:p>
            <a:pPr>
              <a:defRPr b="1"/>
            </a:pPr>
            <a:r>
              <a:t>Cuối cùng họ cũng trên đường chiếm lấy vùng đất hứa..từ bắc tới nam..tất cả vùng đất đã được hứa cho vô điều kiện từ thế kỉ của Áp-ra-ham trước đây trong giao ước Áp-ra-ham.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8" name="Shape 2568"/>
          <p:cNvSpPr>
            <a:spLocks noGrp="1" noRot="1" noChangeAspect="1"/>
          </p:cNvSpPr>
          <p:nvPr>
            <p:ph type="sldImg"/>
          </p:nvPr>
        </p:nvSpPr>
        <p:spPr>
          <a:prstGeom prst="rect">
            <a:avLst/>
          </a:prstGeom>
        </p:spPr>
        <p:txBody>
          <a:bodyPr/>
          <a:lstStyle/>
          <a:p>
            <a:endParaRPr/>
          </a:p>
        </p:txBody>
      </p:sp>
      <p:sp>
        <p:nvSpPr>
          <p:cNvPr id="2569" name="Shape 2569"/>
          <p:cNvSpPr>
            <a:spLocks noGrp="1"/>
          </p:cNvSpPr>
          <p:nvPr>
            <p:ph type="body" sz="quarter" idx="1"/>
          </p:nvPr>
        </p:nvSpPr>
        <p:spPr>
          <a:prstGeom prst="rect">
            <a:avLst/>
          </a:prstGeom>
        </p:spPr>
        <p:txBody>
          <a:bodyPr/>
          <a:lstStyle>
            <a:lvl1pPr>
              <a:defRPr b="1"/>
            </a:lvl1pPr>
          </a:lstStyle>
          <a:p>
            <a:r>
              <a:t>Ban đầu, họ chinh phục hai thành chính, Giê-ri-cô, rồi đến trận chiến cam go chống lại thành A-hi</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3" name="Shape 2593"/>
          <p:cNvSpPr>
            <a:spLocks noGrp="1" noRot="1" noChangeAspect="1"/>
          </p:cNvSpPr>
          <p:nvPr>
            <p:ph type="sldImg"/>
          </p:nvPr>
        </p:nvSpPr>
        <p:spPr>
          <a:prstGeom prst="rect">
            <a:avLst/>
          </a:prstGeom>
        </p:spPr>
        <p:txBody>
          <a:bodyPr/>
          <a:lstStyle/>
          <a:p>
            <a:endParaRPr/>
          </a:p>
        </p:txBody>
      </p:sp>
      <p:sp>
        <p:nvSpPr>
          <p:cNvPr id="2594" name="Shape 2594"/>
          <p:cNvSpPr>
            <a:spLocks noGrp="1"/>
          </p:cNvSpPr>
          <p:nvPr>
            <p:ph type="body" sz="quarter" idx="1"/>
          </p:nvPr>
        </p:nvSpPr>
        <p:spPr>
          <a:prstGeom prst="rect">
            <a:avLst/>
          </a:prstGeom>
        </p:spPr>
        <p:txBody>
          <a:bodyPr/>
          <a:lstStyle>
            <a:lvl1pPr>
              <a:defRPr b="1"/>
            </a:lvl1pPr>
          </a:lstStyle>
          <a:p>
            <a:r>
              <a:t>Đây là hình ảnh Giê-ri-cô ngày nay. Các bạn có thể dễ dàng tưởng tượng đội quân của Giô-suê hàng ngàn hàng ngàn người có vũ khí vượt qua sông về phía đông sẵn sàng cho bảy năm chiến trận trước mắt họ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5" name="Shape 2615"/>
          <p:cNvSpPr>
            <a:spLocks noGrp="1" noRot="1" noChangeAspect="1"/>
          </p:cNvSpPr>
          <p:nvPr>
            <p:ph type="sldImg"/>
          </p:nvPr>
        </p:nvSpPr>
        <p:spPr>
          <a:prstGeom prst="rect">
            <a:avLst/>
          </a:prstGeom>
        </p:spPr>
        <p:txBody>
          <a:bodyPr/>
          <a:lstStyle/>
          <a:p>
            <a:endParaRPr/>
          </a:p>
        </p:txBody>
      </p:sp>
      <p:sp>
        <p:nvSpPr>
          <p:cNvPr id="2616" name="Shape 2616"/>
          <p:cNvSpPr>
            <a:spLocks noGrp="1"/>
          </p:cNvSpPr>
          <p:nvPr>
            <p:ph type="body" sz="quarter" idx="1"/>
          </p:nvPr>
        </p:nvSpPr>
        <p:spPr>
          <a:prstGeom prst="rect">
            <a:avLst/>
          </a:prstGeom>
        </p:spPr>
        <p:txBody>
          <a:bodyPr/>
          <a:lstStyle/>
          <a:p>
            <a:r>
              <a:t>Các vùng đồi cát ở giữa tấm hình cho thấy các di tích cổ xưa của thành Giê-ri-cô cổ xưa - còn lại ngày nay. Rất có thể những người canh gác cổ xưa đã quan sát đội quân của Giô-suê từ tháp quan sát đồ đá này khi họ tiến vào gần thành, để cuối cùng làm sụp đổ thành Giê-ri-cô….những khảo quật xưa được tìm thấy ở đây…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0" name="Shape 2640"/>
          <p:cNvSpPr>
            <a:spLocks noGrp="1" noRot="1" noChangeAspect="1"/>
          </p:cNvSpPr>
          <p:nvPr>
            <p:ph type="sldImg"/>
          </p:nvPr>
        </p:nvSpPr>
        <p:spPr>
          <a:prstGeom prst="rect">
            <a:avLst/>
          </a:prstGeom>
        </p:spPr>
        <p:txBody>
          <a:bodyPr/>
          <a:lstStyle/>
          <a:p>
            <a:endParaRPr/>
          </a:p>
        </p:txBody>
      </p:sp>
      <p:sp>
        <p:nvSpPr>
          <p:cNvPr id="2641" name="Shape 2641"/>
          <p:cNvSpPr>
            <a:spLocks noGrp="1"/>
          </p:cNvSpPr>
          <p:nvPr>
            <p:ph type="body" sz="quarter" idx="1"/>
          </p:nvPr>
        </p:nvSpPr>
        <p:spPr>
          <a:prstGeom prst="rect">
            <a:avLst/>
          </a:prstGeom>
        </p:spPr>
        <p:txBody>
          <a:bodyPr/>
          <a:lstStyle>
            <a:lvl1pPr>
              <a:defRPr b="1"/>
            </a:lvl1pPr>
          </a:lstStyle>
          <a:p>
            <a:r>
              <a:t>Và thế là trong 7 năm, đội quân của Giô-suê chiến đấu dọc vùng đất. Đây là thung lũng Gít-trê nổi tiếng nhìn từ đỉnh búi Tha-bô sâu trong khu vực Ga-li-lê ở phía bắc Y-sơ-ra-ên. Đây thật sự là sữa và mật!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 name="Shape 2672"/>
          <p:cNvSpPr>
            <a:spLocks noGrp="1" noRot="1" noChangeAspect="1"/>
          </p:cNvSpPr>
          <p:nvPr>
            <p:ph type="sldImg"/>
          </p:nvPr>
        </p:nvSpPr>
        <p:spPr>
          <a:prstGeom prst="rect">
            <a:avLst/>
          </a:prstGeom>
        </p:spPr>
        <p:txBody>
          <a:bodyPr/>
          <a:lstStyle/>
          <a:p>
            <a:endParaRPr/>
          </a:p>
        </p:txBody>
      </p:sp>
      <p:sp>
        <p:nvSpPr>
          <p:cNvPr id="2673" name="Shape 2673"/>
          <p:cNvSpPr>
            <a:spLocks noGrp="1"/>
          </p:cNvSpPr>
          <p:nvPr>
            <p:ph type="body" sz="quarter" idx="1"/>
          </p:nvPr>
        </p:nvSpPr>
        <p:spPr>
          <a:prstGeom prst="rect">
            <a:avLst/>
          </a:prstGeom>
        </p:spPr>
        <p:txBody>
          <a:bodyPr/>
          <a:lstStyle/>
          <a:p>
            <a:pPr>
              <a:defRPr b="1"/>
            </a:pPr>
            <a:r>
              <a:t>Trong suốt 7 năm chiến đấu gian nan này từ Bắc tới Nam, </a:t>
            </a:r>
          </a:p>
          <a:p>
            <a:pPr>
              <a:defRPr b="1"/>
            </a:pPr>
            <a:r>
              <a:t>Quân đội của Giô-suê phải cam chịu nhiều điều kiện khắc khổ….</a:t>
            </a:r>
          </a:p>
          <a:p>
            <a:pPr>
              <a:defRPr b="1"/>
            </a:pPr>
            <a:r>
              <a:t>//// vùng đất phía bắc….được đầy nước và hoa màu…nhưng ở phía nam, toàn là hoang mạc cô đơn</a:t>
            </a:r>
          </a:p>
          <a:p>
            <a:pPr>
              <a:defRPr b="1"/>
            </a:pPr>
            <a:r>
              <a:t>//// Từ Đan ở phía Bắc đến Bê-e Sê-ba ở phía Nam</a:t>
            </a:r>
          </a:p>
          <a:p>
            <a:pPr>
              <a:defRPr b="1"/>
            </a:pPr>
            <a:r>
              <a:t>Bất chấp tất cả nỗ lực của họ, </a:t>
            </a:r>
            <a:r>
              <a:rPr u="sng"/>
              <a:t>đội quân của Giô-suê đã không hoàn toàn loại bỏ tất cả người Ca-na-an ra khỏi vùng đất như mạng lệnh của Chúa</a:t>
            </a:r>
            <a:r>
              <a:t>. Sự thất bại không vâng lời Chúa hoàn toàn này là một lỗi lầm rất lớn sau này khi dân sự xây dựng đất nước.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 name="Shape 2703"/>
          <p:cNvSpPr>
            <a:spLocks noGrp="1" noRot="1" noChangeAspect="1"/>
          </p:cNvSpPr>
          <p:nvPr>
            <p:ph type="sldImg"/>
          </p:nvPr>
        </p:nvSpPr>
        <p:spPr>
          <a:prstGeom prst="rect">
            <a:avLst/>
          </a:prstGeom>
        </p:spPr>
        <p:txBody>
          <a:bodyPr/>
          <a:lstStyle/>
          <a:p>
            <a:endParaRPr/>
          </a:p>
        </p:txBody>
      </p:sp>
      <p:sp>
        <p:nvSpPr>
          <p:cNvPr id="2704" name="Shape 2704"/>
          <p:cNvSpPr>
            <a:spLocks noGrp="1"/>
          </p:cNvSpPr>
          <p:nvPr>
            <p:ph type="body" sz="quarter" idx="1"/>
          </p:nvPr>
        </p:nvSpPr>
        <p:spPr>
          <a:prstGeom prst="rect">
            <a:avLst/>
          </a:prstGeom>
        </p:spPr>
        <p:txBody>
          <a:bodyPr/>
          <a:lstStyle>
            <a:lvl1pPr>
              <a:defRPr b="1"/>
            </a:lvl1pPr>
          </a:lstStyle>
          <a:p>
            <a:r>
              <a:rPr dirty="0" err="1"/>
              <a:t>Người</a:t>
            </a:r>
            <a:r>
              <a:rPr dirty="0"/>
              <a:t> Y-</a:t>
            </a:r>
            <a:r>
              <a:rPr dirty="0" err="1"/>
              <a:t>sơ</a:t>
            </a:r>
            <a:r>
              <a:rPr dirty="0"/>
              <a:t>-</a:t>
            </a:r>
            <a:r>
              <a:rPr dirty="0" err="1"/>
              <a:t>ra-ên</a:t>
            </a:r>
            <a:r>
              <a:rPr dirty="0"/>
              <a:t> </a:t>
            </a:r>
            <a:r>
              <a:rPr dirty="0" err="1"/>
              <a:t>có</a:t>
            </a:r>
            <a:r>
              <a:rPr dirty="0"/>
              <a:t> </a:t>
            </a:r>
            <a:r>
              <a:rPr dirty="0" err="1"/>
              <a:t>rất</a:t>
            </a:r>
            <a:r>
              <a:rPr dirty="0"/>
              <a:t> </a:t>
            </a:r>
            <a:r>
              <a:rPr dirty="0" err="1"/>
              <a:t>nhiều</a:t>
            </a:r>
            <a:r>
              <a:rPr dirty="0"/>
              <a:t> </a:t>
            </a:r>
            <a:r>
              <a:rPr dirty="0" err="1"/>
              <a:t>cuộc</a:t>
            </a:r>
            <a:r>
              <a:rPr dirty="0"/>
              <a:t> </a:t>
            </a:r>
            <a:r>
              <a:rPr dirty="0" err="1"/>
              <a:t>chiến</a:t>
            </a:r>
            <a:r>
              <a:rPr dirty="0"/>
              <a:t> </a:t>
            </a:r>
            <a:r>
              <a:rPr dirty="0" err="1"/>
              <a:t>thành</a:t>
            </a:r>
            <a:r>
              <a:rPr dirty="0"/>
              <a:t> </a:t>
            </a:r>
            <a:r>
              <a:rPr dirty="0" err="1"/>
              <a:t>công</a:t>
            </a:r>
            <a:r>
              <a:rPr dirty="0"/>
              <a:t>. Sa</a:t>
            </a:r>
            <a:r>
              <a:rPr lang="vi-VN" dirty="0"/>
              <a:t>u</a:t>
            </a:r>
            <a:r>
              <a:rPr dirty="0"/>
              <a:t> </a:t>
            </a:r>
            <a:r>
              <a:rPr dirty="0" err="1"/>
              <a:t>đó</a:t>
            </a:r>
            <a:r>
              <a:rPr dirty="0"/>
              <a:t>…</a:t>
            </a:r>
            <a:r>
              <a:rPr dirty="0" err="1"/>
              <a:t>vào</a:t>
            </a:r>
            <a:r>
              <a:rPr dirty="0"/>
              <a:t> </a:t>
            </a:r>
            <a:r>
              <a:rPr dirty="0" err="1"/>
              <a:t>cuối</a:t>
            </a:r>
            <a:r>
              <a:rPr dirty="0"/>
              <a:t> 7 </a:t>
            </a:r>
            <a:r>
              <a:rPr dirty="0" err="1"/>
              <a:t>năm</a:t>
            </a:r>
            <a:r>
              <a:rPr dirty="0"/>
              <a:t> </a:t>
            </a:r>
            <a:r>
              <a:rPr dirty="0" err="1"/>
              <a:t>trinh</a:t>
            </a:r>
            <a:r>
              <a:rPr dirty="0"/>
              <a:t> </a:t>
            </a:r>
            <a:r>
              <a:rPr dirty="0" err="1"/>
              <a:t>chiến</a:t>
            </a:r>
            <a:r>
              <a:rPr dirty="0"/>
              <a:t>, </a:t>
            </a:r>
            <a:r>
              <a:rPr dirty="0" err="1"/>
              <a:t>vùng</a:t>
            </a:r>
            <a:r>
              <a:rPr dirty="0"/>
              <a:t> </a:t>
            </a:r>
            <a:r>
              <a:rPr dirty="0" err="1"/>
              <a:t>đất</a:t>
            </a:r>
            <a:r>
              <a:rPr dirty="0"/>
              <a:t> </a:t>
            </a:r>
            <a:r>
              <a:rPr dirty="0" err="1"/>
              <a:t>cuối</a:t>
            </a:r>
            <a:r>
              <a:rPr dirty="0"/>
              <a:t> </a:t>
            </a:r>
            <a:r>
              <a:rPr dirty="0" err="1"/>
              <a:t>cùng</a:t>
            </a:r>
            <a:r>
              <a:rPr dirty="0"/>
              <a:t> </a:t>
            </a:r>
            <a:r>
              <a:rPr dirty="0" err="1"/>
              <a:t>cũng</a:t>
            </a:r>
            <a:r>
              <a:rPr dirty="0"/>
              <a:t> </a:t>
            </a:r>
            <a:r>
              <a:rPr dirty="0" err="1"/>
              <a:t>được</a:t>
            </a:r>
            <a:r>
              <a:rPr dirty="0"/>
              <a:t> </a:t>
            </a:r>
            <a:r>
              <a:rPr dirty="0" err="1"/>
              <a:t>dẹp</a:t>
            </a:r>
            <a:r>
              <a:rPr dirty="0"/>
              <a:t> </a:t>
            </a:r>
            <a:r>
              <a:rPr dirty="0" err="1"/>
              <a:t>yên</a:t>
            </a:r>
            <a:r>
              <a:rPr dirty="0"/>
              <a:t>…</a:t>
            </a:r>
            <a:r>
              <a:rPr dirty="0" err="1"/>
              <a:t>và</a:t>
            </a:r>
            <a:r>
              <a:rPr dirty="0"/>
              <a:t> </a:t>
            </a:r>
            <a:r>
              <a:rPr dirty="0" err="1"/>
              <a:t>được</a:t>
            </a:r>
            <a:r>
              <a:rPr dirty="0"/>
              <a:t> </a:t>
            </a:r>
            <a:r>
              <a:rPr dirty="0" err="1"/>
              <a:t>phân</a:t>
            </a:r>
            <a:r>
              <a:rPr dirty="0"/>
              <a:t> chia </a:t>
            </a:r>
            <a:r>
              <a:rPr dirty="0" err="1"/>
              <a:t>cho</a:t>
            </a:r>
            <a:r>
              <a:rPr dirty="0"/>
              <a:t> 12 </a:t>
            </a:r>
            <a:r>
              <a:rPr dirty="0" err="1"/>
              <a:t>bộ</a:t>
            </a:r>
            <a:r>
              <a:rPr dirty="0"/>
              <a:t> </a:t>
            </a:r>
            <a:r>
              <a:rPr dirty="0" err="1"/>
              <a:t>tộc</a:t>
            </a:r>
            <a:r>
              <a:rPr dirty="0"/>
              <a:t> Y-</a:t>
            </a:r>
            <a:r>
              <a:rPr dirty="0" err="1"/>
              <a:t>sơ</a:t>
            </a:r>
            <a:r>
              <a:rPr dirty="0"/>
              <a:t>-</a:t>
            </a:r>
            <a:r>
              <a:rPr dirty="0" err="1"/>
              <a:t>ra-ên</a:t>
            </a:r>
            <a:r>
              <a:rPr dirty="0"/>
              <a:t> </a:t>
            </a:r>
            <a:r>
              <a:rPr dirty="0" err="1"/>
              <a:t>là</a:t>
            </a:r>
            <a:r>
              <a:rPr dirty="0"/>
              <a:t> 12 </a:t>
            </a:r>
            <a:r>
              <a:rPr dirty="0" err="1"/>
              <a:t>người</a:t>
            </a:r>
            <a:r>
              <a:rPr dirty="0"/>
              <a:t> con </a:t>
            </a:r>
            <a:r>
              <a:rPr dirty="0" err="1"/>
              <a:t>của</a:t>
            </a:r>
            <a:r>
              <a:rPr dirty="0"/>
              <a:t> Gia-</a:t>
            </a:r>
            <a:r>
              <a:rPr dirty="0" err="1"/>
              <a:t>cốp</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 name="Shape 2767"/>
          <p:cNvSpPr>
            <a:spLocks noGrp="1" noRot="1" noChangeAspect="1"/>
          </p:cNvSpPr>
          <p:nvPr>
            <p:ph type="sldImg"/>
          </p:nvPr>
        </p:nvSpPr>
        <p:spPr>
          <a:prstGeom prst="rect">
            <a:avLst/>
          </a:prstGeom>
        </p:spPr>
        <p:txBody>
          <a:bodyPr/>
          <a:lstStyle/>
          <a:p>
            <a:endParaRPr/>
          </a:p>
        </p:txBody>
      </p:sp>
      <p:sp>
        <p:nvSpPr>
          <p:cNvPr id="2768" name="Shape 2768"/>
          <p:cNvSpPr>
            <a:spLocks noGrp="1"/>
          </p:cNvSpPr>
          <p:nvPr>
            <p:ph type="body" sz="quarter" idx="1"/>
          </p:nvPr>
        </p:nvSpPr>
        <p:spPr>
          <a:prstGeom prst="rect">
            <a:avLst/>
          </a:prstGeom>
        </p:spPr>
        <p:txBody>
          <a:bodyPr/>
          <a:lstStyle/>
          <a:p>
            <a:pPr>
              <a:defRPr b="1"/>
            </a:pPr>
            <a:r>
              <a:rPr dirty="0" err="1"/>
              <a:t>và</a:t>
            </a:r>
            <a:r>
              <a:rPr dirty="0"/>
              <a:t>…</a:t>
            </a:r>
            <a:r>
              <a:rPr dirty="0" err="1"/>
              <a:t>việc</a:t>
            </a:r>
            <a:r>
              <a:rPr dirty="0"/>
              <a:t> </a:t>
            </a:r>
            <a:r>
              <a:rPr dirty="0" err="1"/>
              <a:t>phân</a:t>
            </a:r>
            <a:r>
              <a:rPr dirty="0"/>
              <a:t> chia </a:t>
            </a:r>
            <a:r>
              <a:rPr dirty="0" err="1"/>
              <a:t>đất</a:t>
            </a:r>
            <a:r>
              <a:rPr dirty="0"/>
              <a:t> </a:t>
            </a:r>
            <a:r>
              <a:rPr dirty="0" err="1"/>
              <a:t>cho</a:t>
            </a:r>
            <a:r>
              <a:rPr dirty="0"/>
              <a:t> </a:t>
            </a:r>
            <a:r>
              <a:rPr dirty="0" err="1"/>
              <a:t>các</a:t>
            </a:r>
            <a:r>
              <a:rPr dirty="0"/>
              <a:t> </a:t>
            </a:r>
            <a:r>
              <a:rPr dirty="0" err="1"/>
              <a:t>bộ</a:t>
            </a:r>
            <a:r>
              <a:rPr dirty="0"/>
              <a:t> </a:t>
            </a:r>
            <a:r>
              <a:rPr dirty="0" err="1"/>
              <a:t>tộc</a:t>
            </a:r>
            <a:r>
              <a:rPr dirty="0"/>
              <a:t> </a:t>
            </a:r>
            <a:r>
              <a:rPr dirty="0" err="1"/>
              <a:t>không</a:t>
            </a:r>
            <a:r>
              <a:rPr dirty="0"/>
              <a:t> </a:t>
            </a:r>
            <a:r>
              <a:rPr dirty="0" err="1"/>
              <a:t>phải</a:t>
            </a:r>
            <a:r>
              <a:rPr dirty="0"/>
              <a:t> </a:t>
            </a:r>
            <a:r>
              <a:rPr dirty="0" err="1"/>
              <a:t>là</a:t>
            </a:r>
            <a:r>
              <a:rPr dirty="0"/>
              <a:t> </a:t>
            </a:r>
            <a:r>
              <a:rPr dirty="0" err="1"/>
              <a:t>chuyện</a:t>
            </a:r>
            <a:r>
              <a:rPr dirty="0"/>
              <a:t> </a:t>
            </a:r>
            <a:r>
              <a:rPr dirty="0" err="1"/>
              <a:t>đơn</a:t>
            </a:r>
            <a:r>
              <a:rPr dirty="0"/>
              <a:t> </a:t>
            </a:r>
            <a:r>
              <a:rPr dirty="0" err="1"/>
              <a:t>giản</a:t>
            </a:r>
            <a:r>
              <a:rPr dirty="0"/>
              <a:t>. </a:t>
            </a:r>
            <a:r>
              <a:rPr dirty="0" err="1"/>
              <a:t>Khi</a:t>
            </a:r>
            <a:r>
              <a:rPr dirty="0"/>
              <a:t> </a:t>
            </a:r>
            <a:r>
              <a:rPr dirty="0" err="1"/>
              <a:t>hoàn</a:t>
            </a:r>
            <a:r>
              <a:rPr dirty="0"/>
              <a:t> </a:t>
            </a:r>
            <a:r>
              <a:rPr dirty="0" err="1"/>
              <a:t>thành</a:t>
            </a:r>
            <a:r>
              <a:rPr dirty="0"/>
              <a:t> </a:t>
            </a:r>
            <a:r>
              <a:rPr dirty="0" err="1"/>
              <a:t>xong</a:t>
            </a:r>
            <a:r>
              <a:rPr dirty="0"/>
              <a:t>…</a:t>
            </a:r>
          </a:p>
          <a:p>
            <a:pPr>
              <a:defRPr b="1"/>
            </a:pPr>
            <a:r>
              <a:rPr dirty="0"/>
              <a:t>//// </a:t>
            </a:r>
            <a:r>
              <a:rPr dirty="0" err="1"/>
              <a:t>mỗi</a:t>
            </a:r>
            <a:r>
              <a:rPr dirty="0"/>
              <a:t> chi </a:t>
            </a:r>
            <a:r>
              <a:rPr dirty="0" err="1"/>
              <a:t>phái</a:t>
            </a:r>
            <a:r>
              <a:rPr dirty="0"/>
              <a:t> </a:t>
            </a:r>
            <a:r>
              <a:rPr dirty="0" err="1"/>
              <a:t>ổn</a:t>
            </a:r>
            <a:r>
              <a:rPr dirty="0"/>
              <a:t> </a:t>
            </a:r>
            <a:r>
              <a:rPr dirty="0" err="1"/>
              <a:t>định</a:t>
            </a:r>
            <a:r>
              <a:rPr dirty="0"/>
              <a:t>, </a:t>
            </a:r>
            <a:r>
              <a:rPr dirty="0" err="1"/>
              <a:t>sẵn</a:t>
            </a:r>
            <a:r>
              <a:rPr dirty="0"/>
              <a:t> s</a:t>
            </a:r>
            <a:r>
              <a:rPr lang="vi-VN" dirty="0"/>
              <a:t>à</a:t>
            </a:r>
            <a:r>
              <a:rPr dirty="0"/>
              <a:t>ng </a:t>
            </a:r>
            <a:r>
              <a:rPr dirty="0" err="1"/>
              <a:t>học</a:t>
            </a:r>
            <a:r>
              <a:rPr dirty="0"/>
              <a:t> </a:t>
            </a:r>
            <a:r>
              <a:rPr dirty="0" err="1"/>
              <a:t>cách</a:t>
            </a:r>
            <a:r>
              <a:rPr dirty="0"/>
              <a:t> </a:t>
            </a:r>
            <a:r>
              <a:rPr dirty="0" err="1"/>
              <a:t>sống</a:t>
            </a:r>
            <a:r>
              <a:rPr dirty="0"/>
              <a:t> </a:t>
            </a:r>
            <a:r>
              <a:rPr dirty="0" err="1"/>
              <a:t>trong</a:t>
            </a:r>
            <a:r>
              <a:rPr dirty="0"/>
              <a:t> </a:t>
            </a:r>
            <a:r>
              <a:rPr dirty="0" err="1"/>
              <a:t>vùng</a:t>
            </a:r>
            <a:r>
              <a:rPr dirty="0"/>
              <a:t> </a:t>
            </a:r>
            <a:r>
              <a:rPr dirty="0" err="1"/>
              <a:t>đất</a:t>
            </a:r>
            <a:r>
              <a:rPr dirty="0"/>
              <a:t> </a:t>
            </a:r>
            <a:r>
              <a:rPr dirty="0" err="1"/>
              <a:t>mới</a:t>
            </a:r>
            <a:r>
              <a:rPr dirty="0"/>
              <a:t> </a:t>
            </a:r>
            <a:r>
              <a:rPr dirty="0" err="1"/>
              <a:t>là</a:t>
            </a:r>
            <a:r>
              <a:rPr dirty="0"/>
              <a:t> </a:t>
            </a:r>
            <a:r>
              <a:rPr dirty="0" err="1"/>
              <a:t>cơ</a:t>
            </a:r>
            <a:r>
              <a:rPr dirty="0"/>
              <a:t> </a:t>
            </a:r>
            <a:r>
              <a:rPr dirty="0" err="1"/>
              <a:t>nghiệp</a:t>
            </a:r>
            <a:r>
              <a:rPr dirty="0"/>
              <a:t> </a:t>
            </a:r>
            <a:r>
              <a:rPr dirty="0" err="1"/>
              <a:t>của</a:t>
            </a:r>
            <a:r>
              <a:rPr dirty="0"/>
              <a:t> </a:t>
            </a:r>
            <a:r>
              <a:rPr dirty="0" err="1"/>
              <a:t>Áp</a:t>
            </a:r>
            <a:r>
              <a:rPr dirty="0"/>
              <a:t>-</a:t>
            </a:r>
            <a:r>
              <a:rPr dirty="0" err="1"/>
              <a:t>ra</a:t>
            </a:r>
            <a:r>
              <a:rPr dirty="0"/>
              <a:t>-ham. Theo </a:t>
            </a:r>
            <a:r>
              <a:rPr dirty="0" err="1"/>
              <a:t>như</a:t>
            </a:r>
            <a:r>
              <a:rPr dirty="0"/>
              <a:t> </a:t>
            </a:r>
            <a:r>
              <a:rPr dirty="0" err="1"/>
              <a:t>phân</a:t>
            </a:r>
            <a:r>
              <a:rPr dirty="0"/>
              <a:t> chia, </a:t>
            </a:r>
            <a:r>
              <a:rPr dirty="0" err="1"/>
              <a:t>các</a:t>
            </a:r>
            <a:r>
              <a:rPr dirty="0"/>
              <a:t> chi </a:t>
            </a:r>
            <a:r>
              <a:rPr dirty="0" err="1"/>
              <a:t>phái</a:t>
            </a:r>
            <a:r>
              <a:rPr dirty="0"/>
              <a:t> </a:t>
            </a:r>
            <a:r>
              <a:rPr dirty="0" err="1"/>
              <a:t>này</a:t>
            </a:r>
            <a:r>
              <a:rPr dirty="0"/>
              <a:t> </a:t>
            </a:r>
            <a:r>
              <a:rPr dirty="0" err="1"/>
              <a:t>là</a:t>
            </a:r>
            <a:r>
              <a:rPr dirty="0"/>
              <a:t>:</a:t>
            </a:r>
          </a:p>
          <a:p>
            <a:pPr>
              <a:defRPr b="1"/>
            </a:pPr>
            <a:r>
              <a:rPr dirty="0"/>
              <a:t>/// A-se</a:t>
            </a:r>
          </a:p>
          <a:p>
            <a:pPr>
              <a:defRPr b="1"/>
            </a:pPr>
            <a:r>
              <a:rPr dirty="0"/>
              <a:t>/// Sa-</a:t>
            </a:r>
            <a:r>
              <a:rPr dirty="0" err="1"/>
              <a:t>bu</a:t>
            </a:r>
            <a:r>
              <a:rPr dirty="0"/>
              <a:t>-</a:t>
            </a:r>
            <a:r>
              <a:rPr dirty="0" err="1"/>
              <a:t>lôn</a:t>
            </a:r>
            <a:endParaRPr dirty="0"/>
          </a:p>
          <a:p>
            <a:pPr>
              <a:defRPr b="1"/>
            </a:pPr>
            <a:r>
              <a:rPr dirty="0"/>
              <a:t>/// </a:t>
            </a:r>
            <a:r>
              <a:rPr dirty="0" err="1"/>
              <a:t>Nép</a:t>
            </a:r>
            <a:r>
              <a:rPr dirty="0"/>
              <a:t>-ta-li</a:t>
            </a:r>
          </a:p>
          <a:p>
            <a:pPr>
              <a:defRPr b="1"/>
            </a:pPr>
            <a:r>
              <a:rPr dirty="0"/>
              <a:t>/// Y-</a:t>
            </a:r>
            <a:r>
              <a:rPr dirty="0" err="1"/>
              <a:t>sa</a:t>
            </a:r>
            <a:r>
              <a:rPr dirty="0"/>
              <a:t>-ca</a:t>
            </a:r>
          </a:p>
          <a:p>
            <a:pPr>
              <a:defRPr b="1"/>
            </a:pPr>
            <a:r>
              <a:rPr dirty="0"/>
              <a:t>/// </a:t>
            </a:r>
            <a:r>
              <a:rPr dirty="0" err="1"/>
              <a:t>Các</a:t>
            </a:r>
            <a:r>
              <a:rPr dirty="0"/>
              <a:t> con </a:t>
            </a:r>
            <a:r>
              <a:rPr dirty="0" err="1"/>
              <a:t>trai</a:t>
            </a:r>
            <a:r>
              <a:rPr dirty="0"/>
              <a:t> </a:t>
            </a:r>
            <a:r>
              <a:rPr dirty="0" err="1"/>
              <a:t>Giô-sép</a:t>
            </a:r>
            <a:r>
              <a:rPr dirty="0"/>
              <a:t> chia </a:t>
            </a:r>
            <a:r>
              <a:rPr dirty="0" err="1"/>
              <a:t>thành</a:t>
            </a:r>
            <a:r>
              <a:rPr dirty="0"/>
              <a:t> 2 chi </a:t>
            </a:r>
            <a:r>
              <a:rPr dirty="0" err="1"/>
              <a:t>phái</a:t>
            </a:r>
            <a:r>
              <a:rPr dirty="0"/>
              <a:t>…</a:t>
            </a:r>
            <a:r>
              <a:rPr dirty="0" err="1"/>
              <a:t>Ép-ra-im</a:t>
            </a:r>
            <a:r>
              <a:rPr dirty="0"/>
              <a:t> </a:t>
            </a:r>
            <a:r>
              <a:rPr dirty="0" err="1"/>
              <a:t>và</a:t>
            </a:r>
            <a:r>
              <a:rPr dirty="0"/>
              <a:t> Ma-</a:t>
            </a:r>
            <a:r>
              <a:rPr dirty="0" err="1"/>
              <a:t>na</a:t>
            </a:r>
            <a:r>
              <a:rPr dirty="0"/>
              <a:t>-se. </a:t>
            </a:r>
            <a:r>
              <a:rPr dirty="0" err="1"/>
              <a:t>Lưu</a:t>
            </a:r>
            <a:r>
              <a:rPr dirty="0"/>
              <a:t> </a:t>
            </a:r>
            <a:r>
              <a:rPr dirty="0" err="1"/>
              <a:t>ý</a:t>
            </a:r>
            <a:r>
              <a:rPr dirty="0"/>
              <a:t> </a:t>
            </a:r>
            <a:r>
              <a:rPr dirty="0" err="1"/>
              <a:t>sản</a:t>
            </a:r>
            <a:r>
              <a:rPr dirty="0"/>
              <a:t> </a:t>
            </a:r>
            <a:r>
              <a:rPr dirty="0" err="1"/>
              <a:t>nghiệp</a:t>
            </a:r>
            <a:r>
              <a:rPr dirty="0"/>
              <a:t> </a:t>
            </a:r>
            <a:r>
              <a:rPr dirty="0" err="1"/>
              <a:t>của</a:t>
            </a:r>
            <a:r>
              <a:rPr dirty="0"/>
              <a:t> </a:t>
            </a:r>
            <a:r>
              <a:rPr dirty="0" err="1"/>
              <a:t>dân</a:t>
            </a:r>
            <a:r>
              <a:rPr dirty="0"/>
              <a:t> Ma-</a:t>
            </a:r>
            <a:r>
              <a:rPr dirty="0" err="1"/>
              <a:t>na</a:t>
            </a:r>
            <a:r>
              <a:rPr dirty="0"/>
              <a:t>-se </a:t>
            </a:r>
            <a:r>
              <a:rPr dirty="0" err="1"/>
              <a:t>ở</a:t>
            </a:r>
            <a:r>
              <a:rPr dirty="0"/>
              <a:t> </a:t>
            </a:r>
            <a:r>
              <a:rPr dirty="0" err="1"/>
              <a:t>cả</a:t>
            </a:r>
            <a:r>
              <a:rPr dirty="0"/>
              <a:t> </a:t>
            </a:r>
            <a:r>
              <a:rPr dirty="0" err="1"/>
              <a:t>hai</a:t>
            </a:r>
            <a:r>
              <a:rPr dirty="0"/>
              <a:t> </a:t>
            </a:r>
            <a:r>
              <a:rPr dirty="0" err="1"/>
              <a:t>phía</a:t>
            </a:r>
            <a:r>
              <a:rPr dirty="0"/>
              <a:t> </a:t>
            </a:r>
            <a:r>
              <a:rPr dirty="0" err="1"/>
              <a:t>của</a:t>
            </a:r>
            <a:r>
              <a:rPr dirty="0"/>
              <a:t> </a:t>
            </a:r>
            <a:r>
              <a:rPr dirty="0" err="1"/>
              <a:t>sông</a:t>
            </a:r>
            <a:r>
              <a:rPr dirty="0"/>
              <a:t> </a:t>
            </a:r>
            <a:r>
              <a:rPr dirty="0" err="1"/>
              <a:t>Giô-đanh</a:t>
            </a:r>
            <a:endParaRPr dirty="0"/>
          </a:p>
          <a:p>
            <a:pPr>
              <a:defRPr b="1"/>
            </a:pPr>
            <a:r>
              <a:rPr dirty="0" err="1"/>
              <a:t>Có</a:t>
            </a:r>
            <a:endParaRPr dirty="0"/>
          </a:p>
          <a:p>
            <a:pPr>
              <a:defRPr b="1"/>
            </a:pPr>
            <a:r>
              <a:rPr dirty="0"/>
              <a:t>/// </a:t>
            </a:r>
            <a:r>
              <a:rPr dirty="0" err="1"/>
              <a:t>Gát</a:t>
            </a:r>
            <a:endParaRPr dirty="0"/>
          </a:p>
          <a:p>
            <a:pPr>
              <a:defRPr b="1"/>
            </a:pPr>
            <a:r>
              <a:rPr dirty="0"/>
              <a:t>/// </a:t>
            </a:r>
            <a:r>
              <a:rPr dirty="0" err="1"/>
              <a:t>Đan</a:t>
            </a:r>
            <a:endParaRPr dirty="0"/>
          </a:p>
          <a:p>
            <a:pPr>
              <a:defRPr b="1"/>
            </a:pPr>
            <a:r>
              <a:rPr dirty="0"/>
              <a:t>/// Ru-</a:t>
            </a:r>
            <a:r>
              <a:rPr dirty="0" err="1"/>
              <a:t>bên</a:t>
            </a:r>
            <a:endParaRPr dirty="0"/>
          </a:p>
          <a:p>
            <a:pPr>
              <a:defRPr b="1"/>
            </a:pPr>
            <a:r>
              <a:rPr dirty="0"/>
              <a:t>/// Si-</a:t>
            </a:r>
            <a:r>
              <a:rPr dirty="0" err="1"/>
              <a:t>mê</a:t>
            </a:r>
            <a:r>
              <a:rPr dirty="0"/>
              <a:t>-</a:t>
            </a:r>
            <a:r>
              <a:rPr dirty="0" err="1"/>
              <a:t>ôn</a:t>
            </a:r>
            <a:endParaRPr dirty="0"/>
          </a:p>
          <a:p>
            <a:pPr>
              <a:defRPr b="1"/>
            </a:pPr>
            <a:r>
              <a:rPr dirty="0"/>
              <a:t>/// </a:t>
            </a:r>
            <a:r>
              <a:rPr dirty="0" err="1"/>
              <a:t>Giu-đa</a:t>
            </a:r>
            <a:r>
              <a:rPr dirty="0"/>
              <a:t> </a:t>
            </a:r>
            <a:r>
              <a:rPr dirty="0" err="1"/>
              <a:t>và</a:t>
            </a:r>
            <a:endParaRPr dirty="0"/>
          </a:p>
          <a:p>
            <a:pPr>
              <a:defRPr b="1"/>
            </a:pPr>
            <a:r>
              <a:rPr dirty="0"/>
              <a:t>/// </a:t>
            </a:r>
            <a:r>
              <a:rPr dirty="0" err="1"/>
              <a:t>Bên</a:t>
            </a:r>
            <a:r>
              <a:rPr dirty="0"/>
              <a:t>-</a:t>
            </a:r>
            <a:r>
              <a:rPr dirty="0" err="1"/>
              <a:t>gia</a:t>
            </a:r>
            <a:r>
              <a:rPr dirty="0"/>
              <a:t>-min</a:t>
            </a:r>
          </a:p>
          <a:p>
            <a:pPr>
              <a:defRPr b="1"/>
            </a:pPr>
            <a:r>
              <a:rPr dirty="0"/>
              <a:t>/// </a:t>
            </a:r>
            <a:r>
              <a:rPr dirty="0" err="1"/>
              <a:t>Còn</a:t>
            </a:r>
            <a:r>
              <a:rPr dirty="0"/>
              <a:t> </a:t>
            </a:r>
            <a:r>
              <a:rPr dirty="0" err="1"/>
              <a:t>về</a:t>
            </a:r>
            <a:r>
              <a:rPr dirty="0"/>
              <a:t> chi </a:t>
            </a:r>
            <a:r>
              <a:rPr dirty="0" err="1"/>
              <a:t>phái</a:t>
            </a:r>
            <a:r>
              <a:rPr dirty="0"/>
              <a:t> Lê-vi, </a:t>
            </a:r>
            <a:r>
              <a:rPr dirty="0" err="1"/>
              <a:t>họ</a:t>
            </a:r>
            <a:r>
              <a:rPr dirty="0"/>
              <a:t> </a:t>
            </a:r>
            <a:r>
              <a:rPr dirty="0" err="1"/>
              <a:t>không</a:t>
            </a:r>
            <a:r>
              <a:rPr dirty="0"/>
              <a:t> </a:t>
            </a:r>
            <a:r>
              <a:rPr dirty="0" err="1"/>
              <a:t>có</a:t>
            </a:r>
            <a:r>
              <a:rPr dirty="0"/>
              <a:t> </a:t>
            </a:r>
            <a:r>
              <a:rPr dirty="0" err="1"/>
              <a:t>sản</a:t>
            </a:r>
            <a:r>
              <a:rPr dirty="0"/>
              <a:t> </a:t>
            </a:r>
            <a:r>
              <a:rPr dirty="0" err="1"/>
              <a:t>nghiệp</a:t>
            </a:r>
            <a:r>
              <a:rPr dirty="0"/>
              <a:t> </a:t>
            </a:r>
            <a:r>
              <a:rPr dirty="0" err="1"/>
              <a:t>đất</a:t>
            </a:r>
            <a:r>
              <a:rPr dirty="0"/>
              <a:t> </a:t>
            </a:r>
            <a:r>
              <a:rPr dirty="0" err="1"/>
              <a:t>đai</a:t>
            </a:r>
            <a:r>
              <a:rPr dirty="0"/>
              <a:t>.. </a:t>
            </a:r>
            <a:r>
              <a:rPr dirty="0" err="1"/>
              <a:t>họ</a:t>
            </a:r>
            <a:r>
              <a:rPr dirty="0"/>
              <a:t> </a:t>
            </a:r>
            <a:r>
              <a:rPr dirty="0" err="1"/>
              <a:t>được</a:t>
            </a:r>
            <a:r>
              <a:rPr dirty="0"/>
              <a:t> </a:t>
            </a:r>
            <a:r>
              <a:rPr dirty="0" err="1"/>
              <a:t>giao</a:t>
            </a:r>
            <a:r>
              <a:rPr dirty="0"/>
              <a:t> </a:t>
            </a:r>
            <a:r>
              <a:rPr dirty="0" err="1"/>
              <a:t>cho</a:t>
            </a:r>
            <a:r>
              <a:rPr dirty="0"/>
              <a:t> </a:t>
            </a:r>
            <a:r>
              <a:rPr dirty="0" err="1"/>
              <a:t>sống</a:t>
            </a:r>
            <a:r>
              <a:rPr dirty="0"/>
              <a:t> </a:t>
            </a:r>
            <a:r>
              <a:rPr dirty="0" err="1"/>
              <a:t>trong</a:t>
            </a:r>
            <a:r>
              <a:rPr dirty="0"/>
              <a:t> </a:t>
            </a:r>
            <a:r>
              <a:rPr dirty="0" err="1"/>
              <a:t>các</a:t>
            </a:r>
            <a:r>
              <a:rPr dirty="0"/>
              <a:t> </a:t>
            </a:r>
            <a:r>
              <a:rPr dirty="0" err="1"/>
              <a:t>thành</a:t>
            </a:r>
            <a:r>
              <a:rPr dirty="0"/>
              <a:t> </a:t>
            </a:r>
            <a:r>
              <a:rPr dirty="0" err="1"/>
              <a:t>có</a:t>
            </a:r>
            <a:r>
              <a:rPr dirty="0"/>
              <a:t> </a:t>
            </a:r>
            <a:r>
              <a:rPr dirty="0" err="1"/>
              <a:t>đồng</a:t>
            </a:r>
            <a:r>
              <a:rPr dirty="0"/>
              <a:t> </a:t>
            </a:r>
            <a:r>
              <a:rPr dirty="0" err="1"/>
              <a:t>cỏ</a:t>
            </a:r>
            <a:r>
              <a:rPr dirty="0"/>
              <a:t> </a:t>
            </a:r>
            <a:r>
              <a:rPr dirty="0" err="1"/>
              <a:t>chung</a:t>
            </a:r>
            <a:r>
              <a:rPr dirty="0"/>
              <a:t> </a:t>
            </a:r>
            <a:r>
              <a:rPr dirty="0" err="1"/>
              <a:t>quanh</a:t>
            </a:r>
            <a:r>
              <a:rPr dirty="0"/>
              <a:t> </a:t>
            </a:r>
            <a:r>
              <a:rPr dirty="0" err="1"/>
              <a:t>cho</a:t>
            </a:r>
            <a:r>
              <a:rPr dirty="0"/>
              <a:t> </a:t>
            </a:r>
            <a:r>
              <a:rPr dirty="0" err="1"/>
              <a:t>đàn</a:t>
            </a:r>
            <a:r>
              <a:rPr dirty="0"/>
              <a:t> </a:t>
            </a:r>
            <a:r>
              <a:rPr dirty="0" err="1"/>
              <a:t>gia</a:t>
            </a:r>
            <a:r>
              <a:rPr dirty="0"/>
              <a:t> </a:t>
            </a:r>
            <a:r>
              <a:rPr dirty="0" err="1"/>
              <a:t>súc</a:t>
            </a:r>
            <a:r>
              <a:rPr dirty="0"/>
              <a:t> </a:t>
            </a:r>
            <a:r>
              <a:rPr dirty="0" err="1"/>
              <a:t>của</a:t>
            </a:r>
            <a:r>
              <a:rPr dirty="0"/>
              <a:t> </a:t>
            </a:r>
            <a:r>
              <a:rPr dirty="0" err="1"/>
              <a:t>họ</a:t>
            </a:r>
            <a:r>
              <a:rPr dirty="0"/>
              <a:t>. </a:t>
            </a:r>
            <a:r>
              <a:rPr dirty="0" err="1"/>
              <a:t>Người</a:t>
            </a:r>
            <a:r>
              <a:rPr dirty="0"/>
              <a:t> Lê-vi </a:t>
            </a:r>
            <a:r>
              <a:rPr dirty="0" err="1"/>
              <a:t>là</a:t>
            </a:r>
            <a:r>
              <a:rPr dirty="0"/>
              <a:t> </a:t>
            </a:r>
            <a:r>
              <a:rPr dirty="0" err="1"/>
              <a:t>thầy</a:t>
            </a:r>
            <a:r>
              <a:rPr dirty="0"/>
              <a:t> </a:t>
            </a:r>
            <a:r>
              <a:rPr dirty="0" err="1"/>
              <a:t>tế</a:t>
            </a:r>
            <a:r>
              <a:rPr dirty="0"/>
              <a:t> </a:t>
            </a:r>
            <a:r>
              <a:rPr dirty="0" err="1"/>
              <a:t>lễ</a:t>
            </a:r>
            <a:r>
              <a:rPr dirty="0"/>
              <a:t> </a:t>
            </a:r>
            <a:r>
              <a:rPr dirty="0" err="1"/>
              <a:t>của</a:t>
            </a:r>
            <a:r>
              <a:rPr dirty="0"/>
              <a:t> </a:t>
            </a:r>
            <a:r>
              <a:rPr dirty="0" err="1"/>
              <a:t>Đền</a:t>
            </a:r>
            <a:r>
              <a:rPr dirty="0"/>
              <a:t> </a:t>
            </a:r>
            <a:r>
              <a:rPr dirty="0" err="1"/>
              <a:t>Tạm</a:t>
            </a:r>
            <a:r>
              <a:rPr dirty="0"/>
              <a:t> …</a:t>
            </a:r>
            <a:r>
              <a:rPr dirty="0" err="1"/>
              <a:t>như</a:t>
            </a:r>
            <a:r>
              <a:rPr dirty="0"/>
              <a:t> </a:t>
            </a:r>
            <a:r>
              <a:rPr dirty="0" err="1"/>
              <a:t>Kinh</a:t>
            </a:r>
            <a:r>
              <a:rPr dirty="0"/>
              <a:t> </a:t>
            </a:r>
            <a:r>
              <a:rPr dirty="0" err="1"/>
              <a:t>Thánh</a:t>
            </a:r>
            <a:r>
              <a:rPr dirty="0"/>
              <a:t> </a:t>
            </a:r>
            <a:r>
              <a:rPr dirty="0" err="1"/>
              <a:t>chép</a:t>
            </a:r>
            <a:r>
              <a:rPr dirty="0"/>
              <a:t> ..”</a:t>
            </a:r>
            <a:r>
              <a:rPr dirty="0" err="1"/>
              <a:t>các</a:t>
            </a:r>
            <a:r>
              <a:rPr dirty="0"/>
              <a:t> </a:t>
            </a:r>
            <a:r>
              <a:rPr dirty="0" err="1"/>
              <a:t>lễ</a:t>
            </a:r>
            <a:r>
              <a:rPr dirty="0"/>
              <a:t> </a:t>
            </a:r>
            <a:r>
              <a:rPr dirty="0" err="1"/>
              <a:t>vật</a:t>
            </a:r>
            <a:r>
              <a:rPr dirty="0"/>
              <a:t> </a:t>
            </a:r>
            <a:r>
              <a:rPr dirty="0" err="1"/>
              <a:t>dâng</a:t>
            </a:r>
            <a:r>
              <a:rPr dirty="0"/>
              <a:t> </a:t>
            </a:r>
            <a:r>
              <a:rPr dirty="0" err="1"/>
              <a:t>lên</a:t>
            </a:r>
            <a:r>
              <a:rPr dirty="0"/>
              <a:t> qua </a:t>
            </a:r>
            <a:r>
              <a:rPr dirty="0" err="1"/>
              <a:t>lửa</a:t>
            </a:r>
            <a:r>
              <a:rPr dirty="0"/>
              <a:t> </a:t>
            </a:r>
            <a:r>
              <a:rPr dirty="0" err="1"/>
              <a:t>cho</a:t>
            </a:r>
            <a:r>
              <a:rPr dirty="0"/>
              <a:t> </a:t>
            </a:r>
            <a:r>
              <a:rPr dirty="0" err="1"/>
              <a:t>Đức</a:t>
            </a:r>
            <a:r>
              <a:rPr dirty="0"/>
              <a:t> </a:t>
            </a:r>
            <a:r>
              <a:rPr dirty="0" err="1"/>
              <a:t>Chúa</a:t>
            </a:r>
            <a:r>
              <a:rPr dirty="0"/>
              <a:t> </a:t>
            </a:r>
            <a:r>
              <a:rPr dirty="0" err="1"/>
              <a:t>Trời</a:t>
            </a:r>
            <a:r>
              <a:rPr dirty="0"/>
              <a:t>…</a:t>
            </a:r>
            <a:r>
              <a:rPr dirty="0" err="1"/>
              <a:t>là</a:t>
            </a:r>
            <a:r>
              <a:rPr dirty="0"/>
              <a:t> </a:t>
            </a:r>
            <a:r>
              <a:rPr dirty="0" err="1"/>
              <a:t>sản</a:t>
            </a:r>
            <a:r>
              <a:rPr dirty="0"/>
              <a:t> </a:t>
            </a:r>
            <a:r>
              <a:rPr dirty="0" err="1"/>
              <a:t>nghiệp</a:t>
            </a:r>
            <a:r>
              <a:rPr dirty="0"/>
              <a:t> </a:t>
            </a:r>
            <a:r>
              <a:rPr dirty="0" err="1"/>
              <a:t>của</a:t>
            </a:r>
            <a:r>
              <a:rPr dirty="0"/>
              <a:t> </a:t>
            </a:r>
            <a:r>
              <a:rPr dirty="0" err="1"/>
              <a:t>họ</a:t>
            </a:r>
            <a:r>
              <a:rPr dirty="0"/>
              <a:t>, </a:t>
            </a:r>
            <a:r>
              <a:rPr dirty="0" err="1"/>
              <a:t>như</a:t>
            </a:r>
            <a:r>
              <a:rPr dirty="0"/>
              <a:t> </a:t>
            </a:r>
            <a:r>
              <a:rPr dirty="0" err="1"/>
              <a:t>lời</a:t>
            </a:r>
            <a:r>
              <a:rPr dirty="0"/>
              <a:t> </a:t>
            </a:r>
            <a:r>
              <a:rPr dirty="0" err="1"/>
              <a:t>Ngài</a:t>
            </a:r>
            <a:r>
              <a:rPr dirty="0"/>
              <a:t> </a:t>
            </a:r>
            <a:r>
              <a:rPr dirty="0" err="1"/>
              <a:t>hứa</a:t>
            </a:r>
            <a:r>
              <a:rPr dirty="0"/>
              <a:t> </a:t>
            </a:r>
            <a:r>
              <a:rPr dirty="0" err="1"/>
              <a:t>với</a:t>
            </a:r>
            <a:r>
              <a:rPr dirty="0"/>
              <a:t> </a:t>
            </a:r>
            <a:r>
              <a:rPr dirty="0" err="1"/>
              <a:t>họ</a:t>
            </a:r>
            <a:r>
              <a:rPr dirty="0"/>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5" name="Shape 2815"/>
          <p:cNvSpPr>
            <a:spLocks noGrp="1" noRot="1" noChangeAspect="1"/>
          </p:cNvSpPr>
          <p:nvPr>
            <p:ph type="sldImg"/>
          </p:nvPr>
        </p:nvSpPr>
        <p:spPr>
          <a:prstGeom prst="rect">
            <a:avLst/>
          </a:prstGeom>
        </p:spPr>
        <p:txBody>
          <a:bodyPr/>
          <a:lstStyle/>
          <a:p>
            <a:endParaRPr/>
          </a:p>
        </p:txBody>
      </p:sp>
      <p:sp>
        <p:nvSpPr>
          <p:cNvPr id="2816" name="Shape 2816"/>
          <p:cNvSpPr>
            <a:spLocks noGrp="1"/>
          </p:cNvSpPr>
          <p:nvPr>
            <p:ph type="body" sz="quarter" idx="1"/>
          </p:nvPr>
        </p:nvSpPr>
        <p:spPr>
          <a:prstGeom prst="rect">
            <a:avLst/>
          </a:prstGeom>
        </p:spPr>
        <p:txBody>
          <a:bodyPr/>
          <a:lstStyle>
            <a:lvl1pPr>
              <a:defRPr b="1"/>
            </a:lvl1pPr>
          </a:lstStyle>
          <a:p>
            <a:r>
              <a:t>Nhưng lưu ý Kinh Thánh miêu tả là thời kì đó “mỗi người tự làm điều mắt mình cho là đúng”. Chính điều này dẫn Y-sơ-ra-ên trực tiếp đến những khó khăn tương lai trong cuộc sống mới của họ tại vùng đất hứa.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 name="Shape 2836"/>
          <p:cNvSpPr>
            <a:spLocks noGrp="1" noRot="1" noChangeAspect="1"/>
          </p:cNvSpPr>
          <p:nvPr>
            <p:ph type="sldImg"/>
          </p:nvPr>
        </p:nvSpPr>
        <p:spPr>
          <a:prstGeom prst="rect">
            <a:avLst/>
          </a:prstGeom>
        </p:spPr>
        <p:txBody>
          <a:bodyPr/>
          <a:lstStyle/>
          <a:p>
            <a:endParaRPr/>
          </a:p>
        </p:txBody>
      </p:sp>
      <p:sp>
        <p:nvSpPr>
          <p:cNvPr id="2837" name="Shape 2837"/>
          <p:cNvSpPr>
            <a:spLocks noGrp="1"/>
          </p:cNvSpPr>
          <p:nvPr>
            <p:ph type="body" sz="quarter" idx="1"/>
          </p:nvPr>
        </p:nvSpPr>
        <p:spPr>
          <a:prstGeom prst="rect">
            <a:avLst/>
          </a:prstGeom>
        </p:spPr>
        <p:txBody>
          <a:bodyPr/>
          <a:lstStyle/>
          <a:p>
            <a:pPr>
              <a:defRPr b="1"/>
            </a:pPr>
            <a:r>
              <a:t>Hãy ghi nhớ niên đại tổng quát cho những cuộc đời này và sự kiện liên quan tới họ. Thời gian rất dễ nhớ vì chia theo nhóm khái quát là 500 năm cho mỗi giai đoạn chính:</a:t>
            </a:r>
          </a:p>
          <a:p>
            <a:pPr>
              <a:defRPr b="1"/>
            </a:pPr>
            <a:r>
              <a:t>Áp-ra-ham &amp; Giô-sép: khoảng 2000 trước Công Nguyên</a:t>
            </a:r>
          </a:p>
          <a:p>
            <a:pPr>
              <a:defRPr b="1"/>
            </a:pPr>
            <a:r>
              <a:t>Môi-se &amp; Giô-suê: khoảng 1500 trước Công Nguyên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prstGeom prst="rect">
            <a:avLst/>
          </a:prstGeom>
        </p:spPr>
        <p:txBody>
          <a:bodyPr/>
          <a:lstStyle/>
          <a:p>
            <a:endParaRPr/>
          </a:p>
        </p:txBody>
      </p:sp>
      <p:sp>
        <p:nvSpPr>
          <p:cNvPr id="570" name="Shape 570"/>
          <p:cNvSpPr>
            <a:spLocks noGrp="1"/>
          </p:cNvSpPr>
          <p:nvPr>
            <p:ph type="body" sz="quarter" idx="1"/>
          </p:nvPr>
        </p:nvSpPr>
        <p:spPr>
          <a:prstGeom prst="rect">
            <a:avLst/>
          </a:prstGeom>
        </p:spPr>
        <p:txBody>
          <a:bodyPr/>
          <a:lstStyle/>
          <a:p>
            <a:r>
              <a:t>Đường trên bản đồ đi theo cuộc hành trình cổ xưa bây giờ rẽ sang hướng đông rồi về hướng nam, hướng về vị trí truyền thống của Núi Si-nai…ở ngay tại khu vực trông giống tai thỏ này trên bản đồ vẽ tay.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3" name="Shape 3103"/>
          <p:cNvSpPr>
            <a:spLocks noGrp="1" noRot="1" noChangeAspect="1"/>
          </p:cNvSpPr>
          <p:nvPr>
            <p:ph type="sldImg"/>
          </p:nvPr>
        </p:nvSpPr>
        <p:spPr>
          <a:prstGeom prst="rect">
            <a:avLst/>
          </a:prstGeom>
        </p:spPr>
        <p:txBody>
          <a:bodyPr/>
          <a:lstStyle/>
          <a:p>
            <a:endParaRPr/>
          </a:p>
        </p:txBody>
      </p:sp>
      <p:sp>
        <p:nvSpPr>
          <p:cNvPr id="3104" name="Shape 3104"/>
          <p:cNvSpPr>
            <a:spLocks noGrp="1"/>
          </p:cNvSpPr>
          <p:nvPr>
            <p:ph type="body" sz="quarter" idx="1"/>
          </p:nvPr>
        </p:nvSpPr>
        <p:spPr>
          <a:prstGeom prst="rect">
            <a:avLst/>
          </a:prstGeom>
        </p:spPr>
        <p:txBody>
          <a:bodyPr/>
          <a:lstStyle/>
          <a:p>
            <a:pPr>
              <a:defRPr b="1"/>
            </a:pPr>
            <a:r>
              <a:t>Bây giờ chúng ta đã học xong một nửa tập tin Kinh Thánh - có được hình dung theo kiến trúc và sự kiện của lời Chúa. Chúng ta đã hoàn thành</a:t>
            </a:r>
          </a:p>
          <a:p>
            <a:pPr>
              <a:defRPr b="1"/>
            </a:pPr>
            <a:r>
              <a:t>////  tập tin SÁNG TẠO, rồi đến nhóm 4 nhân vật</a:t>
            </a:r>
          </a:p>
          <a:p>
            <a:pPr>
              <a:defRPr b="1"/>
            </a:pPr>
            <a:r>
              <a:t>/// Áp-ra-ham, Giô-sép, Môi-se và Giô-suê…cùng với giao ước Áp-ra-ham và phần giao ước đầu tiên - giao ước đất đai trong thời của Môi-se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0" name="Shape 3110"/>
          <p:cNvSpPr>
            <a:spLocks noGrp="1" noRot="1" noChangeAspect="1"/>
          </p:cNvSpPr>
          <p:nvPr>
            <p:ph type="sldImg"/>
          </p:nvPr>
        </p:nvSpPr>
        <p:spPr>
          <a:prstGeom prst="rect">
            <a:avLst/>
          </a:prstGeom>
        </p:spPr>
        <p:txBody>
          <a:bodyPr/>
          <a:lstStyle/>
          <a:p>
            <a:endParaRPr/>
          </a:p>
        </p:txBody>
      </p:sp>
      <p:sp>
        <p:nvSpPr>
          <p:cNvPr id="3111" name="Shape 3111"/>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Kinh Thánh…Căn Bản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noRot="1" noChangeAspect="1"/>
          </p:cNvSpPr>
          <p:nvPr>
            <p:ph type="sldImg"/>
          </p:nvPr>
        </p:nvSpPr>
        <p:spPr>
          <a:prstGeom prst="rect">
            <a:avLst/>
          </a:prstGeom>
        </p:spPr>
        <p:txBody>
          <a:bodyPr/>
          <a:lstStyle/>
          <a:p>
            <a:endParaRPr/>
          </a:p>
        </p:txBody>
      </p:sp>
      <p:sp>
        <p:nvSpPr>
          <p:cNvPr id="645" name="Shape 645"/>
          <p:cNvSpPr>
            <a:spLocks noGrp="1"/>
          </p:cNvSpPr>
          <p:nvPr>
            <p:ph type="body" sz="quarter" idx="1"/>
          </p:nvPr>
        </p:nvSpPr>
        <p:spPr>
          <a:prstGeom prst="rect">
            <a:avLst/>
          </a:prstGeom>
        </p:spPr>
        <p:txBody>
          <a:bodyPr/>
          <a:lstStyle/>
          <a:p>
            <a:pPr>
              <a:defRPr b="1">
                <a:solidFill>
                  <a:srgbClr val="FF2600"/>
                </a:solidFill>
              </a:defRPr>
            </a:pPr>
            <a:r>
              <a:t>Dưới sự lãnh đạo của Môi-se, dân Y-sơ-ra-ên đi qua khu vực Theo truyền thống gọi là Biển Đỏ. </a:t>
            </a:r>
          </a:p>
          <a:p>
            <a:pPr>
              <a:defRPr b="1"/>
            </a:pPr>
            <a:r>
              <a:rPr>
                <a:solidFill>
                  <a:srgbClr val="FF2600"/>
                </a:solidFill>
              </a:rPr>
              <a:t>/////   Tuy nhiên, nhiều nhà học giả</a:t>
            </a:r>
            <a:r>
              <a:t> gọi nó là - và, tôi tin rằng, đúng ra phải là —</a:t>
            </a:r>
          </a:p>
          <a:p>
            <a:pPr>
              <a:defRPr b="1"/>
            </a:pPr>
            <a:r>
              <a:t>Biển Lau Sậy - hay là Yam Suph. Nó là địa phận nước trên ranh giới giữa Ai Cập và quần đảo Si-nai, các thế kỉ sau gọi là Hồ Đắng, </a:t>
            </a:r>
          </a:p>
          <a:p>
            <a:pPr>
              <a:defRPr b="1"/>
            </a:pPr>
            <a:r>
              <a:t>/////   Khu vực này ngày nay là đường kênh đào Su-êz thông thương đến mọi nơi trên trái đất. </a:t>
            </a:r>
            <a:br/>
            <a:r>
              <a:t>Đức Chúa Trời cho phép MÔI-SE lãnh đạo dân sự qua các vùng nước này trên đất khô khi quân Ai cập đuổi theo họ. Đội quân Ai Cập bị chìm khi mực nước ở đây trở về bình thường sau khi dân Y- sơ-ra-ên vượt qua.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prstGeom prst="rect">
            <a:avLst/>
          </a:prstGeom>
        </p:spPr>
        <p:txBody>
          <a:bodyPr/>
          <a:lstStyle/>
          <a:p>
            <a:endParaRPr/>
          </a:p>
        </p:txBody>
      </p:sp>
      <p:sp>
        <p:nvSpPr>
          <p:cNvPr id="703" name="Shape 703"/>
          <p:cNvSpPr>
            <a:spLocks noGrp="1"/>
          </p:cNvSpPr>
          <p:nvPr>
            <p:ph type="body" sz="quarter" idx="1"/>
          </p:nvPr>
        </p:nvSpPr>
        <p:spPr>
          <a:prstGeom prst="rect">
            <a:avLst/>
          </a:prstGeom>
        </p:spPr>
        <p:txBody>
          <a:bodyPr/>
          <a:lstStyle/>
          <a:p>
            <a:pPr>
              <a:defRPr b="1"/>
            </a:pPr>
            <a:r>
              <a:rPr dirty="0" err="1"/>
              <a:t>Khi</a:t>
            </a:r>
            <a:r>
              <a:rPr dirty="0"/>
              <a:t> </a:t>
            </a:r>
            <a:r>
              <a:rPr dirty="0" err="1"/>
              <a:t>dân</a:t>
            </a:r>
            <a:r>
              <a:rPr dirty="0"/>
              <a:t> </a:t>
            </a:r>
            <a:r>
              <a:rPr dirty="0" err="1"/>
              <a:t>sự</a:t>
            </a:r>
            <a:r>
              <a:rPr dirty="0"/>
              <a:t> </a:t>
            </a:r>
            <a:r>
              <a:rPr dirty="0" err="1"/>
              <a:t>được</a:t>
            </a:r>
            <a:r>
              <a:rPr dirty="0"/>
              <a:t> an </a:t>
            </a:r>
            <a:r>
              <a:rPr dirty="0" err="1"/>
              <a:t>toàn</a:t>
            </a:r>
            <a:r>
              <a:rPr dirty="0"/>
              <a:t> </a:t>
            </a:r>
            <a:r>
              <a:rPr dirty="0" err="1"/>
              <a:t>bên</a:t>
            </a:r>
            <a:r>
              <a:rPr dirty="0"/>
              <a:t> </a:t>
            </a:r>
            <a:r>
              <a:rPr dirty="0" err="1"/>
              <a:t>bờ</a:t>
            </a:r>
            <a:r>
              <a:rPr dirty="0"/>
              <a:t> </a:t>
            </a:r>
            <a:r>
              <a:rPr dirty="0" err="1"/>
              <a:t>bên</a:t>
            </a:r>
            <a:r>
              <a:rPr dirty="0"/>
              <a:t> </a:t>
            </a:r>
            <a:r>
              <a:rPr dirty="0" err="1"/>
              <a:t>kia</a:t>
            </a:r>
            <a:r>
              <a:rPr dirty="0"/>
              <a:t> </a:t>
            </a:r>
            <a:r>
              <a:rPr dirty="0" err="1"/>
              <a:t>rồi</a:t>
            </a:r>
            <a:r>
              <a:rPr dirty="0"/>
              <a:t>, </a:t>
            </a:r>
            <a:r>
              <a:rPr dirty="0" err="1"/>
              <a:t>Môi</a:t>
            </a:r>
            <a:r>
              <a:rPr dirty="0"/>
              <a:t>-se </a:t>
            </a:r>
            <a:r>
              <a:rPr dirty="0" err="1"/>
              <a:t>giơ</a:t>
            </a:r>
            <a:r>
              <a:rPr dirty="0"/>
              <a:t> </a:t>
            </a:r>
            <a:r>
              <a:rPr dirty="0" err="1"/>
              <a:t>tay</a:t>
            </a:r>
            <a:r>
              <a:rPr dirty="0"/>
              <a:t> </a:t>
            </a:r>
            <a:r>
              <a:rPr dirty="0" err="1"/>
              <a:t>chỉ</a:t>
            </a:r>
            <a:r>
              <a:rPr dirty="0"/>
              <a:t> </a:t>
            </a:r>
            <a:r>
              <a:rPr dirty="0" err="1"/>
              <a:t>đạo</a:t>
            </a:r>
            <a:r>
              <a:rPr dirty="0"/>
              <a:t> </a:t>
            </a:r>
            <a:r>
              <a:rPr dirty="0" err="1"/>
              <a:t>họ</a:t>
            </a:r>
            <a:r>
              <a:rPr dirty="0"/>
              <a:t> </a:t>
            </a:r>
            <a:r>
              <a:rPr dirty="0" err="1"/>
              <a:t>về</a:t>
            </a:r>
            <a:r>
              <a:rPr dirty="0"/>
              <a:t> </a:t>
            </a:r>
            <a:r>
              <a:rPr dirty="0" err="1"/>
              <a:t>phía</a:t>
            </a:r>
            <a:r>
              <a:rPr dirty="0"/>
              <a:t> </a:t>
            </a:r>
            <a:r>
              <a:rPr dirty="0" err="1"/>
              <a:t>núi</a:t>
            </a:r>
            <a:r>
              <a:rPr dirty="0"/>
              <a:t> Si-</a:t>
            </a:r>
            <a:r>
              <a:rPr dirty="0" err="1"/>
              <a:t>na</a:t>
            </a:r>
            <a:r>
              <a:rPr dirty="0"/>
              <a:t>-</a:t>
            </a:r>
            <a:r>
              <a:rPr dirty="0" err="1"/>
              <a:t>i</a:t>
            </a:r>
            <a:r>
              <a:rPr dirty="0"/>
              <a:t>…</a:t>
            </a:r>
            <a:r>
              <a:rPr dirty="0" err="1"/>
              <a:t>đưa</a:t>
            </a:r>
            <a:r>
              <a:rPr dirty="0"/>
              <a:t> </a:t>
            </a:r>
            <a:r>
              <a:rPr dirty="0" err="1"/>
              <a:t>đoàn</a:t>
            </a:r>
            <a:r>
              <a:rPr dirty="0"/>
              <a:t> </a:t>
            </a:r>
            <a:r>
              <a:rPr dirty="0" err="1"/>
              <a:t>tuyển</a:t>
            </a:r>
            <a:r>
              <a:rPr dirty="0"/>
              <a:t> </a:t>
            </a:r>
            <a:r>
              <a:rPr dirty="0" err="1"/>
              <a:t>dân</a:t>
            </a:r>
            <a:r>
              <a:rPr dirty="0"/>
              <a:t> </a:t>
            </a:r>
            <a:r>
              <a:rPr dirty="0" err="1"/>
              <a:t>về</a:t>
            </a:r>
            <a:r>
              <a:rPr dirty="0"/>
              <a:t> </a:t>
            </a:r>
            <a:r>
              <a:rPr dirty="0" err="1"/>
              <a:t>phía</a:t>
            </a:r>
            <a:r>
              <a:rPr dirty="0"/>
              <a:t> Nam. </a:t>
            </a:r>
            <a:br>
              <a:rPr dirty="0"/>
            </a:br>
            <a:r>
              <a:rPr dirty="0"/>
              <a:t>/////     </a:t>
            </a:r>
            <a:r>
              <a:rPr dirty="0" err="1"/>
              <a:t>Cuối</a:t>
            </a:r>
            <a:r>
              <a:rPr dirty="0"/>
              <a:t> </a:t>
            </a:r>
            <a:r>
              <a:rPr dirty="0" err="1"/>
              <a:t>cùng</a:t>
            </a:r>
            <a:r>
              <a:rPr dirty="0"/>
              <a:t> </a:t>
            </a:r>
            <a:r>
              <a:rPr dirty="0" err="1"/>
              <a:t>họ</a:t>
            </a:r>
            <a:r>
              <a:rPr dirty="0"/>
              <a:t> </a:t>
            </a:r>
            <a:r>
              <a:rPr dirty="0" err="1"/>
              <a:t>đến</a:t>
            </a:r>
            <a:r>
              <a:rPr dirty="0"/>
              <a:t> </a:t>
            </a:r>
            <a:r>
              <a:rPr dirty="0" err="1"/>
              <a:t>núi</a:t>
            </a:r>
            <a:r>
              <a:rPr dirty="0"/>
              <a:t> Si-Na-</a:t>
            </a:r>
            <a:r>
              <a:rPr dirty="0" err="1"/>
              <a:t>i</a:t>
            </a:r>
            <a:r>
              <a:rPr dirty="0"/>
              <a:t>, </a:t>
            </a:r>
            <a:r>
              <a:rPr dirty="0" err="1"/>
              <a:t>tận</a:t>
            </a:r>
            <a:r>
              <a:rPr dirty="0"/>
              <a:t> </a:t>
            </a:r>
            <a:r>
              <a:rPr dirty="0" err="1"/>
              <a:t>sâu</a:t>
            </a:r>
            <a:r>
              <a:rPr dirty="0"/>
              <a:t> </a:t>
            </a:r>
            <a:r>
              <a:rPr dirty="0" err="1"/>
              <a:t>trong</a:t>
            </a:r>
            <a:r>
              <a:rPr dirty="0"/>
              <a:t> </a:t>
            </a:r>
            <a:r>
              <a:rPr dirty="0" err="1"/>
              <a:t>quần</a:t>
            </a:r>
            <a:r>
              <a:rPr dirty="0"/>
              <a:t> </a:t>
            </a:r>
            <a:r>
              <a:rPr dirty="0" err="1"/>
              <a:t>đảo</a:t>
            </a:r>
            <a:r>
              <a:rPr dirty="0"/>
              <a:t> Sinai…</a:t>
            </a:r>
            <a:r>
              <a:rPr dirty="0" err="1"/>
              <a:t>ở</a:t>
            </a:r>
            <a:r>
              <a:rPr dirty="0"/>
              <a:t> </a:t>
            </a:r>
            <a:r>
              <a:rPr dirty="0" err="1"/>
              <a:t>giữa</a:t>
            </a:r>
            <a:r>
              <a:rPr dirty="0"/>
              <a:t> </a:t>
            </a:r>
            <a:r>
              <a:rPr dirty="0" err="1"/>
              <a:t>hai</a:t>
            </a:r>
            <a:r>
              <a:rPr dirty="0"/>
              <a:t> tai </a:t>
            </a:r>
            <a:r>
              <a:rPr dirty="0" err="1"/>
              <a:t>thỏ</a:t>
            </a:r>
            <a:r>
              <a:rPr dirty="0"/>
              <a:t> </a:t>
            </a:r>
            <a:r>
              <a:rPr dirty="0" err="1"/>
              <a:t>trên</a:t>
            </a:r>
            <a:r>
              <a:rPr dirty="0"/>
              <a:t> </a:t>
            </a:r>
            <a:r>
              <a:rPr dirty="0" err="1"/>
              <a:t>bản</a:t>
            </a:r>
            <a:r>
              <a:rPr dirty="0"/>
              <a:t> </a:t>
            </a:r>
            <a:r>
              <a:rPr dirty="0" err="1"/>
              <a:t>đồ</a:t>
            </a:r>
            <a:r>
              <a:rPr dirty="0"/>
              <a:t> </a:t>
            </a:r>
            <a:r>
              <a:rPr dirty="0" err="1"/>
              <a:t>này</a:t>
            </a:r>
            <a:r>
              <a:rPr dirty="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noRot="1" noChangeAspect="1"/>
          </p:cNvSpPr>
          <p:nvPr>
            <p:ph type="sldImg"/>
          </p:nvPr>
        </p:nvSpPr>
        <p:spPr>
          <a:prstGeom prst="rect">
            <a:avLst/>
          </a:prstGeom>
        </p:spPr>
        <p:txBody>
          <a:bodyPr/>
          <a:lstStyle/>
          <a:p>
            <a:endParaRPr/>
          </a:p>
        </p:txBody>
      </p:sp>
      <p:sp>
        <p:nvSpPr>
          <p:cNvPr id="730" name="Shape 730"/>
          <p:cNvSpPr>
            <a:spLocks noGrp="1"/>
          </p:cNvSpPr>
          <p:nvPr>
            <p:ph type="body" sz="quarter" idx="1"/>
          </p:nvPr>
        </p:nvSpPr>
        <p:spPr>
          <a:prstGeom prst="rect">
            <a:avLst/>
          </a:prstGeom>
        </p:spPr>
        <p:txBody>
          <a:bodyPr/>
          <a:lstStyle/>
          <a:p>
            <a:r>
              <a:rPr b="1"/>
              <a:t>Đây là địa danh truyền thống của núi Si-na-i, gần tu viện của thánh Ca-thơ-rin bây giờ. Các đoàn người lữ hành hiện đại thường trèo lên đỉnh núi để ngắm bình minh Ai Cập. Các bạn có thể thấy sự hoang vu và vẻ đẹp khắc khổ của nó!</a:t>
            </a:r>
          </a:p>
          <a:p>
            <a:endParaRPr b="1"/>
          </a:p>
          <a:p>
            <a:r>
              <a:rPr b="1"/>
              <a:t>Tại đây Đức Chúa Trời đã phán với dân sự Ngài qua tiên tri đầu tiên, MÔI-SE. Tại đây Ngài đưa họ Bảng luật pháp, trong tiếng Hy-bá gọi là luật Ngũ Kinh.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hape 788"/>
          <p:cNvSpPr>
            <a:spLocks noGrp="1" noRot="1" noChangeAspect="1"/>
          </p:cNvSpPr>
          <p:nvPr>
            <p:ph type="sldImg"/>
          </p:nvPr>
        </p:nvSpPr>
        <p:spPr>
          <a:prstGeom prst="rect">
            <a:avLst/>
          </a:prstGeom>
        </p:spPr>
        <p:txBody>
          <a:bodyPr/>
          <a:lstStyle/>
          <a:p>
            <a:endParaRPr/>
          </a:p>
        </p:txBody>
      </p:sp>
      <p:sp>
        <p:nvSpPr>
          <p:cNvPr id="789" name="Shape 789"/>
          <p:cNvSpPr>
            <a:spLocks noGrp="1"/>
          </p:cNvSpPr>
          <p:nvPr>
            <p:ph type="body" sz="quarter" idx="1"/>
          </p:nvPr>
        </p:nvSpPr>
        <p:spPr>
          <a:prstGeom prst="rect">
            <a:avLst/>
          </a:prstGeom>
        </p:spPr>
        <p:txBody>
          <a:bodyPr/>
          <a:lstStyle/>
          <a:p>
            <a:pPr>
              <a:defRPr b="1"/>
            </a:pPr>
            <a:r>
              <a:t>Tại đây, Đức Chúa Trời, Yahweh …đưa ra luật cho dân sự Ngài qua Môi-se theo ba phần: Đ….D…..L</a:t>
            </a:r>
          </a:p>
          <a:p>
            <a:pPr>
              <a:defRPr b="1"/>
            </a:pPr>
            <a:r>
              <a:t>///// Luật Đạo Đức</a:t>
            </a:r>
          </a:p>
          <a:p>
            <a:pPr>
              <a:defRPr b="1"/>
            </a:pPr>
            <a:r>
              <a:t>///// Luật Dân Sự</a:t>
            </a:r>
          </a:p>
          <a:p>
            <a:pPr>
              <a:defRPr b="1"/>
            </a:pPr>
            <a:r>
              <a:t>///// Luật Lễ Nghi </a:t>
            </a:r>
          </a:p>
          <a:p>
            <a:pPr>
              <a:defRPr b="1"/>
            </a:pPr>
            <a:r>
              <a:t>…3 phần này của luật pháp được Đức Chúa Trời truyền đạt trực tiếp qua Môi-se, trên đỉnh núi Si-nai, viết bởi ngón tay Ngài .. tới 2 lần!</a:t>
            </a:r>
          </a:p>
          <a:p>
            <a:pPr>
              <a:defRPr b="1"/>
            </a:pPr>
            <a:r>
              <a:t>Xin nhớ thứ tự của những chữ cái đầu này trong thư mục Môi-se: Đ….D…..L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44"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lvl1pPr>
            <a:lvl2pPr marL="0" indent="457200" algn="ctr">
              <a:buClrTx/>
              <a:buSzTx/>
              <a:buNone/>
            </a:lvl2pPr>
            <a:lvl3pPr marL="0" indent="914400" algn="ctr">
              <a:buClrTx/>
              <a:buSzTx/>
              <a:buNone/>
            </a:lvl3pPr>
            <a:lvl4pPr marL="0" indent="1371600" algn="ctr">
              <a:buClrTx/>
              <a:buSzTx/>
              <a:buNone/>
            </a:lvl4pPr>
            <a:lvl5pPr marL="0" indent="1828800" algn="ctr">
              <a:buClrTx/>
              <a:buSzTx/>
              <a:buNone/>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25" name="Rectangle 4"/>
          <p:cNvSpPr/>
          <p:nvPr/>
        </p:nvSpPr>
        <p:spPr>
          <a:xfrm>
            <a:off x="7586663" y="6588125"/>
            <a:ext cx="617538" cy="238125"/>
          </a:xfrm>
          <a:prstGeom prst="rect">
            <a:avLst/>
          </a:prstGeom>
          <a:solidFill>
            <a:srgbClr val="640000"/>
          </a:solidFill>
          <a:ln w="12700">
            <a:miter lim="400000"/>
          </a:ln>
        </p:spPr>
        <p:txBody>
          <a:bodyPr lIns="45719" rIns="45719"/>
          <a:lstStyle/>
          <a:p>
            <a:pPr algn="ctr">
              <a:defRPr sz="280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6" name="Rectangle 5"/>
          <p:cNvSpPr txBox="1"/>
          <p:nvPr/>
        </p:nvSpPr>
        <p:spPr>
          <a:xfrm>
            <a:off x="7522450" y="6514623"/>
            <a:ext cx="72215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9.65.03c.</a:t>
            </a:r>
          </a:p>
        </p:txBody>
      </p:sp>
      <p:sp>
        <p:nvSpPr>
          <p:cNvPr id="127" name="Title Text"/>
          <p:cNvSpPr txBox="1">
            <a:spLocks noGrp="1"/>
          </p:cNvSpPr>
          <p:nvPr>
            <p:ph type="title"/>
          </p:nvPr>
        </p:nvSpPr>
        <p:spPr>
          <a:xfrm>
            <a:off x="1792288" y="4800600"/>
            <a:ext cx="5486401" cy="566738"/>
          </a:xfrm>
          <a:prstGeom prst="rect">
            <a:avLst/>
          </a:prstGeom>
        </p:spPr>
        <p:txBody>
          <a:bodyPr anchor="b"/>
          <a:lstStyle>
            <a:lvl1pPr>
              <a:defRPr sz="2000" b="1"/>
            </a:lvl1pPr>
          </a:lstStyle>
          <a:p>
            <a:r>
              <a:t>Title Text</a:t>
            </a:r>
          </a:p>
        </p:txBody>
      </p:sp>
      <p:sp>
        <p:nvSpPr>
          <p:cNvPr id="128"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29"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pPr>
              <a:defRPr>
                <a:effectLst/>
              </a:defRPr>
            </a:pPr>
            <a:r>
              <a:t>Title Text</a:t>
            </a:r>
          </a:p>
        </p:txBody>
      </p:sp>
      <p:sp>
        <p:nvSpPr>
          <p:cNvPr id="138"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solidFill>
                  <a:srgbClr val="000000"/>
                </a:solidFill>
                <a:latin typeface="Arial"/>
                <a:ea typeface="Arial"/>
                <a:cs typeface="Arial"/>
                <a:sym typeface="Arial"/>
              </a:defRPr>
            </a:lvl1pPr>
            <a:lvl2pPr marL="0" indent="457200" algn="ctr">
              <a:buClrTx/>
              <a:buSzTx/>
              <a:buNone/>
              <a:defRPr>
                <a:solidFill>
                  <a:srgbClr val="000000"/>
                </a:solidFill>
                <a:latin typeface="Arial"/>
                <a:ea typeface="Arial"/>
                <a:cs typeface="Arial"/>
                <a:sym typeface="Arial"/>
              </a:defRPr>
            </a:lvl2pPr>
            <a:lvl3pPr marL="0" indent="914400" algn="ctr">
              <a:buClrTx/>
              <a:buSzTx/>
              <a:buNone/>
              <a:defRPr>
                <a:solidFill>
                  <a:srgbClr val="000000"/>
                </a:solidFill>
                <a:latin typeface="Arial"/>
                <a:ea typeface="Arial"/>
                <a:cs typeface="Arial"/>
                <a:sym typeface="Arial"/>
              </a:defRPr>
            </a:lvl3pPr>
            <a:lvl4pPr marL="0" indent="1371600" algn="ctr">
              <a:buClrTx/>
              <a:buSzTx/>
              <a:buNone/>
              <a:defRPr>
                <a:solidFill>
                  <a:srgbClr val="000000"/>
                </a:solidFill>
                <a:latin typeface="Arial"/>
                <a:ea typeface="Arial"/>
                <a:cs typeface="Arial"/>
                <a:sym typeface="Arial"/>
              </a:defRPr>
            </a:lvl4pPr>
            <a:lvl5pPr marL="0" indent="1828800" algn="ctr">
              <a:buClrTx/>
              <a:buSzTx/>
              <a:buNone/>
              <a:defRPr>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9" name="Slide Number"/>
          <p:cNvSpPr txBox="1">
            <a:spLocks noGrp="1"/>
          </p:cNvSpPr>
          <p:nvPr>
            <p:ph type="sldNum" sz="quarter" idx="2"/>
          </p:nvPr>
        </p:nvSpPr>
        <p:spPr>
          <a:xfrm>
            <a:off x="8137019" y="6248400"/>
            <a:ext cx="321182" cy="332740"/>
          </a:xfrm>
          <a:prstGeom prst="rect">
            <a:avLst/>
          </a:prstGeom>
        </p:spPr>
        <p:txBody>
          <a:bodyPr anchor="t"/>
          <a:lstStyle>
            <a:lvl1pPr>
              <a:defRPr sz="14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pPr>
              <a:defRPr>
                <a:effectLst/>
              </a:defRPr>
            </a:pPr>
            <a:r>
              <a:t>Title Text</a:t>
            </a:r>
          </a:p>
        </p:txBody>
      </p:sp>
      <p:sp>
        <p:nvSpPr>
          <p:cNvPr id="147" name="Body Level One…"/>
          <p:cNvSpPr txBox="1">
            <a:spLocks noGrp="1"/>
          </p:cNvSpPr>
          <p:nvPr>
            <p:ph type="body" idx="1"/>
          </p:nvPr>
        </p:nvSpPr>
        <p:spPr>
          <a:xfrm>
            <a:off x="685800" y="1981200"/>
            <a:ext cx="7772400" cy="4114800"/>
          </a:xfrm>
          <a:prstGeom prst="rect">
            <a:avLst/>
          </a:prstGeom>
        </p:spPr>
        <p:txBody>
          <a:bodyPr/>
          <a:lstStyle>
            <a:lvl1pPr>
              <a:buClrTx/>
              <a:buSzPct val="100000"/>
              <a:buChar char="•"/>
              <a:defRPr>
                <a:solidFill>
                  <a:srgbClr val="000000"/>
                </a:solidFill>
                <a:latin typeface="Arial"/>
                <a:ea typeface="Arial"/>
                <a:cs typeface="Arial"/>
                <a:sym typeface="Arial"/>
              </a:defRPr>
            </a:lvl1pPr>
            <a:lvl2pPr>
              <a:buClrTx/>
              <a:defRPr>
                <a:solidFill>
                  <a:srgbClr val="000000"/>
                </a:solidFill>
                <a:latin typeface="Arial"/>
                <a:ea typeface="Arial"/>
                <a:cs typeface="Arial"/>
                <a:sym typeface="Arial"/>
              </a:defRPr>
            </a:lvl2pPr>
            <a:lvl3pPr>
              <a:buClrTx/>
              <a:defRPr>
                <a:solidFill>
                  <a:srgbClr val="000000"/>
                </a:solidFill>
                <a:latin typeface="Arial"/>
                <a:ea typeface="Arial"/>
                <a:cs typeface="Arial"/>
                <a:sym typeface="Arial"/>
              </a:defRPr>
            </a:lvl3pPr>
            <a:lvl4pPr>
              <a:buClrTx/>
              <a:defRPr>
                <a:solidFill>
                  <a:srgbClr val="000000"/>
                </a:solidFill>
                <a:latin typeface="Arial"/>
                <a:ea typeface="Arial"/>
                <a:cs typeface="Arial"/>
                <a:sym typeface="Arial"/>
              </a:defRPr>
            </a:lvl4pPr>
            <a:lvl5pPr>
              <a:buClrTx/>
              <a:buChar char="»"/>
              <a:defRPr>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8" name="Slide Number"/>
          <p:cNvSpPr txBox="1">
            <a:spLocks noGrp="1"/>
          </p:cNvSpPr>
          <p:nvPr>
            <p:ph type="sldNum" sz="quarter" idx="2"/>
          </p:nvPr>
        </p:nvSpPr>
        <p:spPr>
          <a:xfrm>
            <a:off x="8137019" y="6248400"/>
            <a:ext cx="321182" cy="332740"/>
          </a:xfrm>
          <a:prstGeom prst="rect">
            <a:avLst/>
          </a:prstGeom>
        </p:spPr>
        <p:txBody>
          <a:bodyPr anchor="t"/>
          <a:lstStyle>
            <a:lvl1pPr>
              <a:defRPr sz="14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722312" y="4406900"/>
            <a:ext cx="7772401" cy="1362075"/>
          </a:xfrm>
          <a:prstGeom prst="rect">
            <a:avLst/>
          </a:prstGeom>
        </p:spPr>
        <p:txBody>
          <a:bodyPr/>
          <a:lstStyle>
            <a:lvl1pPr>
              <a:defRPr sz="4000" b="1" cap="all">
                <a:solidFill>
                  <a:srgbClr val="000000"/>
                </a:solidFill>
                <a:latin typeface="Arial"/>
                <a:ea typeface="Arial"/>
                <a:cs typeface="Arial"/>
                <a:sym typeface="Arial"/>
              </a:defRPr>
            </a:lvl1pPr>
          </a:lstStyle>
          <a:p>
            <a:pPr>
              <a:defRPr>
                <a:effectLst/>
              </a:defRPr>
            </a:pPr>
            <a:r>
              <a:t>Title Text</a:t>
            </a:r>
          </a:p>
        </p:txBody>
      </p:sp>
      <p:sp>
        <p:nvSpPr>
          <p:cNvPr id="156"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solidFill>
                  <a:srgbClr val="000000"/>
                </a:solidFill>
                <a:latin typeface="Arial"/>
                <a:ea typeface="Arial"/>
                <a:cs typeface="Arial"/>
                <a:sym typeface="Arial"/>
              </a:defRPr>
            </a:lvl1pPr>
            <a:lvl2pPr marL="0" indent="457200">
              <a:spcBef>
                <a:spcPts val="400"/>
              </a:spcBef>
              <a:buClrTx/>
              <a:buSzTx/>
              <a:buNone/>
              <a:defRPr sz="2000">
                <a:solidFill>
                  <a:srgbClr val="000000"/>
                </a:solidFill>
                <a:latin typeface="Arial"/>
                <a:ea typeface="Arial"/>
                <a:cs typeface="Arial"/>
                <a:sym typeface="Arial"/>
              </a:defRPr>
            </a:lvl2pPr>
            <a:lvl3pPr marL="0" indent="914400">
              <a:spcBef>
                <a:spcPts val="400"/>
              </a:spcBef>
              <a:buClrTx/>
              <a:buSzTx/>
              <a:buNone/>
              <a:defRPr sz="2000">
                <a:solidFill>
                  <a:srgbClr val="000000"/>
                </a:solidFill>
                <a:latin typeface="Arial"/>
                <a:ea typeface="Arial"/>
                <a:cs typeface="Arial"/>
                <a:sym typeface="Arial"/>
              </a:defRPr>
            </a:lvl3pPr>
            <a:lvl4pPr marL="0" indent="1371600">
              <a:spcBef>
                <a:spcPts val="400"/>
              </a:spcBef>
              <a:buClrTx/>
              <a:buSzTx/>
              <a:buNone/>
              <a:defRPr sz="2000">
                <a:solidFill>
                  <a:srgbClr val="000000"/>
                </a:solidFill>
                <a:latin typeface="Arial"/>
                <a:ea typeface="Arial"/>
                <a:cs typeface="Arial"/>
                <a:sym typeface="Arial"/>
              </a:defRPr>
            </a:lvl4pPr>
            <a:lvl5pPr marL="0" indent="1828800">
              <a:spcBef>
                <a:spcPts val="400"/>
              </a:spcBef>
              <a:buClrTx/>
              <a:buSzTx/>
              <a:buNone/>
              <a:defRPr sz="20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7" name="Slide Number"/>
          <p:cNvSpPr txBox="1">
            <a:spLocks noGrp="1"/>
          </p:cNvSpPr>
          <p:nvPr>
            <p:ph type="sldNum" sz="quarter" idx="2"/>
          </p:nvPr>
        </p:nvSpPr>
        <p:spPr>
          <a:xfrm>
            <a:off x="8137019" y="6248400"/>
            <a:ext cx="321182" cy="332740"/>
          </a:xfrm>
          <a:prstGeom prst="rect">
            <a:avLst/>
          </a:prstGeom>
        </p:spPr>
        <p:txBody>
          <a:bodyPr anchor="t"/>
          <a:lstStyle>
            <a:lvl1pPr>
              <a:defRPr sz="14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6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pPr>
              <a:defRPr>
                <a:effectLst/>
              </a:defRPr>
            </a:pPr>
            <a:r>
              <a:t>Title Text</a:t>
            </a:r>
          </a:p>
        </p:txBody>
      </p:sp>
      <p:sp>
        <p:nvSpPr>
          <p:cNvPr id="165" name="Body Level One…"/>
          <p:cNvSpPr txBox="1">
            <a:spLocks noGrp="1"/>
          </p:cNvSpPr>
          <p:nvPr>
            <p:ph type="body" sz="half" idx="1"/>
          </p:nvPr>
        </p:nvSpPr>
        <p:spPr>
          <a:xfrm>
            <a:off x="685800" y="1981200"/>
            <a:ext cx="3810000" cy="4114800"/>
          </a:xfrm>
          <a:prstGeom prst="rect">
            <a:avLst/>
          </a:prstGeom>
        </p:spPr>
        <p:txBody>
          <a:bodyPr/>
          <a:lstStyle>
            <a:lvl1pPr>
              <a:spcBef>
                <a:spcPts val="600"/>
              </a:spcBef>
              <a:buClrTx/>
              <a:buSzPct val="100000"/>
              <a:buChar char="•"/>
              <a:defRPr sz="2800">
                <a:solidFill>
                  <a:srgbClr val="000000"/>
                </a:solidFill>
                <a:latin typeface="Arial"/>
                <a:ea typeface="Arial"/>
                <a:cs typeface="Arial"/>
                <a:sym typeface="Arial"/>
              </a:defRPr>
            </a:lvl1pPr>
            <a:lvl2pPr marL="790575" indent="-333375">
              <a:spcBef>
                <a:spcPts val="600"/>
              </a:spcBef>
              <a:buClrTx/>
              <a:defRPr sz="2800">
                <a:solidFill>
                  <a:srgbClr val="000000"/>
                </a:solidFill>
                <a:latin typeface="Arial"/>
                <a:ea typeface="Arial"/>
                <a:cs typeface="Arial"/>
                <a:sym typeface="Arial"/>
              </a:defRPr>
            </a:lvl2pPr>
            <a:lvl3pPr marL="1234439" indent="-320039">
              <a:spcBef>
                <a:spcPts val="600"/>
              </a:spcBef>
              <a:buClrTx/>
              <a:defRPr sz="2800">
                <a:solidFill>
                  <a:srgbClr val="000000"/>
                </a:solidFill>
                <a:latin typeface="Arial"/>
                <a:ea typeface="Arial"/>
                <a:cs typeface="Arial"/>
                <a:sym typeface="Arial"/>
              </a:defRPr>
            </a:lvl3pPr>
            <a:lvl4pPr marL="1727200" indent="-355600">
              <a:spcBef>
                <a:spcPts val="600"/>
              </a:spcBef>
              <a:buClrTx/>
              <a:defRPr sz="2800">
                <a:solidFill>
                  <a:srgbClr val="000000"/>
                </a:solidFill>
                <a:latin typeface="Arial"/>
                <a:ea typeface="Arial"/>
                <a:cs typeface="Arial"/>
                <a:sym typeface="Arial"/>
              </a:defRPr>
            </a:lvl4pPr>
            <a:lvl5pPr marL="2184400" indent="-355600">
              <a:spcBef>
                <a:spcPts val="600"/>
              </a:spcBef>
              <a:buClrTx/>
              <a:buChar char="»"/>
              <a:defRPr sz="28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6" name="Slide Number"/>
          <p:cNvSpPr txBox="1">
            <a:spLocks noGrp="1"/>
          </p:cNvSpPr>
          <p:nvPr>
            <p:ph type="sldNum" sz="quarter" idx="2"/>
          </p:nvPr>
        </p:nvSpPr>
        <p:spPr>
          <a:xfrm>
            <a:off x="8137019" y="6248400"/>
            <a:ext cx="321182" cy="332740"/>
          </a:xfrm>
          <a:prstGeom prst="rect">
            <a:avLst/>
          </a:prstGeom>
        </p:spPr>
        <p:txBody>
          <a:bodyPr anchor="t"/>
          <a:lstStyle>
            <a:lvl1pPr>
              <a:defRPr sz="1400"/>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73" name="Title Text"/>
          <p:cNvSpPr txBox="1">
            <a:spLocks noGrp="1"/>
          </p:cNvSpPr>
          <p:nvPr>
            <p:ph type="title"/>
          </p:nvPr>
        </p:nvSpPr>
        <p:spPr>
          <a:prstGeom prst="rect">
            <a:avLst/>
          </a:prstGeom>
        </p:spPr>
        <p:txBody>
          <a:bodyPr anchor="ctr"/>
          <a:lstStyle>
            <a:lvl1pPr algn="ctr">
              <a:defRPr>
                <a:solidFill>
                  <a:srgbClr val="000000"/>
                </a:solidFill>
                <a:latin typeface="Arial"/>
                <a:ea typeface="Arial"/>
                <a:cs typeface="Arial"/>
                <a:sym typeface="Arial"/>
              </a:defRPr>
            </a:lvl1pPr>
          </a:lstStyle>
          <a:p>
            <a:pPr>
              <a:defRPr>
                <a:effectLst/>
              </a:defRPr>
            </a:pPr>
            <a:r>
              <a:t>Title Text</a:t>
            </a:r>
          </a:p>
        </p:txBody>
      </p:sp>
      <p:sp>
        <p:nvSpPr>
          <p:cNvPr id="174"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solidFill>
                  <a:srgbClr val="000000"/>
                </a:solidFill>
                <a:latin typeface="Arial"/>
                <a:ea typeface="Arial"/>
                <a:cs typeface="Arial"/>
                <a:sym typeface="Arial"/>
              </a:defRPr>
            </a:lvl1pPr>
            <a:lvl2pPr marL="0" indent="457200">
              <a:spcBef>
                <a:spcPts val="500"/>
              </a:spcBef>
              <a:buClrTx/>
              <a:buSzTx/>
              <a:buNone/>
              <a:defRPr sz="2400" b="1">
                <a:solidFill>
                  <a:srgbClr val="000000"/>
                </a:solidFill>
                <a:latin typeface="Arial"/>
                <a:ea typeface="Arial"/>
                <a:cs typeface="Arial"/>
                <a:sym typeface="Arial"/>
              </a:defRPr>
            </a:lvl2pPr>
            <a:lvl3pPr marL="0" indent="914400">
              <a:spcBef>
                <a:spcPts val="500"/>
              </a:spcBef>
              <a:buClrTx/>
              <a:buSzTx/>
              <a:buNone/>
              <a:defRPr sz="2400" b="1">
                <a:solidFill>
                  <a:srgbClr val="000000"/>
                </a:solidFill>
                <a:latin typeface="Arial"/>
                <a:ea typeface="Arial"/>
                <a:cs typeface="Arial"/>
                <a:sym typeface="Arial"/>
              </a:defRPr>
            </a:lvl3pPr>
            <a:lvl4pPr marL="0" indent="1371600">
              <a:spcBef>
                <a:spcPts val="500"/>
              </a:spcBef>
              <a:buClrTx/>
              <a:buSzTx/>
              <a:buNone/>
              <a:defRPr sz="2400" b="1">
                <a:solidFill>
                  <a:srgbClr val="000000"/>
                </a:solidFill>
                <a:latin typeface="Arial"/>
                <a:ea typeface="Arial"/>
                <a:cs typeface="Arial"/>
                <a:sym typeface="Arial"/>
              </a:defRPr>
            </a:lvl4pPr>
            <a:lvl5pPr marL="0" indent="1828800">
              <a:spcBef>
                <a:spcPts val="500"/>
              </a:spcBef>
              <a:buClrTx/>
              <a:buSzTx/>
              <a:buNone/>
              <a:defRPr sz="2400" b="1">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5"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None/>
              <a:defRPr sz="2400" b="1">
                <a:solidFill>
                  <a:srgbClr val="000000"/>
                </a:solidFill>
                <a:effectLst/>
                <a:latin typeface="Arial"/>
                <a:ea typeface="Arial"/>
                <a:cs typeface="Arial"/>
                <a:sym typeface="Arial"/>
              </a:defRPr>
            </a:pPr>
            <a:endParaRPr/>
          </a:p>
        </p:txBody>
      </p:sp>
      <p:sp>
        <p:nvSpPr>
          <p:cNvPr id="176" name="Slide Number"/>
          <p:cNvSpPr txBox="1">
            <a:spLocks noGrp="1"/>
          </p:cNvSpPr>
          <p:nvPr>
            <p:ph type="sldNum" sz="quarter" idx="2"/>
          </p:nvPr>
        </p:nvSpPr>
        <p:spPr>
          <a:xfrm>
            <a:off x="8137019" y="6248400"/>
            <a:ext cx="321182" cy="332740"/>
          </a:xfrm>
          <a:prstGeom prst="rect">
            <a:avLst/>
          </a:prstGeom>
        </p:spPr>
        <p:txBody>
          <a:bodyPr anchor="t"/>
          <a:lstStyle>
            <a:lvl1pPr>
              <a:defRPr sz="1400"/>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pPr>
              <a:defRPr>
                <a:effectLst/>
              </a:defRPr>
            </a:pPr>
            <a:r>
              <a:t>Title Text</a:t>
            </a:r>
          </a:p>
        </p:txBody>
      </p:sp>
      <p:sp>
        <p:nvSpPr>
          <p:cNvPr id="184" name="Slide Number"/>
          <p:cNvSpPr txBox="1">
            <a:spLocks noGrp="1"/>
          </p:cNvSpPr>
          <p:nvPr>
            <p:ph type="sldNum" sz="quarter" idx="2"/>
          </p:nvPr>
        </p:nvSpPr>
        <p:spPr>
          <a:xfrm>
            <a:off x="8137019" y="6248400"/>
            <a:ext cx="321182" cy="332740"/>
          </a:xfrm>
          <a:prstGeom prst="rect">
            <a:avLst/>
          </a:prstGeom>
        </p:spPr>
        <p:txBody>
          <a:bodyPr anchor="t"/>
          <a:lstStyle>
            <a:lvl1pPr>
              <a:defRPr sz="1400"/>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xfrm>
            <a:off x="8137019" y="6248400"/>
            <a:ext cx="321182" cy="332740"/>
          </a:xfrm>
          <a:prstGeom prst="rect">
            <a:avLst/>
          </a:prstGeom>
        </p:spPr>
        <p:txBody>
          <a:bodyPr anchor="t"/>
          <a:lstStyle>
            <a:lvl1pPr>
              <a:defRPr sz="1400"/>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98" name="Title Text"/>
          <p:cNvSpPr txBox="1">
            <a:spLocks noGrp="1"/>
          </p:cNvSpPr>
          <p:nvPr>
            <p:ph type="title"/>
          </p:nvPr>
        </p:nvSpPr>
        <p:spPr>
          <a:xfrm>
            <a:off x="457200" y="273050"/>
            <a:ext cx="3008314" cy="1162050"/>
          </a:xfrm>
          <a:prstGeom prst="rect">
            <a:avLst/>
          </a:prstGeom>
        </p:spPr>
        <p:txBody>
          <a:bodyPr anchor="b"/>
          <a:lstStyle>
            <a:lvl1pPr>
              <a:defRPr sz="2000" b="1">
                <a:solidFill>
                  <a:srgbClr val="000000"/>
                </a:solidFill>
                <a:latin typeface="Arial"/>
                <a:ea typeface="Arial"/>
                <a:cs typeface="Arial"/>
                <a:sym typeface="Arial"/>
              </a:defRPr>
            </a:lvl1pPr>
          </a:lstStyle>
          <a:p>
            <a:pPr>
              <a:defRPr>
                <a:effectLst/>
              </a:defRPr>
            </a:pPr>
            <a:r>
              <a:t>Title Text</a:t>
            </a:r>
          </a:p>
        </p:txBody>
      </p:sp>
      <p:sp>
        <p:nvSpPr>
          <p:cNvPr id="199" name="Body Level One…"/>
          <p:cNvSpPr txBox="1">
            <a:spLocks noGrp="1"/>
          </p:cNvSpPr>
          <p:nvPr>
            <p:ph type="body" idx="1"/>
          </p:nvPr>
        </p:nvSpPr>
        <p:spPr>
          <a:xfrm>
            <a:off x="3575050" y="273050"/>
            <a:ext cx="5111750" cy="5853113"/>
          </a:xfrm>
          <a:prstGeom prst="rect">
            <a:avLst/>
          </a:prstGeom>
        </p:spPr>
        <p:txBody>
          <a:bodyPr/>
          <a:lstStyle>
            <a:lvl1pPr>
              <a:buClrTx/>
              <a:buSzPct val="100000"/>
              <a:buChar char="•"/>
              <a:defRPr>
                <a:solidFill>
                  <a:srgbClr val="000000"/>
                </a:solidFill>
                <a:latin typeface="Arial"/>
                <a:ea typeface="Arial"/>
                <a:cs typeface="Arial"/>
                <a:sym typeface="Arial"/>
              </a:defRPr>
            </a:lvl1pPr>
            <a:lvl2pPr>
              <a:buClrTx/>
              <a:defRPr>
                <a:solidFill>
                  <a:srgbClr val="000000"/>
                </a:solidFill>
                <a:latin typeface="Arial"/>
                <a:ea typeface="Arial"/>
                <a:cs typeface="Arial"/>
                <a:sym typeface="Arial"/>
              </a:defRPr>
            </a:lvl2pPr>
            <a:lvl3pPr>
              <a:buClrTx/>
              <a:defRPr>
                <a:solidFill>
                  <a:srgbClr val="000000"/>
                </a:solidFill>
                <a:latin typeface="Arial"/>
                <a:ea typeface="Arial"/>
                <a:cs typeface="Arial"/>
                <a:sym typeface="Arial"/>
              </a:defRPr>
            </a:lvl3pPr>
            <a:lvl4pPr>
              <a:buClrTx/>
              <a:defRPr>
                <a:solidFill>
                  <a:srgbClr val="000000"/>
                </a:solidFill>
                <a:latin typeface="Arial"/>
                <a:ea typeface="Arial"/>
                <a:cs typeface="Arial"/>
                <a:sym typeface="Arial"/>
              </a:defRPr>
            </a:lvl4pPr>
            <a:lvl5pPr>
              <a:buClrTx/>
              <a:buChar char="»"/>
              <a:defRPr>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0"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None/>
              <a:defRPr sz="1400">
                <a:solidFill>
                  <a:srgbClr val="000000"/>
                </a:solidFill>
                <a:effectLst/>
                <a:latin typeface="Arial"/>
                <a:ea typeface="Arial"/>
                <a:cs typeface="Arial"/>
                <a:sym typeface="Arial"/>
              </a:defRPr>
            </a:pPr>
            <a:endParaRPr/>
          </a:p>
        </p:txBody>
      </p:sp>
      <p:sp>
        <p:nvSpPr>
          <p:cNvPr id="201" name="Slide Number"/>
          <p:cNvSpPr txBox="1">
            <a:spLocks noGrp="1"/>
          </p:cNvSpPr>
          <p:nvPr>
            <p:ph type="sldNum" sz="quarter" idx="2"/>
          </p:nvPr>
        </p:nvSpPr>
        <p:spPr>
          <a:xfrm>
            <a:off x="8137019" y="6248400"/>
            <a:ext cx="321182" cy="332740"/>
          </a:xfrm>
          <a:prstGeom prst="rect">
            <a:avLst/>
          </a:prstGeom>
        </p:spPr>
        <p:txBody>
          <a:bodyPr anchor="t"/>
          <a:lstStyle>
            <a:lvl1pPr>
              <a:defRPr sz="1400"/>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1792288" y="4800600"/>
            <a:ext cx="5486401" cy="566738"/>
          </a:xfrm>
          <a:prstGeom prst="rect">
            <a:avLst/>
          </a:prstGeom>
        </p:spPr>
        <p:txBody>
          <a:bodyPr anchor="b"/>
          <a:lstStyle>
            <a:lvl1pPr>
              <a:defRPr sz="2000" b="1">
                <a:solidFill>
                  <a:srgbClr val="000000"/>
                </a:solidFill>
                <a:latin typeface="Arial"/>
                <a:ea typeface="Arial"/>
                <a:cs typeface="Arial"/>
                <a:sym typeface="Arial"/>
              </a:defRPr>
            </a:lvl1pPr>
          </a:lstStyle>
          <a:p>
            <a:pPr>
              <a:defRPr>
                <a:effectLst/>
              </a:defRPr>
            </a:pPr>
            <a:r>
              <a:t>Title Text</a:t>
            </a:r>
          </a:p>
        </p:txBody>
      </p:sp>
      <p:sp>
        <p:nvSpPr>
          <p:cNvPr id="209"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210"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solidFill>
                  <a:srgbClr val="000000"/>
                </a:solidFill>
                <a:latin typeface="Arial"/>
                <a:ea typeface="Arial"/>
                <a:cs typeface="Arial"/>
                <a:sym typeface="Arial"/>
              </a:defRPr>
            </a:lvl1pPr>
            <a:lvl2pPr marL="0" indent="457200">
              <a:spcBef>
                <a:spcPts val="300"/>
              </a:spcBef>
              <a:buClrTx/>
              <a:buSzTx/>
              <a:buNone/>
              <a:defRPr sz="1400">
                <a:solidFill>
                  <a:srgbClr val="000000"/>
                </a:solidFill>
                <a:latin typeface="Arial"/>
                <a:ea typeface="Arial"/>
                <a:cs typeface="Arial"/>
                <a:sym typeface="Arial"/>
              </a:defRPr>
            </a:lvl2pPr>
            <a:lvl3pPr marL="0" indent="914400">
              <a:spcBef>
                <a:spcPts val="300"/>
              </a:spcBef>
              <a:buClrTx/>
              <a:buSzTx/>
              <a:buNone/>
              <a:defRPr sz="1400">
                <a:solidFill>
                  <a:srgbClr val="000000"/>
                </a:solidFill>
                <a:latin typeface="Arial"/>
                <a:ea typeface="Arial"/>
                <a:cs typeface="Arial"/>
                <a:sym typeface="Arial"/>
              </a:defRPr>
            </a:lvl3pPr>
            <a:lvl4pPr marL="0" indent="1371600">
              <a:spcBef>
                <a:spcPts val="300"/>
              </a:spcBef>
              <a:buClrTx/>
              <a:buSzTx/>
              <a:buNone/>
              <a:defRPr sz="1400">
                <a:solidFill>
                  <a:srgbClr val="000000"/>
                </a:solidFill>
                <a:latin typeface="Arial"/>
                <a:ea typeface="Arial"/>
                <a:cs typeface="Arial"/>
                <a:sym typeface="Arial"/>
              </a:defRPr>
            </a:lvl4pPr>
            <a:lvl5pPr marL="0" indent="1828800">
              <a:spcBef>
                <a:spcPts val="300"/>
              </a:spcBef>
              <a:buClrTx/>
              <a:buSzTx/>
              <a:buNone/>
              <a:defRPr sz="1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1" name="Slide Number"/>
          <p:cNvSpPr txBox="1">
            <a:spLocks noGrp="1"/>
          </p:cNvSpPr>
          <p:nvPr>
            <p:ph type="sldNum" sz="quarter" idx="2"/>
          </p:nvPr>
        </p:nvSpPr>
        <p:spPr>
          <a:xfrm>
            <a:off x="8137019" y="6248400"/>
            <a:ext cx="321182" cy="332740"/>
          </a:xfrm>
          <a:prstGeom prst="rect">
            <a:avLst/>
          </a:prstGeom>
        </p:spPr>
        <p:txBody>
          <a:bodyPr anchor="t"/>
          <a:lstStyle>
            <a:lvl1pPr>
              <a:defRPr sz="14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p>
            <a:r>
              <a:t>Title Text</a:t>
            </a:r>
          </a:p>
        </p:txBody>
      </p:sp>
      <p:sp>
        <p:nvSpPr>
          <p:cNvPr id="5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FFFFFF"/>
                </a:solidFill>
                <a:latin typeface="Arial"/>
                <a:ea typeface="Arial"/>
                <a:cs typeface="Arial"/>
                <a:sym typeface="Arial"/>
              </a:defRPr>
            </a:lvl1pPr>
          </a:lstStyle>
          <a:p>
            <a:pPr>
              <a:defRPr>
                <a:effectLst/>
              </a:defRPr>
            </a:pPr>
            <a:r>
              <a:t>Title Text</a:t>
            </a:r>
          </a:p>
        </p:txBody>
      </p:sp>
      <p:sp>
        <p:nvSpPr>
          <p:cNvPr id="219"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latin typeface="Arial"/>
                <a:ea typeface="Arial"/>
                <a:cs typeface="Arial"/>
                <a:sym typeface="Arial"/>
              </a:defRPr>
            </a:lvl1pPr>
            <a:lvl2pPr marL="0" indent="457200" algn="ctr">
              <a:buClrTx/>
              <a:buSzTx/>
              <a:buNone/>
              <a:defRPr>
                <a:latin typeface="Arial"/>
                <a:ea typeface="Arial"/>
                <a:cs typeface="Arial"/>
                <a:sym typeface="Arial"/>
              </a:defRPr>
            </a:lvl2pPr>
            <a:lvl3pPr marL="0" indent="914400" algn="ctr">
              <a:buClrTx/>
              <a:buSzTx/>
              <a:buNone/>
              <a:defRPr>
                <a:latin typeface="Arial"/>
                <a:ea typeface="Arial"/>
                <a:cs typeface="Arial"/>
                <a:sym typeface="Arial"/>
              </a:defRPr>
            </a:lvl3pPr>
            <a:lvl4pPr marL="0" indent="1371600" algn="ctr">
              <a:buClrTx/>
              <a:buSzTx/>
              <a:buNone/>
              <a:defRPr>
                <a:latin typeface="Arial"/>
                <a:ea typeface="Arial"/>
                <a:cs typeface="Arial"/>
                <a:sym typeface="Arial"/>
              </a:defRPr>
            </a:lvl4pPr>
            <a:lvl5pPr marL="0" indent="1828800" algn="ctr">
              <a:buClrTx/>
              <a:buSzTx/>
              <a:buNone/>
              <a:defRPr>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0"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38100" y="609600"/>
            <a:ext cx="9070975" cy="1143000"/>
          </a:xfrm>
          <a:prstGeom prst="rect">
            <a:avLst/>
          </a:prstGeom>
        </p:spPr>
        <p:txBody>
          <a:bodyPr anchor="ctr"/>
          <a:lstStyle>
            <a:lvl1pPr algn="ctr">
              <a:defRPr>
                <a:solidFill>
                  <a:srgbClr val="FFFFFF"/>
                </a:solidFill>
                <a:latin typeface="Arial"/>
                <a:ea typeface="Arial"/>
                <a:cs typeface="Arial"/>
                <a:sym typeface="Arial"/>
              </a:defRPr>
            </a:lvl1pPr>
          </a:lstStyle>
          <a:p>
            <a:pPr>
              <a:defRPr>
                <a:effectLst/>
              </a:defRPr>
            </a:pPr>
            <a:r>
              <a:t>Title Text</a:t>
            </a:r>
          </a:p>
        </p:txBody>
      </p:sp>
      <p:sp>
        <p:nvSpPr>
          <p:cNvPr id="228" name="Body Level One…"/>
          <p:cNvSpPr txBox="1">
            <a:spLocks noGrp="1"/>
          </p:cNvSpPr>
          <p:nvPr>
            <p:ph type="body" idx="1"/>
          </p:nvPr>
        </p:nvSpPr>
        <p:spPr>
          <a:xfrm>
            <a:off x="38100" y="1981200"/>
            <a:ext cx="9070975" cy="4114800"/>
          </a:xfrm>
          <a:prstGeom prst="rect">
            <a:avLst/>
          </a:prstGeom>
        </p:spPr>
        <p:txBody>
          <a:bodyPr/>
          <a:lstStyle>
            <a:lvl1pPr>
              <a:buClrTx/>
              <a:buSzPct val="100000"/>
              <a:buChar char="•"/>
              <a:defRPr>
                <a:latin typeface="Arial"/>
                <a:ea typeface="Arial"/>
                <a:cs typeface="Arial"/>
                <a:sym typeface="Arial"/>
              </a:defRPr>
            </a:lvl1pPr>
            <a:lvl2pPr>
              <a:buClrTx/>
              <a:defRPr>
                <a:latin typeface="Arial"/>
                <a:ea typeface="Arial"/>
                <a:cs typeface="Arial"/>
                <a:sym typeface="Arial"/>
              </a:defRPr>
            </a:lvl2pPr>
            <a:lvl3pPr>
              <a:buClrTx/>
              <a:defRPr>
                <a:latin typeface="Arial"/>
                <a:ea typeface="Arial"/>
                <a:cs typeface="Arial"/>
                <a:sym typeface="Arial"/>
              </a:defRPr>
            </a:lvl3pPr>
            <a:lvl4pPr>
              <a:buClrTx/>
              <a:defRPr>
                <a:latin typeface="Arial"/>
                <a:ea typeface="Arial"/>
                <a:cs typeface="Arial"/>
                <a:sym typeface="Arial"/>
              </a:defRPr>
            </a:lvl4pPr>
            <a:lvl5pPr>
              <a:buClrTx/>
              <a:buChar char="»"/>
              <a:defRPr>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9"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722312" y="4406900"/>
            <a:ext cx="7772401" cy="1362075"/>
          </a:xfrm>
          <a:prstGeom prst="rect">
            <a:avLst/>
          </a:prstGeom>
        </p:spPr>
        <p:txBody>
          <a:bodyPr/>
          <a:lstStyle>
            <a:lvl1pPr>
              <a:defRPr sz="4000" b="1" cap="all">
                <a:solidFill>
                  <a:srgbClr val="FFFFFF"/>
                </a:solidFill>
                <a:latin typeface="Arial"/>
                <a:ea typeface="Arial"/>
                <a:cs typeface="Arial"/>
                <a:sym typeface="Arial"/>
              </a:defRPr>
            </a:lvl1pPr>
          </a:lstStyle>
          <a:p>
            <a:pPr>
              <a:defRPr>
                <a:effectLst/>
              </a:defRPr>
            </a:pPr>
            <a:r>
              <a:t>Title Text</a:t>
            </a:r>
          </a:p>
        </p:txBody>
      </p:sp>
      <p:sp>
        <p:nvSpPr>
          <p:cNvPr id="237"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latin typeface="Arial"/>
                <a:ea typeface="Arial"/>
                <a:cs typeface="Arial"/>
                <a:sym typeface="Arial"/>
              </a:defRPr>
            </a:lvl1pPr>
            <a:lvl2pPr marL="0" indent="457200">
              <a:spcBef>
                <a:spcPts val="400"/>
              </a:spcBef>
              <a:buClrTx/>
              <a:buSzTx/>
              <a:buNone/>
              <a:defRPr sz="2000">
                <a:latin typeface="Arial"/>
                <a:ea typeface="Arial"/>
                <a:cs typeface="Arial"/>
                <a:sym typeface="Arial"/>
              </a:defRPr>
            </a:lvl2pPr>
            <a:lvl3pPr marL="0" indent="914400">
              <a:spcBef>
                <a:spcPts val="400"/>
              </a:spcBef>
              <a:buClrTx/>
              <a:buSzTx/>
              <a:buNone/>
              <a:defRPr sz="2000">
                <a:latin typeface="Arial"/>
                <a:ea typeface="Arial"/>
                <a:cs typeface="Arial"/>
                <a:sym typeface="Arial"/>
              </a:defRPr>
            </a:lvl3pPr>
            <a:lvl4pPr marL="0" indent="1371600">
              <a:spcBef>
                <a:spcPts val="400"/>
              </a:spcBef>
              <a:buClrTx/>
              <a:buSzTx/>
              <a:buNone/>
              <a:defRPr sz="2000">
                <a:latin typeface="Arial"/>
                <a:ea typeface="Arial"/>
                <a:cs typeface="Arial"/>
                <a:sym typeface="Arial"/>
              </a:defRPr>
            </a:lvl4pPr>
            <a:lvl5pPr marL="0" indent="1828800">
              <a:spcBef>
                <a:spcPts val="400"/>
              </a:spcBef>
              <a:buClrTx/>
              <a:buSzTx/>
              <a:buNone/>
              <a:defRPr sz="2000">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8"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38100" y="609600"/>
            <a:ext cx="9070975" cy="1143000"/>
          </a:xfrm>
          <a:prstGeom prst="rect">
            <a:avLst/>
          </a:prstGeom>
        </p:spPr>
        <p:txBody>
          <a:bodyPr anchor="ctr"/>
          <a:lstStyle>
            <a:lvl1pPr algn="ctr">
              <a:defRPr>
                <a:solidFill>
                  <a:srgbClr val="FFFFFF"/>
                </a:solidFill>
                <a:latin typeface="Arial"/>
                <a:ea typeface="Arial"/>
                <a:cs typeface="Arial"/>
                <a:sym typeface="Arial"/>
              </a:defRPr>
            </a:lvl1pPr>
          </a:lstStyle>
          <a:p>
            <a:pPr>
              <a:defRPr>
                <a:effectLst/>
              </a:defRPr>
            </a:pPr>
            <a:r>
              <a:t>Title Text</a:t>
            </a:r>
          </a:p>
        </p:txBody>
      </p:sp>
      <p:sp>
        <p:nvSpPr>
          <p:cNvPr id="246" name="Body Level One…"/>
          <p:cNvSpPr txBox="1">
            <a:spLocks noGrp="1"/>
          </p:cNvSpPr>
          <p:nvPr>
            <p:ph type="body" sz="half" idx="1"/>
          </p:nvPr>
        </p:nvSpPr>
        <p:spPr>
          <a:xfrm>
            <a:off x="685800" y="1981200"/>
            <a:ext cx="3810000" cy="4114800"/>
          </a:xfrm>
          <a:prstGeom prst="rect">
            <a:avLst/>
          </a:prstGeom>
        </p:spPr>
        <p:txBody>
          <a:bodyPr/>
          <a:lstStyle>
            <a:lvl1pPr>
              <a:spcBef>
                <a:spcPts val="600"/>
              </a:spcBef>
              <a:buClrTx/>
              <a:buSzPct val="100000"/>
              <a:buChar char="•"/>
              <a:defRPr sz="2800">
                <a:latin typeface="Arial"/>
                <a:ea typeface="Arial"/>
                <a:cs typeface="Arial"/>
                <a:sym typeface="Arial"/>
              </a:defRPr>
            </a:lvl1pPr>
            <a:lvl2pPr marL="790575" indent="-333375">
              <a:spcBef>
                <a:spcPts val="600"/>
              </a:spcBef>
              <a:buClrTx/>
              <a:defRPr sz="2800">
                <a:latin typeface="Arial"/>
                <a:ea typeface="Arial"/>
                <a:cs typeface="Arial"/>
                <a:sym typeface="Arial"/>
              </a:defRPr>
            </a:lvl2pPr>
            <a:lvl3pPr marL="1234439" indent="-320039">
              <a:spcBef>
                <a:spcPts val="600"/>
              </a:spcBef>
              <a:buClrTx/>
              <a:defRPr sz="2800">
                <a:latin typeface="Arial"/>
                <a:ea typeface="Arial"/>
                <a:cs typeface="Arial"/>
                <a:sym typeface="Arial"/>
              </a:defRPr>
            </a:lvl3pPr>
            <a:lvl4pPr marL="1727200" indent="-355600">
              <a:spcBef>
                <a:spcPts val="600"/>
              </a:spcBef>
              <a:buClrTx/>
              <a:defRPr sz="2800">
                <a:latin typeface="Arial"/>
                <a:ea typeface="Arial"/>
                <a:cs typeface="Arial"/>
                <a:sym typeface="Arial"/>
              </a:defRPr>
            </a:lvl4pPr>
            <a:lvl5pPr marL="2184400" indent="-355600">
              <a:spcBef>
                <a:spcPts val="600"/>
              </a:spcBef>
              <a:buClrTx/>
              <a:buChar char="»"/>
              <a:defRPr sz="2800">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7"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nchor="ctr"/>
          <a:lstStyle>
            <a:lvl1pPr algn="ctr">
              <a:defRPr>
                <a:solidFill>
                  <a:srgbClr val="FFFFFF"/>
                </a:solidFill>
                <a:latin typeface="Arial"/>
                <a:ea typeface="Arial"/>
                <a:cs typeface="Arial"/>
                <a:sym typeface="Arial"/>
              </a:defRPr>
            </a:lvl1pPr>
          </a:lstStyle>
          <a:p>
            <a:pPr>
              <a:defRPr>
                <a:effectLst/>
              </a:defRPr>
            </a:pPr>
            <a:r>
              <a:t>Title Text</a:t>
            </a:r>
          </a:p>
        </p:txBody>
      </p:sp>
      <p:sp>
        <p:nvSpPr>
          <p:cNvPr id="255"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latin typeface="Arial"/>
                <a:ea typeface="Arial"/>
                <a:cs typeface="Arial"/>
                <a:sym typeface="Arial"/>
              </a:defRPr>
            </a:lvl1pPr>
            <a:lvl2pPr marL="0" indent="457200">
              <a:spcBef>
                <a:spcPts val="500"/>
              </a:spcBef>
              <a:buClrTx/>
              <a:buSzTx/>
              <a:buNone/>
              <a:defRPr sz="2400" b="1">
                <a:latin typeface="Arial"/>
                <a:ea typeface="Arial"/>
                <a:cs typeface="Arial"/>
                <a:sym typeface="Arial"/>
              </a:defRPr>
            </a:lvl2pPr>
            <a:lvl3pPr marL="0" indent="914400">
              <a:spcBef>
                <a:spcPts val="500"/>
              </a:spcBef>
              <a:buClrTx/>
              <a:buSzTx/>
              <a:buNone/>
              <a:defRPr sz="2400" b="1">
                <a:latin typeface="Arial"/>
                <a:ea typeface="Arial"/>
                <a:cs typeface="Arial"/>
                <a:sym typeface="Arial"/>
              </a:defRPr>
            </a:lvl3pPr>
            <a:lvl4pPr marL="0" indent="1371600">
              <a:spcBef>
                <a:spcPts val="500"/>
              </a:spcBef>
              <a:buClrTx/>
              <a:buSzTx/>
              <a:buNone/>
              <a:defRPr sz="2400" b="1">
                <a:latin typeface="Arial"/>
                <a:ea typeface="Arial"/>
                <a:cs typeface="Arial"/>
                <a:sym typeface="Arial"/>
              </a:defRPr>
            </a:lvl4pPr>
            <a:lvl5pPr marL="0" indent="1828800">
              <a:spcBef>
                <a:spcPts val="500"/>
              </a:spcBef>
              <a:buClrTx/>
              <a:buSzTx/>
              <a:buNone/>
              <a:defRPr sz="2400" b="1">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56"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None/>
              <a:defRPr sz="2400" b="1">
                <a:effectLst/>
                <a:latin typeface="Arial"/>
                <a:ea typeface="Arial"/>
                <a:cs typeface="Arial"/>
                <a:sym typeface="Arial"/>
              </a:defRPr>
            </a:pPr>
            <a:endParaRPr/>
          </a:p>
        </p:txBody>
      </p:sp>
      <p:sp>
        <p:nvSpPr>
          <p:cNvPr id="257"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38100" y="609600"/>
            <a:ext cx="9070975" cy="1143000"/>
          </a:xfrm>
          <a:prstGeom prst="rect">
            <a:avLst/>
          </a:prstGeom>
        </p:spPr>
        <p:txBody>
          <a:bodyPr anchor="ctr"/>
          <a:lstStyle>
            <a:lvl1pPr algn="ctr">
              <a:defRPr>
                <a:solidFill>
                  <a:srgbClr val="FFFFFF"/>
                </a:solidFill>
                <a:latin typeface="Arial"/>
                <a:ea typeface="Arial"/>
                <a:cs typeface="Arial"/>
                <a:sym typeface="Arial"/>
              </a:defRPr>
            </a:lvl1pPr>
          </a:lstStyle>
          <a:p>
            <a:pPr>
              <a:defRPr>
                <a:effectLst/>
              </a:defRPr>
            </a:pPr>
            <a:r>
              <a:t>Title Text</a:t>
            </a:r>
          </a:p>
        </p:txBody>
      </p:sp>
      <p:sp>
        <p:nvSpPr>
          <p:cNvPr id="265"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72"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79" name="Title Text"/>
          <p:cNvSpPr txBox="1">
            <a:spLocks noGrp="1"/>
          </p:cNvSpPr>
          <p:nvPr>
            <p:ph type="title"/>
          </p:nvPr>
        </p:nvSpPr>
        <p:spPr>
          <a:xfrm>
            <a:off x="457200" y="273050"/>
            <a:ext cx="3008314" cy="1162050"/>
          </a:xfrm>
          <a:prstGeom prst="rect">
            <a:avLst/>
          </a:prstGeom>
        </p:spPr>
        <p:txBody>
          <a:bodyPr anchor="b"/>
          <a:lstStyle>
            <a:lvl1pPr>
              <a:defRPr sz="2000" b="1">
                <a:solidFill>
                  <a:srgbClr val="FFFFFF"/>
                </a:solidFill>
                <a:latin typeface="Arial"/>
                <a:ea typeface="Arial"/>
                <a:cs typeface="Arial"/>
                <a:sym typeface="Arial"/>
              </a:defRPr>
            </a:lvl1pPr>
          </a:lstStyle>
          <a:p>
            <a:pPr>
              <a:defRPr>
                <a:effectLst/>
              </a:defRPr>
            </a:pPr>
            <a:r>
              <a:t>Title Text</a:t>
            </a:r>
          </a:p>
        </p:txBody>
      </p:sp>
      <p:sp>
        <p:nvSpPr>
          <p:cNvPr id="280" name="Body Level One…"/>
          <p:cNvSpPr txBox="1">
            <a:spLocks noGrp="1"/>
          </p:cNvSpPr>
          <p:nvPr>
            <p:ph type="body" idx="1"/>
          </p:nvPr>
        </p:nvSpPr>
        <p:spPr>
          <a:xfrm>
            <a:off x="3575050" y="273050"/>
            <a:ext cx="5111750" cy="5853113"/>
          </a:xfrm>
          <a:prstGeom prst="rect">
            <a:avLst/>
          </a:prstGeom>
        </p:spPr>
        <p:txBody>
          <a:bodyPr/>
          <a:lstStyle>
            <a:lvl1pPr>
              <a:buClrTx/>
              <a:buSzPct val="100000"/>
              <a:buChar char="•"/>
              <a:defRPr>
                <a:latin typeface="Arial"/>
                <a:ea typeface="Arial"/>
                <a:cs typeface="Arial"/>
                <a:sym typeface="Arial"/>
              </a:defRPr>
            </a:lvl1pPr>
            <a:lvl2pPr>
              <a:buClrTx/>
              <a:defRPr>
                <a:latin typeface="Arial"/>
                <a:ea typeface="Arial"/>
                <a:cs typeface="Arial"/>
                <a:sym typeface="Arial"/>
              </a:defRPr>
            </a:lvl2pPr>
            <a:lvl3pPr>
              <a:buClrTx/>
              <a:defRPr>
                <a:latin typeface="Arial"/>
                <a:ea typeface="Arial"/>
                <a:cs typeface="Arial"/>
                <a:sym typeface="Arial"/>
              </a:defRPr>
            </a:lvl3pPr>
            <a:lvl4pPr>
              <a:buClrTx/>
              <a:defRPr>
                <a:latin typeface="Arial"/>
                <a:ea typeface="Arial"/>
                <a:cs typeface="Arial"/>
                <a:sym typeface="Arial"/>
              </a:defRPr>
            </a:lvl4pPr>
            <a:lvl5pPr>
              <a:buClrTx/>
              <a:buChar char="»"/>
              <a:defRPr>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81"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None/>
              <a:defRPr sz="1400">
                <a:effectLst/>
                <a:latin typeface="Arial"/>
                <a:ea typeface="Arial"/>
                <a:cs typeface="Arial"/>
                <a:sym typeface="Arial"/>
              </a:defRPr>
            </a:pPr>
            <a:endParaRPr/>
          </a:p>
        </p:txBody>
      </p:sp>
      <p:sp>
        <p:nvSpPr>
          <p:cNvPr id="282"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89" name="Title Text"/>
          <p:cNvSpPr txBox="1">
            <a:spLocks noGrp="1"/>
          </p:cNvSpPr>
          <p:nvPr>
            <p:ph type="title"/>
          </p:nvPr>
        </p:nvSpPr>
        <p:spPr>
          <a:xfrm>
            <a:off x="1792288" y="4800600"/>
            <a:ext cx="5486401" cy="566738"/>
          </a:xfrm>
          <a:prstGeom prst="rect">
            <a:avLst/>
          </a:prstGeom>
        </p:spPr>
        <p:txBody>
          <a:bodyPr anchor="b"/>
          <a:lstStyle>
            <a:lvl1pPr>
              <a:defRPr sz="2000" b="1">
                <a:solidFill>
                  <a:srgbClr val="FFFFFF"/>
                </a:solidFill>
                <a:latin typeface="Arial"/>
                <a:ea typeface="Arial"/>
                <a:cs typeface="Arial"/>
                <a:sym typeface="Arial"/>
              </a:defRPr>
            </a:lvl1pPr>
          </a:lstStyle>
          <a:p>
            <a:pPr>
              <a:defRPr>
                <a:effectLst/>
              </a:defRPr>
            </a:pPr>
            <a:r>
              <a:t>Title Text</a:t>
            </a:r>
          </a:p>
        </p:txBody>
      </p:sp>
      <p:sp>
        <p:nvSpPr>
          <p:cNvPr id="290"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291"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atin typeface="Arial"/>
                <a:ea typeface="Arial"/>
                <a:cs typeface="Arial"/>
                <a:sym typeface="Arial"/>
              </a:defRPr>
            </a:lvl1pPr>
            <a:lvl2pPr marL="0" indent="457200">
              <a:spcBef>
                <a:spcPts val="300"/>
              </a:spcBef>
              <a:buClrTx/>
              <a:buSzTx/>
              <a:buNone/>
              <a:defRPr sz="1400">
                <a:latin typeface="Arial"/>
                <a:ea typeface="Arial"/>
                <a:cs typeface="Arial"/>
                <a:sym typeface="Arial"/>
              </a:defRPr>
            </a:lvl2pPr>
            <a:lvl3pPr marL="0" indent="914400">
              <a:spcBef>
                <a:spcPts val="300"/>
              </a:spcBef>
              <a:buClrTx/>
              <a:buSzTx/>
              <a:buNone/>
              <a:defRPr sz="1400">
                <a:latin typeface="Arial"/>
                <a:ea typeface="Arial"/>
                <a:cs typeface="Arial"/>
                <a:sym typeface="Arial"/>
              </a:defRPr>
            </a:lvl3pPr>
            <a:lvl4pPr marL="0" indent="1371600">
              <a:spcBef>
                <a:spcPts val="300"/>
              </a:spcBef>
              <a:buClrTx/>
              <a:buSzTx/>
              <a:buNone/>
              <a:defRPr sz="1400">
                <a:latin typeface="Arial"/>
                <a:ea typeface="Arial"/>
                <a:cs typeface="Arial"/>
                <a:sym typeface="Arial"/>
              </a:defRPr>
            </a:lvl4pPr>
            <a:lvl5pPr marL="0" indent="1828800">
              <a:spcBef>
                <a:spcPts val="300"/>
              </a:spcBef>
              <a:buClrTx/>
              <a:buSzTx/>
              <a:buNone/>
              <a:defRPr sz="1400">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92" name="Slide Number"/>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722312" y="4406900"/>
            <a:ext cx="7772401" cy="1362075"/>
          </a:xfrm>
          <a:prstGeom prst="rect">
            <a:avLst/>
          </a:prstGeom>
        </p:spPr>
        <p:txBody>
          <a:bodyPr/>
          <a:lstStyle>
            <a:lvl1pPr>
              <a:defRPr sz="4000" b="1" cap="all"/>
            </a:lvl1pPr>
          </a:lstStyle>
          <a:p>
            <a:r>
              <a:t>Title Text</a:t>
            </a:r>
          </a:p>
        </p:txBody>
      </p:sp>
      <p:sp>
        <p:nvSpPr>
          <p:cNvPr id="62"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lvl1pPr>
            <a:lvl2pPr marL="0" indent="457200">
              <a:spcBef>
                <a:spcPts val="400"/>
              </a:spcBef>
              <a:buClrTx/>
              <a:buSzTx/>
              <a:buNone/>
              <a:defRPr sz="2000"/>
            </a:lvl2pPr>
            <a:lvl3pPr marL="0" indent="914400">
              <a:spcBef>
                <a:spcPts val="400"/>
              </a:spcBef>
              <a:buClrTx/>
              <a:buSzTx/>
              <a:buNone/>
              <a:defRPr sz="2000"/>
            </a:lvl3pPr>
            <a:lvl4pPr marL="0" indent="1371600">
              <a:spcBef>
                <a:spcPts val="400"/>
              </a:spcBef>
              <a:buClrTx/>
              <a:buSzTx/>
              <a:buNone/>
              <a:defRPr sz="2000"/>
            </a:lvl4pPr>
            <a:lvl5pPr marL="0" indent="18288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79" name="Title Text"/>
          <p:cNvSpPr txBox="1">
            <a:spLocks noGrp="1"/>
          </p:cNvSpPr>
          <p:nvPr>
            <p:ph type="title"/>
          </p:nvPr>
        </p:nvSpPr>
        <p:spPr>
          <a:prstGeom prst="rect">
            <a:avLst/>
          </a:prstGeom>
        </p:spPr>
        <p:txBody>
          <a:bodyPr/>
          <a:lstStyle/>
          <a:p>
            <a:r>
              <a:t>Title Text</a:t>
            </a:r>
          </a:p>
        </p:txBody>
      </p:sp>
      <p:sp>
        <p:nvSpPr>
          <p:cNvPr id="80"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lvl1pPr>
            <a:lvl2pPr marL="0" indent="457200">
              <a:spcBef>
                <a:spcPts val="500"/>
              </a:spcBef>
              <a:buClrTx/>
              <a:buSzTx/>
              <a:buNone/>
              <a:defRPr sz="2400" b="1"/>
            </a:lvl2pPr>
            <a:lvl3pPr marL="0" indent="914400">
              <a:spcBef>
                <a:spcPts val="500"/>
              </a:spcBef>
              <a:buClrTx/>
              <a:buSzTx/>
              <a:buNone/>
              <a:defRPr sz="2400" b="1"/>
            </a:lvl3pPr>
            <a:lvl4pPr marL="0" indent="1371600">
              <a:spcBef>
                <a:spcPts val="500"/>
              </a:spcBef>
              <a:buClrTx/>
              <a:buSzTx/>
              <a:buNone/>
              <a:defRPr sz="2400" b="1"/>
            </a:lvl4pPr>
            <a:lvl5pPr marL="0" indent="1828800">
              <a:spcBef>
                <a:spcPts val="500"/>
              </a:spcBef>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1"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None/>
              <a:defRPr sz="2400" b="1"/>
            </a:pPr>
            <a:endParaRP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9" name="Title Text"/>
          <p:cNvSpPr txBox="1">
            <a:spLocks noGrp="1"/>
          </p:cNvSpPr>
          <p:nvPr>
            <p:ph type="title"/>
          </p:nvPr>
        </p:nvSpPr>
        <p:spPr>
          <a:prstGeom prst="rect">
            <a:avLst/>
          </a:prstGeom>
        </p:spPr>
        <p:txBody>
          <a:bodyPr/>
          <a:lstStyle/>
          <a:p>
            <a:r>
              <a:t>Title Text</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7" name="Rectangle 1"/>
          <p:cNvSpPr/>
          <p:nvPr/>
        </p:nvSpPr>
        <p:spPr>
          <a:xfrm>
            <a:off x="7586663" y="6588125"/>
            <a:ext cx="617538" cy="207963"/>
          </a:xfrm>
          <a:prstGeom prst="rect">
            <a:avLst/>
          </a:prstGeom>
          <a:solidFill>
            <a:srgbClr val="640000"/>
          </a:solidFill>
          <a:ln w="12700">
            <a:miter lim="400000"/>
          </a:ln>
        </p:spPr>
        <p:txBody>
          <a:bodyPr lIns="45719" rIns="45719"/>
          <a:lstStyle/>
          <a:p>
            <a:pPr algn="ctr">
              <a:defRPr sz="280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8" name="Rectangle 2"/>
          <p:cNvSpPr txBox="1"/>
          <p:nvPr/>
        </p:nvSpPr>
        <p:spPr>
          <a:xfrm>
            <a:off x="7522450" y="6514623"/>
            <a:ext cx="72215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9.65.03c.</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13" name="Rectangle 4"/>
          <p:cNvSpPr/>
          <p:nvPr/>
        </p:nvSpPr>
        <p:spPr>
          <a:xfrm>
            <a:off x="7586663" y="6588125"/>
            <a:ext cx="617538" cy="238125"/>
          </a:xfrm>
          <a:prstGeom prst="rect">
            <a:avLst/>
          </a:prstGeom>
          <a:solidFill>
            <a:srgbClr val="640000"/>
          </a:solidFill>
          <a:ln w="12700">
            <a:miter lim="400000"/>
          </a:ln>
        </p:spPr>
        <p:txBody>
          <a:bodyPr lIns="45719" rIns="45719"/>
          <a:lstStyle/>
          <a:p>
            <a:pPr algn="ctr">
              <a:defRPr sz="280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4" name="Rectangle 5"/>
          <p:cNvSpPr txBox="1"/>
          <p:nvPr/>
        </p:nvSpPr>
        <p:spPr>
          <a:xfrm>
            <a:off x="7522450" y="6514623"/>
            <a:ext cx="72215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9.65.03c.</a:t>
            </a:r>
          </a:p>
        </p:txBody>
      </p:sp>
      <p:sp>
        <p:nvSpPr>
          <p:cNvPr id="115" name="Title Text"/>
          <p:cNvSpPr txBox="1">
            <a:spLocks noGrp="1"/>
          </p:cNvSpPr>
          <p:nvPr>
            <p:ph type="title"/>
          </p:nvPr>
        </p:nvSpPr>
        <p:spPr>
          <a:xfrm>
            <a:off x="457200" y="273050"/>
            <a:ext cx="3008314" cy="1162050"/>
          </a:xfrm>
          <a:prstGeom prst="rect">
            <a:avLst/>
          </a:prstGeom>
        </p:spPr>
        <p:txBody>
          <a:bodyPr anchor="b"/>
          <a:lstStyle>
            <a:lvl1pPr>
              <a:defRPr sz="2000" b="1"/>
            </a:lvl1pPr>
          </a:lstStyle>
          <a:p>
            <a:r>
              <a:t>Title Text</a:t>
            </a:r>
          </a:p>
        </p:txBody>
      </p:sp>
      <p:sp>
        <p:nvSpPr>
          <p:cNvPr id="116"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7"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None/>
              <a:defRPr sz="1400"/>
            </a:pPr>
            <a:endParaRP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31" name="Group 31"/>
          <p:cNvGrpSpPr/>
          <p:nvPr/>
        </p:nvGrpSpPr>
        <p:grpSpPr>
          <a:xfrm>
            <a:off x="-1" y="-1"/>
            <a:ext cx="9132890" cy="6845301"/>
            <a:chOff x="0" y="0"/>
            <a:chExt cx="9132888" cy="6845300"/>
          </a:xfrm>
        </p:grpSpPr>
        <p:sp>
          <p:nvSpPr>
            <p:cNvPr id="2" name="Rectangle 2"/>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nvGrpSpPr>
            <p:cNvPr id="26" name="Group 26"/>
            <p:cNvGrpSpPr/>
            <p:nvPr/>
          </p:nvGrpSpPr>
          <p:grpSpPr>
            <a:xfrm>
              <a:off x="390524" y="323850"/>
              <a:ext cx="8366127" cy="6172200"/>
              <a:chOff x="0" y="0"/>
              <a:chExt cx="8366125" cy="6172200"/>
            </a:xfrm>
          </p:grpSpPr>
          <p:sp>
            <p:nvSpPr>
              <p:cNvPr id="3"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4"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5"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6"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7"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8"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9"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0"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1"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2"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3"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4"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5"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6"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7"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8"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9"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0"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1"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3"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4"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5"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grpSp>
        <p:grpSp>
          <p:nvGrpSpPr>
            <p:cNvPr id="30" name="Group 30"/>
            <p:cNvGrpSpPr/>
            <p:nvPr/>
          </p:nvGrpSpPr>
          <p:grpSpPr>
            <a:xfrm>
              <a:off x="-1" y="-1"/>
              <a:ext cx="1978026" cy="1955801"/>
              <a:chOff x="0" y="0"/>
              <a:chExt cx="1978025" cy="1955800"/>
            </a:xfrm>
          </p:grpSpPr>
          <p:sp>
            <p:nvSpPr>
              <p:cNvPr id="27"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8"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9" name="Rectangle 29"/>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grpSp>
      <p:sp>
        <p:nvSpPr>
          <p:cNvPr id="32" name="Text Box 41"/>
          <p:cNvSpPr txBox="1"/>
          <p:nvPr/>
        </p:nvSpPr>
        <p:spPr>
          <a:xfrm>
            <a:off x="489283" y="6546069"/>
            <a:ext cx="896272"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600"/>
              </a:spcBef>
              <a:defRPr sz="900">
                <a:solidFill>
                  <a:srgbClr val="FFFFFF"/>
                </a:solidFill>
                <a:latin typeface="Arial"/>
                <a:ea typeface="Arial"/>
                <a:cs typeface="Arial"/>
                <a:sym typeface="Arial"/>
              </a:defRPr>
            </a:pPr>
            <a:r>
              <a:t>© </a:t>
            </a:r>
            <a:r>
              <a:rPr sz="1000"/>
              <a:t>2005</a:t>
            </a:r>
            <a:r>
              <a:t> TBBMI</a:t>
            </a:r>
          </a:p>
        </p:txBody>
      </p:sp>
      <p:sp>
        <p:nvSpPr>
          <p:cNvPr id="33" name="Rectangle 42"/>
          <p:cNvSpPr txBox="1"/>
          <p:nvPr/>
        </p:nvSpPr>
        <p:spPr>
          <a:xfrm>
            <a:off x="7602483" y="6520180"/>
            <a:ext cx="644635"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9.6.03c.</a:t>
            </a:r>
          </a:p>
        </p:txBody>
      </p:sp>
      <p:sp>
        <p:nvSpPr>
          <p:cNvPr id="34"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35"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solidFill>
                  <a:srgbClr val="00DFCA"/>
                </a:solidFill>
                <a:latin typeface="Comic Sans MS"/>
                <a:ea typeface="Comic Sans MS"/>
                <a:cs typeface="Comic Sans MS"/>
                <a:sym typeface="Comic Sans M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38100" dist="38100" dir="2700000" rotWithShape="0">
              <a:srgbClr val="000000"/>
            </a:outerShdw>
          </a:effectLst>
          <a:uFillTx/>
          <a:latin typeface="+mj-lt"/>
          <a:ea typeface="+mj-ea"/>
          <a:cs typeface="+mj-cs"/>
          <a:sym typeface="Times"/>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38100" dist="38100" dir="2700000" rotWithShape="0">
              <a:srgbClr val="000000"/>
            </a:outerShdw>
          </a:effectLst>
          <a:uFillTx/>
          <a:latin typeface="+mj-lt"/>
          <a:ea typeface="+mj-ea"/>
          <a:cs typeface="+mj-cs"/>
          <a:sym typeface="Times"/>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38100" dist="38100" dir="2700000" rotWithShape="0">
              <a:srgbClr val="000000"/>
            </a:outerShdw>
          </a:effectLst>
          <a:uFillTx/>
          <a:latin typeface="+mj-lt"/>
          <a:ea typeface="+mj-ea"/>
          <a:cs typeface="+mj-cs"/>
          <a:sym typeface="Times"/>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38100" dist="38100" dir="2700000" rotWithShape="0">
              <a:srgbClr val="000000"/>
            </a:outerShdw>
          </a:effectLst>
          <a:uFillTx/>
          <a:latin typeface="+mj-lt"/>
          <a:ea typeface="+mj-ea"/>
          <a:cs typeface="+mj-cs"/>
          <a:sym typeface="Times"/>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38100" dist="38100" dir="2700000" rotWithShape="0">
              <a:srgbClr val="000000"/>
            </a:outerShdw>
          </a:effectLst>
          <a:uFillTx/>
          <a:latin typeface="+mj-lt"/>
          <a:ea typeface="+mj-ea"/>
          <a:cs typeface="+mj-cs"/>
          <a:sym typeface="Times"/>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38100" dist="38100" dir="2700000" rotWithShape="0">
              <a:srgbClr val="000000"/>
            </a:outerShdw>
          </a:effectLst>
          <a:uFillTx/>
          <a:latin typeface="+mj-lt"/>
          <a:ea typeface="+mj-ea"/>
          <a:cs typeface="+mj-cs"/>
          <a:sym typeface="Times"/>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38100" dist="38100" dir="2700000" rotWithShape="0">
              <a:srgbClr val="000000"/>
            </a:outerShdw>
          </a:effectLst>
          <a:uFillTx/>
          <a:latin typeface="+mj-lt"/>
          <a:ea typeface="+mj-ea"/>
          <a:cs typeface="+mj-cs"/>
          <a:sym typeface="Times"/>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38100" dist="38100" dir="2700000" rotWithShape="0">
              <a:srgbClr val="000000"/>
            </a:outerShdw>
          </a:effectLst>
          <a:uFillTx/>
          <a:latin typeface="+mj-lt"/>
          <a:ea typeface="+mj-ea"/>
          <a:cs typeface="+mj-cs"/>
          <a:sym typeface="Times"/>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FD34A"/>
          </a:solidFill>
          <a:effectLst>
            <a:outerShdw blurRad="38100" dist="38100" dir="2700000" rotWithShape="0">
              <a:srgbClr val="000000"/>
            </a:outerShdw>
          </a:effectLst>
          <a:uFillTx/>
          <a:latin typeface="+mj-lt"/>
          <a:ea typeface="+mj-ea"/>
          <a:cs typeface="+mj-cs"/>
          <a:sym typeface="Times"/>
        </a:defRPr>
      </a:lvl9pPr>
    </p:titleStyle>
    <p:bodyStyle>
      <a:lvl1pPr marL="342900" marR="0" indent="-342900" algn="l" defTabSz="914400" rtl="0" latinLnBrk="0">
        <a:lnSpc>
          <a:spcPct val="100000"/>
        </a:lnSpc>
        <a:spcBef>
          <a:spcPts val="700"/>
        </a:spcBef>
        <a:spcAft>
          <a:spcPts val="0"/>
        </a:spcAft>
        <a:buClr>
          <a:schemeClr val="accent2"/>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Times"/>
        </a:defRPr>
      </a:lvl1pPr>
      <a:lvl2pPr marL="783771" marR="0" indent="-326571" algn="l" defTabSz="914400" rtl="0" latinLnBrk="0">
        <a:lnSpc>
          <a:spcPct val="100000"/>
        </a:lnSpc>
        <a:spcBef>
          <a:spcPts val="700"/>
        </a:spcBef>
        <a:spcAft>
          <a:spcPts val="0"/>
        </a:spcAft>
        <a:buClr>
          <a:schemeClr val="accent2"/>
        </a:buClr>
        <a:buSzPct val="100000"/>
        <a:buFontTx/>
        <a:buChar char="–"/>
        <a:tabLst/>
        <a:defRPr sz="32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Times"/>
        </a:defRPr>
      </a:lvl2pPr>
      <a:lvl3pPr marL="1219200" marR="0" indent="-304800" algn="l" defTabSz="914400" rtl="0" latinLnBrk="0">
        <a:lnSpc>
          <a:spcPct val="100000"/>
        </a:lnSpc>
        <a:spcBef>
          <a:spcPts val="700"/>
        </a:spcBef>
        <a:spcAft>
          <a:spcPts val="0"/>
        </a:spcAft>
        <a:buClr>
          <a:schemeClr val="accent2"/>
        </a:buClr>
        <a:buSzPct val="100000"/>
        <a:buFontTx/>
        <a:buChar char="•"/>
        <a:tabLst/>
        <a:defRPr sz="32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Times"/>
        </a:defRPr>
      </a:lvl3pPr>
      <a:lvl4pPr marL="1737360" marR="0" indent="-365760" algn="l" defTabSz="914400" rtl="0" latinLnBrk="0">
        <a:lnSpc>
          <a:spcPct val="100000"/>
        </a:lnSpc>
        <a:spcBef>
          <a:spcPts val="700"/>
        </a:spcBef>
        <a:spcAft>
          <a:spcPts val="0"/>
        </a:spcAft>
        <a:buClr>
          <a:schemeClr val="accent2"/>
        </a:buClr>
        <a:buSzPct val="100000"/>
        <a:buFontTx/>
        <a:buChar char="–"/>
        <a:tabLst/>
        <a:defRPr sz="32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Times"/>
        </a:defRPr>
      </a:lvl4pPr>
      <a:lvl5pPr marL="2194560" marR="0" indent="-365760" algn="l" defTabSz="914400" rtl="0" latinLnBrk="0">
        <a:lnSpc>
          <a:spcPct val="100000"/>
        </a:lnSpc>
        <a:spcBef>
          <a:spcPts val="700"/>
        </a:spcBef>
        <a:spcAft>
          <a:spcPts val="0"/>
        </a:spcAft>
        <a:buClr>
          <a:schemeClr val="accent2"/>
        </a:buClr>
        <a:buSzPct val="100000"/>
        <a:buFontTx/>
        <a:buChar char="•"/>
        <a:tabLst/>
        <a:defRPr sz="32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Times"/>
        </a:defRPr>
      </a:lvl5pPr>
      <a:lvl6pPr marL="2651760" marR="0" indent="-365760" algn="l" defTabSz="914400" rtl="0" latinLnBrk="0">
        <a:lnSpc>
          <a:spcPct val="100000"/>
        </a:lnSpc>
        <a:spcBef>
          <a:spcPts val="700"/>
        </a:spcBef>
        <a:spcAft>
          <a:spcPts val="0"/>
        </a:spcAft>
        <a:buClr>
          <a:schemeClr val="accent2"/>
        </a:buClr>
        <a:buSzPct val="100000"/>
        <a:buFontTx/>
        <a:buChar char="•"/>
        <a:tabLst/>
        <a:defRPr sz="32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Times"/>
        </a:defRPr>
      </a:lvl6pPr>
      <a:lvl7pPr marL="3108960" marR="0" indent="-365760" algn="l" defTabSz="914400" rtl="0" latinLnBrk="0">
        <a:lnSpc>
          <a:spcPct val="100000"/>
        </a:lnSpc>
        <a:spcBef>
          <a:spcPts val="700"/>
        </a:spcBef>
        <a:spcAft>
          <a:spcPts val="0"/>
        </a:spcAft>
        <a:buClr>
          <a:schemeClr val="accent2"/>
        </a:buClr>
        <a:buSzPct val="100000"/>
        <a:buFontTx/>
        <a:buChar char="•"/>
        <a:tabLst/>
        <a:defRPr sz="32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Times"/>
        </a:defRPr>
      </a:lvl7pPr>
      <a:lvl8pPr marL="3566159" marR="0" indent="-365759" algn="l" defTabSz="914400" rtl="0" latinLnBrk="0">
        <a:lnSpc>
          <a:spcPct val="100000"/>
        </a:lnSpc>
        <a:spcBef>
          <a:spcPts val="700"/>
        </a:spcBef>
        <a:spcAft>
          <a:spcPts val="0"/>
        </a:spcAft>
        <a:buClr>
          <a:schemeClr val="accent2"/>
        </a:buClr>
        <a:buSzPct val="100000"/>
        <a:buFontTx/>
        <a:buChar char="•"/>
        <a:tabLst/>
        <a:defRPr sz="32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Times"/>
        </a:defRPr>
      </a:lvl8pPr>
      <a:lvl9pPr marL="4023359" marR="0" indent="-365759" algn="l" defTabSz="914400" rtl="0" latinLnBrk="0">
        <a:lnSpc>
          <a:spcPct val="100000"/>
        </a:lnSpc>
        <a:spcBef>
          <a:spcPts val="700"/>
        </a:spcBef>
        <a:spcAft>
          <a:spcPts val="0"/>
        </a:spcAft>
        <a:buClr>
          <a:schemeClr val="accent2"/>
        </a:buClr>
        <a:buSzPct val="100000"/>
        <a:buFontTx/>
        <a:buChar char="•"/>
        <a:tabLst/>
        <a:defRPr sz="32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Times"/>
        </a:defRPr>
      </a:lvl9pPr>
    </p:bodyStyle>
    <p:otherStyle>
      <a:lvl1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1pPr>
      <a:lvl2pPr marL="0" marR="0" indent="4572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2pPr>
      <a:lvl3pPr marL="0" marR="0" indent="9144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3pPr>
      <a:lvl4pPr marL="0" marR="0" indent="13716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4pPr>
      <a:lvl5pPr marL="0" marR="0" indent="18288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5pPr>
      <a:lvl6pPr marL="0" marR="0" indent="22860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6pPr>
      <a:lvl7pPr marL="0" marR="0" indent="27432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7pPr>
      <a:lvl8pPr marL="0" marR="0" indent="32004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8pPr>
      <a:lvl9pPr marL="0" marR="0" indent="36576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Comic Sans M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Picture 23" descr="Picture 23"/>
          <p:cNvPicPr>
            <a:picLocks noChangeAspect="1"/>
          </p:cNvPicPr>
          <p:nvPr/>
        </p:nvPicPr>
        <p:blipFill>
          <a:blip r:embed="rId2"/>
          <a:stretch>
            <a:fillRect/>
          </a:stretch>
        </p:blipFill>
        <p:spPr>
          <a:xfrm>
            <a:off x="-108995" y="1203"/>
            <a:ext cx="9263505" cy="6925115"/>
          </a:xfrm>
          <a:prstGeom prst="rect">
            <a:avLst/>
          </a:prstGeom>
          <a:ln w="12700">
            <a:miter lim="400000"/>
          </a:ln>
        </p:spPr>
      </p:pic>
      <p:sp>
        <p:nvSpPr>
          <p:cNvPr id="302" name="WordArt 29"/>
          <p:cNvSpPr txBox="1"/>
          <p:nvPr/>
        </p:nvSpPr>
        <p:spPr>
          <a:xfrm rot="21375231">
            <a:off x="733424" y="623888"/>
            <a:ext cx="7058026" cy="1989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fontScale="92500" lnSpcReduction="10000"/>
          </a:bodyPr>
          <a:lstStyle>
            <a:lvl1pPr defTabSz="457200">
              <a:defRPr sz="7800">
                <a:solidFill>
                  <a:srgbClr val="FFFF00"/>
                </a:solidFill>
                <a:latin typeface="Cooper Black"/>
                <a:ea typeface="Cooper Black"/>
                <a:cs typeface="Cooper Black"/>
                <a:sym typeface="Cooper Black"/>
              </a:defRPr>
            </a:lvl1pPr>
          </a:lstStyle>
          <a:p>
            <a:r>
              <a:t>KINH THÁNH...</a:t>
            </a:r>
          </a:p>
        </p:txBody>
      </p:sp>
      <p:sp>
        <p:nvSpPr>
          <p:cNvPr id="303" name="Rectangle 11"/>
          <p:cNvSpPr txBox="1"/>
          <p:nvPr/>
        </p:nvSpPr>
        <p:spPr>
          <a:xfrm>
            <a:off x="8130892" y="6524942"/>
            <a:ext cx="245403"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a:solidFill>
                  <a:srgbClr val="FFFFFF"/>
                </a:solidFill>
                <a:latin typeface="VNI-Times"/>
                <a:ea typeface="VNI-Times"/>
                <a:cs typeface="VNI-Times"/>
                <a:sym typeface="VNI-Times"/>
              </a:defRPr>
            </a:lvl1pPr>
          </a:lstStyle>
          <a:p>
            <a:r>
              <a:t>01</a:t>
            </a:r>
          </a:p>
        </p:txBody>
      </p:sp>
      <p:sp>
        <p:nvSpPr>
          <p:cNvPr id="304" name="Text Box 13"/>
          <p:cNvSpPr txBox="1"/>
          <p:nvPr/>
        </p:nvSpPr>
        <p:spPr>
          <a:xfrm>
            <a:off x="220663" y="6540818"/>
            <a:ext cx="836263"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a:solidFill>
                  <a:srgbClr val="FFFFFF"/>
                </a:solidFill>
                <a:latin typeface="VNI-Times"/>
                <a:ea typeface="VNI-Times"/>
                <a:cs typeface="VNI-Times"/>
                <a:sym typeface="VNI-Times"/>
              </a:defRPr>
            </a:lvl1pPr>
          </a:lstStyle>
          <a:p>
            <a:r>
              <a:t>©2003 TBBMI</a:t>
            </a:r>
          </a:p>
        </p:txBody>
      </p:sp>
      <p:sp>
        <p:nvSpPr>
          <p:cNvPr id="305" name="WordArt 28"/>
          <p:cNvSpPr txBox="1"/>
          <p:nvPr/>
        </p:nvSpPr>
        <p:spPr>
          <a:xfrm rot="21335339">
            <a:off x="1917700" y="2674938"/>
            <a:ext cx="5870575" cy="1500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758951">
              <a:defRPr sz="9793">
                <a:ln w="9525" cap="flat">
                  <a:solidFill>
                    <a:srgbClr val="000000"/>
                  </a:solidFill>
                  <a:prstDash val="solid"/>
                  <a:round/>
                </a:ln>
                <a:solidFill>
                  <a:srgbClr val="FFFF00"/>
                </a:solidFill>
                <a:effectLst>
                  <a:outerShdw blurRad="31623" dist="147574" dir="2700000" rotWithShape="0">
                    <a:srgbClr val="000000"/>
                  </a:outerShdw>
                </a:effectLst>
                <a:latin typeface="Cooper Black"/>
                <a:ea typeface="Cooper Black"/>
                <a:cs typeface="Cooper Black"/>
                <a:sym typeface="Cooper Black"/>
              </a:defRPr>
            </a:lvl1pPr>
          </a:lstStyle>
          <a:p>
            <a:r>
              <a:t>CĂN BẢN</a:t>
            </a:r>
          </a:p>
        </p:txBody>
      </p:sp>
      <p:sp>
        <p:nvSpPr>
          <p:cNvPr id="306" name="Text Box 10"/>
          <p:cNvSpPr txBox="1"/>
          <p:nvPr/>
        </p:nvSpPr>
        <p:spPr>
          <a:xfrm>
            <a:off x="7888691" y="2677822"/>
            <a:ext cx="291293"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i="1">
                <a:solidFill>
                  <a:srgbClr val="FFFC1E"/>
                </a:solidFill>
                <a:latin typeface="Arial"/>
                <a:ea typeface="Arial"/>
                <a:cs typeface="Arial"/>
                <a:sym typeface="Arial"/>
              </a:defRPr>
            </a:lvl1pPr>
          </a:lstStyle>
          <a:p>
            <a:r>
              <a:t>®</a:t>
            </a:r>
          </a:p>
        </p:txBody>
      </p:sp>
      <p:sp>
        <p:nvSpPr>
          <p:cNvPr id="307" name="Rectangle 30"/>
          <p:cNvSpPr txBox="1"/>
          <p:nvPr/>
        </p:nvSpPr>
        <p:spPr>
          <a:xfrm>
            <a:off x="7583488" y="6514623"/>
            <a:ext cx="65691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a:solidFill>
                  <a:srgbClr val="FFFFFF"/>
                </a:solidFill>
                <a:latin typeface="Comic Sans MS"/>
                <a:ea typeface="Comic Sans MS"/>
                <a:cs typeface="Comic Sans MS"/>
                <a:sym typeface="Comic Sans MS"/>
              </a:defRPr>
            </a:lvl1pPr>
          </a:lstStyle>
          <a:p>
            <a:r>
              <a:t>9.65.01.</a:t>
            </a:r>
          </a:p>
        </p:txBody>
      </p:sp>
      <p:sp>
        <p:nvSpPr>
          <p:cNvPr id="308" name="Text Box 6"/>
          <p:cNvSpPr txBox="1"/>
          <p:nvPr/>
        </p:nvSpPr>
        <p:spPr>
          <a:xfrm>
            <a:off x="649287" y="5435600"/>
            <a:ext cx="8023226" cy="688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000" i="1">
                <a:solidFill>
                  <a:srgbClr val="FAFD00"/>
                </a:solidFill>
                <a:effectLst>
                  <a:outerShdw blurRad="50800" dist="38100" dir="2700000" rotWithShape="0">
                    <a:srgbClr val="000000">
                      <a:alpha val="95000"/>
                    </a:srgbClr>
                  </a:outerShdw>
                </a:effectLst>
                <a:latin typeface="Times New Roman"/>
                <a:ea typeface="Times New Roman"/>
                <a:cs typeface="Times New Roman"/>
                <a:sym typeface="Times New Roman"/>
              </a:defRPr>
            </a:pPr>
            <a:r>
              <a:t>Ph</a:t>
            </a:r>
            <a:r>
              <a:rPr b="0" i="0">
                <a:latin typeface="Gulim"/>
                <a:ea typeface="Gulim"/>
                <a:cs typeface="Gulim"/>
                <a:sym typeface="Gulim"/>
              </a:rPr>
              <a:t>ầ</a:t>
            </a:r>
            <a:r>
              <a:t>n trình bày  c</a:t>
            </a:r>
            <a:r>
              <a:rPr b="0" i="0">
                <a:latin typeface="Gulim"/>
                <a:ea typeface="Gulim"/>
                <a:cs typeface="Gulim"/>
                <a:sym typeface="Gulim"/>
              </a:rPr>
              <a:t>ủ</a:t>
            </a:r>
            <a:r>
              <a:t>a H</a:t>
            </a:r>
            <a:r>
              <a:rPr b="0" i="0">
                <a:latin typeface="Gulim"/>
                <a:ea typeface="Gulim"/>
                <a:cs typeface="Gulim"/>
                <a:sym typeface="Gulim"/>
              </a:rPr>
              <a:t>ộ</a:t>
            </a:r>
            <a:r>
              <a:t>i Kinh Thánh… Căn B</a:t>
            </a:r>
            <a:r>
              <a:rPr b="0" i="0">
                <a:latin typeface="Gulim"/>
                <a:ea typeface="Gulim"/>
                <a:cs typeface="Gulim"/>
                <a:sym typeface="Gulim"/>
              </a:rPr>
              <a:t>ả</a:t>
            </a:r>
            <a:r>
              <a:t>n Toàn C</a:t>
            </a:r>
            <a:r>
              <a:rPr b="0" i="0">
                <a:latin typeface="Gulim"/>
                <a:ea typeface="Gulim"/>
                <a:cs typeface="Gulim"/>
                <a:sym typeface="Gulim"/>
              </a:rPr>
              <a:t>ầ</a:t>
            </a:r>
            <a:r>
              <a:t>u</a:t>
            </a:r>
            <a:endParaRPr sz="2400">
              <a:solidFill>
                <a:srgbClr val="000000"/>
              </a:solidFill>
              <a:latin typeface="Arial"/>
              <a:ea typeface="Arial"/>
              <a:cs typeface="Arial"/>
              <a:sym typeface="Arial"/>
            </a:endParaRPr>
          </a:p>
          <a:p>
            <a:pPr algn="ctr">
              <a:defRPr sz="2000" i="1">
                <a:solidFill>
                  <a:srgbClr val="FAFD00"/>
                </a:solidFill>
                <a:effectLst>
                  <a:outerShdw blurRad="50800" dist="38100" dir="2700000" rotWithShape="0">
                    <a:srgbClr val="000000">
                      <a:alpha val="95000"/>
                    </a:srgbClr>
                  </a:outerShdw>
                </a:effectLst>
                <a:latin typeface="Times New Roman"/>
                <a:ea typeface="Times New Roman"/>
                <a:cs typeface="Times New Roman"/>
                <a:sym typeface="Times New Roman"/>
              </a:defRPr>
            </a:pPr>
            <a:r>
              <a:t>(The Bible ...Basically International Ministries Inc.), Fort Worth, Texas</a:t>
            </a:r>
          </a:p>
        </p:txBody>
      </p:sp>
      <p:sp>
        <p:nvSpPr>
          <p:cNvPr id="309" name="Text Box 7"/>
          <p:cNvSpPr txBox="1"/>
          <p:nvPr/>
        </p:nvSpPr>
        <p:spPr>
          <a:xfrm>
            <a:off x="0" y="6137275"/>
            <a:ext cx="9144000" cy="396240"/>
          </a:xfrm>
          <a:prstGeom prst="rect">
            <a:avLst/>
          </a:prstGeom>
          <a:ln w="12700">
            <a:miter lim="400000"/>
          </a:ln>
          <a:effectLst>
            <a:outerShdw dist="53882" dir="2700000" rotWithShape="0">
              <a:srgbClr val="080435"/>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200"/>
              </a:spcBef>
              <a:defRPr sz="2000">
                <a:solidFill>
                  <a:srgbClr val="FFFB0C"/>
                </a:solidFill>
                <a:latin typeface="+mn-lt"/>
                <a:ea typeface="+mn-ea"/>
                <a:cs typeface="+mn-cs"/>
                <a:sym typeface="Helvetica"/>
              </a:defRPr>
            </a:lvl1pPr>
          </a:lstStyle>
          <a:p>
            <a:r>
              <a:rPr dirty="0"/>
              <a:t>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Rectangle 2"/>
          <p:cNvSpPr/>
          <p:nvPr/>
        </p:nvSpPr>
        <p:spPr>
          <a:xfrm>
            <a:off x="3130550" y="1339850"/>
            <a:ext cx="2882900" cy="3441700"/>
          </a:xfrm>
          <a:prstGeom prst="rect">
            <a:avLst/>
          </a:prstGeom>
          <a:solidFill>
            <a:srgbClr val="FFD34A"/>
          </a:solidFill>
          <a:ln w="12700">
            <a:solidFill>
              <a:srgbClr val="CECECE"/>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33" name="AutoShape 3"/>
          <p:cNvSpPr/>
          <p:nvPr/>
        </p:nvSpPr>
        <p:spPr>
          <a:xfrm>
            <a:off x="3130550" y="971550"/>
            <a:ext cx="1663700" cy="1054100"/>
          </a:xfrm>
          <a:prstGeom prst="roundRect">
            <a:avLst>
              <a:gd name="adj" fmla="val 12495"/>
            </a:avLst>
          </a:prstGeom>
          <a:solidFill>
            <a:srgbClr val="FFD34A"/>
          </a:solidFill>
          <a:ln w="12700">
            <a:solidFill>
              <a:srgbClr val="CECECE"/>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34" name="Rectangle 4"/>
          <p:cNvSpPr/>
          <p:nvPr/>
        </p:nvSpPr>
        <p:spPr>
          <a:xfrm>
            <a:off x="3130550" y="1352550"/>
            <a:ext cx="2044700" cy="1054100"/>
          </a:xfrm>
          <a:prstGeom prst="rect">
            <a:avLst/>
          </a:prstGeom>
          <a:solidFill>
            <a:srgbClr val="FFD34A"/>
          </a:solidFill>
          <a:ln w="12700">
            <a:solidFill>
              <a:srgbClr val="FFD34A"/>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35" name="Rectangle 5"/>
          <p:cNvSpPr txBox="1"/>
          <p:nvPr/>
        </p:nvSpPr>
        <p:spPr>
          <a:xfrm>
            <a:off x="3021013" y="866775"/>
            <a:ext cx="1553865"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   MÔISE</a:t>
            </a:r>
          </a:p>
        </p:txBody>
      </p:sp>
      <p:sp>
        <p:nvSpPr>
          <p:cNvPr id="736" name="Line 6"/>
          <p:cNvSpPr/>
          <p:nvPr/>
        </p:nvSpPr>
        <p:spPr>
          <a:xfrm>
            <a:off x="3340100" y="24892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737" name="Line 7"/>
          <p:cNvSpPr/>
          <p:nvPr/>
        </p:nvSpPr>
        <p:spPr>
          <a:xfrm>
            <a:off x="3340100" y="29464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738" name="Line 8"/>
          <p:cNvSpPr/>
          <p:nvPr/>
        </p:nvSpPr>
        <p:spPr>
          <a:xfrm>
            <a:off x="3346450" y="34036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739" name="Line 9"/>
          <p:cNvSpPr/>
          <p:nvPr/>
        </p:nvSpPr>
        <p:spPr>
          <a:xfrm>
            <a:off x="3340100" y="2032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740" name="Line 10"/>
          <p:cNvSpPr/>
          <p:nvPr/>
        </p:nvSpPr>
        <p:spPr>
          <a:xfrm>
            <a:off x="3340100" y="4318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741" name="Line 11"/>
          <p:cNvSpPr/>
          <p:nvPr/>
        </p:nvSpPr>
        <p:spPr>
          <a:xfrm>
            <a:off x="3340100" y="38608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742" name="Rectangle 12"/>
          <p:cNvSpPr txBox="1"/>
          <p:nvPr/>
        </p:nvSpPr>
        <p:spPr>
          <a:xfrm>
            <a:off x="3194050" y="1616075"/>
            <a:ext cx="2794125" cy="527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defRPr sz="2800"/>
            </a:pPr>
            <a:r>
              <a:t>XU</a:t>
            </a:r>
            <a:r>
              <a:rPr>
                <a:latin typeface="+mn-lt"/>
                <a:ea typeface="+mn-ea"/>
                <a:cs typeface="+mn-cs"/>
                <a:sym typeface="Helvetica"/>
              </a:rPr>
              <a:t>Ấ</a:t>
            </a:r>
            <a:r>
              <a:t>T Ê-DÍP-TÔ</a:t>
            </a:r>
          </a:p>
        </p:txBody>
      </p:sp>
      <p:sp>
        <p:nvSpPr>
          <p:cNvPr id="743" name="Rectangle 13"/>
          <p:cNvSpPr txBox="1"/>
          <p:nvPr/>
        </p:nvSpPr>
        <p:spPr>
          <a:xfrm>
            <a:off x="3897312" y="2073275"/>
            <a:ext cx="1326581"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lvl1pPr>
          </a:lstStyle>
          <a:p>
            <a:r>
              <a:t>SI-NA-I</a:t>
            </a:r>
          </a:p>
        </p:txBody>
      </p:sp>
      <p:sp>
        <p:nvSpPr>
          <p:cNvPr id="744" name="Rectangle 14"/>
          <p:cNvSpPr txBox="1"/>
          <p:nvPr/>
        </p:nvSpPr>
        <p:spPr>
          <a:xfrm>
            <a:off x="3681412" y="2530475"/>
            <a:ext cx="1603178"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Đ -  D - L </a:t>
            </a:r>
          </a:p>
        </p:txBody>
      </p:sp>
      <p:sp>
        <p:nvSpPr>
          <p:cNvPr id="745" name="Rectangle 15"/>
          <p:cNvSpPr txBox="1"/>
          <p:nvPr/>
        </p:nvSpPr>
        <p:spPr>
          <a:xfrm>
            <a:off x="4773612" y="963612"/>
            <a:ext cx="1357004" cy="3810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1000"/>
              </a:spcBef>
              <a:defRPr sz="1800">
                <a:solidFill>
                  <a:srgbClr val="FFD34A"/>
                </a:solidFill>
              </a:defRPr>
            </a:lvl1pPr>
          </a:lstStyle>
          <a:p>
            <a:r>
              <a:t>ca. 1500 T.C.</a:t>
            </a:r>
          </a:p>
        </p:txBody>
      </p:sp>
      <p:sp>
        <p:nvSpPr>
          <p:cNvPr id="746" name="Rectangle 18"/>
          <p:cNvSpPr txBox="1"/>
          <p:nvPr/>
        </p:nvSpPr>
        <p:spPr>
          <a:xfrm>
            <a:off x="699814" y="2482850"/>
            <a:ext cx="2105572" cy="1308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ctr">
              <a:defRPr sz="4000" b="0">
                <a:solidFill>
                  <a:srgbClr val="FFD34A"/>
                </a:solidFill>
              </a:defRPr>
            </a:pPr>
            <a:r>
              <a:t>AG</a:t>
            </a:r>
            <a:r>
              <a:rPr sz="8000">
                <a:solidFill>
                  <a:srgbClr val="00FF00"/>
                </a:solidFill>
              </a:rPr>
              <a:t>M</a:t>
            </a:r>
            <a:r>
              <a:t>G</a:t>
            </a:r>
          </a:p>
        </p:txBody>
      </p:sp>
      <p:sp>
        <p:nvSpPr>
          <p:cNvPr id="747" name="Text Box 44"/>
          <p:cNvSpPr txBox="1"/>
          <p:nvPr/>
        </p:nvSpPr>
        <p:spPr>
          <a:xfrm>
            <a:off x="1762125" y="25400"/>
            <a:ext cx="1993900" cy="33274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20 đ</a:t>
            </a:r>
            <a:r>
              <a:rPr>
                <a:latin typeface="+mn-lt"/>
                <a:ea typeface="+mn-ea"/>
                <a:cs typeface="+mn-cs"/>
                <a:sym typeface="Helvetica"/>
              </a:rPr>
              <a:t>ế</a:t>
            </a:r>
            <a:r>
              <a:t>n 31</a:t>
            </a:r>
          </a:p>
        </p:txBody>
      </p:sp>
      <p:sp>
        <p:nvSpPr>
          <p:cNvPr id="748" name="Text Box 45"/>
          <p:cNvSpPr txBox="1"/>
          <p:nvPr/>
        </p:nvSpPr>
        <p:spPr>
          <a:xfrm>
            <a:off x="449262" y="4772025"/>
            <a:ext cx="3973514" cy="650240"/>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900"/>
              </a:spcBef>
              <a:defRPr sz="3200">
                <a:solidFill>
                  <a:srgbClr val="FFCC99"/>
                </a:solidFill>
                <a:latin typeface="Comic Sans MS"/>
                <a:ea typeface="Comic Sans MS"/>
                <a:cs typeface="Comic Sans MS"/>
                <a:sym typeface="Comic Sans MS"/>
              </a:defRPr>
            </a:pPr>
            <a:r>
              <a:t>Đ</a:t>
            </a:r>
            <a:r>
              <a:rPr>
                <a:latin typeface="+mn-lt"/>
                <a:ea typeface="+mn-ea"/>
                <a:cs typeface="+mn-cs"/>
                <a:sym typeface="Helvetica"/>
              </a:rPr>
              <a:t>Ạ</a:t>
            </a:r>
            <a:r>
              <a:t>O Đ</a:t>
            </a:r>
            <a:r>
              <a:rPr>
                <a:latin typeface="+mn-lt"/>
                <a:ea typeface="+mn-ea"/>
                <a:cs typeface="+mn-cs"/>
                <a:sym typeface="Helvetica"/>
              </a:rPr>
              <a:t>Ứ</a:t>
            </a:r>
            <a:r>
              <a:t>C</a:t>
            </a:r>
          </a:p>
        </p:txBody>
      </p:sp>
      <p:sp>
        <p:nvSpPr>
          <p:cNvPr id="749" name="Text Box 46"/>
          <p:cNvSpPr txBox="1"/>
          <p:nvPr/>
        </p:nvSpPr>
        <p:spPr>
          <a:xfrm>
            <a:off x="2519363" y="5218112"/>
            <a:ext cx="2579687" cy="650241"/>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900"/>
              </a:spcBef>
              <a:defRPr sz="3200">
                <a:solidFill>
                  <a:srgbClr val="FFCC99"/>
                </a:solidFill>
                <a:latin typeface="Comic Sans MS"/>
                <a:ea typeface="Comic Sans MS"/>
                <a:cs typeface="Comic Sans MS"/>
                <a:sym typeface="Comic Sans MS"/>
              </a:defRPr>
            </a:pPr>
            <a:r>
              <a:t>DÂN S</a:t>
            </a:r>
            <a:r>
              <a:rPr>
                <a:latin typeface="+mn-lt"/>
                <a:ea typeface="+mn-ea"/>
                <a:cs typeface="+mn-cs"/>
                <a:sym typeface="Helvetica"/>
              </a:rPr>
              <a:t>Ự</a:t>
            </a:r>
          </a:p>
        </p:txBody>
      </p:sp>
      <p:sp>
        <p:nvSpPr>
          <p:cNvPr id="750" name="Text Box 47"/>
          <p:cNvSpPr txBox="1"/>
          <p:nvPr/>
        </p:nvSpPr>
        <p:spPr>
          <a:xfrm>
            <a:off x="4556125" y="5651500"/>
            <a:ext cx="3973513" cy="650240"/>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900"/>
              </a:spcBef>
              <a:defRPr sz="3200">
                <a:solidFill>
                  <a:srgbClr val="FFCC99"/>
                </a:solidFill>
                <a:latin typeface="Comic Sans MS"/>
                <a:ea typeface="Comic Sans MS"/>
                <a:cs typeface="Comic Sans MS"/>
                <a:sym typeface="Comic Sans MS"/>
              </a:defRPr>
            </a:pPr>
            <a:r>
              <a:t>L</a:t>
            </a:r>
            <a:r>
              <a:rPr>
                <a:latin typeface="+mn-lt"/>
                <a:ea typeface="+mn-ea"/>
                <a:cs typeface="+mn-cs"/>
                <a:sym typeface="Helvetica"/>
              </a:rPr>
              <a:t>Ễ </a:t>
            </a:r>
            <a:r>
              <a:t>NGHI</a:t>
            </a:r>
          </a:p>
        </p:txBody>
      </p:sp>
      <p:sp>
        <p:nvSpPr>
          <p:cNvPr id="751" name="Oval 48"/>
          <p:cNvSpPr/>
          <p:nvPr/>
        </p:nvSpPr>
        <p:spPr>
          <a:xfrm>
            <a:off x="3544887" y="2463800"/>
            <a:ext cx="738189" cy="646115"/>
          </a:xfrm>
          <a:prstGeom prst="ellipse">
            <a:avLst/>
          </a:prstGeom>
          <a:ln w="76200">
            <a:solidFill>
              <a:srgbClr val="FF0000"/>
            </a:solidFill>
          </a:ln>
          <a:effectLst>
            <a:outerShdw dist="81320" dir="2319588" rotWithShape="0">
              <a:srgbClr val="1A0004"/>
            </a:outerShdw>
          </a:effectLst>
        </p:spPr>
        <p:txBody>
          <a:bodyPr lIns="45719" rIns="45719" anchor="ctr"/>
          <a:lstStyle/>
          <a:p>
            <a:pPr algn="ctr">
              <a:defRPr b="0">
                <a:solidFill>
                  <a:srgbClr val="FF0000"/>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752" name="Oval 49"/>
          <p:cNvSpPr/>
          <p:nvPr/>
        </p:nvSpPr>
        <p:spPr>
          <a:xfrm>
            <a:off x="4097337" y="2444750"/>
            <a:ext cx="738189" cy="646115"/>
          </a:xfrm>
          <a:prstGeom prst="ellipse">
            <a:avLst/>
          </a:prstGeom>
          <a:ln w="76200">
            <a:solidFill>
              <a:srgbClr val="FF0000"/>
            </a:solidFill>
          </a:ln>
          <a:effectLst>
            <a:outerShdw dist="81320" dir="2319588" rotWithShape="0">
              <a:srgbClr val="1A0004"/>
            </a:outerShdw>
          </a:effectLst>
        </p:spPr>
        <p:txBody>
          <a:bodyPr lIns="45719" rIns="45719" anchor="ctr"/>
          <a:lstStyle/>
          <a:p>
            <a:pPr algn="ctr">
              <a:defRPr b="0">
                <a:solidFill>
                  <a:srgbClr val="FF0000"/>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753" name="Oval 50"/>
          <p:cNvSpPr/>
          <p:nvPr/>
        </p:nvSpPr>
        <p:spPr>
          <a:xfrm>
            <a:off x="4711700" y="2465388"/>
            <a:ext cx="738189" cy="646113"/>
          </a:xfrm>
          <a:prstGeom prst="ellipse">
            <a:avLst/>
          </a:prstGeom>
          <a:ln w="76200">
            <a:solidFill>
              <a:srgbClr val="FF0000"/>
            </a:solidFill>
          </a:ln>
          <a:effectLst>
            <a:outerShdw dist="81320" dir="2319588" rotWithShape="0">
              <a:srgbClr val="1A0004"/>
            </a:outerShdw>
          </a:effectLst>
        </p:spPr>
        <p:txBody>
          <a:bodyPr lIns="45719" rIns="45719" anchor="ctr"/>
          <a:lstStyle/>
          <a:p>
            <a:pPr algn="ctr">
              <a:defRPr b="0">
                <a:solidFill>
                  <a:srgbClr val="FF0000"/>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754" name="Rectangle 52"/>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55" name="Rectangle 53"/>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756" name="AutoShape 54"/>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57" name="Rectangle 55"/>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58" name="AutoShape 56"/>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59" name="Line 57"/>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760" name="Line 58"/>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761" name="Line 59"/>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762" name="Line 60"/>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763" name="Line 61"/>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764" name="Rectangle 63"/>
          <p:cNvSpPr txBox="1"/>
          <p:nvPr/>
        </p:nvSpPr>
        <p:spPr>
          <a:xfrm>
            <a:off x="8156575" y="3841750"/>
            <a:ext cx="4508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765" name="Rectangle 64"/>
          <p:cNvSpPr txBox="1"/>
          <p:nvPr/>
        </p:nvSpPr>
        <p:spPr>
          <a:xfrm>
            <a:off x="8075613" y="4025900"/>
            <a:ext cx="5651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766" name="Line 65"/>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767" name="Text Box 67"/>
          <p:cNvSpPr txBox="1"/>
          <p:nvPr/>
        </p:nvSpPr>
        <p:spPr>
          <a:xfrm>
            <a:off x="8760292" y="66199"/>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768" name="Rectangle 71"/>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09</a:t>
            </a:r>
          </a:p>
        </p:txBody>
      </p:sp>
      <p:sp>
        <p:nvSpPr>
          <p:cNvPr id="780" name="Oval 85"/>
          <p:cNvSpPr/>
          <p:nvPr/>
        </p:nvSpPr>
        <p:spPr>
          <a:xfrm>
            <a:off x="3263900" y="2489200"/>
            <a:ext cx="2362200" cy="546100"/>
          </a:xfrm>
          <a:prstGeom prst="ellipse">
            <a:avLst/>
          </a:prstGeom>
          <a:ln w="57150">
            <a:solidFill>
              <a:srgbClr val="FF0000"/>
            </a:solidFill>
          </a:ln>
          <a:effectLst>
            <a:outerShdw dist="7184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783" name="Group 86"/>
          <p:cNvGrpSpPr/>
          <p:nvPr/>
        </p:nvGrpSpPr>
        <p:grpSpPr>
          <a:xfrm>
            <a:off x="519112" y="7938"/>
            <a:ext cx="774701" cy="1714501"/>
            <a:chOff x="0" y="0"/>
            <a:chExt cx="774700" cy="1714500"/>
          </a:xfrm>
        </p:grpSpPr>
        <p:sp>
          <p:nvSpPr>
            <p:cNvPr id="781" name="Rectangle 87"/>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782" name="Line 88"/>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784"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785" name="Rectangle 78"/>
          <p:cNvSpPr txBox="1"/>
          <p:nvPr/>
        </p:nvSpPr>
        <p:spPr>
          <a:xfrm>
            <a:off x="79930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786" name="Rectangle 80"/>
          <p:cNvSpPr txBox="1"/>
          <p:nvPr/>
        </p:nvSpPr>
        <p:spPr>
          <a:xfrm>
            <a:off x="79771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787"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3</a:t>
            </a:r>
          </a:p>
        </p:txBody>
      </p:sp>
      <p:grpSp>
        <p:nvGrpSpPr>
          <p:cNvPr id="58" name="Group 100">
            <a:extLst>
              <a:ext uri="{FF2B5EF4-FFF2-40B4-BE49-F238E27FC236}">
                <a16:creationId xmlns:a16="http://schemas.microsoft.com/office/drawing/2014/main" id="{71AB5D3D-DAFE-9045-9690-1A8FD59D6BF0}"/>
              </a:ext>
            </a:extLst>
          </p:cNvPr>
          <p:cNvGrpSpPr>
            <a:grpSpLocks/>
          </p:cNvGrpSpPr>
          <p:nvPr/>
        </p:nvGrpSpPr>
        <p:grpSpPr bwMode="auto">
          <a:xfrm>
            <a:off x="5951538" y="3552825"/>
            <a:ext cx="1262062" cy="1347788"/>
            <a:chOff x="1084" y="711"/>
            <a:chExt cx="2950" cy="2769"/>
          </a:xfrm>
        </p:grpSpPr>
        <p:grpSp>
          <p:nvGrpSpPr>
            <p:cNvPr id="59" name="Group 101">
              <a:extLst>
                <a:ext uri="{FF2B5EF4-FFF2-40B4-BE49-F238E27FC236}">
                  <a16:creationId xmlns:a16="http://schemas.microsoft.com/office/drawing/2014/main" id="{28ECD36E-3D61-7D4E-BB84-836F98E117AD}"/>
                </a:ext>
              </a:extLst>
            </p:cNvPr>
            <p:cNvGrpSpPr>
              <a:grpSpLocks/>
            </p:cNvGrpSpPr>
            <p:nvPr/>
          </p:nvGrpSpPr>
          <p:grpSpPr bwMode="auto">
            <a:xfrm>
              <a:off x="1084" y="711"/>
              <a:ext cx="2950" cy="2769"/>
              <a:chOff x="2707" y="548"/>
              <a:chExt cx="2950" cy="2769"/>
            </a:xfrm>
          </p:grpSpPr>
          <p:grpSp>
            <p:nvGrpSpPr>
              <p:cNvPr id="65" name="Group 102">
                <a:extLst>
                  <a:ext uri="{FF2B5EF4-FFF2-40B4-BE49-F238E27FC236}">
                    <a16:creationId xmlns:a16="http://schemas.microsoft.com/office/drawing/2014/main" id="{26FCD7A5-941E-0745-ACE4-6C2830F87B24}"/>
                  </a:ext>
                </a:extLst>
              </p:cNvPr>
              <p:cNvGrpSpPr>
                <a:grpSpLocks/>
              </p:cNvGrpSpPr>
              <p:nvPr/>
            </p:nvGrpSpPr>
            <p:grpSpPr bwMode="auto">
              <a:xfrm>
                <a:off x="3180" y="1046"/>
                <a:ext cx="2105" cy="1421"/>
                <a:chOff x="578" y="2316"/>
                <a:chExt cx="2105" cy="1421"/>
              </a:xfrm>
            </p:grpSpPr>
            <p:sp>
              <p:nvSpPr>
                <p:cNvPr id="67" name="Freeform 103" descr="Cork">
                  <a:extLst>
                    <a:ext uri="{FF2B5EF4-FFF2-40B4-BE49-F238E27FC236}">
                      <a16:creationId xmlns:a16="http://schemas.microsoft.com/office/drawing/2014/main" id="{B2DC0869-4000-E640-96EB-850A4ACF9E62}"/>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8" name="Freeform 104" descr="Cork">
                  <a:extLst>
                    <a:ext uri="{FF2B5EF4-FFF2-40B4-BE49-F238E27FC236}">
                      <a16:creationId xmlns:a16="http://schemas.microsoft.com/office/drawing/2014/main" id="{6C12B41A-6C73-B44A-9936-E985A0D46C7C}"/>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66" name="Picture 105">
                <a:extLst>
                  <a:ext uri="{FF2B5EF4-FFF2-40B4-BE49-F238E27FC236}">
                    <a16:creationId xmlns:a16="http://schemas.microsoft.com/office/drawing/2014/main" id="{847B4BD4-35D7-1344-87A5-7E159223E92E}"/>
                  </a:ext>
                </a:extLst>
              </p:cNvPr>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0" name="Freeform 106">
              <a:extLst>
                <a:ext uri="{FF2B5EF4-FFF2-40B4-BE49-F238E27FC236}">
                  <a16:creationId xmlns:a16="http://schemas.microsoft.com/office/drawing/2014/main" id="{0C9A9DF2-157F-964D-8C9E-4E45E9AB7CB0}"/>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1" name="Freeform 107">
              <a:extLst>
                <a:ext uri="{FF2B5EF4-FFF2-40B4-BE49-F238E27FC236}">
                  <a16:creationId xmlns:a16="http://schemas.microsoft.com/office/drawing/2014/main" id="{ABD1F5A5-C7E7-2244-BC76-3545132D09E9}"/>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2" name="Freeform 108">
              <a:extLst>
                <a:ext uri="{FF2B5EF4-FFF2-40B4-BE49-F238E27FC236}">
                  <a16:creationId xmlns:a16="http://schemas.microsoft.com/office/drawing/2014/main" id="{1BA8E19C-6FB5-1F44-A7FA-E6FF24C82715}"/>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 name="Freeform 109">
              <a:extLst>
                <a:ext uri="{FF2B5EF4-FFF2-40B4-BE49-F238E27FC236}">
                  <a16:creationId xmlns:a16="http://schemas.microsoft.com/office/drawing/2014/main" id="{5C514397-6049-C94B-B389-92B42F6AC49D}"/>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4" name="Freeform 110">
              <a:extLst>
                <a:ext uri="{FF2B5EF4-FFF2-40B4-BE49-F238E27FC236}">
                  <a16:creationId xmlns:a16="http://schemas.microsoft.com/office/drawing/2014/main" id="{B80FAC48-81D4-6B4A-9DE7-6A1F00D273D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744"/>
                                        </p:tgtEl>
                                        <p:attrNameLst>
                                          <p:attrName>style.visibility</p:attrName>
                                        </p:attrNameLst>
                                      </p:cBhvr>
                                      <p:to>
                                        <p:strVal val="visible"/>
                                      </p:to>
                                    </p:set>
                                    <p:anim calcmode="lin" valueType="num">
                                      <p:cBhvr>
                                        <p:cTn id="7" dur="500" fill="hold"/>
                                        <p:tgtEl>
                                          <p:spTgt spid="744"/>
                                        </p:tgtEl>
                                        <p:attrNameLst>
                                          <p:attrName>ppt_w</p:attrName>
                                        </p:attrNameLst>
                                      </p:cBhvr>
                                      <p:tavLst>
                                        <p:tav tm="0" fmla="#ppt_w*sin(2.5*pi*$)">
                                          <p:val>
                                            <p:fltVal val="0"/>
                                          </p:val>
                                        </p:tav>
                                        <p:tav tm="100000">
                                          <p:val>
                                            <p:fltVal val="1"/>
                                          </p:val>
                                        </p:tav>
                                      </p:tavLst>
                                    </p:anim>
                                    <p:anim calcmode="lin" valueType="num">
                                      <p:cBhvr>
                                        <p:cTn id="8" dur="500" fill="hold"/>
                                        <p:tgtEl>
                                          <p:spTgt spid="74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9" presetClass="entr" fill="hold" grpId="2" nodeType="afterEffect">
                                  <p:stCondLst>
                                    <p:cond delay="0"/>
                                  </p:stCondLst>
                                  <p:iterate>
                                    <p:tmAbs val="0"/>
                                  </p:iterate>
                                  <p:childTnLst>
                                    <p:set>
                                      <p:cBhvr>
                                        <p:cTn id="11" fill="hold"/>
                                        <p:tgtEl>
                                          <p:spTgt spid="780"/>
                                        </p:tgtEl>
                                        <p:attrNameLst>
                                          <p:attrName>style.visibility</p:attrName>
                                        </p:attrNameLst>
                                      </p:cBhvr>
                                      <p:to>
                                        <p:strVal val="visible"/>
                                      </p:to>
                                    </p:set>
                                    <p:animEffect transition="in" filter="dissolve">
                                      <p:cBhvr>
                                        <p:cTn id="12" dur="1000"/>
                                        <p:tgtEl>
                                          <p:spTgt spid="780"/>
                                        </p:tgtEl>
                                      </p:cBhvr>
                                    </p:animEffect>
                                  </p:childTnLst>
                                </p:cTn>
                              </p:par>
                            </p:childTnLst>
                          </p:cTn>
                        </p:par>
                        <p:par>
                          <p:cTn id="13" fill="hold">
                            <p:stCondLst>
                              <p:cond delay="1500"/>
                            </p:stCondLst>
                            <p:childTnLst>
                              <p:par>
                                <p:cTn id="14" presetID="23" presetClass="entr" presetSubtype="32" fill="hold" grpId="3" nodeType="afterEffect">
                                  <p:stCondLst>
                                    <p:cond delay="0"/>
                                  </p:stCondLst>
                                  <p:iterate>
                                    <p:tmAbs val="0"/>
                                  </p:iterate>
                                  <p:childTnLst>
                                    <p:set>
                                      <p:cBhvr>
                                        <p:cTn id="15" fill="hold"/>
                                        <p:tgtEl>
                                          <p:spTgt spid="748"/>
                                        </p:tgtEl>
                                        <p:attrNameLst>
                                          <p:attrName>style.visibility</p:attrName>
                                        </p:attrNameLst>
                                      </p:cBhvr>
                                      <p:to>
                                        <p:strVal val="visible"/>
                                      </p:to>
                                    </p:set>
                                    <p:anim calcmode="lin" valueType="num">
                                      <p:cBhvr>
                                        <p:cTn id="16" dur="500" fill="hold"/>
                                        <p:tgtEl>
                                          <p:spTgt spid="748"/>
                                        </p:tgtEl>
                                        <p:attrNameLst>
                                          <p:attrName>ppt_w</p:attrName>
                                        </p:attrNameLst>
                                      </p:cBhvr>
                                      <p:tavLst>
                                        <p:tav tm="0">
                                          <p:val>
                                            <p:strVal val="4*#ppt_w"/>
                                          </p:val>
                                        </p:tav>
                                        <p:tav tm="100000">
                                          <p:val>
                                            <p:strVal val="#ppt_w"/>
                                          </p:val>
                                        </p:tav>
                                      </p:tavLst>
                                    </p:anim>
                                    <p:anim calcmode="lin" valueType="num">
                                      <p:cBhvr>
                                        <p:cTn id="17" dur="500" fill="hold"/>
                                        <p:tgtEl>
                                          <p:spTgt spid="748"/>
                                        </p:tgtEl>
                                        <p:attrNameLst>
                                          <p:attrName>ppt_h</p:attrName>
                                        </p:attrNameLst>
                                      </p:cBhvr>
                                      <p:tavLst>
                                        <p:tav tm="0">
                                          <p:val>
                                            <p:strVal val="4*#ppt_h"/>
                                          </p:val>
                                        </p:tav>
                                        <p:tav tm="100000">
                                          <p:val>
                                            <p:strVal val="#ppt_h"/>
                                          </p:val>
                                        </p:tav>
                                      </p:tavLst>
                                    </p:anim>
                                  </p:childTnLst>
                                </p:cTn>
                              </p:par>
                            </p:childTnLst>
                          </p:cTn>
                        </p:par>
                        <p:par>
                          <p:cTn id="18" fill="hold">
                            <p:stCondLst>
                              <p:cond delay="2000"/>
                            </p:stCondLst>
                            <p:childTnLst>
                              <p:par>
                                <p:cTn id="19" presetID="2" presetClass="entr" presetSubtype="6" fill="hold" grpId="4" nodeType="afterEffect">
                                  <p:stCondLst>
                                    <p:cond delay="0"/>
                                  </p:stCondLst>
                                  <p:iterate>
                                    <p:tmAbs val="0"/>
                                  </p:iterate>
                                  <p:childTnLst>
                                    <p:set>
                                      <p:cBhvr>
                                        <p:cTn id="20" fill="hold"/>
                                        <p:tgtEl>
                                          <p:spTgt spid="751"/>
                                        </p:tgtEl>
                                        <p:attrNameLst>
                                          <p:attrName>style.visibility</p:attrName>
                                        </p:attrNameLst>
                                      </p:cBhvr>
                                      <p:to>
                                        <p:strVal val="visible"/>
                                      </p:to>
                                    </p:set>
                                    <p:anim calcmode="lin" valueType="num">
                                      <p:cBhvr>
                                        <p:cTn id="21" dur="500" fill="hold"/>
                                        <p:tgtEl>
                                          <p:spTgt spid="751"/>
                                        </p:tgtEl>
                                        <p:attrNameLst>
                                          <p:attrName>ppt_x</p:attrName>
                                        </p:attrNameLst>
                                      </p:cBhvr>
                                      <p:tavLst>
                                        <p:tav tm="0">
                                          <p:val>
                                            <p:strVal val="1+#ppt_w/2"/>
                                          </p:val>
                                        </p:tav>
                                        <p:tav tm="100000">
                                          <p:val>
                                            <p:strVal val="#ppt_x"/>
                                          </p:val>
                                        </p:tav>
                                      </p:tavLst>
                                    </p:anim>
                                    <p:anim calcmode="lin" valueType="num">
                                      <p:cBhvr>
                                        <p:cTn id="22" dur="500" fill="hold"/>
                                        <p:tgtEl>
                                          <p:spTgt spid="75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grpId="5" nodeType="clickEffect">
                                  <p:stCondLst>
                                    <p:cond delay="0"/>
                                  </p:stCondLst>
                                  <p:iterate>
                                    <p:tmAbs val="0"/>
                                  </p:iterate>
                                  <p:childTnLst>
                                    <p:set>
                                      <p:cBhvr>
                                        <p:cTn id="26" fill="hold"/>
                                        <p:tgtEl>
                                          <p:spTgt spid="749"/>
                                        </p:tgtEl>
                                        <p:attrNameLst>
                                          <p:attrName>style.visibility</p:attrName>
                                        </p:attrNameLst>
                                      </p:cBhvr>
                                      <p:to>
                                        <p:strVal val="visible"/>
                                      </p:to>
                                    </p:set>
                                    <p:anim calcmode="lin" valueType="num">
                                      <p:cBhvr>
                                        <p:cTn id="27" dur="500" fill="hold"/>
                                        <p:tgtEl>
                                          <p:spTgt spid="749"/>
                                        </p:tgtEl>
                                        <p:attrNameLst>
                                          <p:attrName>ppt_w</p:attrName>
                                        </p:attrNameLst>
                                      </p:cBhvr>
                                      <p:tavLst>
                                        <p:tav tm="0">
                                          <p:val>
                                            <p:strVal val="4*#ppt_w"/>
                                          </p:val>
                                        </p:tav>
                                        <p:tav tm="100000">
                                          <p:val>
                                            <p:strVal val="#ppt_w"/>
                                          </p:val>
                                        </p:tav>
                                      </p:tavLst>
                                    </p:anim>
                                    <p:anim calcmode="lin" valueType="num">
                                      <p:cBhvr>
                                        <p:cTn id="28" dur="500" fill="hold"/>
                                        <p:tgtEl>
                                          <p:spTgt spid="749"/>
                                        </p:tgtEl>
                                        <p:attrNameLst>
                                          <p:attrName>ppt_h</p:attrName>
                                        </p:attrNameLst>
                                      </p:cBhvr>
                                      <p:tavLst>
                                        <p:tav tm="0">
                                          <p:val>
                                            <p:strVal val="4*#ppt_h"/>
                                          </p:val>
                                        </p:tav>
                                        <p:tav tm="100000">
                                          <p:val>
                                            <p:strVal val="#ppt_h"/>
                                          </p:val>
                                        </p:tav>
                                      </p:tavLst>
                                    </p:anim>
                                  </p:childTnLst>
                                </p:cTn>
                              </p:par>
                            </p:childTnLst>
                          </p:cTn>
                        </p:par>
                        <p:par>
                          <p:cTn id="29" fill="hold">
                            <p:stCondLst>
                              <p:cond delay="500"/>
                            </p:stCondLst>
                            <p:childTnLst>
                              <p:par>
                                <p:cTn id="30" presetID="2" presetClass="entr" presetSubtype="6" fill="hold" grpId="6" nodeType="afterEffect">
                                  <p:stCondLst>
                                    <p:cond delay="0"/>
                                  </p:stCondLst>
                                  <p:iterate>
                                    <p:tmAbs val="0"/>
                                  </p:iterate>
                                  <p:childTnLst>
                                    <p:set>
                                      <p:cBhvr>
                                        <p:cTn id="31" fill="hold"/>
                                        <p:tgtEl>
                                          <p:spTgt spid="752"/>
                                        </p:tgtEl>
                                        <p:attrNameLst>
                                          <p:attrName>style.visibility</p:attrName>
                                        </p:attrNameLst>
                                      </p:cBhvr>
                                      <p:to>
                                        <p:strVal val="visible"/>
                                      </p:to>
                                    </p:set>
                                    <p:anim calcmode="lin" valueType="num">
                                      <p:cBhvr>
                                        <p:cTn id="32" dur="500" fill="hold"/>
                                        <p:tgtEl>
                                          <p:spTgt spid="752"/>
                                        </p:tgtEl>
                                        <p:attrNameLst>
                                          <p:attrName>ppt_x</p:attrName>
                                        </p:attrNameLst>
                                      </p:cBhvr>
                                      <p:tavLst>
                                        <p:tav tm="0">
                                          <p:val>
                                            <p:strVal val="1+#ppt_w/2"/>
                                          </p:val>
                                        </p:tav>
                                        <p:tav tm="100000">
                                          <p:val>
                                            <p:strVal val="#ppt_x"/>
                                          </p:val>
                                        </p:tav>
                                      </p:tavLst>
                                    </p:anim>
                                    <p:anim calcmode="lin" valueType="num">
                                      <p:cBhvr>
                                        <p:cTn id="33" dur="500" fill="hold"/>
                                        <p:tgtEl>
                                          <p:spTgt spid="75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7" nodeType="clickEffect">
                                  <p:stCondLst>
                                    <p:cond delay="0"/>
                                  </p:stCondLst>
                                  <p:iterate>
                                    <p:tmAbs val="0"/>
                                  </p:iterate>
                                  <p:childTnLst>
                                    <p:set>
                                      <p:cBhvr>
                                        <p:cTn id="37" fill="hold"/>
                                        <p:tgtEl>
                                          <p:spTgt spid="750"/>
                                        </p:tgtEl>
                                        <p:attrNameLst>
                                          <p:attrName>style.visibility</p:attrName>
                                        </p:attrNameLst>
                                      </p:cBhvr>
                                      <p:to>
                                        <p:strVal val="visible"/>
                                      </p:to>
                                    </p:set>
                                    <p:anim calcmode="lin" valueType="num">
                                      <p:cBhvr>
                                        <p:cTn id="38" dur="500" fill="hold"/>
                                        <p:tgtEl>
                                          <p:spTgt spid="750"/>
                                        </p:tgtEl>
                                        <p:attrNameLst>
                                          <p:attrName>ppt_w</p:attrName>
                                        </p:attrNameLst>
                                      </p:cBhvr>
                                      <p:tavLst>
                                        <p:tav tm="0">
                                          <p:val>
                                            <p:strVal val="4*#ppt_w"/>
                                          </p:val>
                                        </p:tav>
                                        <p:tav tm="100000">
                                          <p:val>
                                            <p:strVal val="#ppt_w"/>
                                          </p:val>
                                        </p:tav>
                                      </p:tavLst>
                                    </p:anim>
                                    <p:anim calcmode="lin" valueType="num">
                                      <p:cBhvr>
                                        <p:cTn id="39" dur="500" fill="hold"/>
                                        <p:tgtEl>
                                          <p:spTgt spid="75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 presetClass="entr" presetSubtype="6" fill="hold" grpId="8" nodeType="afterEffect">
                                  <p:stCondLst>
                                    <p:cond delay="0"/>
                                  </p:stCondLst>
                                  <p:iterate>
                                    <p:tmAbs val="0"/>
                                  </p:iterate>
                                  <p:childTnLst>
                                    <p:set>
                                      <p:cBhvr>
                                        <p:cTn id="42" fill="hold"/>
                                        <p:tgtEl>
                                          <p:spTgt spid="753"/>
                                        </p:tgtEl>
                                        <p:attrNameLst>
                                          <p:attrName>style.visibility</p:attrName>
                                        </p:attrNameLst>
                                      </p:cBhvr>
                                      <p:to>
                                        <p:strVal val="visible"/>
                                      </p:to>
                                    </p:set>
                                    <p:anim calcmode="lin" valueType="num">
                                      <p:cBhvr>
                                        <p:cTn id="43" dur="500" fill="hold"/>
                                        <p:tgtEl>
                                          <p:spTgt spid="753"/>
                                        </p:tgtEl>
                                        <p:attrNameLst>
                                          <p:attrName>ppt_x</p:attrName>
                                        </p:attrNameLst>
                                      </p:cBhvr>
                                      <p:tavLst>
                                        <p:tav tm="0">
                                          <p:val>
                                            <p:strVal val="1+#ppt_w/2"/>
                                          </p:val>
                                        </p:tav>
                                        <p:tav tm="100000">
                                          <p:val>
                                            <p:strVal val="#ppt_x"/>
                                          </p:val>
                                        </p:tav>
                                      </p:tavLst>
                                    </p:anim>
                                    <p:anim calcmode="lin" valueType="num">
                                      <p:cBhvr>
                                        <p:cTn id="44" dur="500" fill="hold"/>
                                        <p:tgtEl>
                                          <p:spTgt spid="7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 grpId="1" animBg="1" advAuto="0"/>
      <p:bldP spid="748" grpId="3" animBg="1" advAuto="0"/>
      <p:bldP spid="749" grpId="5" animBg="1" advAuto="0"/>
      <p:bldP spid="750" grpId="7" animBg="1" advAuto="0"/>
      <p:bldP spid="751" grpId="4" animBg="1" advAuto="0"/>
      <p:bldP spid="752" grpId="6" animBg="1" advAuto="0"/>
      <p:bldP spid="753" grpId="8" animBg="1" advAuto="0"/>
      <p:bldP spid="780"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Rectangle 2"/>
          <p:cNvSpPr/>
          <p:nvPr/>
        </p:nvSpPr>
        <p:spPr>
          <a:xfrm>
            <a:off x="1595437" y="869950"/>
            <a:ext cx="6816726" cy="5078413"/>
          </a:xfrm>
          <a:prstGeom prst="rect">
            <a:avLst/>
          </a:prstGeom>
          <a:solidFill>
            <a:schemeClr val="accent2"/>
          </a:solidFill>
          <a:ln w="76200">
            <a:solidFill>
              <a:srgbClr val="00DFCA"/>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92" name="Rectangle 4"/>
          <p:cNvSpPr txBox="1"/>
          <p:nvPr/>
        </p:nvSpPr>
        <p:spPr>
          <a:xfrm>
            <a:off x="1671638" y="925513"/>
            <a:ext cx="6565901" cy="2480072"/>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defRPr sz="4000">
                <a:solidFill>
                  <a:srgbClr val="FAFD00"/>
                </a:solidFill>
              </a:defRPr>
            </a:pPr>
            <a:r>
              <a:t>LU</a:t>
            </a:r>
            <a:r>
              <a:rPr>
                <a:latin typeface="+mn-lt"/>
                <a:ea typeface="+mn-ea"/>
                <a:cs typeface="+mn-cs"/>
                <a:sym typeface="Helvetica"/>
              </a:rPr>
              <a:t>Ậ</a:t>
            </a:r>
            <a:r>
              <a:t>T PHÁP (NGŨ KINH</a:t>
            </a:r>
            <a:r>
              <a:rPr sz="4400"/>
              <a:t>)</a:t>
            </a:r>
            <a:endParaRPr>
              <a:solidFill>
                <a:srgbClr val="00DFCA"/>
              </a:solidFill>
              <a:latin typeface="Comic Sans MS"/>
              <a:ea typeface="Comic Sans MS"/>
              <a:cs typeface="Comic Sans MS"/>
              <a:sym typeface="Comic Sans MS"/>
            </a:endParaRPr>
          </a:p>
          <a:p>
            <a:pPr algn="ctr">
              <a:defRPr sz="3200">
                <a:solidFill>
                  <a:srgbClr val="00DFCA"/>
                </a:solidFill>
              </a:defRPr>
            </a:pPr>
            <a:r>
              <a:t>M</a:t>
            </a:r>
            <a:r>
              <a:rPr>
                <a:latin typeface="+mn-lt"/>
                <a:ea typeface="+mn-ea"/>
                <a:cs typeface="+mn-cs"/>
                <a:sym typeface="Helvetica"/>
              </a:rPr>
              <a:t>Ộ</a:t>
            </a:r>
            <a:r>
              <a:t>T N</a:t>
            </a:r>
            <a:r>
              <a:rPr>
                <a:latin typeface="+mn-lt"/>
                <a:ea typeface="+mn-ea"/>
                <a:cs typeface="+mn-cs"/>
                <a:sym typeface="Helvetica"/>
              </a:rPr>
              <a:t>Ề</a:t>
            </a:r>
            <a:r>
              <a:t>N GIÁO D</a:t>
            </a:r>
            <a:r>
              <a:rPr>
                <a:latin typeface="+mn-lt"/>
                <a:ea typeface="+mn-ea"/>
                <a:cs typeface="+mn-cs"/>
                <a:sym typeface="Helvetica"/>
              </a:rPr>
              <a:t>Ụ</a:t>
            </a:r>
            <a:r>
              <a:t>C TIN KÍNH G</a:t>
            </a:r>
            <a:r>
              <a:rPr>
                <a:latin typeface="+mn-lt"/>
                <a:ea typeface="+mn-ea"/>
                <a:cs typeface="+mn-cs"/>
                <a:sym typeface="Helvetica"/>
              </a:rPr>
              <a:t>Ồ</a:t>
            </a:r>
            <a:r>
              <a:t>M 3 PH</a:t>
            </a:r>
            <a:r>
              <a:rPr>
                <a:latin typeface="+mn-lt"/>
                <a:ea typeface="+mn-ea"/>
                <a:cs typeface="+mn-cs"/>
                <a:sym typeface="Helvetica"/>
              </a:rPr>
              <a:t>Ầ</a:t>
            </a:r>
            <a:r>
              <a:t>N:</a:t>
            </a:r>
            <a:r>
              <a:rPr sz="2400"/>
              <a:t>                          </a:t>
            </a:r>
            <a:endParaRPr sz="2800"/>
          </a:p>
          <a:p>
            <a:pPr>
              <a:defRPr sz="2400">
                <a:solidFill>
                  <a:srgbClr val="FFFFFF"/>
                </a:solidFill>
              </a:defRPr>
            </a:pPr>
            <a:endParaRPr sz="2800"/>
          </a:p>
        </p:txBody>
      </p:sp>
      <p:sp>
        <p:nvSpPr>
          <p:cNvPr id="793" name="Text Box 60"/>
          <p:cNvSpPr txBox="1"/>
          <p:nvPr/>
        </p:nvSpPr>
        <p:spPr>
          <a:xfrm>
            <a:off x="8760292" y="66199"/>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794" name="Rectangle 64"/>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10</a:t>
            </a:r>
          </a:p>
        </p:txBody>
      </p:sp>
      <p:grpSp>
        <p:nvGrpSpPr>
          <p:cNvPr id="797" name="Group 67"/>
          <p:cNvGrpSpPr/>
          <p:nvPr/>
        </p:nvGrpSpPr>
        <p:grpSpPr>
          <a:xfrm>
            <a:off x="519112" y="7938"/>
            <a:ext cx="774701" cy="1714501"/>
            <a:chOff x="0" y="0"/>
            <a:chExt cx="774700" cy="1714500"/>
          </a:xfrm>
        </p:grpSpPr>
        <p:sp>
          <p:nvSpPr>
            <p:cNvPr id="795" name="Rectangle 68"/>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796" name="Line 69"/>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798" name="Rectangle 70"/>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99" name="Rectangle 71"/>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800" name="AutoShape 72"/>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01" name="Rectangle 73"/>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02" name="AutoShape 74"/>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03" name="Line 75"/>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04" name="Line 76"/>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05" name="Line 77"/>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06" name="Line 78"/>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07" name="Line 79"/>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08" name="Rectangle 81"/>
          <p:cNvSpPr txBox="1"/>
          <p:nvPr/>
        </p:nvSpPr>
        <p:spPr>
          <a:xfrm>
            <a:off x="8156575" y="3841750"/>
            <a:ext cx="4508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809" name="Rectangle 82"/>
          <p:cNvSpPr txBox="1"/>
          <p:nvPr/>
        </p:nvSpPr>
        <p:spPr>
          <a:xfrm>
            <a:off x="8075613" y="4025900"/>
            <a:ext cx="5651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810" name="Line 83"/>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811" name="Text Box 44"/>
          <p:cNvSpPr txBox="1"/>
          <p:nvPr/>
        </p:nvSpPr>
        <p:spPr>
          <a:xfrm>
            <a:off x="1762125" y="25400"/>
            <a:ext cx="1993900" cy="33274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20 đ</a:t>
            </a:r>
            <a:r>
              <a:rPr>
                <a:latin typeface="+mn-lt"/>
                <a:ea typeface="+mn-ea"/>
                <a:cs typeface="+mn-cs"/>
                <a:sym typeface="Helvetica"/>
              </a:rPr>
              <a:t>ế</a:t>
            </a:r>
            <a:r>
              <a:t>n 31</a:t>
            </a:r>
          </a:p>
        </p:txBody>
      </p:sp>
      <p:sp>
        <p:nvSpPr>
          <p:cNvPr id="812"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813"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814"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Rectangle 2"/>
          <p:cNvSpPr/>
          <p:nvPr/>
        </p:nvSpPr>
        <p:spPr>
          <a:xfrm>
            <a:off x="1595437" y="869950"/>
            <a:ext cx="6816726" cy="5078413"/>
          </a:xfrm>
          <a:prstGeom prst="rect">
            <a:avLst/>
          </a:prstGeom>
          <a:solidFill>
            <a:schemeClr val="accent2"/>
          </a:solidFill>
          <a:ln w="76200">
            <a:solidFill>
              <a:srgbClr val="00DFCA"/>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19" name="Rectangle 4"/>
          <p:cNvSpPr txBox="1"/>
          <p:nvPr/>
        </p:nvSpPr>
        <p:spPr>
          <a:xfrm>
            <a:off x="1671638" y="925512"/>
            <a:ext cx="6565901" cy="3344194"/>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defRPr sz="4000">
                <a:solidFill>
                  <a:srgbClr val="FAFD00"/>
                </a:solidFill>
              </a:defRPr>
            </a:pPr>
            <a:r>
              <a:t>LU</a:t>
            </a:r>
            <a:r>
              <a:rPr>
                <a:latin typeface="+mn-lt"/>
                <a:ea typeface="+mn-ea"/>
                <a:cs typeface="+mn-cs"/>
                <a:sym typeface="Helvetica"/>
              </a:rPr>
              <a:t>Ậ</a:t>
            </a:r>
            <a:r>
              <a:t>T PHÁP (NGŨ KINH</a:t>
            </a:r>
            <a:r>
              <a:rPr sz="4400"/>
              <a:t>)</a:t>
            </a:r>
            <a:endParaRPr>
              <a:solidFill>
                <a:srgbClr val="00DFCA"/>
              </a:solidFill>
              <a:latin typeface="Comic Sans MS"/>
              <a:ea typeface="Comic Sans MS"/>
              <a:cs typeface="Comic Sans MS"/>
              <a:sym typeface="Comic Sans MS"/>
            </a:endParaRPr>
          </a:p>
          <a:p>
            <a:pPr algn="ctr">
              <a:defRPr sz="3200">
                <a:solidFill>
                  <a:srgbClr val="00DFCA"/>
                </a:solidFill>
              </a:defRPr>
            </a:pPr>
            <a:r>
              <a:t>M</a:t>
            </a:r>
            <a:r>
              <a:rPr>
                <a:latin typeface="+mn-lt"/>
                <a:ea typeface="+mn-ea"/>
                <a:cs typeface="+mn-cs"/>
                <a:sym typeface="Helvetica"/>
              </a:rPr>
              <a:t>Ộ</a:t>
            </a:r>
            <a:r>
              <a:t>T N</a:t>
            </a:r>
            <a:r>
              <a:rPr>
                <a:latin typeface="+mn-lt"/>
                <a:ea typeface="+mn-ea"/>
                <a:cs typeface="+mn-cs"/>
                <a:sym typeface="Helvetica"/>
              </a:rPr>
              <a:t>Ề</a:t>
            </a:r>
            <a:r>
              <a:t>N GIÁO D</a:t>
            </a:r>
            <a:r>
              <a:rPr>
                <a:latin typeface="+mn-lt"/>
                <a:ea typeface="+mn-ea"/>
                <a:cs typeface="+mn-cs"/>
                <a:sym typeface="Helvetica"/>
              </a:rPr>
              <a:t>Ụ</a:t>
            </a:r>
            <a:r>
              <a:t>C TIN KÍNH G</a:t>
            </a:r>
            <a:r>
              <a:rPr>
                <a:latin typeface="+mn-lt"/>
                <a:ea typeface="+mn-ea"/>
                <a:cs typeface="+mn-cs"/>
                <a:sym typeface="Helvetica"/>
              </a:rPr>
              <a:t>Ồ</a:t>
            </a:r>
            <a:r>
              <a:t>M 3 PH</a:t>
            </a:r>
            <a:r>
              <a:rPr>
                <a:latin typeface="+mn-lt"/>
                <a:ea typeface="+mn-ea"/>
                <a:cs typeface="+mn-cs"/>
                <a:sym typeface="Helvetica"/>
              </a:rPr>
              <a:t>Ầ</a:t>
            </a:r>
            <a:r>
              <a:t>N:</a:t>
            </a:r>
            <a:r>
              <a:rPr sz="2400"/>
              <a:t>                           </a:t>
            </a:r>
            <a:endParaRPr sz="2800"/>
          </a:p>
          <a:p>
            <a:pPr>
              <a:defRPr sz="2400">
                <a:solidFill>
                  <a:srgbClr val="FFFFFF"/>
                </a:solidFill>
              </a:defRPr>
            </a:pPr>
            <a:endParaRPr sz="2800"/>
          </a:p>
          <a:p>
            <a:pPr>
              <a:defRPr sz="2800">
                <a:solidFill>
                  <a:srgbClr val="FAFD00"/>
                </a:solidFill>
              </a:defRPr>
            </a:pPr>
            <a:r>
              <a:t>Đ</a:t>
            </a:r>
            <a:r>
              <a:rPr>
                <a:latin typeface="+mn-lt"/>
                <a:ea typeface="+mn-ea"/>
                <a:cs typeface="+mn-cs"/>
                <a:sym typeface="Helvetica"/>
              </a:rPr>
              <a:t>Ạ</a:t>
            </a:r>
            <a:r>
              <a:t>O Đ</a:t>
            </a:r>
            <a:r>
              <a:rPr>
                <a:latin typeface="+mn-lt"/>
                <a:ea typeface="+mn-ea"/>
                <a:cs typeface="+mn-cs"/>
                <a:sym typeface="Helvetica"/>
              </a:rPr>
              <a:t>Ứ</a:t>
            </a:r>
            <a:r>
              <a:t>C: </a:t>
            </a:r>
            <a:r>
              <a:rPr sz="2400">
                <a:solidFill>
                  <a:srgbClr val="FFFFFF"/>
                </a:solidFill>
              </a:rPr>
              <a:t>Mư</a:t>
            </a:r>
            <a:r>
              <a:rPr sz="2400">
                <a:solidFill>
                  <a:srgbClr val="FFFFFF"/>
                </a:solidFill>
                <a:latin typeface="+mn-lt"/>
                <a:ea typeface="+mn-ea"/>
                <a:cs typeface="+mn-cs"/>
                <a:sym typeface="Helvetica"/>
              </a:rPr>
              <a:t>ờ</a:t>
            </a:r>
            <a:r>
              <a:rPr sz="2400">
                <a:solidFill>
                  <a:srgbClr val="FFFFFF"/>
                </a:solidFill>
              </a:rPr>
              <a:t>i đi</a:t>
            </a:r>
            <a:r>
              <a:rPr sz="2400">
                <a:solidFill>
                  <a:srgbClr val="FFFFFF"/>
                </a:solidFill>
                <a:latin typeface="+mn-lt"/>
                <a:ea typeface="+mn-ea"/>
                <a:cs typeface="+mn-cs"/>
                <a:sym typeface="Helvetica"/>
              </a:rPr>
              <a:t>ề</a:t>
            </a:r>
            <a:r>
              <a:rPr sz="2400">
                <a:solidFill>
                  <a:srgbClr val="FFFFFF"/>
                </a:solidFill>
              </a:rPr>
              <a:t>u răn; m</a:t>
            </a:r>
            <a:r>
              <a:rPr sz="2400">
                <a:solidFill>
                  <a:srgbClr val="FFFFFF"/>
                </a:solidFill>
                <a:latin typeface="+mn-lt"/>
                <a:ea typeface="+mn-ea"/>
                <a:cs typeface="+mn-cs"/>
                <a:sym typeface="Helvetica"/>
              </a:rPr>
              <a:t>ộ</a:t>
            </a:r>
            <a:r>
              <a:rPr sz="2400">
                <a:solidFill>
                  <a:srgbClr val="FFFFFF"/>
                </a:solidFill>
              </a:rPr>
              <a:t>t n</a:t>
            </a:r>
            <a:r>
              <a:rPr sz="2400">
                <a:solidFill>
                  <a:srgbClr val="FFFFFF"/>
                </a:solidFill>
                <a:latin typeface="+mn-lt"/>
                <a:ea typeface="+mn-ea"/>
                <a:cs typeface="+mn-cs"/>
                <a:sym typeface="Helvetica"/>
              </a:rPr>
              <a:t>ề</a:t>
            </a:r>
            <a:r>
              <a:rPr sz="2400">
                <a:solidFill>
                  <a:srgbClr val="FFFFFF"/>
                </a:solidFill>
              </a:rPr>
              <a:t>n t</a:t>
            </a:r>
            <a:r>
              <a:rPr sz="2400">
                <a:solidFill>
                  <a:srgbClr val="FFFFFF"/>
                </a:solidFill>
                <a:latin typeface="+mn-lt"/>
                <a:ea typeface="+mn-ea"/>
                <a:cs typeface="+mn-cs"/>
                <a:sym typeface="Helvetica"/>
              </a:rPr>
              <a:t>ả</a:t>
            </a:r>
            <a:r>
              <a:rPr sz="2400">
                <a:solidFill>
                  <a:srgbClr val="FFFFFF"/>
                </a:solidFill>
              </a:rPr>
              <a:t>ng cho h</a:t>
            </a:r>
            <a:r>
              <a:rPr sz="2400">
                <a:solidFill>
                  <a:srgbClr val="FFFFFF"/>
                </a:solidFill>
                <a:latin typeface="+mn-lt"/>
                <a:ea typeface="+mn-ea"/>
                <a:cs typeface="+mn-cs"/>
                <a:sym typeface="Helvetica"/>
              </a:rPr>
              <a:t>ệ </a:t>
            </a:r>
            <a:r>
              <a:rPr sz="2400">
                <a:solidFill>
                  <a:srgbClr val="FFFFFF"/>
                </a:solidFill>
              </a:rPr>
              <a:t>th</a:t>
            </a:r>
            <a:r>
              <a:rPr sz="2400">
                <a:solidFill>
                  <a:srgbClr val="FFFFFF"/>
                </a:solidFill>
                <a:latin typeface="+mn-lt"/>
                <a:ea typeface="+mn-ea"/>
                <a:cs typeface="+mn-cs"/>
                <a:sym typeface="Helvetica"/>
              </a:rPr>
              <a:t>ố</a:t>
            </a:r>
            <a:r>
              <a:rPr sz="2400">
                <a:solidFill>
                  <a:srgbClr val="FFFFFF"/>
                </a:solidFill>
              </a:rPr>
              <a:t>ng lu</a:t>
            </a:r>
            <a:r>
              <a:rPr sz="2400">
                <a:solidFill>
                  <a:srgbClr val="FFFFFF"/>
                </a:solidFill>
                <a:latin typeface="+mn-lt"/>
                <a:ea typeface="+mn-ea"/>
                <a:cs typeface="+mn-cs"/>
                <a:sym typeface="Helvetica"/>
              </a:rPr>
              <a:t>ậ</a:t>
            </a:r>
            <a:r>
              <a:rPr sz="2400">
                <a:solidFill>
                  <a:srgbClr val="FFFFFF"/>
                </a:solidFill>
              </a:rPr>
              <a:t>t pháp c</a:t>
            </a:r>
            <a:r>
              <a:rPr sz="2400">
                <a:solidFill>
                  <a:srgbClr val="FFFFFF"/>
                </a:solidFill>
                <a:latin typeface="+mn-lt"/>
                <a:ea typeface="+mn-ea"/>
                <a:cs typeface="+mn-cs"/>
                <a:sym typeface="Helvetica"/>
              </a:rPr>
              <a:t>ủ</a:t>
            </a:r>
            <a:r>
              <a:rPr sz="2400">
                <a:solidFill>
                  <a:srgbClr val="FFFFFF"/>
                </a:solidFill>
              </a:rPr>
              <a:t>a chúng ta ngày nay.</a:t>
            </a:r>
            <a:endParaRPr>
              <a:solidFill>
                <a:srgbClr val="00DFCA"/>
              </a:solidFill>
              <a:latin typeface="Comic Sans MS"/>
              <a:ea typeface="Comic Sans MS"/>
              <a:cs typeface="Comic Sans MS"/>
              <a:sym typeface="Comic Sans MS"/>
            </a:endParaRPr>
          </a:p>
        </p:txBody>
      </p:sp>
      <p:sp>
        <p:nvSpPr>
          <p:cNvPr id="820" name="Text Box 44"/>
          <p:cNvSpPr txBox="1"/>
          <p:nvPr/>
        </p:nvSpPr>
        <p:spPr>
          <a:xfrm>
            <a:off x="1771650" y="15875"/>
            <a:ext cx="2473325" cy="33274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20:1 đ</a:t>
            </a:r>
            <a:r>
              <a:rPr>
                <a:latin typeface="+mn-lt"/>
                <a:ea typeface="+mn-ea"/>
                <a:cs typeface="+mn-cs"/>
                <a:sym typeface="Helvetica"/>
              </a:rPr>
              <a:t>ế</a:t>
            </a:r>
            <a:r>
              <a:t>n 17</a:t>
            </a:r>
          </a:p>
        </p:txBody>
      </p:sp>
      <p:sp>
        <p:nvSpPr>
          <p:cNvPr id="821" name="Text Box 60"/>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822" name="Rectangle 64"/>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11</a:t>
            </a:r>
          </a:p>
        </p:txBody>
      </p:sp>
      <p:grpSp>
        <p:nvGrpSpPr>
          <p:cNvPr id="825" name="Group 66"/>
          <p:cNvGrpSpPr/>
          <p:nvPr/>
        </p:nvGrpSpPr>
        <p:grpSpPr>
          <a:xfrm>
            <a:off x="519112" y="7938"/>
            <a:ext cx="774701" cy="1714501"/>
            <a:chOff x="0" y="0"/>
            <a:chExt cx="774700" cy="1714500"/>
          </a:xfrm>
        </p:grpSpPr>
        <p:sp>
          <p:nvSpPr>
            <p:cNvPr id="823" name="Rectangle 67"/>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824" name="Line 68"/>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826" name="Rectangle 69"/>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27" name="Rectangle 70"/>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828" name="AutoShape 71"/>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29" name="Rectangle 72"/>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30" name="AutoShape 73"/>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31" name="Line 74"/>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32" name="Line 75"/>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33" name="Line 76"/>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34" name="Line 77"/>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35" name="Line 78"/>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36" name="Rectangle 80"/>
          <p:cNvSpPr txBox="1"/>
          <p:nvPr/>
        </p:nvSpPr>
        <p:spPr>
          <a:xfrm>
            <a:off x="8156575" y="3841750"/>
            <a:ext cx="4508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837" name="Rectangle 81"/>
          <p:cNvSpPr txBox="1"/>
          <p:nvPr/>
        </p:nvSpPr>
        <p:spPr>
          <a:xfrm>
            <a:off x="8075613" y="4025900"/>
            <a:ext cx="5651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838" name="Line 82"/>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839"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840"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841"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Rectangle 2"/>
          <p:cNvSpPr/>
          <p:nvPr/>
        </p:nvSpPr>
        <p:spPr>
          <a:xfrm>
            <a:off x="1595437" y="869950"/>
            <a:ext cx="6816726" cy="5078413"/>
          </a:xfrm>
          <a:prstGeom prst="rect">
            <a:avLst/>
          </a:prstGeom>
          <a:solidFill>
            <a:schemeClr val="accent2"/>
          </a:solidFill>
          <a:ln w="76200">
            <a:solidFill>
              <a:srgbClr val="00DFCA"/>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46" name="Rectangle 4"/>
          <p:cNvSpPr txBox="1"/>
          <p:nvPr/>
        </p:nvSpPr>
        <p:spPr>
          <a:xfrm>
            <a:off x="1671638" y="925512"/>
            <a:ext cx="6565901" cy="3738415"/>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defRPr sz="4000">
                <a:solidFill>
                  <a:srgbClr val="FAFD00"/>
                </a:solidFill>
              </a:defRPr>
            </a:pPr>
            <a:r>
              <a:t>LU</a:t>
            </a:r>
            <a:r>
              <a:rPr>
                <a:latin typeface="+mn-lt"/>
                <a:ea typeface="+mn-ea"/>
                <a:cs typeface="+mn-cs"/>
                <a:sym typeface="Helvetica"/>
              </a:rPr>
              <a:t>Ậ</a:t>
            </a:r>
            <a:r>
              <a:t>T PHÁP (NGŨ KINH</a:t>
            </a:r>
            <a:r>
              <a:rPr sz="4400"/>
              <a:t>)</a:t>
            </a:r>
            <a:endParaRPr>
              <a:solidFill>
                <a:srgbClr val="00DFCA"/>
              </a:solidFill>
              <a:latin typeface="Comic Sans MS"/>
              <a:ea typeface="Comic Sans MS"/>
              <a:cs typeface="Comic Sans MS"/>
              <a:sym typeface="Comic Sans MS"/>
            </a:endParaRPr>
          </a:p>
          <a:p>
            <a:pPr algn="ctr">
              <a:defRPr sz="3200">
                <a:solidFill>
                  <a:srgbClr val="00DFCA"/>
                </a:solidFill>
              </a:defRPr>
            </a:pPr>
            <a:r>
              <a:t>M</a:t>
            </a:r>
            <a:r>
              <a:rPr>
                <a:latin typeface="+mn-lt"/>
                <a:ea typeface="+mn-ea"/>
                <a:cs typeface="+mn-cs"/>
                <a:sym typeface="Helvetica"/>
              </a:rPr>
              <a:t>Ộ</a:t>
            </a:r>
            <a:r>
              <a:t>T N</a:t>
            </a:r>
            <a:r>
              <a:rPr>
                <a:latin typeface="+mn-lt"/>
                <a:ea typeface="+mn-ea"/>
                <a:cs typeface="+mn-cs"/>
                <a:sym typeface="Helvetica"/>
              </a:rPr>
              <a:t>Ề</a:t>
            </a:r>
            <a:r>
              <a:t>N GIÁO D</a:t>
            </a:r>
            <a:r>
              <a:rPr>
                <a:latin typeface="+mn-lt"/>
                <a:ea typeface="+mn-ea"/>
                <a:cs typeface="+mn-cs"/>
                <a:sym typeface="Helvetica"/>
              </a:rPr>
              <a:t>Ụ</a:t>
            </a:r>
            <a:r>
              <a:t>C TIN KÍNH G</a:t>
            </a:r>
            <a:r>
              <a:rPr>
                <a:latin typeface="+mn-lt"/>
                <a:ea typeface="+mn-ea"/>
                <a:cs typeface="+mn-cs"/>
                <a:sym typeface="Helvetica"/>
              </a:rPr>
              <a:t>Ồ</a:t>
            </a:r>
            <a:r>
              <a:t>M 3 PH</a:t>
            </a:r>
            <a:r>
              <a:rPr>
                <a:latin typeface="+mn-lt"/>
                <a:ea typeface="+mn-ea"/>
                <a:cs typeface="+mn-cs"/>
                <a:sym typeface="Helvetica"/>
              </a:rPr>
              <a:t>Ầ</a:t>
            </a:r>
            <a:r>
              <a:t>N:</a:t>
            </a:r>
            <a:r>
              <a:rPr sz="2400"/>
              <a:t>                           </a:t>
            </a:r>
            <a:endParaRPr sz="2800"/>
          </a:p>
          <a:p>
            <a:pPr>
              <a:defRPr sz="2400">
                <a:solidFill>
                  <a:srgbClr val="FFFFFF"/>
                </a:solidFill>
              </a:defRPr>
            </a:pPr>
            <a:endParaRPr sz="2800"/>
          </a:p>
          <a:p>
            <a:pPr>
              <a:defRPr sz="2800">
                <a:solidFill>
                  <a:srgbClr val="FAFD00"/>
                </a:solidFill>
              </a:defRPr>
            </a:pPr>
            <a:r>
              <a:t>Đ</a:t>
            </a:r>
            <a:r>
              <a:rPr>
                <a:latin typeface="+mn-lt"/>
                <a:ea typeface="+mn-ea"/>
                <a:cs typeface="+mn-cs"/>
                <a:sym typeface="Helvetica"/>
              </a:rPr>
              <a:t>Ạ</a:t>
            </a:r>
            <a:r>
              <a:t>O Đ</a:t>
            </a:r>
            <a:r>
              <a:rPr>
                <a:latin typeface="+mn-lt"/>
                <a:ea typeface="+mn-ea"/>
                <a:cs typeface="+mn-cs"/>
                <a:sym typeface="Helvetica"/>
              </a:rPr>
              <a:t>Ứ</a:t>
            </a:r>
            <a:r>
              <a:t>C: </a:t>
            </a:r>
            <a:r>
              <a:rPr sz="2400">
                <a:solidFill>
                  <a:srgbClr val="FFFFFF"/>
                </a:solidFill>
              </a:rPr>
              <a:t>Mư</a:t>
            </a:r>
            <a:r>
              <a:rPr sz="2400">
                <a:solidFill>
                  <a:srgbClr val="FFFFFF"/>
                </a:solidFill>
                <a:latin typeface="+mn-lt"/>
                <a:ea typeface="+mn-ea"/>
                <a:cs typeface="+mn-cs"/>
                <a:sym typeface="Helvetica"/>
              </a:rPr>
              <a:t>ờ</a:t>
            </a:r>
            <a:r>
              <a:rPr sz="2400">
                <a:solidFill>
                  <a:srgbClr val="FFFFFF"/>
                </a:solidFill>
              </a:rPr>
              <a:t>i đi</a:t>
            </a:r>
            <a:r>
              <a:rPr sz="2400">
                <a:solidFill>
                  <a:srgbClr val="FFFFFF"/>
                </a:solidFill>
                <a:latin typeface="+mn-lt"/>
                <a:ea typeface="+mn-ea"/>
                <a:cs typeface="+mn-cs"/>
                <a:sym typeface="Helvetica"/>
              </a:rPr>
              <a:t>ề</a:t>
            </a:r>
            <a:r>
              <a:rPr sz="2400">
                <a:solidFill>
                  <a:srgbClr val="FFFFFF"/>
                </a:solidFill>
              </a:rPr>
              <a:t>u răn; m</a:t>
            </a:r>
            <a:r>
              <a:rPr sz="2400">
                <a:solidFill>
                  <a:srgbClr val="FFFFFF"/>
                </a:solidFill>
                <a:latin typeface="+mn-lt"/>
                <a:ea typeface="+mn-ea"/>
                <a:cs typeface="+mn-cs"/>
                <a:sym typeface="Helvetica"/>
              </a:rPr>
              <a:t>ộ</a:t>
            </a:r>
            <a:r>
              <a:rPr sz="2400">
                <a:solidFill>
                  <a:srgbClr val="FFFFFF"/>
                </a:solidFill>
              </a:rPr>
              <a:t>t n</a:t>
            </a:r>
            <a:r>
              <a:rPr sz="2400">
                <a:solidFill>
                  <a:srgbClr val="FFFFFF"/>
                </a:solidFill>
                <a:latin typeface="+mn-lt"/>
                <a:ea typeface="+mn-ea"/>
                <a:cs typeface="+mn-cs"/>
                <a:sym typeface="Helvetica"/>
              </a:rPr>
              <a:t>ề</a:t>
            </a:r>
            <a:r>
              <a:rPr sz="2400">
                <a:solidFill>
                  <a:srgbClr val="FFFFFF"/>
                </a:solidFill>
              </a:rPr>
              <a:t>n t</a:t>
            </a:r>
            <a:r>
              <a:rPr sz="2400">
                <a:solidFill>
                  <a:srgbClr val="FFFFFF"/>
                </a:solidFill>
                <a:latin typeface="+mn-lt"/>
                <a:ea typeface="+mn-ea"/>
                <a:cs typeface="+mn-cs"/>
                <a:sym typeface="Helvetica"/>
              </a:rPr>
              <a:t>ả</a:t>
            </a:r>
            <a:r>
              <a:rPr sz="2400">
                <a:solidFill>
                  <a:srgbClr val="FFFFFF"/>
                </a:solidFill>
              </a:rPr>
              <a:t>ng cho h</a:t>
            </a:r>
            <a:r>
              <a:rPr sz="2400">
                <a:solidFill>
                  <a:srgbClr val="FFFFFF"/>
                </a:solidFill>
                <a:latin typeface="+mn-lt"/>
                <a:ea typeface="+mn-ea"/>
                <a:cs typeface="+mn-cs"/>
                <a:sym typeface="Helvetica"/>
              </a:rPr>
              <a:t>ệ </a:t>
            </a:r>
            <a:r>
              <a:rPr sz="2400">
                <a:solidFill>
                  <a:srgbClr val="FFFFFF"/>
                </a:solidFill>
              </a:rPr>
              <a:t>th</a:t>
            </a:r>
            <a:r>
              <a:rPr sz="2400">
                <a:solidFill>
                  <a:srgbClr val="FFFFFF"/>
                </a:solidFill>
                <a:latin typeface="+mn-lt"/>
                <a:ea typeface="+mn-ea"/>
                <a:cs typeface="+mn-cs"/>
                <a:sym typeface="Helvetica"/>
              </a:rPr>
              <a:t>ố</a:t>
            </a:r>
            <a:r>
              <a:rPr sz="2400">
                <a:solidFill>
                  <a:srgbClr val="FFFFFF"/>
                </a:solidFill>
              </a:rPr>
              <a:t>ng pháp lu</a:t>
            </a:r>
            <a:r>
              <a:rPr sz="2400">
                <a:solidFill>
                  <a:srgbClr val="FFFFFF"/>
                </a:solidFill>
                <a:latin typeface="+mn-lt"/>
                <a:ea typeface="+mn-ea"/>
                <a:cs typeface="+mn-cs"/>
                <a:sym typeface="Helvetica"/>
              </a:rPr>
              <a:t>ậ</a:t>
            </a:r>
            <a:r>
              <a:rPr sz="2400">
                <a:solidFill>
                  <a:srgbClr val="FFFFFF"/>
                </a:solidFill>
              </a:rPr>
              <a:t>t c</a:t>
            </a:r>
            <a:r>
              <a:rPr sz="2400">
                <a:solidFill>
                  <a:srgbClr val="FFFFFF"/>
                </a:solidFill>
                <a:latin typeface="+mn-lt"/>
                <a:ea typeface="+mn-ea"/>
                <a:cs typeface="+mn-cs"/>
                <a:sym typeface="Helvetica"/>
              </a:rPr>
              <a:t>ủ</a:t>
            </a:r>
            <a:r>
              <a:rPr sz="2400">
                <a:solidFill>
                  <a:srgbClr val="FFFFFF"/>
                </a:solidFill>
              </a:rPr>
              <a:t>a chúng ta ngày nay.</a:t>
            </a:r>
            <a:endParaRPr>
              <a:solidFill>
                <a:srgbClr val="00DFCA"/>
              </a:solidFill>
              <a:latin typeface="Comic Sans MS"/>
              <a:ea typeface="Comic Sans MS"/>
              <a:cs typeface="Comic Sans MS"/>
              <a:sym typeface="Comic Sans MS"/>
            </a:endParaRPr>
          </a:p>
          <a:p>
            <a:pPr>
              <a:defRPr sz="2800">
                <a:solidFill>
                  <a:srgbClr val="FAFD00"/>
                </a:solidFill>
              </a:defRPr>
            </a:pPr>
            <a:r>
              <a:t>DÂN S</a:t>
            </a:r>
            <a:r>
              <a:rPr>
                <a:latin typeface="+mn-lt"/>
                <a:ea typeface="+mn-ea"/>
                <a:cs typeface="+mn-cs"/>
                <a:sym typeface="Helvetica"/>
              </a:rPr>
              <a:t>Ự</a:t>
            </a:r>
            <a:r>
              <a:t>: </a:t>
            </a:r>
            <a:r>
              <a:rPr sz="2400">
                <a:solidFill>
                  <a:srgbClr val="FFFFFF"/>
                </a:solidFill>
              </a:rPr>
              <a:t>Con ngư</a:t>
            </a:r>
            <a:r>
              <a:rPr sz="2400">
                <a:solidFill>
                  <a:srgbClr val="FFFFFF"/>
                </a:solidFill>
                <a:latin typeface="+mn-lt"/>
                <a:ea typeface="+mn-ea"/>
                <a:cs typeface="+mn-cs"/>
                <a:sym typeface="Helvetica"/>
              </a:rPr>
              <a:t>ờ</a:t>
            </a:r>
            <a:r>
              <a:rPr sz="2400">
                <a:solidFill>
                  <a:srgbClr val="FFFFFF"/>
                </a:solidFill>
              </a:rPr>
              <a:t>i ph</a:t>
            </a:r>
            <a:r>
              <a:rPr sz="2400">
                <a:solidFill>
                  <a:srgbClr val="FFFFFF"/>
                </a:solidFill>
                <a:latin typeface="+mn-lt"/>
                <a:ea typeface="+mn-ea"/>
                <a:cs typeface="+mn-cs"/>
                <a:sym typeface="Helvetica"/>
              </a:rPr>
              <a:t>ả</a:t>
            </a:r>
            <a:r>
              <a:rPr sz="2400">
                <a:solidFill>
                  <a:srgbClr val="FFFFFF"/>
                </a:solidFill>
              </a:rPr>
              <a:t>i s</a:t>
            </a:r>
            <a:r>
              <a:rPr sz="2400">
                <a:solidFill>
                  <a:srgbClr val="FFFFFF"/>
                </a:solidFill>
                <a:latin typeface="+mn-lt"/>
                <a:ea typeface="+mn-ea"/>
                <a:cs typeface="+mn-cs"/>
                <a:sym typeface="Helvetica"/>
              </a:rPr>
              <a:t>ố</a:t>
            </a:r>
            <a:r>
              <a:rPr sz="2400">
                <a:solidFill>
                  <a:srgbClr val="FFFFFF"/>
                </a:solidFill>
              </a:rPr>
              <a:t>ng v</a:t>
            </a:r>
            <a:r>
              <a:rPr sz="2400">
                <a:solidFill>
                  <a:srgbClr val="FFFFFF"/>
                </a:solidFill>
                <a:latin typeface="+mn-lt"/>
                <a:ea typeface="+mn-ea"/>
                <a:cs typeface="+mn-cs"/>
                <a:sym typeface="Helvetica"/>
              </a:rPr>
              <a:t>ớ</a:t>
            </a:r>
            <a:r>
              <a:rPr sz="2400">
                <a:solidFill>
                  <a:srgbClr val="FFFFFF"/>
                </a:solidFill>
              </a:rPr>
              <a:t>i nhau như th</a:t>
            </a:r>
            <a:r>
              <a:rPr sz="2400">
                <a:solidFill>
                  <a:srgbClr val="FFFFFF"/>
                </a:solidFill>
                <a:latin typeface="+mn-lt"/>
                <a:ea typeface="+mn-ea"/>
                <a:cs typeface="+mn-cs"/>
                <a:sym typeface="Helvetica"/>
              </a:rPr>
              <a:t>ế </a:t>
            </a:r>
            <a:r>
              <a:rPr sz="2400">
                <a:solidFill>
                  <a:srgbClr val="FFFFFF"/>
                </a:solidFill>
              </a:rPr>
              <a:t>nào trong c</a:t>
            </a:r>
            <a:r>
              <a:rPr sz="2400">
                <a:solidFill>
                  <a:srgbClr val="FFFFFF"/>
                </a:solidFill>
                <a:latin typeface="+mn-lt"/>
                <a:ea typeface="+mn-ea"/>
                <a:cs typeface="+mn-cs"/>
                <a:sym typeface="Helvetica"/>
              </a:rPr>
              <a:t>ấ</a:t>
            </a:r>
            <a:r>
              <a:rPr sz="2400">
                <a:solidFill>
                  <a:srgbClr val="FFFFFF"/>
                </a:solidFill>
              </a:rPr>
              <a:t>u trúc xã h</a:t>
            </a:r>
            <a:r>
              <a:rPr sz="2400">
                <a:solidFill>
                  <a:srgbClr val="FFFFFF"/>
                </a:solidFill>
                <a:latin typeface="+mn-lt"/>
                <a:ea typeface="+mn-ea"/>
                <a:cs typeface="+mn-cs"/>
                <a:sym typeface="Helvetica"/>
              </a:rPr>
              <a:t>ộ</a:t>
            </a:r>
            <a:r>
              <a:rPr sz="2400">
                <a:solidFill>
                  <a:srgbClr val="FFFFFF"/>
                </a:solidFill>
              </a:rPr>
              <a:t>i m</a:t>
            </a:r>
            <a:r>
              <a:rPr sz="2400">
                <a:solidFill>
                  <a:srgbClr val="FFFFFF"/>
                </a:solidFill>
                <a:latin typeface="+mn-lt"/>
                <a:ea typeface="+mn-ea"/>
                <a:cs typeface="+mn-cs"/>
                <a:sym typeface="Helvetica"/>
              </a:rPr>
              <a:t>ớ</a:t>
            </a:r>
            <a:r>
              <a:rPr sz="2400">
                <a:solidFill>
                  <a:srgbClr val="FFFFFF"/>
                </a:solidFill>
              </a:rPr>
              <a:t>i.</a:t>
            </a:r>
          </a:p>
        </p:txBody>
      </p:sp>
      <p:sp>
        <p:nvSpPr>
          <p:cNvPr id="847" name="Text Box 25"/>
          <p:cNvSpPr txBox="1"/>
          <p:nvPr/>
        </p:nvSpPr>
        <p:spPr>
          <a:xfrm>
            <a:off x="1770063" y="15875"/>
            <a:ext cx="1993901" cy="33274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21-24</a:t>
            </a:r>
          </a:p>
        </p:txBody>
      </p:sp>
      <p:sp>
        <p:nvSpPr>
          <p:cNvPr id="848" name="Text Box 41"/>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849" name="Rectangle 45"/>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12</a:t>
            </a:r>
          </a:p>
        </p:txBody>
      </p:sp>
      <p:grpSp>
        <p:nvGrpSpPr>
          <p:cNvPr id="852" name="Group 47"/>
          <p:cNvGrpSpPr/>
          <p:nvPr/>
        </p:nvGrpSpPr>
        <p:grpSpPr>
          <a:xfrm>
            <a:off x="519112" y="7938"/>
            <a:ext cx="774701" cy="1714501"/>
            <a:chOff x="0" y="0"/>
            <a:chExt cx="774700" cy="1714500"/>
          </a:xfrm>
        </p:grpSpPr>
        <p:sp>
          <p:nvSpPr>
            <p:cNvPr id="850" name="Rectangle 48"/>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851" name="Line 49"/>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853" name="Rectangle 50"/>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54" name="Rectangle 51"/>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855" name="AutoShape 52"/>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56" name="Rectangle 53"/>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57" name="AutoShape 54"/>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58" name="Line 55"/>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59" name="Line 56"/>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60" name="Line 57"/>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61" name="Line 58"/>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62" name="Line 59"/>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63" name="Rectangle 61"/>
          <p:cNvSpPr txBox="1"/>
          <p:nvPr/>
        </p:nvSpPr>
        <p:spPr>
          <a:xfrm>
            <a:off x="8156575" y="3841750"/>
            <a:ext cx="4508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864" name="Rectangle 62"/>
          <p:cNvSpPr txBox="1"/>
          <p:nvPr/>
        </p:nvSpPr>
        <p:spPr>
          <a:xfrm>
            <a:off x="8075613" y="4025900"/>
            <a:ext cx="5651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865" name="Line 63"/>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866"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867"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868"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Rectangle 2"/>
          <p:cNvSpPr/>
          <p:nvPr/>
        </p:nvSpPr>
        <p:spPr>
          <a:xfrm>
            <a:off x="1595437" y="869950"/>
            <a:ext cx="6816726" cy="5078413"/>
          </a:xfrm>
          <a:prstGeom prst="rect">
            <a:avLst/>
          </a:prstGeom>
          <a:solidFill>
            <a:schemeClr val="accent2"/>
          </a:solidFill>
          <a:ln w="76200">
            <a:solidFill>
              <a:srgbClr val="00DFCA"/>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73" name="Rectangle 4"/>
          <p:cNvSpPr txBox="1"/>
          <p:nvPr/>
        </p:nvSpPr>
        <p:spPr>
          <a:xfrm>
            <a:off x="1671638" y="925512"/>
            <a:ext cx="6565901" cy="4358185"/>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defRPr sz="4000">
                <a:solidFill>
                  <a:srgbClr val="FAFD00"/>
                </a:solidFill>
              </a:defRPr>
            </a:pPr>
            <a:r>
              <a:t>LU</a:t>
            </a:r>
            <a:r>
              <a:rPr>
                <a:latin typeface="+mn-lt"/>
                <a:ea typeface="+mn-ea"/>
                <a:cs typeface="+mn-cs"/>
                <a:sym typeface="Helvetica"/>
              </a:rPr>
              <a:t>Ậ</a:t>
            </a:r>
            <a:r>
              <a:t>T PHÁP (NGŨ KINH</a:t>
            </a:r>
            <a:r>
              <a:rPr sz="4400"/>
              <a:t>)</a:t>
            </a:r>
            <a:endParaRPr>
              <a:solidFill>
                <a:srgbClr val="00DFCA"/>
              </a:solidFill>
              <a:latin typeface="Comic Sans MS"/>
              <a:ea typeface="Comic Sans MS"/>
              <a:cs typeface="Comic Sans MS"/>
              <a:sym typeface="Comic Sans MS"/>
            </a:endParaRPr>
          </a:p>
          <a:p>
            <a:pPr algn="ctr">
              <a:defRPr sz="3200">
                <a:solidFill>
                  <a:srgbClr val="00DFCA"/>
                </a:solidFill>
              </a:defRPr>
            </a:pPr>
            <a:r>
              <a:t>M</a:t>
            </a:r>
            <a:r>
              <a:rPr>
                <a:latin typeface="+mn-lt"/>
                <a:ea typeface="+mn-ea"/>
                <a:cs typeface="+mn-cs"/>
                <a:sym typeface="Helvetica"/>
              </a:rPr>
              <a:t>Ộ</a:t>
            </a:r>
            <a:r>
              <a:t>T N</a:t>
            </a:r>
            <a:r>
              <a:rPr>
                <a:latin typeface="+mn-lt"/>
                <a:ea typeface="+mn-ea"/>
                <a:cs typeface="+mn-cs"/>
                <a:sym typeface="Helvetica"/>
              </a:rPr>
              <a:t>Ề</a:t>
            </a:r>
            <a:r>
              <a:t>N GIÁO D</a:t>
            </a:r>
            <a:r>
              <a:rPr>
                <a:latin typeface="+mn-lt"/>
                <a:ea typeface="+mn-ea"/>
                <a:cs typeface="+mn-cs"/>
                <a:sym typeface="Helvetica"/>
              </a:rPr>
              <a:t>Ụ</a:t>
            </a:r>
            <a:r>
              <a:t>C TIN KÍNH G</a:t>
            </a:r>
            <a:r>
              <a:rPr>
                <a:latin typeface="+mn-lt"/>
                <a:ea typeface="+mn-ea"/>
                <a:cs typeface="+mn-cs"/>
                <a:sym typeface="Helvetica"/>
              </a:rPr>
              <a:t>Ồ</a:t>
            </a:r>
            <a:r>
              <a:t>M 3 PH</a:t>
            </a:r>
            <a:r>
              <a:rPr>
                <a:latin typeface="+mn-lt"/>
                <a:ea typeface="+mn-ea"/>
                <a:cs typeface="+mn-cs"/>
                <a:sym typeface="Helvetica"/>
              </a:rPr>
              <a:t>Ầ</a:t>
            </a:r>
            <a:r>
              <a:t>N:</a:t>
            </a:r>
            <a:r>
              <a:rPr sz="2400"/>
              <a:t>                           </a:t>
            </a:r>
            <a:endParaRPr sz="2800"/>
          </a:p>
          <a:p>
            <a:pPr>
              <a:defRPr sz="2400">
                <a:solidFill>
                  <a:srgbClr val="FFFFFF"/>
                </a:solidFill>
              </a:defRPr>
            </a:pPr>
            <a:endParaRPr sz="2800"/>
          </a:p>
          <a:p>
            <a:pPr>
              <a:defRPr sz="2400">
                <a:solidFill>
                  <a:srgbClr val="FAFD00"/>
                </a:solidFill>
              </a:defRPr>
            </a:pPr>
            <a:r>
              <a:t>Đ</a:t>
            </a:r>
            <a:r>
              <a:rPr>
                <a:latin typeface="+mn-lt"/>
                <a:ea typeface="+mn-ea"/>
                <a:cs typeface="+mn-cs"/>
                <a:sym typeface="Helvetica"/>
              </a:rPr>
              <a:t>Ạ</a:t>
            </a:r>
            <a:r>
              <a:t>O Đ</a:t>
            </a:r>
            <a:r>
              <a:rPr>
                <a:latin typeface="+mn-lt"/>
                <a:ea typeface="+mn-ea"/>
                <a:cs typeface="+mn-cs"/>
                <a:sym typeface="Helvetica"/>
              </a:rPr>
              <a:t>Ứ</a:t>
            </a:r>
            <a:r>
              <a:t>C: </a:t>
            </a:r>
            <a:r>
              <a:rPr>
                <a:solidFill>
                  <a:srgbClr val="FFFFFF"/>
                </a:solidFill>
              </a:rPr>
              <a:t>Mư</a:t>
            </a:r>
            <a:r>
              <a:rPr>
                <a:solidFill>
                  <a:srgbClr val="FFFFFF"/>
                </a:solidFill>
                <a:latin typeface="+mn-lt"/>
                <a:ea typeface="+mn-ea"/>
                <a:cs typeface="+mn-cs"/>
                <a:sym typeface="Helvetica"/>
              </a:rPr>
              <a:t>ờ</a:t>
            </a:r>
            <a:r>
              <a:rPr>
                <a:solidFill>
                  <a:srgbClr val="FFFFFF"/>
                </a:solidFill>
              </a:rPr>
              <a:t>i đi</a:t>
            </a:r>
            <a:r>
              <a:rPr>
                <a:solidFill>
                  <a:srgbClr val="FFFFFF"/>
                </a:solidFill>
                <a:latin typeface="+mn-lt"/>
                <a:ea typeface="+mn-ea"/>
                <a:cs typeface="+mn-cs"/>
                <a:sym typeface="Helvetica"/>
              </a:rPr>
              <a:t>ề</a:t>
            </a:r>
            <a:r>
              <a:rPr>
                <a:solidFill>
                  <a:srgbClr val="FFFFFF"/>
                </a:solidFill>
              </a:rPr>
              <a:t>u răn; m</a:t>
            </a:r>
            <a:r>
              <a:rPr>
                <a:solidFill>
                  <a:srgbClr val="FFFFFF"/>
                </a:solidFill>
                <a:latin typeface="+mn-lt"/>
                <a:ea typeface="+mn-ea"/>
                <a:cs typeface="+mn-cs"/>
                <a:sym typeface="Helvetica"/>
              </a:rPr>
              <a:t>ộ</a:t>
            </a:r>
            <a:r>
              <a:rPr>
                <a:solidFill>
                  <a:srgbClr val="FFFFFF"/>
                </a:solidFill>
              </a:rPr>
              <a:t>t n</a:t>
            </a:r>
            <a:r>
              <a:rPr>
                <a:solidFill>
                  <a:srgbClr val="FFFFFF"/>
                </a:solidFill>
                <a:latin typeface="+mn-lt"/>
                <a:ea typeface="+mn-ea"/>
                <a:cs typeface="+mn-cs"/>
                <a:sym typeface="Helvetica"/>
              </a:rPr>
              <a:t>ề</a:t>
            </a:r>
            <a:r>
              <a:rPr>
                <a:solidFill>
                  <a:srgbClr val="FFFFFF"/>
                </a:solidFill>
              </a:rPr>
              <a:t>n t</a:t>
            </a:r>
            <a:r>
              <a:rPr>
                <a:solidFill>
                  <a:srgbClr val="FFFFFF"/>
                </a:solidFill>
                <a:latin typeface="+mn-lt"/>
                <a:ea typeface="+mn-ea"/>
                <a:cs typeface="+mn-cs"/>
                <a:sym typeface="Helvetica"/>
              </a:rPr>
              <a:t>ả</a:t>
            </a:r>
            <a:r>
              <a:rPr>
                <a:solidFill>
                  <a:srgbClr val="FFFFFF"/>
                </a:solidFill>
              </a:rPr>
              <a:t>ng cho h</a:t>
            </a:r>
            <a:r>
              <a:rPr>
                <a:solidFill>
                  <a:srgbClr val="FFFFFF"/>
                </a:solidFill>
                <a:latin typeface="+mn-lt"/>
                <a:ea typeface="+mn-ea"/>
                <a:cs typeface="+mn-cs"/>
                <a:sym typeface="Helvetica"/>
              </a:rPr>
              <a:t>ệ </a:t>
            </a:r>
            <a:r>
              <a:rPr>
                <a:solidFill>
                  <a:srgbClr val="FFFFFF"/>
                </a:solidFill>
              </a:rPr>
              <a:t>th</a:t>
            </a:r>
            <a:r>
              <a:rPr>
                <a:solidFill>
                  <a:srgbClr val="FFFFFF"/>
                </a:solidFill>
                <a:latin typeface="+mn-lt"/>
                <a:ea typeface="+mn-ea"/>
                <a:cs typeface="+mn-cs"/>
                <a:sym typeface="Helvetica"/>
              </a:rPr>
              <a:t>ố</a:t>
            </a:r>
            <a:r>
              <a:rPr>
                <a:solidFill>
                  <a:srgbClr val="FFFFFF"/>
                </a:solidFill>
              </a:rPr>
              <a:t>ng pháp lu</a:t>
            </a:r>
            <a:r>
              <a:rPr>
                <a:solidFill>
                  <a:srgbClr val="FFFFFF"/>
                </a:solidFill>
                <a:latin typeface="+mn-lt"/>
                <a:ea typeface="+mn-ea"/>
                <a:cs typeface="+mn-cs"/>
                <a:sym typeface="Helvetica"/>
              </a:rPr>
              <a:t>ậ</a:t>
            </a:r>
            <a:r>
              <a:rPr>
                <a:solidFill>
                  <a:srgbClr val="FFFFFF"/>
                </a:solidFill>
              </a:rPr>
              <a:t>t c</a:t>
            </a:r>
            <a:r>
              <a:rPr>
                <a:solidFill>
                  <a:srgbClr val="FFFFFF"/>
                </a:solidFill>
                <a:latin typeface="+mn-lt"/>
                <a:ea typeface="+mn-ea"/>
                <a:cs typeface="+mn-cs"/>
                <a:sym typeface="Helvetica"/>
              </a:rPr>
              <a:t>ủ</a:t>
            </a:r>
            <a:r>
              <a:rPr>
                <a:solidFill>
                  <a:srgbClr val="FFFFFF"/>
                </a:solidFill>
              </a:rPr>
              <a:t>a chúng ta ngày nay.</a:t>
            </a:r>
            <a:endParaRPr>
              <a:solidFill>
                <a:srgbClr val="00DFCA"/>
              </a:solidFill>
              <a:latin typeface="Comic Sans MS"/>
              <a:ea typeface="Comic Sans MS"/>
              <a:cs typeface="Comic Sans MS"/>
              <a:sym typeface="Comic Sans MS"/>
            </a:endParaRPr>
          </a:p>
          <a:p>
            <a:pPr>
              <a:defRPr sz="2400">
                <a:solidFill>
                  <a:srgbClr val="FAFD00"/>
                </a:solidFill>
              </a:defRPr>
            </a:pPr>
            <a:r>
              <a:t>DÂN S</a:t>
            </a:r>
            <a:r>
              <a:rPr>
                <a:latin typeface="+mn-lt"/>
                <a:ea typeface="+mn-ea"/>
                <a:cs typeface="+mn-cs"/>
                <a:sym typeface="Helvetica"/>
              </a:rPr>
              <a:t>Ự</a:t>
            </a:r>
            <a:r>
              <a:t>: </a:t>
            </a:r>
            <a:r>
              <a:rPr>
                <a:solidFill>
                  <a:srgbClr val="FFFFFF"/>
                </a:solidFill>
              </a:rPr>
              <a:t>Con ngư</a:t>
            </a:r>
            <a:r>
              <a:rPr>
                <a:solidFill>
                  <a:srgbClr val="FFFFFF"/>
                </a:solidFill>
                <a:latin typeface="+mn-lt"/>
                <a:ea typeface="+mn-ea"/>
                <a:cs typeface="+mn-cs"/>
                <a:sym typeface="Helvetica"/>
              </a:rPr>
              <a:t>ờ</a:t>
            </a:r>
            <a:r>
              <a:rPr>
                <a:solidFill>
                  <a:srgbClr val="FFFFFF"/>
                </a:solidFill>
              </a:rPr>
              <a:t>i ph</a:t>
            </a:r>
            <a:r>
              <a:rPr>
                <a:solidFill>
                  <a:srgbClr val="FFFFFF"/>
                </a:solidFill>
                <a:latin typeface="+mn-lt"/>
                <a:ea typeface="+mn-ea"/>
                <a:cs typeface="+mn-cs"/>
                <a:sym typeface="Helvetica"/>
              </a:rPr>
              <a:t>ả</a:t>
            </a:r>
            <a:r>
              <a:rPr>
                <a:solidFill>
                  <a:srgbClr val="FFFFFF"/>
                </a:solidFill>
              </a:rPr>
              <a:t>i s</a:t>
            </a:r>
            <a:r>
              <a:rPr>
                <a:solidFill>
                  <a:srgbClr val="FFFFFF"/>
                </a:solidFill>
                <a:latin typeface="+mn-lt"/>
                <a:ea typeface="+mn-ea"/>
                <a:cs typeface="+mn-cs"/>
                <a:sym typeface="Helvetica"/>
              </a:rPr>
              <a:t>ố</a:t>
            </a:r>
            <a:r>
              <a:rPr>
                <a:solidFill>
                  <a:srgbClr val="FFFFFF"/>
                </a:solidFill>
              </a:rPr>
              <a:t>ng v</a:t>
            </a:r>
            <a:r>
              <a:rPr>
                <a:solidFill>
                  <a:srgbClr val="FFFFFF"/>
                </a:solidFill>
                <a:latin typeface="+mn-lt"/>
                <a:ea typeface="+mn-ea"/>
                <a:cs typeface="+mn-cs"/>
                <a:sym typeface="Helvetica"/>
              </a:rPr>
              <a:t>ớ</a:t>
            </a:r>
            <a:r>
              <a:rPr>
                <a:solidFill>
                  <a:srgbClr val="FFFFFF"/>
                </a:solidFill>
              </a:rPr>
              <a:t>i nhau như th</a:t>
            </a:r>
            <a:r>
              <a:rPr>
                <a:solidFill>
                  <a:srgbClr val="FFFFFF"/>
                </a:solidFill>
                <a:latin typeface="+mn-lt"/>
                <a:ea typeface="+mn-ea"/>
                <a:cs typeface="+mn-cs"/>
                <a:sym typeface="Helvetica"/>
              </a:rPr>
              <a:t>ế </a:t>
            </a:r>
            <a:r>
              <a:rPr>
                <a:solidFill>
                  <a:srgbClr val="FFFFFF"/>
                </a:solidFill>
              </a:rPr>
              <a:t>nào trong c</a:t>
            </a:r>
            <a:r>
              <a:rPr>
                <a:solidFill>
                  <a:srgbClr val="FFFFFF"/>
                </a:solidFill>
                <a:latin typeface="+mn-lt"/>
                <a:ea typeface="+mn-ea"/>
                <a:cs typeface="+mn-cs"/>
                <a:sym typeface="Helvetica"/>
              </a:rPr>
              <a:t>ấ</a:t>
            </a:r>
            <a:r>
              <a:rPr>
                <a:solidFill>
                  <a:srgbClr val="FFFFFF"/>
                </a:solidFill>
              </a:rPr>
              <a:t>u trúc xã h</a:t>
            </a:r>
            <a:r>
              <a:rPr>
                <a:solidFill>
                  <a:srgbClr val="FFFFFF"/>
                </a:solidFill>
                <a:latin typeface="+mn-lt"/>
                <a:ea typeface="+mn-ea"/>
                <a:cs typeface="+mn-cs"/>
                <a:sym typeface="Helvetica"/>
              </a:rPr>
              <a:t>ộ</a:t>
            </a:r>
            <a:r>
              <a:rPr>
                <a:solidFill>
                  <a:srgbClr val="FFFFFF"/>
                </a:solidFill>
              </a:rPr>
              <a:t>i m</a:t>
            </a:r>
            <a:r>
              <a:rPr>
                <a:solidFill>
                  <a:srgbClr val="FFFFFF"/>
                </a:solidFill>
                <a:latin typeface="+mn-lt"/>
                <a:ea typeface="+mn-ea"/>
                <a:cs typeface="+mn-cs"/>
                <a:sym typeface="Helvetica"/>
              </a:rPr>
              <a:t>ớ</a:t>
            </a:r>
            <a:r>
              <a:rPr>
                <a:solidFill>
                  <a:srgbClr val="FFFFFF"/>
                </a:solidFill>
              </a:rPr>
              <a:t>i.</a:t>
            </a:r>
            <a:endParaRPr>
              <a:solidFill>
                <a:srgbClr val="00DFCA"/>
              </a:solidFill>
              <a:latin typeface="Comic Sans MS"/>
              <a:ea typeface="Comic Sans MS"/>
              <a:cs typeface="Comic Sans MS"/>
              <a:sym typeface="Comic Sans MS"/>
            </a:endParaRPr>
          </a:p>
          <a:p>
            <a:pPr>
              <a:defRPr sz="2400">
                <a:solidFill>
                  <a:srgbClr val="FAFD00"/>
                </a:solidFill>
              </a:defRPr>
            </a:pPr>
            <a:r>
              <a:t>L</a:t>
            </a:r>
            <a:r>
              <a:rPr>
                <a:latin typeface="+mn-lt"/>
                <a:ea typeface="+mn-ea"/>
                <a:cs typeface="+mn-cs"/>
                <a:sym typeface="Helvetica"/>
              </a:rPr>
              <a:t>Ễ </a:t>
            </a:r>
            <a:r>
              <a:t>NGHI: </a:t>
            </a:r>
            <a:r>
              <a:rPr>
                <a:solidFill>
                  <a:srgbClr val="FFFFFF"/>
                </a:solidFill>
              </a:rPr>
              <a:t>Ph</a:t>
            </a:r>
            <a:r>
              <a:rPr>
                <a:solidFill>
                  <a:srgbClr val="FFFFFF"/>
                </a:solidFill>
                <a:latin typeface="+mn-lt"/>
                <a:ea typeface="+mn-ea"/>
                <a:cs typeface="+mn-cs"/>
                <a:sym typeface="Helvetica"/>
              </a:rPr>
              <a:t>ả</a:t>
            </a:r>
            <a:r>
              <a:rPr>
                <a:solidFill>
                  <a:srgbClr val="FFFFFF"/>
                </a:solidFill>
              </a:rPr>
              <a:t>i th</a:t>
            </a:r>
            <a:r>
              <a:rPr>
                <a:solidFill>
                  <a:srgbClr val="FFFFFF"/>
                </a:solidFill>
                <a:latin typeface="+mn-lt"/>
                <a:ea typeface="+mn-ea"/>
                <a:cs typeface="+mn-cs"/>
                <a:sym typeface="Helvetica"/>
              </a:rPr>
              <a:t>ờ </a:t>
            </a:r>
            <a:r>
              <a:rPr>
                <a:solidFill>
                  <a:srgbClr val="FFFFFF"/>
                </a:solidFill>
              </a:rPr>
              <a:t>phư</a:t>
            </a:r>
            <a:r>
              <a:rPr>
                <a:solidFill>
                  <a:srgbClr val="FFFFFF"/>
                </a:solidFill>
                <a:latin typeface="+mn-lt"/>
                <a:ea typeface="+mn-ea"/>
                <a:cs typeface="+mn-cs"/>
                <a:sym typeface="Helvetica"/>
              </a:rPr>
              <a:t>ợ</a:t>
            </a:r>
            <a:r>
              <a:rPr>
                <a:solidFill>
                  <a:srgbClr val="FFFFFF"/>
                </a:solidFill>
              </a:rPr>
              <a:t>ng Đ</a:t>
            </a:r>
            <a:r>
              <a:rPr>
                <a:solidFill>
                  <a:srgbClr val="FFFFFF"/>
                </a:solidFill>
                <a:latin typeface="+mn-lt"/>
                <a:ea typeface="+mn-ea"/>
                <a:cs typeface="+mn-cs"/>
                <a:sym typeface="Helvetica"/>
              </a:rPr>
              <a:t>ứ</a:t>
            </a:r>
            <a:r>
              <a:rPr>
                <a:solidFill>
                  <a:srgbClr val="FFFFFF"/>
                </a:solidFill>
              </a:rPr>
              <a:t>c Chúa Tr</a:t>
            </a:r>
            <a:r>
              <a:rPr>
                <a:solidFill>
                  <a:srgbClr val="FFFFFF"/>
                </a:solidFill>
                <a:latin typeface="+mn-lt"/>
                <a:ea typeface="+mn-ea"/>
                <a:cs typeface="+mn-cs"/>
                <a:sym typeface="Helvetica"/>
              </a:rPr>
              <a:t>ờ</a:t>
            </a:r>
            <a:r>
              <a:rPr>
                <a:solidFill>
                  <a:srgbClr val="FFFFFF"/>
                </a:solidFill>
              </a:rPr>
              <a:t>i  như th</a:t>
            </a:r>
            <a:r>
              <a:rPr>
                <a:solidFill>
                  <a:srgbClr val="FFFFFF"/>
                </a:solidFill>
                <a:latin typeface="+mn-lt"/>
                <a:ea typeface="+mn-ea"/>
                <a:cs typeface="+mn-cs"/>
                <a:sym typeface="Helvetica"/>
              </a:rPr>
              <a:t>ế </a:t>
            </a:r>
            <a:r>
              <a:rPr>
                <a:solidFill>
                  <a:srgbClr val="FFFFFF"/>
                </a:solidFill>
              </a:rPr>
              <a:t>nào trong c</a:t>
            </a:r>
            <a:r>
              <a:rPr>
                <a:solidFill>
                  <a:srgbClr val="FFFFFF"/>
                </a:solidFill>
                <a:latin typeface="+mn-lt"/>
                <a:ea typeface="+mn-ea"/>
                <a:cs typeface="+mn-cs"/>
                <a:sym typeface="Helvetica"/>
              </a:rPr>
              <a:t>ấ</a:t>
            </a:r>
            <a:r>
              <a:rPr>
                <a:solidFill>
                  <a:srgbClr val="FFFFFF"/>
                </a:solidFill>
              </a:rPr>
              <a:t>u trúc xã h</a:t>
            </a:r>
            <a:r>
              <a:rPr>
                <a:solidFill>
                  <a:srgbClr val="FFFFFF"/>
                </a:solidFill>
                <a:latin typeface="+mn-lt"/>
                <a:ea typeface="+mn-ea"/>
                <a:cs typeface="+mn-cs"/>
                <a:sym typeface="Helvetica"/>
              </a:rPr>
              <a:t>ộ</a:t>
            </a:r>
            <a:r>
              <a:rPr>
                <a:solidFill>
                  <a:srgbClr val="FFFFFF"/>
                </a:solidFill>
              </a:rPr>
              <a:t>i m</a:t>
            </a:r>
            <a:r>
              <a:rPr>
                <a:solidFill>
                  <a:srgbClr val="FFFFFF"/>
                </a:solidFill>
                <a:latin typeface="+mn-lt"/>
                <a:ea typeface="+mn-ea"/>
                <a:cs typeface="+mn-cs"/>
                <a:sym typeface="Helvetica"/>
              </a:rPr>
              <a:t>ớ</a:t>
            </a:r>
            <a:r>
              <a:rPr>
                <a:solidFill>
                  <a:srgbClr val="FFFFFF"/>
                </a:solidFill>
              </a:rPr>
              <a:t>i.</a:t>
            </a:r>
          </a:p>
        </p:txBody>
      </p:sp>
      <p:sp>
        <p:nvSpPr>
          <p:cNvPr id="874" name="Text Box 25"/>
          <p:cNvSpPr txBox="1"/>
          <p:nvPr/>
        </p:nvSpPr>
        <p:spPr>
          <a:xfrm>
            <a:off x="1770063" y="15875"/>
            <a:ext cx="1993901" cy="33274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25-31</a:t>
            </a:r>
          </a:p>
        </p:txBody>
      </p:sp>
      <p:sp>
        <p:nvSpPr>
          <p:cNvPr id="875" name="Text Box 42"/>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876" name="Rectangle 46"/>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13</a:t>
            </a:r>
          </a:p>
        </p:txBody>
      </p:sp>
      <p:grpSp>
        <p:nvGrpSpPr>
          <p:cNvPr id="879" name="Group 48"/>
          <p:cNvGrpSpPr/>
          <p:nvPr/>
        </p:nvGrpSpPr>
        <p:grpSpPr>
          <a:xfrm>
            <a:off x="519112" y="7938"/>
            <a:ext cx="774701" cy="1714501"/>
            <a:chOff x="0" y="0"/>
            <a:chExt cx="774700" cy="1714500"/>
          </a:xfrm>
        </p:grpSpPr>
        <p:sp>
          <p:nvSpPr>
            <p:cNvPr id="877" name="Rectangle 49"/>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878" name="Line 50"/>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880" name="Rectangle 67"/>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81" name="Rectangle 68"/>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882" name="AutoShape 69"/>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83" name="Rectangle 70"/>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84" name="AutoShape 71"/>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885" name="Line 72"/>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86" name="Line 73"/>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87" name="Line 74"/>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88" name="Line 75"/>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89" name="Line 76"/>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890" name="Rectangle 78"/>
          <p:cNvSpPr txBox="1"/>
          <p:nvPr/>
        </p:nvSpPr>
        <p:spPr>
          <a:xfrm>
            <a:off x="8156575" y="3841750"/>
            <a:ext cx="4508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891" name="Rectangle 79"/>
          <p:cNvSpPr txBox="1"/>
          <p:nvPr/>
        </p:nvSpPr>
        <p:spPr>
          <a:xfrm>
            <a:off x="8075613" y="4025900"/>
            <a:ext cx="5651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892" name="Line 80"/>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893"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894"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895"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 name="Rectangle 2"/>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00" name="Freeform 3"/>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901" name="Freeform 6"/>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902" name="Freeform 7"/>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903" name="Rectangle 8"/>
          <p:cNvSpPr txBox="1"/>
          <p:nvPr/>
        </p:nvSpPr>
        <p:spPr>
          <a:xfrm>
            <a:off x="4630737" y="2649538"/>
            <a:ext cx="15208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ER</a:t>
            </a:r>
          </a:p>
        </p:txBody>
      </p:sp>
      <p:sp>
        <p:nvSpPr>
          <p:cNvPr id="904" name="Freeform 9"/>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905" name="Rectangle 10"/>
          <p:cNvSpPr txBox="1"/>
          <p:nvPr/>
        </p:nvSpPr>
        <p:spPr>
          <a:xfrm>
            <a:off x="7259638" y="5259387"/>
            <a:ext cx="13112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VBT</a:t>
            </a:r>
          </a:p>
        </p:txBody>
      </p:sp>
      <p:sp>
        <p:nvSpPr>
          <p:cNvPr id="906" name="Freeform 11"/>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907" name="Freeform 12"/>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908" name="Freeform 13"/>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909" name="Rectangle 14"/>
          <p:cNvSpPr txBox="1"/>
          <p:nvPr/>
        </p:nvSpPr>
        <p:spPr>
          <a:xfrm>
            <a:off x="3449637" y="2382838"/>
            <a:ext cx="12731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SG</a:t>
            </a:r>
          </a:p>
        </p:txBody>
      </p:sp>
      <p:sp>
        <p:nvSpPr>
          <p:cNvPr id="910" name="Rectangle 15"/>
          <p:cNvSpPr txBox="1"/>
          <p:nvPr/>
        </p:nvSpPr>
        <p:spPr>
          <a:xfrm>
            <a:off x="2516188" y="5640387"/>
            <a:ext cx="7016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BĐ</a:t>
            </a:r>
          </a:p>
        </p:txBody>
      </p:sp>
      <p:sp>
        <p:nvSpPr>
          <p:cNvPr id="911" name="Rectangle 16"/>
          <p:cNvSpPr txBox="1"/>
          <p:nvPr/>
        </p:nvSpPr>
        <p:spPr>
          <a:xfrm>
            <a:off x="2020888" y="992187"/>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MS</a:t>
            </a:r>
          </a:p>
        </p:txBody>
      </p:sp>
      <p:sp>
        <p:nvSpPr>
          <p:cNvPr id="912" name="Line 18"/>
          <p:cNvSpPr/>
          <p:nvPr/>
        </p:nvSpPr>
        <p:spPr>
          <a:xfrm>
            <a:off x="1746250" y="3505200"/>
            <a:ext cx="6546850" cy="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913" name="Line 19"/>
          <p:cNvSpPr/>
          <p:nvPr/>
        </p:nvSpPr>
        <p:spPr>
          <a:xfrm flipH="1">
            <a:off x="4991100" y="984250"/>
            <a:ext cx="1" cy="500380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914" name="Rectangle 21"/>
          <p:cNvSpPr txBox="1"/>
          <p:nvPr/>
        </p:nvSpPr>
        <p:spPr>
          <a:xfrm>
            <a:off x="2613025" y="3613150"/>
            <a:ext cx="1730375"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DS</a:t>
            </a:r>
          </a:p>
        </p:txBody>
      </p:sp>
      <p:sp>
        <p:nvSpPr>
          <p:cNvPr id="915" name="Rectangle 24"/>
          <p:cNvSpPr txBox="1"/>
          <p:nvPr/>
        </p:nvSpPr>
        <p:spPr>
          <a:xfrm>
            <a:off x="6896100" y="4395787"/>
            <a:ext cx="83502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U</a:t>
            </a:r>
          </a:p>
        </p:txBody>
      </p:sp>
      <p:sp>
        <p:nvSpPr>
          <p:cNvPr id="916" name="Rectangle 25"/>
          <p:cNvSpPr txBox="1"/>
          <p:nvPr/>
        </p:nvSpPr>
        <p:spPr>
          <a:xfrm>
            <a:off x="5830887" y="2884488"/>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a:t>
            </a:r>
          </a:p>
        </p:txBody>
      </p:sp>
      <p:sp>
        <p:nvSpPr>
          <p:cNvPr id="917" name="Rectangle 26"/>
          <p:cNvSpPr txBox="1"/>
          <p:nvPr/>
        </p:nvSpPr>
        <p:spPr>
          <a:xfrm>
            <a:off x="5487987" y="1811338"/>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H</a:t>
            </a:r>
          </a:p>
        </p:txBody>
      </p:sp>
      <p:sp>
        <p:nvSpPr>
          <p:cNvPr id="918" name="Rectangle 27"/>
          <p:cNvSpPr txBox="1"/>
          <p:nvPr/>
        </p:nvSpPr>
        <p:spPr>
          <a:xfrm>
            <a:off x="7088188" y="1525587"/>
            <a:ext cx="12922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N(A)</a:t>
            </a:r>
          </a:p>
        </p:txBody>
      </p:sp>
      <p:sp>
        <p:nvSpPr>
          <p:cNvPr id="919" name="Oval 28"/>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20" name="Rectangle 29"/>
          <p:cNvSpPr txBox="1"/>
          <p:nvPr/>
        </p:nvSpPr>
        <p:spPr>
          <a:xfrm>
            <a:off x="3122885" y="2568575"/>
            <a:ext cx="3217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a:t>
            </a:r>
          </a:p>
        </p:txBody>
      </p:sp>
      <p:sp>
        <p:nvSpPr>
          <p:cNvPr id="921" name="Oval 30"/>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22" name="Oval 31"/>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23" name="Rectangle 32"/>
          <p:cNvSpPr txBox="1"/>
          <p:nvPr/>
        </p:nvSpPr>
        <p:spPr>
          <a:xfrm>
            <a:off x="3253233" y="5164137"/>
            <a:ext cx="491234"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NS</a:t>
            </a:r>
          </a:p>
        </p:txBody>
      </p:sp>
      <p:sp>
        <p:nvSpPr>
          <p:cNvPr id="924" name="Rectangle 33"/>
          <p:cNvSpPr txBox="1"/>
          <p:nvPr/>
        </p:nvSpPr>
        <p:spPr>
          <a:xfrm>
            <a:off x="1849387" y="4081462"/>
            <a:ext cx="304901"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E</a:t>
            </a:r>
          </a:p>
        </p:txBody>
      </p:sp>
      <p:sp>
        <p:nvSpPr>
          <p:cNvPr id="925" name="Rectangle 34"/>
          <p:cNvSpPr txBox="1"/>
          <p:nvPr/>
        </p:nvSpPr>
        <p:spPr>
          <a:xfrm>
            <a:off x="3791049" y="3078163"/>
            <a:ext cx="609403"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MN</a:t>
            </a:r>
          </a:p>
        </p:txBody>
      </p:sp>
      <p:sp>
        <p:nvSpPr>
          <p:cNvPr id="926" name="Freeform 35"/>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27" name="Freeform 36"/>
          <p:cNvSpPr/>
          <p:nvPr/>
        </p:nvSpPr>
        <p:spPr>
          <a:xfrm>
            <a:off x="2921000" y="1879600"/>
            <a:ext cx="2882900" cy="1231901"/>
          </a:xfrm>
          <a:custGeom>
            <a:avLst/>
            <a:gdLst/>
            <a:ahLst/>
            <a:cxnLst>
              <a:cxn ang="0">
                <a:pos x="wd2" y="hd2"/>
              </a:cxn>
              <a:cxn ang="5400000">
                <a:pos x="wd2" y="hd2"/>
              </a:cxn>
              <a:cxn ang="10800000">
                <a:pos x="wd2" y="hd2"/>
              </a:cxn>
              <a:cxn ang="16200000">
                <a:pos x="wd2" y="hd2"/>
              </a:cxn>
            </a:cxnLst>
            <a:rect l="0" t="0" r="r" b="b"/>
            <a:pathLst>
              <a:path w="21600" h="21137" extrusionOk="0">
                <a:moveTo>
                  <a:pt x="21600" y="21137"/>
                </a:moveTo>
                <a:cubicBezTo>
                  <a:pt x="21374" y="20347"/>
                  <a:pt x="21362" y="19775"/>
                  <a:pt x="21219" y="18958"/>
                </a:cubicBezTo>
                <a:cubicBezTo>
                  <a:pt x="20494" y="15090"/>
                  <a:pt x="20220" y="10814"/>
                  <a:pt x="19507" y="6973"/>
                </a:cubicBezTo>
                <a:cubicBezTo>
                  <a:pt x="19245" y="5584"/>
                  <a:pt x="19078" y="4031"/>
                  <a:pt x="18555" y="3051"/>
                </a:cubicBezTo>
                <a:cubicBezTo>
                  <a:pt x="17401" y="844"/>
                  <a:pt x="15201" y="245"/>
                  <a:pt x="13797" y="0"/>
                </a:cubicBezTo>
                <a:cubicBezTo>
                  <a:pt x="9837" y="136"/>
                  <a:pt x="9361" y="-463"/>
                  <a:pt x="6661" y="1307"/>
                </a:cubicBezTo>
                <a:cubicBezTo>
                  <a:pt x="6316" y="1879"/>
                  <a:pt x="5995" y="2234"/>
                  <a:pt x="5614" y="2615"/>
                </a:cubicBezTo>
                <a:cubicBezTo>
                  <a:pt x="5424" y="2778"/>
                  <a:pt x="5210" y="2778"/>
                  <a:pt x="5043" y="3051"/>
                </a:cubicBezTo>
                <a:cubicBezTo>
                  <a:pt x="4282" y="4195"/>
                  <a:pt x="3390" y="4848"/>
                  <a:pt x="2664" y="6101"/>
                </a:cubicBezTo>
                <a:cubicBezTo>
                  <a:pt x="2224" y="6837"/>
                  <a:pt x="1713" y="7872"/>
                  <a:pt x="1427" y="8934"/>
                </a:cubicBezTo>
                <a:cubicBezTo>
                  <a:pt x="1344" y="9207"/>
                  <a:pt x="1320" y="9533"/>
                  <a:pt x="1237" y="9806"/>
                </a:cubicBezTo>
                <a:cubicBezTo>
                  <a:pt x="1118" y="10133"/>
                  <a:pt x="963" y="10323"/>
                  <a:pt x="856" y="10677"/>
                </a:cubicBezTo>
                <a:cubicBezTo>
                  <a:pt x="404" y="12012"/>
                  <a:pt x="0" y="14409"/>
                  <a:pt x="0" y="16125"/>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28" name="Freeform 37"/>
          <p:cNvSpPr/>
          <p:nvPr/>
        </p:nvSpPr>
        <p:spPr>
          <a:xfrm>
            <a:off x="1739900" y="2832100"/>
            <a:ext cx="1181100" cy="1409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65" y="2773"/>
                  <a:pt x="20468" y="5570"/>
                  <a:pt x="19974" y="8368"/>
                </a:cubicBezTo>
                <a:cubicBezTo>
                  <a:pt x="19626" y="10143"/>
                  <a:pt x="19510" y="13500"/>
                  <a:pt x="18348" y="14984"/>
                </a:cubicBezTo>
                <a:cubicBezTo>
                  <a:pt x="17187" y="16419"/>
                  <a:pt x="15126" y="17562"/>
                  <a:pt x="13239" y="18292"/>
                </a:cubicBezTo>
                <a:cubicBezTo>
                  <a:pt x="10626" y="19241"/>
                  <a:pt x="7868" y="19557"/>
                  <a:pt x="5110" y="20043"/>
                </a:cubicBezTo>
                <a:cubicBezTo>
                  <a:pt x="3223" y="20335"/>
                  <a:pt x="1394" y="20408"/>
                  <a:pt x="0" y="21600"/>
                </a:cubicBezTo>
              </a:path>
            </a:pathLst>
          </a:custGeom>
          <a:ln w="57150">
            <a:solidFill>
              <a:srgbClr val="296F35"/>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29" name="Freeform 38"/>
          <p:cNvSpPr/>
          <p:nvPr/>
        </p:nvSpPr>
        <p:spPr>
          <a:xfrm>
            <a:off x="1760391" y="4229100"/>
            <a:ext cx="1313010" cy="1181927"/>
          </a:xfrm>
          <a:custGeom>
            <a:avLst/>
            <a:gdLst/>
            <a:ahLst/>
            <a:cxnLst>
              <a:cxn ang="0">
                <a:pos x="wd2" y="hd2"/>
              </a:cxn>
              <a:cxn ang="5400000">
                <a:pos x="wd2" y="hd2"/>
              </a:cxn>
              <a:cxn ang="10800000">
                <a:pos x="wd2" y="hd2"/>
              </a:cxn>
              <a:cxn ang="16200000">
                <a:pos x="wd2" y="hd2"/>
              </a:cxn>
            </a:cxnLst>
            <a:rect l="0" t="0" r="r" b="b"/>
            <a:pathLst>
              <a:path w="19917" h="21471" extrusionOk="0">
                <a:moveTo>
                  <a:pt x="268" y="0"/>
                </a:moveTo>
                <a:cubicBezTo>
                  <a:pt x="-1683" y="6950"/>
                  <a:pt x="7612" y="4989"/>
                  <a:pt x="9900" y="5076"/>
                </a:cubicBezTo>
                <a:cubicBezTo>
                  <a:pt x="12187" y="5970"/>
                  <a:pt x="14764" y="7988"/>
                  <a:pt x="15294" y="11074"/>
                </a:cubicBezTo>
                <a:cubicBezTo>
                  <a:pt x="15727" y="13669"/>
                  <a:pt x="15823" y="16351"/>
                  <a:pt x="16449" y="18918"/>
                </a:cubicBezTo>
                <a:cubicBezTo>
                  <a:pt x="16570" y="19495"/>
                  <a:pt x="16955" y="20793"/>
                  <a:pt x="17413" y="20994"/>
                </a:cubicBezTo>
                <a:cubicBezTo>
                  <a:pt x="18978" y="21600"/>
                  <a:pt x="18159" y="21456"/>
                  <a:pt x="19917" y="21456"/>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30" name="Freeform 39"/>
          <p:cNvSpPr/>
          <p:nvPr/>
        </p:nvSpPr>
        <p:spPr>
          <a:xfrm>
            <a:off x="3022600" y="4660847"/>
            <a:ext cx="240365" cy="749354"/>
          </a:xfrm>
          <a:custGeom>
            <a:avLst/>
            <a:gdLst/>
            <a:ahLst/>
            <a:cxnLst>
              <a:cxn ang="0">
                <a:pos x="wd2" y="hd2"/>
              </a:cxn>
              <a:cxn ang="5400000">
                <a:pos x="wd2" y="hd2"/>
              </a:cxn>
              <a:cxn ang="10800000">
                <a:pos x="wd2" y="hd2"/>
              </a:cxn>
              <a:cxn ang="16200000">
                <a:pos x="wd2" y="hd2"/>
              </a:cxn>
            </a:cxnLst>
            <a:rect l="0" t="0" r="r" b="b"/>
            <a:pathLst>
              <a:path w="19014" h="21420" extrusionOk="0">
                <a:moveTo>
                  <a:pt x="5024" y="21420"/>
                </a:moveTo>
                <a:cubicBezTo>
                  <a:pt x="10800" y="21057"/>
                  <a:pt x="10675" y="21465"/>
                  <a:pt x="14065" y="19968"/>
                </a:cubicBezTo>
                <a:cubicBezTo>
                  <a:pt x="15447" y="19241"/>
                  <a:pt x="18084" y="17789"/>
                  <a:pt x="18084" y="17789"/>
                </a:cubicBezTo>
                <a:cubicBezTo>
                  <a:pt x="21098" y="13388"/>
                  <a:pt x="16451" y="7579"/>
                  <a:pt x="9042" y="3994"/>
                </a:cubicBezTo>
                <a:cubicBezTo>
                  <a:pt x="6656" y="1499"/>
                  <a:pt x="9796" y="4176"/>
                  <a:pt x="5024" y="2179"/>
                </a:cubicBezTo>
                <a:cubicBezTo>
                  <a:pt x="-502" y="-135"/>
                  <a:pt x="3517" y="1"/>
                  <a:pt x="0" y="1"/>
                </a:cubicBezTo>
              </a:path>
            </a:pathLst>
          </a:custGeom>
          <a:ln w="57150">
            <a:solidFill>
              <a:srgbClr val="FFFA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934" name="AutoShape 40"/>
          <p:cNvGrpSpPr/>
          <p:nvPr/>
        </p:nvGrpSpPr>
        <p:grpSpPr>
          <a:xfrm>
            <a:off x="2615570" y="3281244"/>
            <a:ext cx="1526759" cy="1499057"/>
            <a:chOff x="0" y="0"/>
            <a:chExt cx="1526757" cy="1499056"/>
          </a:xfrm>
        </p:grpSpPr>
        <p:sp>
          <p:nvSpPr>
            <p:cNvPr id="931" name="Shape"/>
            <p:cNvSpPr/>
            <p:nvPr/>
          </p:nvSpPr>
          <p:spPr>
            <a:xfrm rot="7507952">
              <a:off x="249028" y="178028"/>
              <a:ext cx="1028701" cy="11430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EFF4B"/>
            </a:solidFill>
            <a:ln w="28575" cap="flat">
              <a:solidFill>
                <a:srgbClr val="D83104"/>
              </a:solidFill>
              <a:prstDash val="solid"/>
              <a:miter lim="800000"/>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932" name="Rectangle"/>
            <p:cNvSpPr/>
            <p:nvPr/>
          </p:nvSpPr>
          <p:spPr>
            <a:xfrm rot="7507952">
              <a:off x="1065122" y="-19188"/>
              <a:ext cx="76201" cy="571501"/>
            </a:xfrm>
            <a:prstGeom prst="rect">
              <a:avLst/>
            </a:prstGeom>
            <a:solidFill>
              <a:srgbClr val="EEFF4B"/>
            </a:solidFill>
            <a:ln w="28575" cap="flat">
              <a:solidFill>
                <a:srgbClr val="D83104"/>
              </a:solidFill>
              <a:prstDash val="solid"/>
              <a:miter lim="800000"/>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933" name="Rectangle"/>
            <p:cNvSpPr/>
            <p:nvPr/>
          </p:nvSpPr>
          <p:spPr>
            <a:xfrm rot="7507952">
              <a:off x="1138985" y="-97085"/>
              <a:ext cx="38101" cy="571501"/>
            </a:xfrm>
            <a:prstGeom prst="rect">
              <a:avLst/>
            </a:prstGeom>
            <a:solidFill>
              <a:srgbClr val="EEFF4B"/>
            </a:solidFill>
            <a:ln w="28575" cap="flat">
              <a:solidFill>
                <a:srgbClr val="D83104"/>
              </a:solidFill>
              <a:prstDash val="solid"/>
              <a:miter lim="800000"/>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935" name="Oval 44"/>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36" name="Oval 45"/>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37" name="Oval 46"/>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38" name="Oval 47"/>
          <p:cNvSpPr/>
          <p:nvPr/>
        </p:nvSpPr>
        <p:spPr>
          <a:xfrm>
            <a:off x="5702300" y="3033713"/>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39" name="Oval 48"/>
          <p:cNvSpPr/>
          <p:nvPr/>
        </p:nvSpPr>
        <p:spPr>
          <a:xfrm>
            <a:off x="5313362" y="19827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40" name="Oval 49"/>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41" name="Rectangle 50"/>
          <p:cNvSpPr txBox="1"/>
          <p:nvPr/>
        </p:nvSpPr>
        <p:spPr>
          <a:xfrm>
            <a:off x="2767012" y="3078163"/>
            <a:ext cx="254001"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J</a:t>
            </a:r>
          </a:p>
        </p:txBody>
      </p:sp>
      <p:sp>
        <p:nvSpPr>
          <p:cNvPr id="942" name="Text Box 72"/>
          <p:cNvSpPr txBox="1"/>
          <p:nvPr/>
        </p:nvSpPr>
        <p:spPr>
          <a:xfrm>
            <a:off x="1765300" y="47624"/>
            <a:ext cx="2722564"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Dân s</a:t>
            </a:r>
            <a:r>
              <a:rPr>
                <a:latin typeface="+mn-lt"/>
                <a:ea typeface="+mn-ea"/>
                <a:cs typeface="+mn-cs"/>
                <a:sym typeface="Helvetica"/>
              </a:rPr>
              <a:t>ố </a:t>
            </a:r>
            <a:r>
              <a:t>20:13</a:t>
            </a:r>
          </a:p>
        </p:txBody>
      </p:sp>
      <p:sp>
        <p:nvSpPr>
          <p:cNvPr id="943" name="Text Box 89"/>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944" name="Rectangle 98"/>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14</a:t>
            </a:r>
          </a:p>
        </p:txBody>
      </p:sp>
      <p:pic>
        <p:nvPicPr>
          <p:cNvPr id="945" name="Picture 106" descr="Picture 106"/>
          <p:cNvPicPr>
            <a:picLocks noChangeAspect="1"/>
          </p:cNvPicPr>
          <p:nvPr/>
        </p:nvPicPr>
        <p:blipFill>
          <a:blip r:embed="rId3"/>
          <a:stretch>
            <a:fillRect/>
          </a:stretch>
        </p:blipFill>
        <p:spPr>
          <a:xfrm>
            <a:off x="1039812" y="641350"/>
            <a:ext cx="6229351" cy="4103688"/>
          </a:xfrm>
          <a:prstGeom prst="rect">
            <a:avLst/>
          </a:prstGeom>
          <a:ln w="12700">
            <a:miter lim="400000"/>
          </a:ln>
          <a:effectLst>
            <a:outerShdw dist="125724" dir="2700000" rotWithShape="0">
              <a:srgbClr val="1A0004"/>
            </a:outerShdw>
          </a:effectLst>
        </p:spPr>
      </p:pic>
      <p:sp>
        <p:nvSpPr>
          <p:cNvPr id="946" name="Oval 41"/>
          <p:cNvSpPr/>
          <p:nvPr/>
        </p:nvSpPr>
        <p:spPr>
          <a:xfrm>
            <a:off x="2451100" y="4152900"/>
            <a:ext cx="1066800" cy="990600"/>
          </a:xfrm>
          <a:prstGeom prst="ellipse">
            <a:avLst/>
          </a:prstGeom>
          <a:ln w="57150">
            <a:solidFill>
              <a:srgbClr val="D83104"/>
            </a:solidFill>
          </a:ln>
          <a:effectLst>
            <a:outerShdw dist="109250" dir="2132261"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47" name="Rectangle 42"/>
          <p:cNvSpPr txBox="1"/>
          <p:nvPr/>
        </p:nvSpPr>
        <p:spPr>
          <a:xfrm>
            <a:off x="3157538" y="4451350"/>
            <a:ext cx="807294" cy="6985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2400"/>
              </a:spcBef>
              <a:defRPr sz="4000">
                <a:solidFill>
                  <a:srgbClr val="EEFF4B"/>
                </a:solidFill>
              </a:defRPr>
            </a:lvl1pPr>
          </a:lstStyle>
          <a:p>
            <a:r>
              <a:t>CB</a:t>
            </a:r>
          </a:p>
        </p:txBody>
      </p:sp>
      <p:sp>
        <p:nvSpPr>
          <p:cNvPr id="948" name="Oval 43"/>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49" name="Text Box 107"/>
          <p:cNvSpPr txBox="1"/>
          <p:nvPr/>
        </p:nvSpPr>
        <p:spPr>
          <a:xfrm>
            <a:off x="1100137" y="3144838"/>
            <a:ext cx="6029326" cy="12090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FFFFFF"/>
                </a:solidFill>
                <a:latin typeface="Comic Sans MS"/>
                <a:ea typeface="Comic Sans MS"/>
                <a:cs typeface="Comic Sans MS"/>
                <a:sym typeface="Comic Sans MS"/>
              </a:defRPr>
            </a:pPr>
            <a:r>
              <a:rPr>
                <a:latin typeface="+mn-lt"/>
                <a:ea typeface="+mn-ea"/>
                <a:cs typeface="+mn-cs"/>
                <a:sym typeface="Helvetica"/>
              </a:rPr>
              <a:t>Ố</a:t>
            </a:r>
            <a:r>
              <a:t>c đ</a:t>
            </a:r>
            <a:r>
              <a:rPr>
                <a:latin typeface="+mn-lt"/>
                <a:ea typeface="+mn-ea"/>
                <a:cs typeface="+mn-cs"/>
                <a:sym typeface="Helvetica"/>
              </a:rPr>
              <a:t>ả</a:t>
            </a:r>
            <a:r>
              <a:t>o t</a:t>
            </a:r>
            <a:r>
              <a:rPr>
                <a:latin typeface="+mn-lt"/>
                <a:ea typeface="+mn-ea"/>
                <a:cs typeface="+mn-cs"/>
                <a:sym typeface="Helvetica"/>
              </a:rPr>
              <a:t>ạ</a:t>
            </a:r>
            <a:r>
              <a:t>i Ca-đê Ba-nê-a </a:t>
            </a:r>
            <a:r>
              <a:rPr>
                <a:latin typeface="+mn-lt"/>
                <a:ea typeface="+mn-ea"/>
                <a:cs typeface="+mn-cs"/>
                <a:sym typeface="Helvetica"/>
              </a:rPr>
              <a:t>ở </a:t>
            </a:r>
            <a:r>
              <a:t>Ai C</a:t>
            </a:r>
            <a:r>
              <a:rPr>
                <a:latin typeface="+mn-lt"/>
                <a:ea typeface="+mn-ea"/>
                <a:cs typeface="+mn-cs"/>
                <a:sym typeface="Helvetica"/>
              </a:rPr>
              <a:t>ậ</a:t>
            </a:r>
            <a:r>
              <a:t>p hi</a:t>
            </a:r>
            <a:r>
              <a:rPr>
                <a:latin typeface="+mn-lt"/>
                <a:ea typeface="+mn-ea"/>
                <a:cs typeface="+mn-cs"/>
                <a:sym typeface="Helvetica"/>
              </a:rPr>
              <a:t>ệ</a:t>
            </a:r>
            <a:r>
              <a:t>n đ</a:t>
            </a:r>
            <a:r>
              <a:rPr>
                <a:latin typeface="+mn-lt"/>
                <a:ea typeface="+mn-ea"/>
                <a:cs typeface="+mn-cs"/>
                <a:sym typeface="Helvetica"/>
              </a:rPr>
              <a:t>ạ</a:t>
            </a:r>
            <a:r>
              <a:t>i</a:t>
            </a:r>
          </a:p>
        </p:txBody>
      </p:sp>
      <p:sp>
        <p:nvSpPr>
          <p:cNvPr id="950" name="Text Box 109"/>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2</a:t>
            </a:r>
          </a:p>
        </p:txBody>
      </p:sp>
      <p:sp>
        <p:nvSpPr>
          <p:cNvPr id="951" name="Rectangle 111"/>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52" name="Rectangle 112"/>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953" name="AutoShape 113"/>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54" name="Rectangle 114"/>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55" name="AutoShape 115"/>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56" name="Line 116"/>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957" name="Line 117"/>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958" name="Line 118"/>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959" name="Line 119"/>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960" name="Line 120"/>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961" name="Rectangle 122"/>
          <p:cNvSpPr txBox="1"/>
          <p:nvPr/>
        </p:nvSpPr>
        <p:spPr>
          <a:xfrm>
            <a:off x="8156575" y="3841750"/>
            <a:ext cx="4508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962" name="Rectangle 123"/>
          <p:cNvSpPr txBox="1"/>
          <p:nvPr/>
        </p:nvSpPr>
        <p:spPr>
          <a:xfrm>
            <a:off x="8075613" y="4025900"/>
            <a:ext cx="5651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963" name="Line 124"/>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964"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965"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966"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967"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930"/>
                                        </p:tgtEl>
                                        <p:attrNameLst>
                                          <p:attrName>style.visibility</p:attrName>
                                        </p:attrNameLst>
                                      </p:cBhvr>
                                      <p:to>
                                        <p:strVal val="visible"/>
                                      </p:to>
                                    </p:set>
                                    <p:animEffect transition="in" filter="wipe(down)">
                                      <p:cBhvr>
                                        <p:cTn id="7" dur="500"/>
                                        <p:tgtEl>
                                          <p:spTgt spid="930"/>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946"/>
                                        </p:tgtEl>
                                        <p:attrNameLst>
                                          <p:attrName>style.visibility</p:attrName>
                                        </p:attrNameLst>
                                      </p:cBhvr>
                                      <p:to>
                                        <p:strVal val="visible"/>
                                      </p:to>
                                    </p:set>
                                    <p:animEffect transition="in" filter="dissolve">
                                      <p:cBhvr>
                                        <p:cTn id="11" dur="1000"/>
                                        <p:tgtEl>
                                          <p:spTgt spid="9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945"/>
                                        </p:tgtEl>
                                        <p:attrNameLst>
                                          <p:attrName>style.visibility</p:attrName>
                                        </p:attrNameLst>
                                      </p:cBhvr>
                                      <p:to>
                                        <p:strVal val="visible"/>
                                      </p:to>
                                    </p:set>
                                    <p:animEffect transition="in" filter="wipe(left)">
                                      <p:cBhvr>
                                        <p:cTn id="16" dur="500"/>
                                        <p:tgtEl>
                                          <p:spTgt spid="945"/>
                                        </p:tgtEl>
                                      </p:cBhvr>
                                    </p:animEffect>
                                  </p:childTnLst>
                                </p:cTn>
                              </p:par>
                            </p:childTnLst>
                          </p:cTn>
                        </p:par>
                        <p:par>
                          <p:cTn id="17" fill="hold">
                            <p:stCondLst>
                              <p:cond delay="500"/>
                            </p:stCondLst>
                            <p:childTnLst>
                              <p:par>
                                <p:cTn id="18" presetID="22" presetClass="entr" presetSubtype="8" fill="hold" grpId="4" nodeType="afterEffect">
                                  <p:stCondLst>
                                    <p:cond delay="0"/>
                                  </p:stCondLst>
                                  <p:iterate>
                                    <p:tmAbs val="0"/>
                                  </p:iterate>
                                  <p:childTnLst>
                                    <p:set>
                                      <p:cBhvr>
                                        <p:cTn id="19" fill="hold"/>
                                        <p:tgtEl>
                                          <p:spTgt spid="949"/>
                                        </p:tgtEl>
                                        <p:attrNameLst>
                                          <p:attrName>style.visibility</p:attrName>
                                        </p:attrNameLst>
                                      </p:cBhvr>
                                      <p:to>
                                        <p:strVal val="visible"/>
                                      </p:to>
                                    </p:set>
                                    <p:animEffect transition="in" filter="wipe(left)">
                                      <p:cBhvr>
                                        <p:cTn id="20" dur="500"/>
                                        <p:tgtEl>
                                          <p:spTgt spid="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 grpId="1" animBg="1" advAuto="0"/>
      <p:bldP spid="945" grpId="3" animBg="1" advAuto="0"/>
      <p:bldP spid="946" grpId="2" animBg="1" advAuto="0"/>
      <p:bldP spid="949"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Rectangle 2"/>
          <p:cNvSpPr/>
          <p:nvPr/>
        </p:nvSpPr>
        <p:spPr>
          <a:xfrm>
            <a:off x="3130550" y="1339850"/>
            <a:ext cx="2882900" cy="3441700"/>
          </a:xfrm>
          <a:prstGeom prst="rect">
            <a:avLst/>
          </a:prstGeom>
          <a:solidFill>
            <a:srgbClr val="FFD34A"/>
          </a:solidFill>
          <a:ln w="12700">
            <a:solidFill>
              <a:srgbClr val="CECECE"/>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72" name="Rectangle 3"/>
          <p:cNvSpPr txBox="1"/>
          <p:nvPr/>
        </p:nvSpPr>
        <p:spPr>
          <a:xfrm>
            <a:off x="3152775" y="3001963"/>
            <a:ext cx="241290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400">
                <a:solidFill>
                  <a:schemeClr val="accent2"/>
                </a:solidFill>
              </a:defRPr>
            </a:lvl1pPr>
          </a:lstStyle>
          <a:p>
            <a:r>
              <a:t>CA-ĐÊ BA-NÊ-A</a:t>
            </a:r>
          </a:p>
        </p:txBody>
      </p:sp>
      <p:sp>
        <p:nvSpPr>
          <p:cNvPr id="973" name="AutoShape 4"/>
          <p:cNvSpPr/>
          <p:nvPr/>
        </p:nvSpPr>
        <p:spPr>
          <a:xfrm>
            <a:off x="3130550" y="971550"/>
            <a:ext cx="1663700" cy="1054100"/>
          </a:xfrm>
          <a:prstGeom prst="roundRect">
            <a:avLst>
              <a:gd name="adj" fmla="val 12495"/>
            </a:avLst>
          </a:prstGeom>
          <a:solidFill>
            <a:srgbClr val="FFD34A"/>
          </a:solidFill>
          <a:ln w="12700">
            <a:solidFill>
              <a:srgbClr val="CECECE"/>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74" name="Rectangle 5"/>
          <p:cNvSpPr/>
          <p:nvPr/>
        </p:nvSpPr>
        <p:spPr>
          <a:xfrm>
            <a:off x="3130550" y="1352550"/>
            <a:ext cx="2044700" cy="1054100"/>
          </a:xfrm>
          <a:prstGeom prst="rect">
            <a:avLst/>
          </a:prstGeom>
          <a:solidFill>
            <a:srgbClr val="FFD34A"/>
          </a:solidFill>
          <a:ln w="12700">
            <a:solidFill>
              <a:srgbClr val="FFD34A"/>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975" name="Rectangle 6"/>
          <p:cNvSpPr txBox="1"/>
          <p:nvPr/>
        </p:nvSpPr>
        <p:spPr>
          <a:xfrm>
            <a:off x="3021013" y="866775"/>
            <a:ext cx="1672283"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   MÔI-SE</a:t>
            </a:r>
          </a:p>
        </p:txBody>
      </p:sp>
      <p:sp>
        <p:nvSpPr>
          <p:cNvPr id="976" name="Line 7"/>
          <p:cNvSpPr/>
          <p:nvPr/>
        </p:nvSpPr>
        <p:spPr>
          <a:xfrm>
            <a:off x="3340100" y="24892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977" name="Line 8"/>
          <p:cNvSpPr/>
          <p:nvPr/>
        </p:nvSpPr>
        <p:spPr>
          <a:xfrm>
            <a:off x="3340100" y="29464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978" name="Line 9"/>
          <p:cNvSpPr/>
          <p:nvPr/>
        </p:nvSpPr>
        <p:spPr>
          <a:xfrm>
            <a:off x="3346450" y="34036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979" name="Line 10"/>
          <p:cNvSpPr/>
          <p:nvPr/>
        </p:nvSpPr>
        <p:spPr>
          <a:xfrm>
            <a:off x="3340100" y="2032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980" name="Line 11"/>
          <p:cNvSpPr/>
          <p:nvPr/>
        </p:nvSpPr>
        <p:spPr>
          <a:xfrm>
            <a:off x="3340100" y="4318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981" name="Line 12"/>
          <p:cNvSpPr/>
          <p:nvPr/>
        </p:nvSpPr>
        <p:spPr>
          <a:xfrm>
            <a:off x="3340100" y="38608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982" name="Rectangle 13"/>
          <p:cNvSpPr txBox="1"/>
          <p:nvPr/>
        </p:nvSpPr>
        <p:spPr>
          <a:xfrm>
            <a:off x="3194050" y="1573212"/>
            <a:ext cx="2794125" cy="527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defRPr sz="2800"/>
            </a:pPr>
            <a:r>
              <a:t>XU</a:t>
            </a:r>
            <a:r>
              <a:rPr>
                <a:latin typeface="+mn-lt"/>
                <a:ea typeface="+mn-ea"/>
                <a:cs typeface="+mn-cs"/>
                <a:sym typeface="Helvetica"/>
              </a:rPr>
              <a:t>Ấ</a:t>
            </a:r>
            <a:r>
              <a:t>T Ê-DÍP-TÔ</a:t>
            </a:r>
          </a:p>
        </p:txBody>
      </p:sp>
      <p:sp>
        <p:nvSpPr>
          <p:cNvPr id="983" name="Rectangle 14"/>
          <p:cNvSpPr txBox="1"/>
          <p:nvPr/>
        </p:nvSpPr>
        <p:spPr>
          <a:xfrm>
            <a:off x="3897312" y="2073275"/>
            <a:ext cx="1208163"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lvl1pPr>
          </a:lstStyle>
          <a:p>
            <a:r>
              <a:t>SI-NAI</a:t>
            </a:r>
          </a:p>
        </p:txBody>
      </p:sp>
      <p:sp>
        <p:nvSpPr>
          <p:cNvPr id="984" name="Rectangle 15"/>
          <p:cNvSpPr txBox="1"/>
          <p:nvPr/>
        </p:nvSpPr>
        <p:spPr>
          <a:xfrm>
            <a:off x="3681412" y="2530475"/>
            <a:ext cx="1573660"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lvl1pPr>
          </a:lstStyle>
          <a:p>
            <a:r>
              <a:t>Đ – D - L </a:t>
            </a:r>
          </a:p>
        </p:txBody>
      </p:sp>
      <p:sp>
        <p:nvSpPr>
          <p:cNvPr id="985" name="Rectangle 16"/>
          <p:cNvSpPr txBox="1"/>
          <p:nvPr/>
        </p:nvSpPr>
        <p:spPr>
          <a:xfrm>
            <a:off x="4773612" y="963612"/>
            <a:ext cx="1026940" cy="3810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1000"/>
              </a:spcBef>
              <a:defRPr sz="1800">
                <a:solidFill>
                  <a:srgbClr val="FFD34A"/>
                </a:solidFill>
              </a:defRPr>
            </a:lvl1pPr>
          </a:lstStyle>
          <a:p>
            <a:r>
              <a:t>1500 T.C.</a:t>
            </a:r>
          </a:p>
        </p:txBody>
      </p:sp>
      <p:sp>
        <p:nvSpPr>
          <p:cNvPr id="986" name="Rectangle 19"/>
          <p:cNvSpPr txBox="1"/>
          <p:nvPr/>
        </p:nvSpPr>
        <p:spPr>
          <a:xfrm>
            <a:off x="699814" y="2482850"/>
            <a:ext cx="2105572" cy="1308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ctr">
              <a:defRPr sz="4000" b="0">
                <a:solidFill>
                  <a:srgbClr val="FFD34A"/>
                </a:solidFill>
              </a:defRPr>
            </a:pPr>
            <a:r>
              <a:t>AG</a:t>
            </a:r>
            <a:r>
              <a:rPr sz="8000">
                <a:solidFill>
                  <a:srgbClr val="00FF00"/>
                </a:solidFill>
              </a:rPr>
              <a:t>M</a:t>
            </a:r>
            <a:r>
              <a:t>G</a:t>
            </a:r>
          </a:p>
        </p:txBody>
      </p:sp>
      <p:sp>
        <p:nvSpPr>
          <p:cNvPr id="987" name="Text Box 46"/>
          <p:cNvSpPr txBox="1"/>
          <p:nvPr/>
        </p:nvSpPr>
        <p:spPr>
          <a:xfrm>
            <a:off x="1771650" y="47624"/>
            <a:ext cx="2722564"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Dân S</a:t>
            </a:r>
            <a:r>
              <a:rPr>
                <a:latin typeface="+mn-lt"/>
                <a:ea typeface="+mn-ea"/>
                <a:cs typeface="+mn-cs"/>
                <a:sym typeface="Helvetica"/>
              </a:rPr>
              <a:t>ố </a:t>
            </a:r>
            <a:r>
              <a:t>32:8; Ph</a:t>
            </a:r>
            <a:r>
              <a:rPr>
                <a:latin typeface="+mn-lt"/>
                <a:ea typeface="+mn-ea"/>
                <a:cs typeface="+mn-cs"/>
                <a:sym typeface="Helvetica"/>
              </a:rPr>
              <a:t>ụ</a:t>
            </a:r>
            <a:r>
              <a:t>c. 1:19</a:t>
            </a:r>
          </a:p>
        </p:txBody>
      </p:sp>
      <p:sp>
        <p:nvSpPr>
          <p:cNvPr id="988" name="Text Box 63"/>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989" name="Rectangle 67"/>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15</a:t>
            </a:r>
          </a:p>
        </p:txBody>
      </p:sp>
      <p:grpSp>
        <p:nvGrpSpPr>
          <p:cNvPr id="1003" name="Group 84"/>
          <p:cNvGrpSpPr/>
          <p:nvPr/>
        </p:nvGrpSpPr>
        <p:grpSpPr>
          <a:xfrm>
            <a:off x="519112" y="7938"/>
            <a:ext cx="774701" cy="1714501"/>
            <a:chOff x="0" y="0"/>
            <a:chExt cx="774700" cy="1714500"/>
          </a:xfrm>
        </p:grpSpPr>
        <p:sp>
          <p:nvSpPr>
            <p:cNvPr id="1001" name="Rectangle 85"/>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1002" name="Line 86"/>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1004" name="Oval 87"/>
          <p:cNvSpPr/>
          <p:nvPr/>
        </p:nvSpPr>
        <p:spPr>
          <a:xfrm>
            <a:off x="2946400" y="2870200"/>
            <a:ext cx="3121026" cy="669927"/>
          </a:xfrm>
          <a:prstGeom prst="ellipse">
            <a:avLst/>
          </a:prstGeom>
          <a:ln w="57150">
            <a:solidFill>
              <a:srgbClr val="FF0000"/>
            </a:solidFill>
          </a:ln>
          <a:effectLst>
            <a:outerShdw dist="7184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005" name="Rectangle 103"/>
          <p:cNvSpPr/>
          <p:nvPr/>
        </p:nvSpPr>
        <p:spPr>
          <a:xfrm>
            <a:off x="8177213" y="4418012"/>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006" name="Rectangle 104"/>
          <p:cNvSpPr txBox="1"/>
          <p:nvPr/>
        </p:nvSpPr>
        <p:spPr>
          <a:xfrm>
            <a:off x="8121650" y="4370387"/>
            <a:ext cx="214611"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007" name="AutoShape 105"/>
          <p:cNvSpPr/>
          <p:nvPr/>
        </p:nvSpPr>
        <p:spPr>
          <a:xfrm>
            <a:off x="7950200" y="3471862"/>
            <a:ext cx="730250" cy="336551"/>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008" name="Rectangle 106"/>
          <p:cNvSpPr/>
          <p:nvPr/>
        </p:nvSpPr>
        <p:spPr>
          <a:xfrm>
            <a:off x="7948613" y="3630612"/>
            <a:ext cx="952501" cy="1143001"/>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009" name="AutoShape 107"/>
          <p:cNvSpPr/>
          <p:nvPr/>
        </p:nvSpPr>
        <p:spPr>
          <a:xfrm>
            <a:off x="7969250" y="3500437"/>
            <a:ext cx="698500" cy="336551"/>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010" name="Line 108"/>
          <p:cNvSpPr/>
          <p:nvPr/>
        </p:nvSpPr>
        <p:spPr>
          <a:xfrm>
            <a:off x="7993063" y="3852862"/>
            <a:ext cx="850901" cy="1"/>
          </a:xfrm>
          <a:prstGeom prst="line">
            <a:avLst/>
          </a:prstGeom>
          <a:ln w="12700">
            <a:solidFill>
              <a:srgbClr val="000000"/>
            </a:solidFill>
          </a:ln>
        </p:spPr>
        <p:txBody>
          <a:bodyPr lIns="45719" rIns="45719"/>
          <a:lstStyle/>
          <a:p>
            <a:pPr>
              <a:defRPr>
                <a:solidFill>
                  <a:srgbClr val="FFFFFF"/>
                </a:solidFill>
              </a:defRPr>
            </a:pPr>
            <a:endParaRPr/>
          </a:p>
        </p:txBody>
      </p:sp>
      <p:sp>
        <p:nvSpPr>
          <p:cNvPr id="1011" name="Line 109"/>
          <p:cNvSpPr/>
          <p:nvPr/>
        </p:nvSpPr>
        <p:spPr>
          <a:xfrm>
            <a:off x="7993063" y="4030662"/>
            <a:ext cx="850901" cy="1"/>
          </a:xfrm>
          <a:prstGeom prst="line">
            <a:avLst/>
          </a:prstGeom>
          <a:ln w="12700">
            <a:solidFill>
              <a:srgbClr val="000000"/>
            </a:solidFill>
          </a:ln>
        </p:spPr>
        <p:txBody>
          <a:bodyPr lIns="45719" rIns="45719"/>
          <a:lstStyle/>
          <a:p>
            <a:pPr>
              <a:defRPr>
                <a:solidFill>
                  <a:srgbClr val="FFFFFF"/>
                </a:solidFill>
              </a:defRPr>
            </a:pPr>
            <a:endParaRPr/>
          </a:p>
        </p:txBody>
      </p:sp>
      <p:sp>
        <p:nvSpPr>
          <p:cNvPr id="1012" name="Line 110"/>
          <p:cNvSpPr/>
          <p:nvPr/>
        </p:nvSpPr>
        <p:spPr>
          <a:xfrm>
            <a:off x="7993063" y="4208462"/>
            <a:ext cx="850901" cy="1"/>
          </a:xfrm>
          <a:prstGeom prst="line">
            <a:avLst/>
          </a:prstGeom>
          <a:ln w="12700">
            <a:solidFill>
              <a:srgbClr val="000000"/>
            </a:solidFill>
          </a:ln>
        </p:spPr>
        <p:txBody>
          <a:bodyPr lIns="45719" rIns="45719"/>
          <a:lstStyle/>
          <a:p>
            <a:pPr>
              <a:defRPr>
                <a:solidFill>
                  <a:srgbClr val="FFFFFF"/>
                </a:solidFill>
              </a:defRPr>
            </a:pPr>
            <a:endParaRPr/>
          </a:p>
        </p:txBody>
      </p:sp>
      <p:sp>
        <p:nvSpPr>
          <p:cNvPr id="1013" name="Line 111"/>
          <p:cNvSpPr/>
          <p:nvPr/>
        </p:nvSpPr>
        <p:spPr>
          <a:xfrm>
            <a:off x="7993063" y="4386262"/>
            <a:ext cx="850901" cy="1"/>
          </a:xfrm>
          <a:prstGeom prst="line">
            <a:avLst/>
          </a:prstGeom>
          <a:ln w="12700">
            <a:solidFill>
              <a:srgbClr val="000000"/>
            </a:solidFill>
          </a:ln>
        </p:spPr>
        <p:txBody>
          <a:bodyPr lIns="45719" rIns="45719"/>
          <a:lstStyle/>
          <a:p>
            <a:pPr>
              <a:defRPr>
                <a:solidFill>
                  <a:srgbClr val="FFFFFF"/>
                </a:solidFill>
              </a:defRPr>
            </a:pPr>
            <a:endParaRPr/>
          </a:p>
        </p:txBody>
      </p:sp>
      <p:sp>
        <p:nvSpPr>
          <p:cNvPr id="1014" name="Line 112"/>
          <p:cNvSpPr/>
          <p:nvPr/>
        </p:nvSpPr>
        <p:spPr>
          <a:xfrm>
            <a:off x="8005763" y="4564062"/>
            <a:ext cx="850901" cy="1"/>
          </a:xfrm>
          <a:prstGeom prst="line">
            <a:avLst/>
          </a:prstGeom>
          <a:ln w="12700">
            <a:solidFill>
              <a:srgbClr val="000000"/>
            </a:solidFill>
          </a:ln>
        </p:spPr>
        <p:txBody>
          <a:bodyPr lIns="45719" rIns="45719"/>
          <a:lstStyle/>
          <a:p>
            <a:pPr>
              <a:defRPr>
                <a:solidFill>
                  <a:srgbClr val="FFFFFF"/>
                </a:solidFill>
              </a:defRPr>
            </a:pPr>
            <a:endParaRPr/>
          </a:p>
        </p:txBody>
      </p:sp>
      <p:sp>
        <p:nvSpPr>
          <p:cNvPr id="1015"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016"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017" name="Line 116"/>
          <p:cNvSpPr/>
          <p:nvPr/>
        </p:nvSpPr>
        <p:spPr>
          <a:xfrm>
            <a:off x="7986713" y="4741862"/>
            <a:ext cx="863601" cy="1"/>
          </a:xfrm>
          <a:prstGeom prst="line">
            <a:avLst/>
          </a:prstGeom>
          <a:ln w="12700">
            <a:solidFill>
              <a:srgbClr val="000000"/>
            </a:solidFill>
          </a:ln>
        </p:spPr>
        <p:txBody>
          <a:bodyPr lIns="45719" rIns="45719"/>
          <a:lstStyle/>
          <a:p>
            <a:pPr>
              <a:defRPr>
                <a:solidFill>
                  <a:srgbClr val="FFFFFF"/>
                </a:solidFill>
              </a:defRPr>
            </a:pPr>
            <a:endParaRPr/>
          </a:p>
        </p:txBody>
      </p:sp>
      <p:sp>
        <p:nvSpPr>
          <p:cNvPr id="1018"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019"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020"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021"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grpSp>
        <p:nvGrpSpPr>
          <p:cNvPr id="53" name="Group 100">
            <a:extLst>
              <a:ext uri="{FF2B5EF4-FFF2-40B4-BE49-F238E27FC236}">
                <a16:creationId xmlns:a16="http://schemas.microsoft.com/office/drawing/2014/main" id="{15A124E5-E64C-D443-922B-26F4A053DB6E}"/>
              </a:ext>
            </a:extLst>
          </p:cNvPr>
          <p:cNvGrpSpPr>
            <a:grpSpLocks/>
          </p:cNvGrpSpPr>
          <p:nvPr/>
        </p:nvGrpSpPr>
        <p:grpSpPr bwMode="auto">
          <a:xfrm>
            <a:off x="5951538" y="3552825"/>
            <a:ext cx="1262062" cy="1347788"/>
            <a:chOff x="1084" y="711"/>
            <a:chExt cx="2950" cy="2769"/>
          </a:xfrm>
        </p:grpSpPr>
        <p:grpSp>
          <p:nvGrpSpPr>
            <p:cNvPr id="54" name="Group 101">
              <a:extLst>
                <a:ext uri="{FF2B5EF4-FFF2-40B4-BE49-F238E27FC236}">
                  <a16:creationId xmlns:a16="http://schemas.microsoft.com/office/drawing/2014/main" id="{E7F7091A-DB41-1D43-81B8-AB8F10889D4B}"/>
                </a:ext>
              </a:extLst>
            </p:cNvPr>
            <p:cNvGrpSpPr>
              <a:grpSpLocks/>
            </p:cNvGrpSpPr>
            <p:nvPr/>
          </p:nvGrpSpPr>
          <p:grpSpPr bwMode="auto">
            <a:xfrm>
              <a:off x="1084" y="711"/>
              <a:ext cx="2950" cy="2769"/>
              <a:chOff x="2707" y="548"/>
              <a:chExt cx="2950" cy="2769"/>
            </a:xfrm>
          </p:grpSpPr>
          <p:grpSp>
            <p:nvGrpSpPr>
              <p:cNvPr id="60" name="Group 102">
                <a:extLst>
                  <a:ext uri="{FF2B5EF4-FFF2-40B4-BE49-F238E27FC236}">
                    <a16:creationId xmlns:a16="http://schemas.microsoft.com/office/drawing/2014/main" id="{820853AC-2AD7-AC40-9F00-5DD2C1749042}"/>
                  </a:ext>
                </a:extLst>
              </p:cNvPr>
              <p:cNvGrpSpPr>
                <a:grpSpLocks/>
              </p:cNvGrpSpPr>
              <p:nvPr/>
            </p:nvGrpSpPr>
            <p:grpSpPr bwMode="auto">
              <a:xfrm>
                <a:off x="3180" y="1046"/>
                <a:ext cx="2105" cy="1421"/>
                <a:chOff x="578" y="2316"/>
                <a:chExt cx="2105" cy="1421"/>
              </a:xfrm>
            </p:grpSpPr>
            <p:sp>
              <p:nvSpPr>
                <p:cNvPr id="62" name="Freeform 103" descr="Cork">
                  <a:extLst>
                    <a:ext uri="{FF2B5EF4-FFF2-40B4-BE49-F238E27FC236}">
                      <a16:creationId xmlns:a16="http://schemas.microsoft.com/office/drawing/2014/main" id="{BF660D1C-57C6-4D47-A916-A1247CFC9FBB}"/>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3" name="Freeform 104" descr="Cork">
                  <a:extLst>
                    <a:ext uri="{FF2B5EF4-FFF2-40B4-BE49-F238E27FC236}">
                      <a16:creationId xmlns:a16="http://schemas.microsoft.com/office/drawing/2014/main" id="{0D220380-2519-FF43-BDD1-4CBC4BB1A03A}"/>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61" name="Picture 105">
                <a:extLst>
                  <a:ext uri="{FF2B5EF4-FFF2-40B4-BE49-F238E27FC236}">
                    <a16:creationId xmlns:a16="http://schemas.microsoft.com/office/drawing/2014/main" id="{2F68FE0F-503D-E145-AC7A-2FEFDAF67E23}"/>
                  </a:ext>
                </a:extLst>
              </p:cNvPr>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5" name="Freeform 106">
              <a:extLst>
                <a:ext uri="{FF2B5EF4-FFF2-40B4-BE49-F238E27FC236}">
                  <a16:creationId xmlns:a16="http://schemas.microsoft.com/office/drawing/2014/main" id="{BCE8A1DD-E315-C34C-959A-AF73327947EF}"/>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6" name="Freeform 107">
              <a:extLst>
                <a:ext uri="{FF2B5EF4-FFF2-40B4-BE49-F238E27FC236}">
                  <a16:creationId xmlns:a16="http://schemas.microsoft.com/office/drawing/2014/main" id="{755BCEB5-B5CC-144F-A1EE-25F04C956A95}"/>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7" name="Freeform 108">
              <a:extLst>
                <a:ext uri="{FF2B5EF4-FFF2-40B4-BE49-F238E27FC236}">
                  <a16:creationId xmlns:a16="http://schemas.microsoft.com/office/drawing/2014/main" id="{C1AAF544-B0AE-694B-9E7E-AA7619047BEF}"/>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8" name="Freeform 109">
              <a:extLst>
                <a:ext uri="{FF2B5EF4-FFF2-40B4-BE49-F238E27FC236}">
                  <a16:creationId xmlns:a16="http://schemas.microsoft.com/office/drawing/2014/main" id="{C2198344-D5BD-374F-918E-AF131721944C}"/>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9" name="Freeform 110">
              <a:extLst>
                <a:ext uri="{FF2B5EF4-FFF2-40B4-BE49-F238E27FC236}">
                  <a16:creationId xmlns:a16="http://schemas.microsoft.com/office/drawing/2014/main" id="{3DD8371B-1D5A-3548-B693-C23A51CA4BD2}"/>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100"/>
                                  </p:stCondLst>
                                  <p:iterate>
                                    <p:tmAbs val="0"/>
                                  </p:iterate>
                                  <p:childTnLst>
                                    <p:set>
                                      <p:cBhvr>
                                        <p:cTn id="6" fill="hold"/>
                                        <p:tgtEl>
                                          <p:spTgt spid="972"/>
                                        </p:tgtEl>
                                        <p:attrNameLst>
                                          <p:attrName>style.visibility</p:attrName>
                                        </p:attrNameLst>
                                      </p:cBhvr>
                                      <p:to>
                                        <p:strVal val="visible"/>
                                      </p:to>
                                    </p:set>
                                    <p:anim calcmode="lin" valueType="num">
                                      <p:cBhvr>
                                        <p:cTn id="7" dur="500" fill="hold"/>
                                        <p:tgtEl>
                                          <p:spTgt spid="972"/>
                                        </p:tgtEl>
                                        <p:attrNameLst>
                                          <p:attrName>ppt_w</p:attrName>
                                        </p:attrNameLst>
                                      </p:cBhvr>
                                      <p:tavLst>
                                        <p:tav tm="0" fmla="#ppt_w*sin(2.5*pi*$)">
                                          <p:val>
                                            <p:fltVal val="0"/>
                                          </p:val>
                                        </p:tav>
                                        <p:tav tm="100000">
                                          <p:val>
                                            <p:fltVal val="1"/>
                                          </p:val>
                                        </p:tav>
                                      </p:tavLst>
                                    </p:anim>
                                    <p:anim calcmode="lin" valueType="num">
                                      <p:cBhvr>
                                        <p:cTn id="8" dur="500" fill="hold"/>
                                        <p:tgtEl>
                                          <p:spTgt spid="972"/>
                                        </p:tgtEl>
                                        <p:attrNameLst>
                                          <p:attrName>ppt_h</p:attrName>
                                        </p:attrNameLst>
                                      </p:cBhvr>
                                      <p:tavLst>
                                        <p:tav tm="0">
                                          <p:val>
                                            <p:strVal val="#ppt_h"/>
                                          </p:val>
                                        </p:tav>
                                        <p:tav tm="100000">
                                          <p:val>
                                            <p:strVal val="#ppt_h"/>
                                          </p:val>
                                        </p:tav>
                                      </p:tavLst>
                                    </p:anim>
                                  </p:childTnLst>
                                </p:cTn>
                              </p:par>
                            </p:childTnLst>
                          </p:cTn>
                        </p:par>
                        <p:par>
                          <p:cTn id="9" fill="hold">
                            <p:stCondLst>
                              <p:cond delay="600"/>
                            </p:stCondLst>
                            <p:childTnLst>
                              <p:par>
                                <p:cTn id="10" presetID="9" presetClass="entr" fill="hold" grpId="2" nodeType="afterEffect">
                                  <p:stCondLst>
                                    <p:cond delay="0"/>
                                  </p:stCondLst>
                                  <p:iterate>
                                    <p:tmAbs val="0"/>
                                  </p:iterate>
                                  <p:childTnLst>
                                    <p:set>
                                      <p:cBhvr>
                                        <p:cTn id="11" fill="hold"/>
                                        <p:tgtEl>
                                          <p:spTgt spid="1004"/>
                                        </p:tgtEl>
                                        <p:attrNameLst>
                                          <p:attrName>style.visibility</p:attrName>
                                        </p:attrNameLst>
                                      </p:cBhvr>
                                      <p:to>
                                        <p:strVal val="visible"/>
                                      </p:to>
                                    </p:set>
                                    <p:animEffect transition="in" filter="dissolve">
                                      <p:cBhvr>
                                        <p:cTn id="12" dur="500"/>
                                        <p:tgtEl>
                                          <p:spTgt spid="1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 grpId="1" animBg="1" advAuto="0"/>
      <p:bldP spid="1004"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3" descr="Picture 3"/>
          <p:cNvPicPr>
            <a:picLocks noChangeAspect="1"/>
          </p:cNvPicPr>
          <p:nvPr/>
        </p:nvPicPr>
        <p:blipFill>
          <a:blip r:embed="rId3"/>
          <a:stretch>
            <a:fillRect/>
          </a:stretch>
        </p:blipFill>
        <p:spPr>
          <a:xfrm>
            <a:off x="1619250" y="1270000"/>
            <a:ext cx="6438900" cy="4564063"/>
          </a:xfrm>
          <a:prstGeom prst="rect">
            <a:avLst/>
          </a:prstGeom>
          <a:ln w="76200">
            <a:solidFill>
              <a:schemeClr val="accent2"/>
            </a:solidFill>
            <a:miter/>
          </a:ln>
        </p:spPr>
      </p:pic>
      <p:grpSp>
        <p:nvGrpSpPr>
          <p:cNvPr id="1033" name="Group 40"/>
          <p:cNvGrpSpPr/>
          <p:nvPr/>
        </p:nvGrpSpPr>
        <p:grpSpPr>
          <a:xfrm>
            <a:off x="1897335" y="1667694"/>
            <a:ext cx="5589627" cy="3685223"/>
            <a:chOff x="0" y="0"/>
            <a:chExt cx="5589626" cy="3685221"/>
          </a:xfrm>
        </p:grpSpPr>
        <p:sp>
          <p:nvSpPr>
            <p:cNvPr id="1026" name="Rectangle 33"/>
            <p:cNvSpPr/>
            <p:nvPr/>
          </p:nvSpPr>
          <p:spPr>
            <a:xfrm rot="1785870">
              <a:off x="2382564" y="402405"/>
              <a:ext cx="1447801" cy="165101"/>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27" name="Rectangle 34"/>
            <p:cNvSpPr/>
            <p:nvPr/>
          </p:nvSpPr>
          <p:spPr>
            <a:xfrm rot="19795803">
              <a:off x="2115864" y="351605"/>
              <a:ext cx="1447801" cy="165101"/>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28" name="Rectangle 35"/>
            <p:cNvSpPr/>
            <p:nvPr/>
          </p:nvSpPr>
          <p:spPr>
            <a:xfrm rot="8101981">
              <a:off x="-208235" y="1256479"/>
              <a:ext cx="2290763" cy="358776"/>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29" name="Rectangle 36"/>
            <p:cNvSpPr/>
            <p:nvPr/>
          </p:nvSpPr>
          <p:spPr>
            <a:xfrm rot="85204">
              <a:off x="3703365" y="745305"/>
              <a:ext cx="1447801" cy="165101"/>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30" name="Rectangle 37"/>
            <p:cNvSpPr/>
            <p:nvPr/>
          </p:nvSpPr>
          <p:spPr>
            <a:xfrm rot="85204">
              <a:off x="858564" y="694505"/>
              <a:ext cx="1447801" cy="165101"/>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31" name="Rectangle 38"/>
            <p:cNvSpPr/>
            <p:nvPr/>
          </p:nvSpPr>
          <p:spPr>
            <a:xfrm rot="10911120">
              <a:off x="42589" y="3237680"/>
              <a:ext cx="5499101" cy="358776"/>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32" name="Rectangle 39"/>
            <p:cNvSpPr/>
            <p:nvPr/>
          </p:nvSpPr>
          <p:spPr>
            <a:xfrm rot="3349979">
              <a:off x="3652565" y="1459679"/>
              <a:ext cx="2290763" cy="358776"/>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034" name="Text Box 45"/>
          <p:cNvSpPr txBox="1"/>
          <p:nvPr/>
        </p:nvSpPr>
        <p:spPr>
          <a:xfrm>
            <a:off x="1779588" y="17463"/>
            <a:ext cx="1993901"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Dân s</a:t>
            </a:r>
            <a:r>
              <a:rPr>
                <a:latin typeface="+mn-lt"/>
                <a:ea typeface="+mn-ea"/>
                <a:cs typeface="+mn-cs"/>
                <a:sym typeface="Helvetica"/>
              </a:rPr>
              <a:t>ố</a:t>
            </a:r>
            <a:r>
              <a:t>. 13</a:t>
            </a:r>
          </a:p>
        </p:txBody>
      </p:sp>
      <p:sp>
        <p:nvSpPr>
          <p:cNvPr id="1035" name="Rectangle 51"/>
          <p:cNvSpPr txBox="1"/>
          <p:nvPr/>
        </p:nvSpPr>
        <p:spPr>
          <a:xfrm>
            <a:off x="1739900" y="5137150"/>
            <a:ext cx="6191250" cy="508000"/>
          </a:xfrm>
          <a:prstGeom prst="rect">
            <a:avLst/>
          </a:prstGeom>
          <a:ln w="12700">
            <a:miter lim="400000"/>
          </a:ln>
          <a:effectLst>
            <a:outerShdw dist="28398" dir="1593903"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defRPr sz="2000">
                <a:solidFill>
                  <a:srgbClr val="FFD34A"/>
                </a:solidFill>
                <a:latin typeface="Comic Sans MS"/>
                <a:ea typeface="Comic Sans MS"/>
                <a:cs typeface="Comic Sans MS"/>
                <a:sym typeface="Comic Sans MS"/>
              </a:defRPr>
            </a:pPr>
            <a:r>
              <a:t>    </a:t>
            </a:r>
            <a:r>
              <a:rPr sz="2400"/>
              <a:t>Đ</a:t>
            </a:r>
            <a:r>
              <a:rPr sz="2400">
                <a:latin typeface="+mn-lt"/>
                <a:ea typeface="+mn-ea"/>
                <a:cs typeface="+mn-cs"/>
                <a:sym typeface="Helvetica"/>
              </a:rPr>
              <a:t>ề</a:t>
            </a:r>
            <a:r>
              <a:rPr sz="2400"/>
              <a:t>n t</a:t>
            </a:r>
            <a:r>
              <a:rPr sz="2400">
                <a:latin typeface="+mn-lt"/>
                <a:ea typeface="+mn-ea"/>
                <a:cs typeface="+mn-cs"/>
                <a:sym typeface="Helvetica"/>
              </a:rPr>
              <a:t>ạ</a:t>
            </a:r>
            <a:r>
              <a:rPr sz="2400"/>
              <a:t>m trong đ</a:t>
            </a:r>
            <a:r>
              <a:rPr sz="2400">
                <a:latin typeface="+mn-lt"/>
                <a:ea typeface="+mn-ea"/>
                <a:cs typeface="+mn-cs"/>
                <a:sym typeface="Helvetica"/>
              </a:rPr>
              <a:t>ồ</a:t>
            </a:r>
            <a:r>
              <a:rPr sz="2400"/>
              <a:t>ng v</a:t>
            </a:r>
            <a:r>
              <a:rPr sz="2400">
                <a:latin typeface="+mn-lt"/>
                <a:ea typeface="+mn-ea"/>
                <a:cs typeface="+mn-cs"/>
                <a:sym typeface="Helvetica"/>
              </a:rPr>
              <a:t>ắ</a:t>
            </a:r>
            <a:r>
              <a:rPr sz="2400"/>
              <a:t>ng</a:t>
            </a:r>
          </a:p>
        </p:txBody>
      </p:sp>
      <p:sp>
        <p:nvSpPr>
          <p:cNvPr id="1036" name="Text Box 69"/>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037" name="Rectangle 73"/>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16</a:t>
            </a:r>
          </a:p>
        </p:txBody>
      </p:sp>
      <p:sp>
        <p:nvSpPr>
          <p:cNvPr id="1038" name="Line 75"/>
          <p:cNvSpPr/>
          <p:nvPr/>
        </p:nvSpPr>
        <p:spPr>
          <a:xfrm>
            <a:off x="5962649" y="2533650"/>
            <a:ext cx="1162052" cy="1847850"/>
          </a:xfrm>
          <a:prstGeom prst="line">
            <a:avLst/>
          </a:prstGeom>
          <a:ln w="101600">
            <a:solidFill>
              <a:srgbClr val="1F1D1A"/>
            </a:solidFill>
          </a:ln>
        </p:spPr>
        <p:txBody>
          <a:bodyPr lIns="45719" rIns="45719"/>
          <a:lstStyle/>
          <a:p>
            <a:pPr>
              <a:defRPr>
                <a:solidFill>
                  <a:srgbClr val="FFFFFF"/>
                </a:solidFill>
              </a:defRPr>
            </a:pPr>
            <a:endParaRPr/>
          </a:p>
        </p:txBody>
      </p:sp>
      <p:sp>
        <p:nvSpPr>
          <p:cNvPr id="1039" name="Line 76"/>
          <p:cNvSpPr/>
          <p:nvPr/>
        </p:nvSpPr>
        <p:spPr>
          <a:xfrm flipH="1" flipV="1">
            <a:off x="5592763" y="2609849"/>
            <a:ext cx="641351" cy="7939"/>
          </a:xfrm>
          <a:prstGeom prst="line">
            <a:avLst/>
          </a:prstGeom>
          <a:ln w="120650">
            <a:solidFill>
              <a:srgbClr val="1F1D1A"/>
            </a:solidFill>
          </a:ln>
        </p:spPr>
        <p:txBody>
          <a:bodyPr lIns="45719" rIns="45719"/>
          <a:lstStyle/>
          <a:p>
            <a:pPr>
              <a:defRPr>
                <a:solidFill>
                  <a:srgbClr val="FFFFFF"/>
                </a:solidFill>
              </a:defRPr>
            </a:pPr>
            <a:endParaRPr/>
          </a:p>
        </p:txBody>
      </p:sp>
      <p:sp>
        <p:nvSpPr>
          <p:cNvPr id="1040" name="Line 78"/>
          <p:cNvSpPr/>
          <p:nvPr/>
        </p:nvSpPr>
        <p:spPr>
          <a:xfrm>
            <a:off x="4586287" y="2041524"/>
            <a:ext cx="1058863" cy="603252"/>
          </a:xfrm>
          <a:prstGeom prst="line">
            <a:avLst/>
          </a:prstGeom>
          <a:ln w="120650">
            <a:solidFill>
              <a:srgbClr val="1F1D1A"/>
            </a:solidFill>
          </a:ln>
        </p:spPr>
        <p:txBody>
          <a:bodyPr lIns="45719" rIns="45719"/>
          <a:lstStyle/>
          <a:p>
            <a:pPr>
              <a:defRPr>
                <a:solidFill>
                  <a:srgbClr val="FFFFFF"/>
                </a:solidFill>
              </a:defRPr>
            </a:pPr>
            <a:endParaRPr/>
          </a:p>
        </p:txBody>
      </p:sp>
      <p:sp>
        <p:nvSpPr>
          <p:cNvPr id="1041" name="Line 79"/>
          <p:cNvSpPr/>
          <p:nvPr/>
        </p:nvSpPr>
        <p:spPr>
          <a:xfrm flipH="1">
            <a:off x="4089399" y="2109788"/>
            <a:ext cx="827089" cy="517526"/>
          </a:xfrm>
          <a:prstGeom prst="line">
            <a:avLst/>
          </a:prstGeom>
          <a:ln w="120650">
            <a:solidFill>
              <a:srgbClr val="1F1D1A"/>
            </a:solidFill>
          </a:ln>
        </p:spPr>
        <p:txBody>
          <a:bodyPr lIns="45719" rIns="45719"/>
          <a:lstStyle/>
          <a:p>
            <a:pPr>
              <a:defRPr>
                <a:solidFill>
                  <a:srgbClr val="FFFFFF"/>
                </a:solidFill>
              </a:defRPr>
            </a:pPr>
            <a:endParaRPr/>
          </a:p>
        </p:txBody>
      </p:sp>
      <p:sp>
        <p:nvSpPr>
          <p:cNvPr id="1042" name="Line 80"/>
          <p:cNvSpPr/>
          <p:nvPr/>
        </p:nvSpPr>
        <p:spPr>
          <a:xfrm flipH="1" flipV="1">
            <a:off x="3373438" y="2557463"/>
            <a:ext cx="811213" cy="15876"/>
          </a:xfrm>
          <a:prstGeom prst="line">
            <a:avLst/>
          </a:prstGeom>
          <a:ln w="120650">
            <a:solidFill>
              <a:srgbClr val="1F1D1A"/>
            </a:solidFill>
          </a:ln>
        </p:spPr>
        <p:txBody>
          <a:bodyPr lIns="45719" rIns="45719"/>
          <a:lstStyle/>
          <a:p>
            <a:pPr>
              <a:defRPr>
                <a:solidFill>
                  <a:srgbClr val="FFFFFF"/>
                </a:solidFill>
              </a:defRPr>
            </a:pPr>
            <a:endParaRPr/>
          </a:p>
        </p:txBody>
      </p:sp>
      <p:sp>
        <p:nvSpPr>
          <p:cNvPr id="1043" name="Line 81"/>
          <p:cNvSpPr/>
          <p:nvPr/>
        </p:nvSpPr>
        <p:spPr>
          <a:xfrm flipV="1">
            <a:off x="1951038" y="2397125"/>
            <a:ext cx="1820862" cy="1928814"/>
          </a:xfrm>
          <a:prstGeom prst="line">
            <a:avLst/>
          </a:prstGeom>
          <a:ln w="120650">
            <a:solidFill>
              <a:srgbClr val="1F1D1A"/>
            </a:solidFill>
          </a:ln>
        </p:spPr>
        <p:txBody>
          <a:bodyPr lIns="45719" rIns="45719"/>
          <a:lstStyle/>
          <a:p>
            <a:pPr>
              <a:defRPr>
                <a:solidFill>
                  <a:srgbClr val="FFFFFF"/>
                </a:solidFill>
              </a:defRPr>
            </a:pPr>
            <a:endParaRPr/>
          </a:p>
        </p:txBody>
      </p:sp>
      <p:sp>
        <p:nvSpPr>
          <p:cNvPr id="1044" name="Line 82"/>
          <p:cNvSpPr/>
          <p:nvPr/>
        </p:nvSpPr>
        <p:spPr>
          <a:xfrm>
            <a:off x="2027238" y="4808538"/>
            <a:ext cx="5248276" cy="196850"/>
          </a:xfrm>
          <a:prstGeom prst="line">
            <a:avLst/>
          </a:prstGeom>
          <a:ln w="120650">
            <a:solidFill>
              <a:srgbClr val="1F1D1A"/>
            </a:solidFill>
          </a:ln>
        </p:spPr>
        <p:txBody>
          <a:bodyPr lIns="45719" rIns="45719"/>
          <a:lstStyle/>
          <a:p>
            <a:pPr>
              <a:defRPr>
                <a:solidFill>
                  <a:srgbClr val="FFFFFF"/>
                </a:solidFill>
              </a:defRPr>
            </a:pPr>
            <a:endParaRPr/>
          </a:p>
        </p:txBody>
      </p:sp>
      <p:sp>
        <p:nvSpPr>
          <p:cNvPr id="1045" name="Text Box 52"/>
          <p:cNvSpPr txBox="1"/>
          <p:nvPr/>
        </p:nvSpPr>
        <p:spPr>
          <a:xfrm>
            <a:off x="1577975" y="1811338"/>
            <a:ext cx="6480175" cy="510541"/>
          </a:xfrm>
          <a:prstGeom prst="rect">
            <a:avLst/>
          </a:prstGeom>
          <a:ln w="12700">
            <a:miter lim="400000"/>
          </a:ln>
          <a:effectLst>
            <a:outerShdw dist="5388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2400">
                <a:solidFill>
                  <a:srgbClr val="FFD34A"/>
                </a:solidFill>
                <a:latin typeface="Comic Sans MS"/>
                <a:ea typeface="Comic Sans MS"/>
                <a:cs typeface="Comic Sans MS"/>
                <a:sym typeface="Comic Sans MS"/>
              </a:defRPr>
            </a:pPr>
            <a:r>
              <a:t>MÔI-SE g</a:t>
            </a:r>
            <a:r>
              <a:rPr>
                <a:latin typeface="+mn-lt"/>
                <a:ea typeface="+mn-ea"/>
                <a:cs typeface="+mn-cs"/>
                <a:sym typeface="Helvetica"/>
              </a:rPr>
              <a:t>ọ</a:t>
            </a:r>
            <a:r>
              <a:t>i đ</a:t>
            </a:r>
            <a:r>
              <a:rPr>
                <a:latin typeface="+mn-lt"/>
                <a:ea typeface="+mn-ea"/>
                <a:cs typeface="+mn-cs"/>
                <a:sym typeface="Helvetica"/>
              </a:rPr>
              <a:t>ạ</a:t>
            </a:r>
            <a:r>
              <a:t>i di</a:t>
            </a:r>
            <a:r>
              <a:rPr>
                <a:latin typeface="+mn-lt"/>
                <a:ea typeface="+mn-ea"/>
                <a:cs typeface="+mn-cs"/>
                <a:sym typeface="Helvetica"/>
              </a:rPr>
              <a:t>ệ</a:t>
            </a:r>
            <a:r>
              <a:t>n các chi phái</a:t>
            </a:r>
          </a:p>
        </p:txBody>
      </p:sp>
      <p:sp>
        <p:nvSpPr>
          <p:cNvPr id="1046" name="Text Box 46"/>
          <p:cNvSpPr txBox="1"/>
          <p:nvPr/>
        </p:nvSpPr>
        <p:spPr>
          <a:xfrm>
            <a:off x="1752600" y="568325"/>
            <a:ext cx="5930900" cy="1513840"/>
          </a:xfrm>
          <a:prstGeom prst="rect">
            <a:avLst/>
          </a:prstGeom>
          <a:ln w="12700">
            <a:miter lim="400000"/>
          </a:ln>
          <a:effectLst>
            <a:outerShdw dist="5388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FF66"/>
                </a:solidFill>
                <a:latin typeface="Comic Sans MS"/>
                <a:ea typeface="Comic Sans MS"/>
                <a:cs typeface="Comic Sans MS"/>
                <a:sym typeface="Comic Sans MS"/>
              </a:defRPr>
            </a:pPr>
            <a:r>
              <a:t>MÔI-SE C</a:t>
            </a:r>
            <a:r>
              <a:rPr>
                <a:latin typeface="+mn-lt"/>
                <a:ea typeface="+mn-ea"/>
                <a:cs typeface="+mn-cs"/>
                <a:sym typeface="Helvetica"/>
              </a:rPr>
              <a:t>Ầ</a:t>
            </a:r>
            <a:r>
              <a:t>N CÓ </a:t>
            </a:r>
            <a:br/>
            <a:r>
              <a:t>THÔNG TIN M</a:t>
            </a:r>
            <a:r>
              <a:rPr>
                <a:latin typeface="+mn-lt"/>
                <a:ea typeface="+mn-ea"/>
                <a:cs typeface="+mn-cs"/>
                <a:sym typeface="Helvetica"/>
              </a:rPr>
              <a:t>Ớ</a:t>
            </a:r>
            <a:r>
              <a:t>I</a:t>
            </a:r>
          </a:p>
        </p:txBody>
      </p:sp>
      <p:sp>
        <p:nvSpPr>
          <p:cNvPr id="1047" name="Oval 9"/>
          <p:cNvSpPr/>
          <p:nvPr/>
        </p:nvSpPr>
        <p:spPr>
          <a:xfrm>
            <a:off x="1812925" y="4979987"/>
            <a:ext cx="5883277" cy="800101"/>
          </a:xfrm>
          <a:prstGeom prst="ellipse">
            <a:avLst/>
          </a:prstGeom>
          <a:ln w="57150">
            <a:solidFill>
              <a:srgbClr val="EEFF4B"/>
            </a:solidFill>
          </a:ln>
          <a:effectLst>
            <a:outerShdw dist="99190" dir="2388334"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1050" name="Group 86"/>
          <p:cNvGrpSpPr/>
          <p:nvPr/>
        </p:nvGrpSpPr>
        <p:grpSpPr>
          <a:xfrm>
            <a:off x="519112" y="7938"/>
            <a:ext cx="774701" cy="1714501"/>
            <a:chOff x="0" y="0"/>
            <a:chExt cx="774700" cy="1714500"/>
          </a:xfrm>
        </p:grpSpPr>
        <p:sp>
          <p:nvSpPr>
            <p:cNvPr id="1048" name="Rectangle 87"/>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1049" name="Line 88"/>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1051" name="Rectangle 90"/>
          <p:cNvSpPr/>
          <p:nvPr/>
        </p:nvSpPr>
        <p:spPr>
          <a:xfrm>
            <a:off x="8177213" y="4418012"/>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052" name="Rectangle 91"/>
          <p:cNvSpPr txBox="1"/>
          <p:nvPr/>
        </p:nvSpPr>
        <p:spPr>
          <a:xfrm>
            <a:off x="8121650" y="4370387"/>
            <a:ext cx="214611"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053" name="AutoShape 92"/>
          <p:cNvSpPr/>
          <p:nvPr/>
        </p:nvSpPr>
        <p:spPr>
          <a:xfrm>
            <a:off x="7950200" y="3471862"/>
            <a:ext cx="730250" cy="336551"/>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054" name="Rectangle 93"/>
          <p:cNvSpPr/>
          <p:nvPr/>
        </p:nvSpPr>
        <p:spPr>
          <a:xfrm>
            <a:off x="7948613" y="3630612"/>
            <a:ext cx="952501" cy="1143001"/>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055" name="Line 95"/>
          <p:cNvSpPr/>
          <p:nvPr/>
        </p:nvSpPr>
        <p:spPr>
          <a:xfrm>
            <a:off x="7993063" y="3852862"/>
            <a:ext cx="850901" cy="1"/>
          </a:xfrm>
          <a:prstGeom prst="line">
            <a:avLst/>
          </a:prstGeom>
          <a:ln w="12700">
            <a:solidFill>
              <a:srgbClr val="000000"/>
            </a:solidFill>
          </a:ln>
        </p:spPr>
        <p:txBody>
          <a:bodyPr lIns="45719" rIns="45719"/>
          <a:lstStyle/>
          <a:p>
            <a:pPr>
              <a:defRPr>
                <a:solidFill>
                  <a:srgbClr val="FFFFFF"/>
                </a:solidFill>
              </a:defRPr>
            </a:pPr>
            <a:endParaRPr/>
          </a:p>
        </p:txBody>
      </p:sp>
      <p:sp>
        <p:nvSpPr>
          <p:cNvPr id="1056" name="Line 96"/>
          <p:cNvSpPr/>
          <p:nvPr/>
        </p:nvSpPr>
        <p:spPr>
          <a:xfrm>
            <a:off x="7993063" y="4030662"/>
            <a:ext cx="850901" cy="1"/>
          </a:xfrm>
          <a:prstGeom prst="line">
            <a:avLst/>
          </a:prstGeom>
          <a:ln w="12700">
            <a:solidFill>
              <a:srgbClr val="000000"/>
            </a:solidFill>
          </a:ln>
        </p:spPr>
        <p:txBody>
          <a:bodyPr lIns="45719" rIns="45719"/>
          <a:lstStyle/>
          <a:p>
            <a:pPr>
              <a:defRPr>
                <a:solidFill>
                  <a:srgbClr val="FFFFFF"/>
                </a:solidFill>
              </a:defRPr>
            </a:pPr>
            <a:endParaRPr/>
          </a:p>
        </p:txBody>
      </p:sp>
      <p:sp>
        <p:nvSpPr>
          <p:cNvPr id="1057" name="Line 97"/>
          <p:cNvSpPr/>
          <p:nvPr/>
        </p:nvSpPr>
        <p:spPr>
          <a:xfrm>
            <a:off x="7993063" y="4208462"/>
            <a:ext cx="850901" cy="1"/>
          </a:xfrm>
          <a:prstGeom prst="line">
            <a:avLst/>
          </a:prstGeom>
          <a:ln w="12700">
            <a:solidFill>
              <a:srgbClr val="000000"/>
            </a:solidFill>
          </a:ln>
        </p:spPr>
        <p:txBody>
          <a:bodyPr lIns="45719" rIns="45719"/>
          <a:lstStyle/>
          <a:p>
            <a:pPr>
              <a:defRPr>
                <a:solidFill>
                  <a:srgbClr val="FFFFFF"/>
                </a:solidFill>
              </a:defRPr>
            </a:pPr>
            <a:endParaRPr/>
          </a:p>
        </p:txBody>
      </p:sp>
      <p:sp>
        <p:nvSpPr>
          <p:cNvPr id="1058" name="Line 98"/>
          <p:cNvSpPr/>
          <p:nvPr/>
        </p:nvSpPr>
        <p:spPr>
          <a:xfrm>
            <a:off x="7993063" y="4386262"/>
            <a:ext cx="850901" cy="1"/>
          </a:xfrm>
          <a:prstGeom prst="line">
            <a:avLst/>
          </a:prstGeom>
          <a:ln w="12700">
            <a:solidFill>
              <a:srgbClr val="000000"/>
            </a:solidFill>
          </a:ln>
        </p:spPr>
        <p:txBody>
          <a:bodyPr lIns="45719" rIns="45719"/>
          <a:lstStyle/>
          <a:p>
            <a:pPr>
              <a:defRPr>
                <a:solidFill>
                  <a:srgbClr val="FFFFFF"/>
                </a:solidFill>
              </a:defRPr>
            </a:pPr>
            <a:endParaRPr/>
          </a:p>
        </p:txBody>
      </p:sp>
      <p:sp>
        <p:nvSpPr>
          <p:cNvPr id="1059" name="Line 99"/>
          <p:cNvSpPr/>
          <p:nvPr/>
        </p:nvSpPr>
        <p:spPr>
          <a:xfrm>
            <a:off x="8005763" y="4564062"/>
            <a:ext cx="850901" cy="1"/>
          </a:xfrm>
          <a:prstGeom prst="line">
            <a:avLst/>
          </a:prstGeom>
          <a:ln w="12700">
            <a:solidFill>
              <a:srgbClr val="000000"/>
            </a:solidFill>
          </a:ln>
        </p:spPr>
        <p:txBody>
          <a:bodyPr lIns="45719" rIns="45719"/>
          <a:lstStyle/>
          <a:p>
            <a:pPr>
              <a:defRPr>
                <a:solidFill>
                  <a:srgbClr val="FFFFFF"/>
                </a:solidFill>
              </a:defRPr>
            </a:pPr>
            <a:endParaRPr/>
          </a:p>
        </p:txBody>
      </p:sp>
      <p:sp>
        <p:nvSpPr>
          <p:cNvPr id="1060" name="Line 103"/>
          <p:cNvSpPr/>
          <p:nvPr/>
        </p:nvSpPr>
        <p:spPr>
          <a:xfrm>
            <a:off x="7986713" y="4741862"/>
            <a:ext cx="863601" cy="1"/>
          </a:xfrm>
          <a:prstGeom prst="line">
            <a:avLst/>
          </a:prstGeom>
          <a:ln w="12700">
            <a:solidFill>
              <a:srgbClr val="000000"/>
            </a:solidFill>
          </a:ln>
        </p:spPr>
        <p:txBody>
          <a:bodyPr lIns="45719" rIns="45719"/>
          <a:lstStyle/>
          <a:p>
            <a:pPr>
              <a:defRPr>
                <a:solidFill>
                  <a:srgbClr val="FFFFFF"/>
                </a:solidFill>
              </a:defRPr>
            </a:pPr>
            <a:endParaRPr/>
          </a:p>
        </p:txBody>
      </p:sp>
      <p:sp>
        <p:nvSpPr>
          <p:cNvPr id="1061"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062"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063"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064"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065"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066"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1067"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2</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
                                  </p:stCondLst>
                                  <p:iterate>
                                    <p:tmAbs val="0"/>
                                  </p:iterate>
                                  <p:childTnLst>
                                    <p:set>
                                      <p:cBhvr>
                                        <p:cTn id="6" fill="hold"/>
                                        <p:tgtEl>
                                          <p:spTgt spid="1035"/>
                                        </p:tgtEl>
                                        <p:attrNameLst>
                                          <p:attrName>style.visibility</p:attrName>
                                        </p:attrNameLst>
                                      </p:cBhvr>
                                      <p:to>
                                        <p:strVal val="visible"/>
                                      </p:to>
                                    </p:set>
                                    <p:animEffect transition="in" filter="dissolve">
                                      <p:cBhvr>
                                        <p:cTn id="7" dur="1000"/>
                                        <p:tgtEl>
                                          <p:spTgt spid="1035"/>
                                        </p:tgtEl>
                                      </p:cBhvr>
                                    </p:animEffect>
                                  </p:childTnLst>
                                </p:cTn>
                              </p:par>
                            </p:childTnLst>
                          </p:cTn>
                        </p:par>
                        <p:par>
                          <p:cTn id="8" fill="hold">
                            <p:stCondLst>
                              <p:cond delay="1100"/>
                            </p:stCondLst>
                            <p:childTnLst>
                              <p:par>
                                <p:cTn id="9" presetID="23" presetClass="entr" presetSubtype="16" fill="hold" grpId="2" nodeType="afterEffect">
                                  <p:stCondLst>
                                    <p:cond delay="0"/>
                                  </p:stCondLst>
                                  <p:iterate>
                                    <p:tmAbs val="0"/>
                                  </p:iterate>
                                  <p:childTnLst>
                                    <p:set>
                                      <p:cBhvr>
                                        <p:cTn id="10" fill="hold"/>
                                        <p:tgtEl>
                                          <p:spTgt spid="1047"/>
                                        </p:tgtEl>
                                        <p:attrNameLst>
                                          <p:attrName>style.visibility</p:attrName>
                                        </p:attrNameLst>
                                      </p:cBhvr>
                                      <p:to>
                                        <p:strVal val="visible"/>
                                      </p:to>
                                    </p:set>
                                    <p:anim calcmode="lin" valueType="num">
                                      <p:cBhvr>
                                        <p:cTn id="11" dur="500" fill="hold"/>
                                        <p:tgtEl>
                                          <p:spTgt spid="1047"/>
                                        </p:tgtEl>
                                        <p:attrNameLst>
                                          <p:attrName>ppt_w</p:attrName>
                                        </p:attrNameLst>
                                      </p:cBhvr>
                                      <p:tavLst>
                                        <p:tav tm="0">
                                          <p:val>
                                            <p:fltVal val="0"/>
                                          </p:val>
                                        </p:tav>
                                        <p:tav tm="100000">
                                          <p:val>
                                            <p:strVal val="#ppt_w"/>
                                          </p:val>
                                        </p:tav>
                                      </p:tavLst>
                                    </p:anim>
                                    <p:anim calcmode="lin" valueType="num">
                                      <p:cBhvr>
                                        <p:cTn id="12" dur="500" fill="hold"/>
                                        <p:tgtEl>
                                          <p:spTgt spid="104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1046"/>
                                        </p:tgtEl>
                                        <p:attrNameLst>
                                          <p:attrName>style.visibility</p:attrName>
                                        </p:attrNameLst>
                                      </p:cBhvr>
                                      <p:to>
                                        <p:strVal val="visible"/>
                                      </p:to>
                                    </p:set>
                                    <p:anim calcmode="lin" valueType="num">
                                      <p:cBhvr>
                                        <p:cTn id="17" dur="500" fill="hold"/>
                                        <p:tgtEl>
                                          <p:spTgt spid="1046"/>
                                        </p:tgtEl>
                                        <p:attrNameLst>
                                          <p:attrName>ppt_w</p:attrName>
                                        </p:attrNameLst>
                                      </p:cBhvr>
                                      <p:tavLst>
                                        <p:tav tm="0">
                                          <p:val>
                                            <p:fltVal val="0"/>
                                          </p:val>
                                        </p:tav>
                                        <p:tav tm="100000">
                                          <p:val>
                                            <p:strVal val="#ppt_w"/>
                                          </p:val>
                                        </p:tav>
                                      </p:tavLst>
                                    </p:anim>
                                    <p:anim calcmode="lin" valueType="num">
                                      <p:cBhvr>
                                        <p:cTn id="18" dur="500" fill="hold"/>
                                        <p:tgtEl>
                                          <p:spTgt spid="104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4" nodeType="clickEffect">
                                  <p:stCondLst>
                                    <p:cond delay="0"/>
                                  </p:stCondLst>
                                  <p:iterate>
                                    <p:tmAbs val="0"/>
                                  </p:iterate>
                                  <p:childTnLst>
                                    <p:set>
                                      <p:cBhvr>
                                        <p:cTn id="22" fill="hold"/>
                                        <p:tgtEl>
                                          <p:spTgt spid="1045"/>
                                        </p:tgtEl>
                                        <p:attrNameLst>
                                          <p:attrName>style.visibility</p:attrName>
                                        </p:attrNameLst>
                                      </p:cBhvr>
                                      <p:to>
                                        <p:strVal val="visible"/>
                                      </p:to>
                                    </p:set>
                                    <p:anim calcmode="lin" valueType="num">
                                      <p:cBhvr>
                                        <p:cTn id="23" dur="500" fill="hold"/>
                                        <p:tgtEl>
                                          <p:spTgt spid="1045"/>
                                        </p:tgtEl>
                                        <p:attrNameLst>
                                          <p:attrName>ppt_w</p:attrName>
                                        </p:attrNameLst>
                                      </p:cBhvr>
                                      <p:tavLst>
                                        <p:tav tm="0">
                                          <p:val>
                                            <p:fltVal val="0"/>
                                          </p:val>
                                        </p:tav>
                                        <p:tav tm="100000">
                                          <p:val>
                                            <p:strVal val="#ppt_w"/>
                                          </p:val>
                                        </p:tav>
                                      </p:tavLst>
                                    </p:anim>
                                    <p:anim calcmode="lin" valueType="num">
                                      <p:cBhvr>
                                        <p:cTn id="24" dur="500" fill="hold"/>
                                        <p:tgtEl>
                                          <p:spTgt spid="10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1" animBg="1" advAuto="0"/>
      <p:bldP spid="1045" grpId="4" animBg="1" advAuto="0"/>
      <p:bldP spid="1046" grpId="3" animBg="1" advAuto="0"/>
      <p:bldP spid="1047"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1" name="Picture 2" descr="Picture 2"/>
          <p:cNvPicPr>
            <a:picLocks noChangeAspect="1"/>
          </p:cNvPicPr>
          <p:nvPr/>
        </p:nvPicPr>
        <p:blipFill>
          <a:blip r:embed="rId3"/>
          <a:stretch>
            <a:fillRect/>
          </a:stretch>
        </p:blipFill>
        <p:spPr>
          <a:xfrm>
            <a:off x="1619250" y="1270000"/>
            <a:ext cx="6438900" cy="4564063"/>
          </a:xfrm>
          <a:prstGeom prst="rect">
            <a:avLst/>
          </a:prstGeom>
          <a:ln w="76200">
            <a:solidFill>
              <a:schemeClr val="accent2"/>
            </a:solidFill>
            <a:miter/>
          </a:ln>
        </p:spPr>
      </p:pic>
      <p:grpSp>
        <p:nvGrpSpPr>
          <p:cNvPr id="1079" name="Group 5"/>
          <p:cNvGrpSpPr/>
          <p:nvPr/>
        </p:nvGrpSpPr>
        <p:grpSpPr>
          <a:xfrm>
            <a:off x="1897335" y="1667694"/>
            <a:ext cx="5589627" cy="3685223"/>
            <a:chOff x="0" y="0"/>
            <a:chExt cx="5589626" cy="3685221"/>
          </a:xfrm>
        </p:grpSpPr>
        <p:sp>
          <p:nvSpPr>
            <p:cNvPr id="1072" name="Rectangle 6"/>
            <p:cNvSpPr/>
            <p:nvPr/>
          </p:nvSpPr>
          <p:spPr>
            <a:xfrm rot="1785870">
              <a:off x="2382564" y="402405"/>
              <a:ext cx="1447801" cy="165101"/>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73" name="Rectangle 7"/>
            <p:cNvSpPr/>
            <p:nvPr/>
          </p:nvSpPr>
          <p:spPr>
            <a:xfrm rot="19795803">
              <a:off x="2115864" y="351605"/>
              <a:ext cx="1447801" cy="165101"/>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74" name="Rectangle 8"/>
            <p:cNvSpPr/>
            <p:nvPr/>
          </p:nvSpPr>
          <p:spPr>
            <a:xfrm rot="8101981">
              <a:off x="-208235" y="1256479"/>
              <a:ext cx="2290763" cy="358776"/>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75" name="Rectangle 9"/>
            <p:cNvSpPr/>
            <p:nvPr/>
          </p:nvSpPr>
          <p:spPr>
            <a:xfrm rot="85204">
              <a:off x="3703365" y="745305"/>
              <a:ext cx="1447801" cy="165101"/>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76" name="Rectangle 10"/>
            <p:cNvSpPr/>
            <p:nvPr/>
          </p:nvSpPr>
          <p:spPr>
            <a:xfrm rot="85204">
              <a:off x="858564" y="694505"/>
              <a:ext cx="1447801" cy="165101"/>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77" name="Rectangle 11"/>
            <p:cNvSpPr/>
            <p:nvPr/>
          </p:nvSpPr>
          <p:spPr>
            <a:xfrm rot="10911120">
              <a:off x="42589" y="3237680"/>
              <a:ext cx="5499101" cy="358776"/>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078" name="Rectangle 12"/>
            <p:cNvSpPr/>
            <p:nvPr/>
          </p:nvSpPr>
          <p:spPr>
            <a:xfrm rot="3349979">
              <a:off x="3652565" y="1459679"/>
              <a:ext cx="2290763" cy="358776"/>
            </a:xfrm>
            <a:prstGeom prst="rect">
              <a:avLst/>
            </a:prstGeom>
            <a:solidFill>
              <a:srgbClr val="1F1F1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080" name="Rectangle 59"/>
          <p:cNvSpPr/>
          <p:nvPr/>
        </p:nvSpPr>
        <p:spPr>
          <a:xfrm>
            <a:off x="1628775" y="1223962"/>
            <a:ext cx="6384925" cy="4572001"/>
          </a:xfrm>
          <a:prstGeom prst="rect">
            <a:avLst/>
          </a:prstGeom>
          <a:solidFill>
            <a:srgbClr val="1A0004">
              <a:alpha val="56078"/>
            </a:srgbClr>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081" name="Text Box 14"/>
          <p:cNvSpPr txBox="1"/>
          <p:nvPr/>
        </p:nvSpPr>
        <p:spPr>
          <a:xfrm>
            <a:off x="1779588" y="17463"/>
            <a:ext cx="2476501"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Dân s</a:t>
            </a:r>
            <a:r>
              <a:rPr>
                <a:latin typeface="+mn-lt"/>
                <a:ea typeface="+mn-ea"/>
                <a:cs typeface="+mn-cs"/>
                <a:sym typeface="Helvetica"/>
              </a:rPr>
              <a:t>ố </a:t>
            </a:r>
            <a:r>
              <a:t>13;  Ph</a:t>
            </a:r>
            <a:r>
              <a:rPr>
                <a:latin typeface="+mn-lt"/>
                <a:ea typeface="+mn-ea"/>
                <a:cs typeface="+mn-cs"/>
                <a:sym typeface="Helvetica"/>
              </a:rPr>
              <a:t>ụ</a:t>
            </a:r>
            <a:r>
              <a:t>c. 1:19-23</a:t>
            </a:r>
          </a:p>
        </p:txBody>
      </p:sp>
      <p:sp>
        <p:nvSpPr>
          <p:cNvPr id="1082" name="Text Box 33"/>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083" name="Rectangle 35"/>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17</a:t>
            </a:r>
          </a:p>
        </p:txBody>
      </p:sp>
      <p:sp>
        <p:nvSpPr>
          <p:cNvPr id="1084" name="Line 37"/>
          <p:cNvSpPr/>
          <p:nvPr/>
        </p:nvSpPr>
        <p:spPr>
          <a:xfrm>
            <a:off x="5962649" y="2533650"/>
            <a:ext cx="1162052" cy="1847850"/>
          </a:xfrm>
          <a:prstGeom prst="line">
            <a:avLst/>
          </a:prstGeom>
          <a:ln w="101600">
            <a:solidFill>
              <a:srgbClr val="1F1D1A"/>
            </a:solidFill>
          </a:ln>
        </p:spPr>
        <p:txBody>
          <a:bodyPr lIns="45719" rIns="45719"/>
          <a:lstStyle/>
          <a:p>
            <a:pPr>
              <a:defRPr>
                <a:solidFill>
                  <a:srgbClr val="FFFFFF"/>
                </a:solidFill>
              </a:defRPr>
            </a:pPr>
            <a:endParaRPr/>
          </a:p>
        </p:txBody>
      </p:sp>
      <p:sp>
        <p:nvSpPr>
          <p:cNvPr id="1085" name="Line 38"/>
          <p:cNvSpPr/>
          <p:nvPr/>
        </p:nvSpPr>
        <p:spPr>
          <a:xfrm flipH="1" flipV="1">
            <a:off x="5592763" y="2609849"/>
            <a:ext cx="641351" cy="7939"/>
          </a:xfrm>
          <a:prstGeom prst="line">
            <a:avLst/>
          </a:prstGeom>
          <a:ln w="120650">
            <a:solidFill>
              <a:srgbClr val="1F1D1A"/>
            </a:solidFill>
          </a:ln>
        </p:spPr>
        <p:txBody>
          <a:bodyPr lIns="45719" rIns="45719"/>
          <a:lstStyle/>
          <a:p>
            <a:pPr>
              <a:defRPr>
                <a:solidFill>
                  <a:srgbClr val="FFFFFF"/>
                </a:solidFill>
              </a:defRPr>
            </a:pPr>
            <a:endParaRPr/>
          </a:p>
        </p:txBody>
      </p:sp>
      <p:sp>
        <p:nvSpPr>
          <p:cNvPr id="1086" name="Line 39"/>
          <p:cNvSpPr/>
          <p:nvPr/>
        </p:nvSpPr>
        <p:spPr>
          <a:xfrm>
            <a:off x="4586287" y="2041524"/>
            <a:ext cx="1058863" cy="603252"/>
          </a:xfrm>
          <a:prstGeom prst="line">
            <a:avLst/>
          </a:prstGeom>
          <a:ln w="120650">
            <a:solidFill>
              <a:srgbClr val="1F1D1A"/>
            </a:solidFill>
          </a:ln>
        </p:spPr>
        <p:txBody>
          <a:bodyPr lIns="45719" rIns="45719"/>
          <a:lstStyle/>
          <a:p>
            <a:pPr>
              <a:defRPr>
                <a:solidFill>
                  <a:srgbClr val="FFFFFF"/>
                </a:solidFill>
              </a:defRPr>
            </a:pPr>
            <a:endParaRPr/>
          </a:p>
        </p:txBody>
      </p:sp>
      <p:sp>
        <p:nvSpPr>
          <p:cNvPr id="1087" name="Line 40"/>
          <p:cNvSpPr/>
          <p:nvPr/>
        </p:nvSpPr>
        <p:spPr>
          <a:xfrm flipH="1">
            <a:off x="4089399" y="2109788"/>
            <a:ext cx="827089" cy="517526"/>
          </a:xfrm>
          <a:prstGeom prst="line">
            <a:avLst/>
          </a:prstGeom>
          <a:ln w="120650">
            <a:solidFill>
              <a:srgbClr val="1F1D1A"/>
            </a:solidFill>
          </a:ln>
        </p:spPr>
        <p:txBody>
          <a:bodyPr lIns="45719" rIns="45719"/>
          <a:lstStyle/>
          <a:p>
            <a:pPr>
              <a:defRPr>
                <a:solidFill>
                  <a:srgbClr val="FFFFFF"/>
                </a:solidFill>
              </a:defRPr>
            </a:pPr>
            <a:endParaRPr/>
          </a:p>
        </p:txBody>
      </p:sp>
      <p:sp>
        <p:nvSpPr>
          <p:cNvPr id="1088" name="Line 41"/>
          <p:cNvSpPr/>
          <p:nvPr/>
        </p:nvSpPr>
        <p:spPr>
          <a:xfrm flipH="1" flipV="1">
            <a:off x="3373438" y="2557463"/>
            <a:ext cx="811213" cy="15876"/>
          </a:xfrm>
          <a:prstGeom prst="line">
            <a:avLst/>
          </a:prstGeom>
          <a:ln w="120650">
            <a:solidFill>
              <a:srgbClr val="1F1D1A"/>
            </a:solidFill>
          </a:ln>
        </p:spPr>
        <p:txBody>
          <a:bodyPr lIns="45719" rIns="45719"/>
          <a:lstStyle/>
          <a:p>
            <a:pPr>
              <a:defRPr>
                <a:solidFill>
                  <a:srgbClr val="FFFFFF"/>
                </a:solidFill>
              </a:defRPr>
            </a:pPr>
            <a:endParaRPr/>
          </a:p>
        </p:txBody>
      </p:sp>
      <p:sp>
        <p:nvSpPr>
          <p:cNvPr id="1089" name="Line 42"/>
          <p:cNvSpPr/>
          <p:nvPr/>
        </p:nvSpPr>
        <p:spPr>
          <a:xfrm flipV="1">
            <a:off x="1951038" y="2397125"/>
            <a:ext cx="1820862" cy="1928814"/>
          </a:xfrm>
          <a:prstGeom prst="line">
            <a:avLst/>
          </a:prstGeom>
          <a:ln w="120650">
            <a:solidFill>
              <a:srgbClr val="1F1D1A"/>
            </a:solidFill>
          </a:ln>
        </p:spPr>
        <p:txBody>
          <a:bodyPr lIns="45719" rIns="45719"/>
          <a:lstStyle/>
          <a:p>
            <a:pPr>
              <a:defRPr>
                <a:solidFill>
                  <a:srgbClr val="FFFFFF"/>
                </a:solidFill>
              </a:defRPr>
            </a:pPr>
            <a:endParaRPr/>
          </a:p>
        </p:txBody>
      </p:sp>
      <p:sp>
        <p:nvSpPr>
          <p:cNvPr id="1090" name="Line 43"/>
          <p:cNvSpPr/>
          <p:nvPr/>
        </p:nvSpPr>
        <p:spPr>
          <a:xfrm>
            <a:off x="2027238" y="4808538"/>
            <a:ext cx="5248276" cy="196850"/>
          </a:xfrm>
          <a:prstGeom prst="line">
            <a:avLst/>
          </a:prstGeom>
          <a:ln w="120650">
            <a:solidFill>
              <a:srgbClr val="1F1D1A"/>
            </a:solidFill>
          </a:ln>
        </p:spPr>
        <p:txBody>
          <a:bodyPr lIns="45719" rIns="45719"/>
          <a:lstStyle/>
          <a:p>
            <a:pPr>
              <a:defRPr>
                <a:solidFill>
                  <a:srgbClr val="FFFFFF"/>
                </a:solidFill>
              </a:defRPr>
            </a:pPr>
            <a:endParaRPr/>
          </a:p>
        </p:txBody>
      </p:sp>
      <p:sp>
        <p:nvSpPr>
          <p:cNvPr id="1091" name="Text Box 46"/>
          <p:cNvSpPr txBox="1"/>
          <p:nvPr/>
        </p:nvSpPr>
        <p:spPr>
          <a:xfrm>
            <a:off x="1574800" y="1082675"/>
            <a:ext cx="6592888" cy="8026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2400"/>
              </a:spcBef>
              <a:defRPr sz="4000" b="0">
                <a:solidFill>
                  <a:srgbClr val="FFFF00"/>
                </a:solidFill>
                <a:latin typeface="Comic Sans MS"/>
                <a:ea typeface="Comic Sans MS"/>
                <a:cs typeface="Comic Sans MS"/>
                <a:sym typeface="Comic Sans MS"/>
              </a:defRPr>
            </a:pPr>
            <a:r>
              <a:t>“VÙNG Đ</a:t>
            </a:r>
            <a:r>
              <a:rPr>
                <a:latin typeface="+mn-lt"/>
                <a:ea typeface="+mn-ea"/>
                <a:cs typeface="+mn-cs"/>
                <a:sym typeface="Helvetica"/>
              </a:rPr>
              <a:t>Ấ</a:t>
            </a:r>
            <a:r>
              <a:t>T như th</a:t>
            </a:r>
            <a:r>
              <a:rPr>
                <a:latin typeface="+mn-lt"/>
                <a:ea typeface="+mn-ea"/>
                <a:cs typeface="+mn-cs"/>
                <a:sym typeface="Helvetica"/>
              </a:rPr>
              <a:t>ế </a:t>
            </a:r>
            <a:r>
              <a:t>nào?</a:t>
            </a:r>
          </a:p>
        </p:txBody>
      </p:sp>
      <p:sp>
        <p:nvSpPr>
          <p:cNvPr id="1092" name="Text Box 47"/>
          <p:cNvSpPr txBox="1"/>
          <p:nvPr/>
        </p:nvSpPr>
        <p:spPr>
          <a:xfrm>
            <a:off x="2540000" y="1882775"/>
            <a:ext cx="6299200" cy="8026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2400"/>
              </a:spcBef>
              <a:defRPr sz="4000" b="0">
                <a:solidFill>
                  <a:srgbClr val="FFFF00"/>
                </a:solidFill>
                <a:latin typeface="Comic Sans MS"/>
                <a:ea typeface="Comic Sans MS"/>
                <a:cs typeface="Comic Sans MS"/>
                <a:sym typeface="Comic Sans MS"/>
              </a:defRPr>
            </a:pPr>
            <a:r>
              <a:rPr dirty="0" err="1"/>
              <a:t>Dân</a:t>
            </a:r>
            <a:r>
              <a:rPr dirty="0"/>
              <a:t> </a:t>
            </a:r>
            <a:r>
              <a:rPr dirty="0" err="1"/>
              <a:t>cư</a:t>
            </a:r>
            <a:r>
              <a:rPr dirty="0"/>
              <a:t> </a:t>
            </a:r>
            <a:r>
              <a:rPr dirty="0" err="1">
                <a:latin typeface="+mn-lt"/>
                <a:ea typeface="+mn-ea"/>
                <a:cs typeface="+mn-cs"/>
                <a:sym typeface="Helvetica"/>
              </a:rPr>
              <a:t>ở</a:t>
            </a:r>
            <a:r>
              <a:rPr dirty="0">
                <a:latin typeface="+mn-lt"/>
                <a:ea typeface="+mn-ea"/>
                <a:cs typeface="+mn-cs"/>
                <a:sym typeface="Helvetica"/>
              </a:rPr>
              <a:t> </a:t>
            </a:r>
            <a:r>
              <a:rPr dirty="0" err="1"/>
              <a:t>đó</a:t>
            </a:r>
            <a:r>
              <a:rPr dirty="0"/>
              <a:t> </a:t>
            </a:r>
            <a:r>
              <a:rPr dirty="0" err="1"/>
              <a:t>là</a:t>
            </a:r>
            <a:r>
              <a:rPr dirty="0"/>
              <a:t> </a:t>
            </a:r>
            <a:r>
              <a:rPr dirty="0" err="1"/>
              <a:t>nh</a:t>
            </a:r>
            <a:r>
              <a:rPr dirty="0" err="1">
                <a:latin typeface="+mn-lt"/>
                <a:ea typeface="+mn-ea"/>
                <a:cs typeface="+mn-cs"/>
                <a:sym typeface="Helvetica"/>
              </a:rPr>
              <a:t>ữ</a:t>
            </a:r>
            <a:r>
              <a:rPr dirty="0" err="1"/>
              <a:t>ng</a:t>
            </a:r>
            <a:r>
              <a:rPr dirty="0"/>
              <a:t> ai?</a:t>
            </a:r>
          </a:p>
        </p:txBody>
      </p:sp>
      <p:sp>
        <p:nvSpPr>
          <p:cNvPr id="1093" name="Text Box 48"/>
          <p:cNvSpPr txBox="1"/>
          <p:nvPr/>
        </p:nvSpPr>
        <p:spPr>
          <a:xfrm>
            <a:off x="1620837" y="2682875"/>
            <a:ext cx="6840537" cy="8026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2400"/>
              </a:spcBef>
              <a:defRPr sz="4000" b="0">
                <a:solidFill>
                  <a:srgbClr val="FFFF00"/>
                </a:solidFill>
                <a:latin typeface="Comic Sans MS"/>
                <a:ea typeface="Comic Sans MS"/>
                <a:cs typeface="Comic Sans MS"/>
                <a:sym typeface="Comic Sans MS"/>
              </a:defRPr>
            </a:pPr>
            <a:r>
              <a:rPr dirty="0" err="1"/>
              <a:t>Các</a:t>
            </a:r>
            <a:r>
              <a:rPr dirty="0"/>
              <a:t> </a:t>
            </a:r>
            <a:r>
              <a:rPr dirty="0" err="1"/>
              <a:t>dòng</a:t>
            </a:r>
            <a:r>
              <a:rPr dirty="0"/>
              <a:t> </a:t>
            </a:r>
            <a:r>
              <a:rPr dirty="0" err="1"/>
              <a:t>sông</a:t>
            </a:r>
            <a:r>
              <a:rPr dirty="0"/>
              <a:t> </a:t>
            </a:r>
            <a:r>
              <a:rPr dirty="0" err="1"/>
              <a:t>và</a:t>
            </a:r>
            <a:r>
              <a:rPr dirty="0"/>
              <a:t> con </a:t>
            </a:r>
            <a:r>
              <a:rPr dirty="0" err="1"/>
              <a:t>su</a:t>
            </a:r>
            <a:r>
              <a:rPr dirty="0" err="1">
                <a:latin typeface="+mn-lt"/>
                <a:ea typeface="+mn-ea"/>
                <a:cs typeface="+mn-cs"/>
                <a:sym typeface="Helvetica"/>
              </a:rPr>
              <a:t>ố</a:t>
            </a:r>
            <a:r>
              <a:rPr dirty="0" err="1"/>
              <a:t>i</a:t>
            </a:r>
            <a:r>
              <a:rPr dirty="0"/>
              <a:t>?</a:t>
            </a:r>
          </a:p>
        </p:txBody>
      </p:sp>
      <p:sp>
        <p:nvSpPr>
          <p:cNvPr id="1094" name="Text Box 49"/>
          <p:cNvSpPr txBox="1"/>
          <p:nvPr/>
        </p:nvSpPr>
        <p:spPr>
          <a:xfrm>
            <a:off x="2784475" y="3533775"/>
            <a:ext cx="4851400" cy="8026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2400"/>
              </a:spcBef>
              <a:defRPr sz="4000" b="0">
                <a:solidFill>
                  <a:srgbClr val="FFFF00"/>
                </a:solidFill>
                <a:latin typeface="Comic Sans MS"/>
                <a:ea typeface="Comic Sans MS"/>
                <a:cs typeface="Comic Sans MS"/>
                <a:sym typeface="Comic Sans MS"/>
              </a:defRPr>
            </a:pPr>
            <a:r>
              <a:rPr dirty="0" err="1"/>
              <a:t>Đ</a:t>
            </a:r>
            <a:r>
              <a:rPr dirty="0" err="1">
                <a:latin typeface="+mn-lt"/>
                <a:ea typeface="+mn-ea"/>
                <a:cs typeface="+mn-cs"/>
                <a:sym typeface="Helvetica"/>
              </a:rPr>
              <a:t>ồ</a:t>
            </a:r>
            <a:r>
              <a:rPr dirty="0" err="1"/>
              <a:t>i</a:t>
            </a:r>
            <a:r>
              <a:rPr dirty="0"/>
              <a:t> </a:t>
            </a:r>
            <a:r>
              <a:rPr dirty="0" err="1"/>
              <a:t>núi</a:t>
            </a:r>
            <a:r>
              <a:rPr dirty="0"/>
              <a:t> </a:t>
            </a:r>
            <a:r>
              <a:rPr dirty="0" err="1"/>
              <a:t>và</a:t>
            </a:r>
            <a:r>
              <a:rPr dirty="0"/>
              <a:t> </a:t>
            </a:r>
            <a:r>
              <a:rPr dirty="0" err="1"/>
              <a:t>r</a:t>
            </a:r>
            <a:r>
              <a:rPr dirty="0" err="1">
                <a:latin typeface="+mn-lt"/>
                <a:ea typeface="+mn-ea"/>
                <a:cs typeface="+mn-cs"/>
                <a:sym typeface="Helvetica"/>
              </a:rPr>
              <a:t>ừ</a:t>
            </a:r>
            <a:r>
              <a:rPr dirty="0" err="1"/>
              <a:t>ng</a:t>
            </a:r>
            <a:r>
              <a:rPr dirty="0"/>
              <a:t>?</a:t>
            </a:r>
          </a:p>
        </p:txBody>
      </p:sp>
      <p:sp>
        <p:nvSpPr>
          <p:cNvPr id="1095" name="Text Box 50"/>
          <p:cNvSpPr txBox="1"/>
          <p:nvPr/>
        </p:nvSpPr>
        <p:spPr>
          <a:xfrm>
            <a:off x="1092200" y="4344987"/>
            <a:ext cx="7588250" cy="8026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2400"/>
              </a:spcBef>
              <a:defRPr sz="4000" b="0">
                <a:solidFill>
                  <a:srgbClr val="FFFF00"/>
                </a:solidFill>
                <a:latin typeface="Comic Sans MS"/>
                <a:ea typeface="Comic Sans MS"/>
                <a:cs typeface="Comic Sans MS"/>
                <a:sym typeface="Comic Sans MS"/>
              </a:defRPr>
            </a:pPr>
            <a:r>
              <a:t>Đ</a:t>
            </a:r>
            <a:r>
              <a:rPr>
                <a:latin typeface="+mn-lt"/>
                <a:ea typeface="+mn-ea"/>
                <a:cs typeface="+mn-cs"/>
                <a:sym typeface="Helvetica"/>
              </a:rPr>
              <a:t>ấ</a:t>
            </a:r>
            <a:r>
              <a:t>t canh tác có màu m</a:t>
            </a:r>
            <a:r>
              <a:rPr>
                <a:latin typeface="+mn-lt"/>
                <a:ea typeface="+mn-ea"/>
                <a:cs typeface="+mn-cs"/>
                <a:sym typeface="Helvetica"/>
              </a:rPr>
              <a:t>ỡ </a:t>
            </a:r>
            <a:r>
              <a:t>không?</a:t>
            </a:r>
          </a:p>
        </p:txBody>
      </p:sp>
      <p:sp>
        <p:nvSpPr>
          <p:cNvPr id="1096" name="Text Box 51"/>
          <p:cNvSpPr txBox="1"/>
          <p:nvPr/>
        </p:nvSpPr>
        <p:spPr>
          <a:xfrm>
            <a:off x="2962275" y="5081587"/>
            <a:ext cx="5607050" cy="8026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2400"/>
              </a:spcBef>
              <a:defRPr sz="4000" b="0">
                <a:solidFill>
                  <a:srgbClr val="FFFF00"/>
                </a:solidFill>
                <a:latin typeface="Comic Sans MS"/>
                <a:ea typeface="Comic Sans MS"/>
                <a:cs typeface="Comic Sans MS"/>
                <a:sym typeface="Comic Sans MS"/>
              </a:defRPr>
            </a:pPr>
            <a:r>
              <a:t>Có s</a:t>
            </a:r>
            <a:r>
              <a:rPr>
                <a:latin typeface="+mn-lt"/>
                <a:ea typeface="+mn-ea"/>
                <a:cs typeface="+mn-cs"/>
                <a:sym typeface="Helvetica"/>
              </a:rPr>
              <a:t>ẵ</a:t>
            </a:r>
            <a:r>
              <a:t>n th</a:t>
            </a:r>
            <a:r>
              <a:rPr>
                <a:latin typeface="+mn-lt"/>
                <a:ea typeface="+mn-ea"/>
                <a:cs typeface="+mn-cs"/>
                <a:sym typeface="Helvetica"/>
              </a:rPr>
              <a:t>ứ</a:t>
            </a:r>
            <a:r>
              <a:t>c ăn không?</a:t>
            </a:r>
          </a:p>
        </p:txBody>
      </p:sp>
      <p:sp>
        <p:nvSpPr>
          <p:cNvPr id="1097" name="Text Box 53"/>
          <p:cNvSpPr txBox="1"/>
          <p:nvPr/>
        </p:nvSpPr>
        <p:spPr>
          <a:xfrm>
            <a:off x="1987550" y="561975"/>
            <a:ext cx="6783388" cy="650240"/>
          </a:xfrm>
          <a:prstGeom prst="rect">
            <a:avLst/>
          </a:prstGeom>
          <a:ln w="12700">
            <a:miter lim="400000"/>
          </a:ln>
          <a:effectLst>
            <a:outerShdw dist="5388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66FF66"/>
                </a:solidFill>
                <a:latin typeface="Comic Sans MS"/>
                <a:ea typeface="Comic Sans MS"/>
                <a:cs typeface="Comic Sans MS"/>
                <a:sym typeface="Comic Sans MS"/>
              </a:defRPr>
            </a:pPr>
            <a:r>
              <a:t>M</a:t>
            </a:r>
            <a:r>
              <a:rPr>
                <a:latin typeface="+mn-lt"/>
                <a:ea typeface="+mn-ea"/>
                <a:cs typeface="+mn-cs"/>
                <a:sym typeface="Helvetica"/>
              </a:rPr>
              <a:t>Ộ</a:t>
            </a:r>
            <a:r>
              <a:t>T S</a:t>
            </a:r>
            <a:r>
              <a:rPr>
                <a:latin typeface="+mn-lt"/>
                <a:ea typeface="+mn-ea"/>
                <a:cs typeface="+mn-cs"/>
                <a:sym typeface="Helvetica"/>
              </a:rPr>
              <a:t>Ố </a:t>
            </a:r>
            <a:r>
              <a:t>CÂU H</a:t>
            </a:r>
            <a:r>
              <a:rPr>
                <a:latin typeface="+mn-lt"/>
                <a:ea typeface="+mn-ea"/>
                <a:cs typeface="+mn-cs"/>
                <a:sym typeface="Helvetica"/>
              </a:rPr>
              <a:t>Ỏ</a:t>
            </a:r>
            <a:r>
              <a:t>I CĂN B</a:t>
            </a:r>
            <a:r>
              <a:rPr>
                <a:latin typeface="+mn-lt"/>
                <a:ea typeface="+mn-ea"/>
                <a:cs typeface="+mn-cs"/>
                <a:sym typeface="Helvetica"/>
              </a:rPr>
              <a:t>Ả</a:t>
            </a:r>
            <a:r>
              <a:t>N…</a:t>
            </a:r>
          </a:p>
        </p:txBody>
      </p:sp>
      <p:grpSp>
        <p:nvGrpSpPr>
          <p:cNvPr id="1100" name="Group 56"/>
          <p:cNvGrpSpPr/>
          <p:nvPr/>
        </p:nvGrpSpPr>
        <p:grpSpPr>
          <a:xfrm>
            <a:off x="519112" y="7938"/>
            <a:ext cx="774701" cy="1714501"/>
            <a:chOff x="0" y="0"/>
            <a:chExt cx="774700" cy="1714500"/>
          </a:xfrm>
        </p:grpSpPr>
        <p:sp>
          <p:nvSpPr>
            <p:cNvPr id="1098" name="Rectangle 57"/>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1099" name="Line 58"/>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1101" name="Rectangle 61"/>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02" name="Rectangle 62"/>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103" name="AutoShape 63"/>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04" name="Rectangle 64"/>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05" name="AutoShape 65"/>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06" name="Line 66"/>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107" name="Line 67"/>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108" name="Line 68"/>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109" name="Line 69"/>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110" name="Line 70"/>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111" name="Line 74"/>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112"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113"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114"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115"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116"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117"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1118"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6</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80"/>
                                        </p:tgtEl>
                                        <p:attrNameLst>
                                          <p:attrName>style.visibility</p:attrName>
                                        </p:attrNameLst>
                                      </p:cBhvr>
                                      <p:to>
                                        <p:strVal val="visible"/>
                                      </p:to>
                                    </p:set>
                                    <p:animEffect transition="in" filter="dissolve">
                                      <p:cBhvr>
                                        <p:cTn id="7" dur="1000"/>
                                        <p:tgtEl>
                                          <p:spTgt spid="108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1091"/>
                                        </p:tgtEl>
                                        <p:attrNameLst>
                                          <p:attrName>style.visibility</p:attrName>
                                        </p:attrNameLst>
                                      </p:cBhvr>
                                      <p:to>
                                        <p:strVal val="visible"/>
                                      </p:to>
                                    </p:set>
                                    <p:anim calcmode="lin" valueType="num">
                                      <p:cBhvr>
                                        <p:cTn id="12" dur="500" fill="hold"/>
                                        <p:tgtEl>
                                          <p:spTgt spid="1091"/>
                                        </p:tgtEl>
                                        <p:attrNameLst>
                                          <p:attrName>ppt_w</p:attrName>
                                        </p:attrNameLst>
                                      </p:cBhvr>
                                      <p:tavLst>
                                        <p:tav tm="0">
                                          <p:val>
                                            <p:fltVal val="0"/>
                                          </p:val>
                                        </p:tav>
                                        <p:tav tm="100000">
                                          <p:val>
                                            <p:strVal val="#ppt_w"/>
                                          </p:val>
                                        </p:tav>
                                      </p:tavLst>
                                    </p:anim>
                                    <p:anim calcmode="lin" valueType="num">
                                      <p:cBhvr>
                                        <p:cTn id="13" dur="500" fill="hold"/>
                                        <p:tgtEl>
                                          <p:spTgt spid="1091"/>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1092"/>
                                        </p:tgtEl>
                                        <p:attrNameLst>
                                          <p:attrName>style.visibility</p:attrName>
                                        </p:attrNameLst>
                                      </p:cBhvr>
                                      <p:to>
                                        <p:strVal val="visible"/>
                                      </p:to>
                                    </p:set>
                                    <p:anim calcmode="lin" valueType="num">
                                      <p:cBhvr>
                                        <p:cTn id="18" dur="500" fill="hold"/>
                                        <p:tgtEl>
                                          <p:spTgt spid="1092"/>
                                        </p:tgtEl>
                                        <p:attrNameLst>
                                          <p:attrName>ppt_w</p:attrName>
                                        </p:attrNameLst>
                                      </p:cBhvr>
                                      <p:tavLst>
                                        <p:tav tm="0">
                                          <p:val>
                                            <p:fltVal val="0"/>
                                          </p:val>
                                        </p:tav>
                                        <p:tav tm="100000">
                                          <p:val>
                                            <p:strVal val="#ppt_w"/>
                                          </p:val>
                                        </p:tav>
                                      </p:tavLst>
                                    </p:anim>
                                    <p:anim calcmode="lin" valueType="num">
                                      <p:cBhvr>
                                        <p:cTn id="19" dur="500" fill="hold"/>
                                        <p:tgtEl>
                                          <p:spTgt spid="1092"/>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4" nodeType="clickEffect">
                                  <p:stCondLst>
                                    <p:cond delay="0"/>
                                  </p:stCondLst>
                                  <p:iterate>
                                    <p:tmAbs val="0"/>
                                  </p:iterate>
                                  <p:childTnLst>
                                    <p:set>
                                      <p:cBhvr>
                                        <p:cTn id="23" fill="hold"/>
                                        <p:tgtEl>
                                          <p:spTgt spid="1093"/>
                                        </p:tgtEl>
                                        <p:attrNameLst>
                                          <p:attrName>style.visibility</p:attrName>
                                        </p:attrNameLst>
                                      </p:cBhvr>
                                      <p:to>
                                        <p:strVal val="visible"/>
                                      </p:to>
                                    </p:set>
                                    <p:anim calcmode="lin" valueType="num">
                                      <p:cBhvr>
                                        <p:cTn id="24" dur="500" fill="hold"/>
                                        <p:tgtEl>
                                          <p:spTgt spid="1093"/>
                                        </p:tgtEl>
                                        <p:attrNameLst>
                                          <p:attrName>ppt_w</p:attrName>
                                        </p:attrNameLst>
                                      </p:cBhvr>
                                      <p:tavLst>
                                        <p:tav tm="0">
                                          <p:val>
                                            <p:fltVal val="0"/>
                                          </p:val>
                                        </p:tav>
                                        <p:tav tm="100000">
                                          <p:val>
                                            <p:strVal val="#ppt_w"/>
                                          </p:val>
                                        </p:tav>
                                      </p:tavLst>
                                    </p:anim>
                                    <p:anim calcmode="lin" valueType="num">
                                      <p:cBhvr>
                                        <p:cTn id="25" dur="500" fill="hold"/>
                                        <p:tgtEl>
                                          <p:spTgt spid="1093"/>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5" nodeType="clickEffect">
                                  <p:stCondLst>
                                    <p:cond delay="0"/>
                                  </p:stCondLst>
                                  <p:iterate>
                                    <p:tmAbs val="0"/>
                                  </p:iterate>
                                  <p:childTnLst>
                                    <p:set>
                                      <p:cBhvr>
                                        <p:cTn id="29" fill="hold"/>
                                        <p:tgtEl>
                                          <p:spTgt spid="1094"/>
                                        </p:tgtEl>
                                        <p:attrNameLst>
                                          <p:attrName>style.visibility</p:attrName>
                                        </p:attrNameLst>
                                      </p:cBhvr>
                                      <p:to>
                                        <p:strVal val="visible"/>
                                      </p:to>
                                    </p:set>
                                    <p:anim calcmode="lin" valueType="num">
                                      <p:cBhvr>
                                        <p:cTn id="30" dur="500" fill="hold"/>
                                        <p:tgtEl>
                                          <p:spTgt spid="1094"/>
                                        </p:tgtEl>
                                        <p:attrNameLst>
                                          <p:attrName>ppt_w</p:attrName>
                                        </p:attrNameLst>
                                      </p:cBhvr>
                                      <p:tavLst>
                                        <p:tav tm="0">
                                          <p:val>
                                            <p:fltVal val="0"/>
                                          </p:val>
                                        </p:tav>
                                        <p:tav tm="100000">
                                          <p:val>
                                            <p:strVal val="#ppt_w"/>
                                          </p:val>
                                        </p:tav>
                                      </p:tavLst>
                                    </p:anim>
                                    <p:anim calcmode="lin" valueType="num">
                                      <p:cBhvr>
                                        <p:cTn id="31" dur="500" fill="hold"/>
                                        <p:tgtEl>
                                          <p:spTgt spid="1094"/>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6" nodeType="clickEffect">
                                  <p:stCondLst>
                                    <p:cond delay="0"/>
                                  </p:stCondLst>
                                  <p:iterate>
                                    <p:tmAbs val="0"/>
                                  </p:iterate>
                                  <p:childTnLst>
                                    <p:set>
                                      <p:cBhvr>
                                        <p:cTn id="35" fill="hold"/>
                                        <p:tgtEl>
                                          <p:spTgt spid="1095"/>
                                        </p:tgtEl>
                                        <p:attrNameLst>
                                          <p:attrName>style.visibility</p:attrName>
                                        </p:attrNameLst>
                                      </p:cBhvr>
                                      <p:to>
                                        <p:strVal val="visible"/>
                                      </p:to>
                                    </p:set>
                                    <p:anim calcmode="lin" valueType="num">
                                      <p:cBhvr>
                                        <p:cTn id="36" dur="500" fill="hold"/>
                                        <p:tgtEl>
                                          <p:spTgt spid="1095"/>
                                        </p:tgtEl>
                                        <p:attrNameLst>
                                          <p:attrName>ppt_w</p:attrName>
                                        </p:attrNameLst>
                                      </p:cBhvr>
                                      <p:tavLst>
                                        <p:tav tm="0">
                                          <p:val>
                                            <p:fltVal val="0"/>
                                          </p:val>
                                        </p:tav>
                                        <p:tav tm="100000">
                                          <p:val>
                                            <p:strVal val="#ppt_w"/>
                                          </p:val>
                                        </p:tav>
                                      </p:tavLst>
                                    </p:anim>
                                    <p:anim calcmode="lin" valueType="num">
                                      <p:cBhvr>
                                        <p:cTn id="37" dur="500" fill="hold"/>
                                        <p:tgtEl>
                                          <p:spTgt spid="1095"/>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7" nodeType="clickEffect">
                                  <p:stCondLst>
                                    <p:cond delay="0"/>
                                  </p:stCondLst>
                                  <p:iterate>
                                    <p:tmAbs val="0"/>
                                  </p:iterate>
                                  <p:childTnLst>
                                    <p:set>
                                      <p:cBhvr>
                                        <p:cTn id="41" fill="hold"/>
                                        <p:tgtEl>
                                          <p:spTgt spid="1096"/>
                                        </p:tgtEl>
                                        <p:attrNameLst>
                                          <p:attrName>style.visibility</p:attrName>
                                        </p:attrNameLst>
                                      </p:cBhvr>
                                      <p:to>
                                        <p:strVal val="visible"/>
                                      </p:to>
                                    </p:set>
                                    <p:anim calcmode="lin" valueType="num">
                                      <p:cBhvr>
                                        <p:cTn id="42" dur="500" fill="hold"/>
                                        <p:tgtEl>
                                          <p:spTgt spid="1096"/>
                                        </p:tgtEl>
                                        <p:attrNameLst>
                                          <p:attrName>ppt_w</p:attrName>
                                        </p:attrNameLst>
                                      </p:cBhvr>
                                      <p:tavLst>
                                        <p:tav tm="0">
                                          <p:val>
                                            <p:fltVal val="0"/>
                                          </p:val>
                                        </p:tav>
                                        <p:tav tm="100000">
                                          <p:val>
                                            <p:strVal val="#ppt_w"/>
                                          </p:val>
                                        </p:tav>
                                      </p:tavLst>
                                    </p:anim>
                                    <p:anim calcmode="lin" valueType="num">
                                      <p:cBhvr>
                                        <p:cTn id="43" dur="500" fill="hold"/>
                                        <p:tgtEl>
                                          <p:spTgt spid="10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 grpId="1" animBg="1" advAuto="0"/>
      <p:bldP spid="1091" grpId="2" animBg="1" advAuto="0"/>
      <p:bldP spid="1092" grpId="3" animBg="1" advAuto="0"/>
      <p:bldP spid="1093" grpId="4" animBg="1" advAuto="0"/>
      <p:bldP spid="1094" grpId="5" animBg="1" advAuto="0"/>
      <p:bldP spid="1095" grpId="6" animBg="1" advAuto="0"/>
      <p:bldP spid="1096" grpId="7"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Rectangle 2"/>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23" name="Freeform 3"/>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24" name="Freeform 6"/>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25" name="Freeform 7"/>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26" name="Rectangle 8"/>
          <p:cNvSpPr txBox="1"/>
          <p:nvPr/>
        </p:nvSpPr>
        <p:spPr>
          <a:xfrm>
            <a:off x="4630737" y="2649538"/>
            <a:ext cx="152082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331B3"/>
                </a:solidFill>
              </a:defRPr>
            </a:lvl1pPr>
          </a:lstStyle>
          <a:p>
            <a:r>
              <a:t>ER</a:t>
            </a:r>
          </a:p>
        </p:txBody>
      </p:sp>
      <p:sp>
        <p:nvSpPr>
          <p:cNvPr id="1127" name="Freeform 9"/>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28" name="Rectangle 10"/>
          <p:cNvSpPr txBox="1"/>
          <p:nvPr/>
        </p:nvSpPr>
        <p:spPr>
          <a:xfrm>
            <a:off x="7259638" y="5259387"/>
            <a:ext cx="13112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PG</a:t>
            </a:r>
          </a:p>
        </p:txBody>
      </p:sp>
      <p:sp>
        <p:nvSpPr>
          <p:cNvPr id="1129" name="Freeform 11"/>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30" name="Freeform 12"/>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31" name="Freeform 13"/>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32" name="Rectangle 14"/>
          <p:cNvSpPr txBox="1"/>
          <p:nvPr/>
        </p:nvSpPr>
        <p:spPr>
          <a:xfrm>
            <a:off x="3449637" y="2382838"/>
            <a:ext cx="12731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SG</a:t>
            </a:r>
          </a:p>
        </p:txBody>
      </p:sp>
      <p:sp>
        <p:nvSpPr>
          <p:cNvPr id="1133" name="Rectangle 15"/>
          <p:cNvSpPr txBox="1"/>
          <p:nvPr/>
        </p:nvSpPr>
        <p:spPr>
          <a:xfrm>
            <a:off x="2516188" y="5640387"/>
            <a:ext cx="7016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BĐ</a:t>
            </a:r>
          </a:p>
        </p:txBody>
      </p:sp>
      <p:sp>
        <p:nvSpPr>
          <p:cNvPr id="1134" name="Rectangle 16"/>
          <p:cNvSpPr txBox="1"/>
          <p:nvPr/>
        </p:nvSpPr>
        <p:spPr>
          <a:xfrm>
            <a:off x="2020888" y="992187"/>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ĐTH</a:t>
            </a:r>
          </a:p>
        </p:txBody>
      </p:sp>
      <p:sp>
        <p:nvSpPr>
          <p:cNvPr id="1135" name="Line 18"/>
          <p:cNvSpPr/>
          <p:nvPr/>
        </p:nvSpPr>
        <p:spPr>
          <a:xfrm>
            <a:off x="1746250" y="3505200"/>
            <a:ext cx="6546850" cy="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1136" name="Line 19"/>
          <p:cNvSpPr/>
          <p:nvPr/>
        </p:nvSpPr>
        <p:spPr>
          <a:xfrm flipH="1">
            <a:off x="4991100" y="984250"/>
            <a:ext cx="1" cy="500380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1137" name="Rectangle 21"/>
          <p:cNvSpPr txBox="1"/>
          <p:nvPr/>
        </p:nvSpPr>
        <p:spPr>
          <a:xfrm>
            <a:off x="2613025" y="3613150"/>
            <a:ext cx="1730375"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BC</a:t>
            </a:r>
          </a:p>
        </p:txBody>
      </p:sp>
      <p:sp>
        <p:nvSpPr>
          <p:cNvPr id="1138" name="Oval 23"/>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39" name="Rectangle 25"/>
          <p:cNvSpPr txBox="1"/>
          <p:nvPr/>
        </p:nvSpPr>
        <p:spPr>
          <a:xfrm>
            <a:off x="6896100" y="4395787"/>
            <a:ext cx="83502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U</a:t>
            </a:r>
          </a:p>
        </p:txBody>
      </p:sp>
      <p:sp>
        <p:nvSpPr>
          <p:cNvPr id="1140" name="Rectangle 26"/>
          <p:cNvSpPr txBox="1"/>
          <p:nvPr/>
        </p:nvSpPr>
        <p:spPr>
          <a:xfrm>
            <a:off x="5830887" y="2884488"/>
            <a:ext cx="83502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chemeClr val="accent1"/>
                </a:solidFill>
              </a:defRPr>
            </a:lvl1pPr>
          </a:lstStyle>
          <a:p>
            <a:r>
              <a:t>B</a:t>
            </a:r>
          </a:p>
        </p:txBody>
      </p:sp>
      <p:sp>
        <p:nvSpPr>
          <p:cNvPr id="1141" name="Oval 27"/>
          <p:cNvSpPr/>
          <p:nvPr/>
        </p:nvSpPr>
        <p:spPr>
          <a:xfrm>
            <a:off x="5702300" y="3033713"/>
            <a:ext cx="193677" cy="187327"/>
          </a:xfrm>
          <a:prstGeom prst="ellipse">
            <a:avLst/>
          </a:prstGeom>
          <a:solidFill>
            <a:schemeClr val="accent1"/>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42" name="Rectangle 28"/>
          <p:cNvSpPr txBox="1"/>
          <p:nvPr/>
        </p:nvSpPr>
        <p:spPr>
          <a:xfrm>
            <a:off x="5487987" y="1811338"/>
            <a:ext cx="83502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331B3"/>
                </a:solidFill>
              </a:defRPr>
            </a:lvl1pPr>
          </a:lstStyle>
          <a:p>
            <a:r>
              <a:t>H</a:t>
            </a:r>
          </a:p>
        </p:txBody>
      </p:sp>
      <p:sp>
        <p:nvSpPr>
          <p:cNvPr id="1143" name="Oval 29"/>
          <p:cNvSpPr/>
          <p:nvPr/>
        </p:nvSpPr>
        <p:spPr>
          <a:xfrm>
            <a:off x="5313362" y="1982788"/>
            <a:ext cx="193677" cy="187327"/>
          </a:xfrm>
          <a:prstGeom prst="ellipse">
            <a:avLst/>
          </a:prstGeom>
          <a:solidFill>
            <a:srgbClr val="0331B3"/>
          </a:solidFill>
          <a:ln w="25400">
            <a:solidFill>
              <a:srgbClr val="0331B3"/>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44" name="Rectangle 30"/>
          <p:cNvSpPr txBox="1"/>
          <p:nvPr/>
        </p:nvSpPr>
        <p:spPr>
          <a:xfrm>
            <a:off x="7088188" y="1525587"/>
            <a:ext cx="129222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331B3"/>
                </a:solidFill>
              </a:defRPr>
            </a:lvl1pPr>
          </a:lstStyle>
          <a:p>
            <a:r>
              <a:t>N(A)</a:t>
            </a:r>
          </a:p>
        </p:txBody>
      </p:sp>
      <p:sp>
        <p:nvSpPr>
          <p:cNvPr id="1145" name="Oval 31"/>
          <p:cNvSpPr/>
          <p:nvPr/>
        </p:nvSpPr>
        <p:spPr>
          <a:xfrm>
            <a:off x="6921500" y="1644650"/>
            <a:ext cx="193677" cy="187327"/>
          </a:xfrm>
          <a:prstGeom prst="ellipse">
            <a:avLst/>
          </a:prstGeom>
          <a:solidFill>
            <a:srgbClr val="0331B3"/>
          </a:solidFill>
          <a:ln w="25400">
            <a:solidFill>
              <a:srgbClr val="0331B3"/>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46" name="Oval 32"/>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47" name="Rectangle 33"/>
          <p:cNvSpPr txBox="1"/>
          <p:nvPr/>
        </p:nvSpPr>
        <p:spPr>
          <a:xfrm>
            <a:off x="3122885" y="2568575"/>
            <a:ext cx="3217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a:t>
            </a:r>
          </a:p>
        </p:txBody>
      </p:sp>
      <p:sp>
        <p:nvSpPr>
          <p:cNvPr id="1148" name="Oval 34"/>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49" name="Rectangle 35"/>
          <p:cNvSpPr txBox="1"/>
          <p:nvPr/>
        </p:nvSpPr>
        <p:spPr>
          <a:xfrm>
            <a:off x="2769120" y="3078163"/>
            <a:ext cx="33868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G</a:t>
            </a:r>
          </a:p>
        </p:txBody>
      </p:sp>
      <p:sp>
        <p:nvSpPr>
          <p:cNvPr id="1150" name="Oval 36"/>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51" name="Oval 37"/>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52" name="Rectangle 38"/>
          <p:cNvSpPr txBox="1"/>
          <p:nvPr/>
        </p:nvSpPr>
        <p:spPr>
          <a:xfrm>
            <a:off x="3118866" y="4451350"/>
            <a:ext cx="5250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CB</a:t>
            </a:r>
          </a:p>
        </p:txBody>
      </p:sp>
      <p:sp>
        <p:nvSpPr>
          <p:cNvPr id="1153" name="Oval 39"/>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54" name="Rectangle 40"/>
          <p:cNvSpPr txBox="1"/>
          <p:nvPr/>
        </p:nvSpPr>
        <p:spPr>
          <a:xfrm>
            <a:off x="3253233" y="5164137"/>
            <a:ext cx="491234"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NS</a:t>
            </a:r>
          </a:p>
        </p:txBody>
      </p:sp>
      <p:sp>
        <p:nvSpPr>
          <p:cNvPr id="1155" name="Oval 41"/>
          <p:cNvSpPr/>
          <p:nvPr/>
        </p:nvSpPr>
        <p:spPr>
          <a:xfrm>
            <a:off x="1671638" y="4186237"/>
            <a:ext cx="193677" cy="187327"/>
          </a:xfrm>
          <a:prstGeom prst="ellipse">
            <a:avLst/>
          </a:prstGeom>
          <a:solidFill>
            <a:srgbClr val="00CC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56" name="Rectangle 42"/>
          <p:cNvSpPr txBox="1"/>
          <p:nvPr/>
        </p:nvSpPr>
        <p:spPr>
          <a:xfrm>
            <a:off x="1849387" y="4081462"/>
            <a:ext cx="304901"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E</a:t>
            </a:r>
          </a:p>
        </p:txBody>
      </p:sp>
      <p:sp>
        <p:nvSpPr>
          <p:cNvPr id="1157" name="Rectangle 43"/>
          <p:cNvSpPr txBox="1"/>
          <p:nvPr/>
        </p:nvSpPr>
        <p:spPr>
          <a:xfrm>
            <a:off x="3791049" y="3078163"/>
            <a:ext cx="609403"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MN</a:t>
            </a:r>
          </a:p>
        </p:txBody>
      </p:sp>
      <p:sp>
        <p:nvSpPr>
          <p:cNvPr id="1158" name="Oval 57"/>
          <p:cNvSpPr/>
          <p:nvPr/>
        </p:nvSpPr>
        <p:spPr>
          <a:xfrm>
            <a:off x="2819400" y="4191000"/>
            <a:ext cx="1066800" cy="990600"/>
          </a:xfrm>
          <a:prstGeom prst="ellipse">
            <a:avLst/>
          </a:prstGeom>
          <a:ln w="57150">
            <a:solidFill>
              <a:srgbClr val="D83104"/>
            </a:solidFill>
          </a:ln>
          <a:effectLst>
            <a:outerShdw dist="109250" dir="2132261"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59" name="Freeform 58"/>
          <p:cNvSpPr/>
          <p:nvPr/>
        </p:nvSpPr>
        <p:spPr>
          <a:xfrm>
            <a:off x="2753849" y="1241601"/>
            <a:ext cx="838319" cy="3363737"/>
          </a:xfrm>
          <a:custGeom>
            <a:avLst/>
            <a:gdLst/>
            <a:ahLst/>
            <a:cxnLst>
              <a:cxn ang="0">
                <a:pos x="wd2" y="hd2"/>
              </a:cxn>
              <a:cxn ang="5400000">
                <a:pos x="wd2" y="hd2"/>
              </a:cxn>
              <a:cxn ang="10800000">
                <a:pos x="wd2" y="hd2"/>
              </a:cxn>
              <a:cxn ang="16200000">
                <a:pos x="wd2" y="hd2"/>
              </a:cxn>
            </a:cxnLst>
            <a:rect l="0" t="0" r="r" b="b"/>
            <a:pathLst>
              <a:path w="19837" h="21589" extrusionOk="0">
                <a:moveTo>
                  <a:pt x="4481" y="21589"/>
                </a:moveTo>
                <a:cubicBezTo>
                  <a:pt x="3880" y="21344"/>
                  <a:pt x="3129" y="21131"/>
                  <a:pt x="2716" y="20866"/>
                </a:cubicBezTo>
                <a:cubicBezTo>
                  <a:pt x="2453" y="20703"/>
                  <a:pt x="2377" y="20529"/>
                  <a:pt x="2114" y="20387"/>
                </a:cubicBezTo>
                <a:cubicBezTo>
                  <a:pt x="1889" y="20275"/>
                  <a:pt x="1701" y="20173"/>
                  <a:pt x="1513" y="20071"/>
                </a:cubicBezTo>
                <a:cubicBezTo>
                  <a:pt x="1326" y="19857"/>
                  <a:pt x="1138" y="19633"/>
                  <a:pt x="950" y="19429"/>
                </a:cubicBezTo>
                <a:cubicBezTo>
                  <a:pt x="837" y="19317"/>
                  <a:pt x="649" y="19113"/>
                  <a:pt x="649" y="19113"/>
                </a:cubicBezTo>
                <a:cubicBezTo>
                  <a:pt x="48" y="17687"/>
                  <a:pt x="-1041" y="14304"/>
                  <a:pt x="2415" y="12796"/>
                </a:cubicBezTo>
                <a:cubicBezTo>
                  <a:pt x="2828" y="12215"/>
                  <a:pt x="3767" y="11339"/>
                  <a:pt x="5045" y="10881"/>
                </a:cubicBezTo>
                <a:cubicBezTo>
                  <a:pt x="5796" y="10259"/>
                  <a:pt x="7223" y="9577"/>
                  <a:pt x="8613" y="9037"/>
                </a:cubicBezTo>
                <a:cubicBezTo>
                  <a:pt x="9214" y="8782"/>
                  <a:pt x="10153" y="8588"/>
                  <a:pt x="10679" y="8323"/>
                </a:cubicBezTo>
                <a:cubicBezTo>
                  <a:pt x="11581" y="7804"/>
                  <a:pt x="12520" y="7294"/>
                  <a:pt x="13609" y="6805"/>
                </a:cubicBezTo>
                <a:cubicBezTo>
                  <a:pt x="14286" y="6479"/>
                  <a:pt x="14586" y="6143"/>
                  <a:pt x="15375" y="5847"/>
                </a:cubicBezTo>
                <a:cubicBezTo>
                  <a:pt x="15863" y="5277"/>
                  <a:pt x="16727" y="4686"/>
                  <a:pt x="17742" y="4166"/>
                </a:cubicBezTo>
                <a:cubicBezTo>
                  <a:pt x="18005" y="3738"/>
                  <a:pt x="18192" y="3423"/>
                  <a:pt x="18906" y="3046"/>
                </a:cubicBezTo>
                <a:cubicBezTo>
                  <a:pt x="19132" y="2638"/>
                  <a:pt x="19507" y="2241"/>
                  <a:pt x="19808" y="1843"/>
                </a:cubicBezTo>
                <a:cubicBezTo>
                  <a:pt x="19695" y="1344"/>
                  <a:pt x="20559" y="91"/>
                  <a:pt x="17441" y="9"/>
                </a:cubicBezTo>
                <a:cubicBezTo>
                  <a:pt x="16727" y="-11"/>
                  <a:pt x="16051" y="9"/>
                  <a:pt x="15375" y="9"/>
                </a:cubicBezTo>
              </a:path>
            </a:pathLst>
          </a:custGeom>
          <a:ln w="57150">
            <a:solidFill>
              <a:srgbClr val="EEFF4B"/>
            </a:solidFill>
            <a:prstDash val="sysDot"/>
          </a:ln>
          <a:effectLst>
            <a:outerShdw dist="89803"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60" name="Text Box 101"/>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nvGrpSpPr>
          <p:cNvPr id="1163" name="Group 106"/>
          <p:cNvGrpSpPr/>
          <p:nvPr/>
        </p:nvGrpSpPr>
        <p:grpSpPr>
          <a:xfrm>
            <a:off x="5661025" y="420687"/>
            <a:ext cx="2968625" cy="1971676"/>
            <a:chOff x="0" y="0"/>
            <a:chExt cx="2968625" cy="1971675"/>
          </a:xfrm>
        </p:grpSpPr>
        <p:pic>
          <p:nvPicPr>
            <p:cNvPr id="1161" name="Picture 62" descr="Picture 62"/>
            <p:cNvPicPr>
              <a:picLocks noChangeAspect="1"/>
            </p:cNvPicPr>
            <p:nvPr/>
          </p:nvPicPr>
          <p:blipFill>
            <a:blip r:embed="rId3"/>
            <a:srcRect l="4883" t="18668" r="36133" b="29082"/>
            <a:stretch>
              <a:fillRect/>
            </a:stretch>
          </p:blipFill>
          <p:spPr>
            <a:xfrm>
              <a:off x="0" y="-1"/>
              <a:ext cx="2968625" cy="1971676"/>
            </a:xfrm>
            <a:prstGeom prst="rect">
              <a:avLst/>
            </a:prstGeom>
            <a:ln w="57150" cap="flat">
              <a:solidFill>
                <a:schemeClr val="accent2"/>
              </a:solidFill>
              <a:prstDash val="solid"/>
              <a:miter lim="800000"/>
            </a:ln>
            <a:effectLst>
              <a:outerShdw dist="107762" dir="2700000" rotWithShape="0">
                <a:srgbClr val="1A0004"/>
              </a:outerShdw>
            </a:effectLst>
          </p:spPr>
        </p:pic>
        <p:sp>
          <p:nvSpPr>
            <p:cNvPr id="1162" name="Freeform 105"/>
            <p:cNvSpPr/>
            <p:nvPr/>
          </p:nvSpPr>
          <p:spPr>
            <a:xfrm>
              <a:off x="587198" y="755650"/>
              <a:ext cx="125590" cy="152400"/>
            </a:xfrm>
            <a:custGeom>
              <a:avLst/>
              <a:gdLst/>
              <a:ahLst/>
              <a:cxnLst>
                <a:cxn ang="0">
                  <a:pos x="wd2" y="hd2"/>
                </a:cxn>
                <a:cxn ang="5400000">
                  <a:pos x="wd2" y="hd2"/>
                </a:cxn>
                <a:cxn ang="10800000">
                  <a:pos x="wd2" y="hd2"/>
                </a:cxn>
                <a:cxn ang="16200000">
                  <a:pos x="wd2" y="hd2"/>
                </a:cxn>
              </a:cxnLst>
              <a:rect l="0" t="0" r="r" b="b"/>
              <a:pathLst>
                <a:path w="20839" h="21600" extrusionOk="0">
                  <a:moveTo>
                    <a:pt x="819" y="5400"/>
                  </a:moveTo>
                  <a:cubicBezTo>
                    <a:pt x="-761" y="9000"/>
                    <a:pt x="-234" y="15975"/>
                    <a:pt x="3980" y="18900"/>
                  </a:cubicBezTo>
                  <a:cubicBezTo>
                    <a:pt x="6351" y="20475"/>
                    <a:pt x="11356" y="20700"/>
                    <a:pt x="14517" y="21600"/>
                  </a:cubicBezTo>
                  <a:cubicBezTo>
                    <a:pt x="19522" y="18675"/>
                    <a:pt x="17151" y="20700"/>
                    <a:pt x="19785" y="14400"/>
                  </a:cubicBezTo>
                  <a:cubicBezTo>
                    <a:pt x="20049" y="13500"/>
                    <a:pt x="20839" y="11700"/>
                    <a:pt x="20839" y="11700"/>
                  </a:cubicBezTo>
                  <a:cubicBezTo>
                    <a:pt x="17941" y="4275"/>
                    <a:pt x="11093" y="2925"/>
                    <a:pt x="3980" y="0"/>
                  </a:cubicBezTo>
                  <a:cubicBezTo>
                    <a:pt x="1083" y="3375"/>
                    <a:pt x="2137" y="1575"/>
                    <a:pt x="819" y="5400"/>
                  </a:cubicBezTo>
                  <a:close/>
                </a:path>
              </a:pathLst>
            </a:custGeom>
            <a:solidFill>
              <a:srgbClr val="7B7BAD"/>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164" name="Rectangle 107"/>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18</a:t>
            </a:r>
          </a:p>
        </p:txBody>
      </p:sp>
      <p:sp>
        <p:nvSpPr>
          <p:cNvPr id="1165" name="Text Box 111"/>
          <p:cNvSpPr txBox="1"/>
          <p:nvPr/>
        </p:nvSpPr>
        <p:spPr>
          <a:xfrm>
            <a:off x="1771650"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Dân s</a:t>
            </a:r>
            <a:r>
              <a:rPr>
                <a:latin typeface="+mn-lt"/>
                <a:ea typeface="+mn-ea"/>
                <a:cs typeface="+mn-cs"/>
                <a:sym typeface="Helvetica"/>
              </a:rPr>
              <a:t>ố </a:t>
            </a:r>
            <a:r>
              <a:t>13</a:t>
            </a:r>
          </a:p>
        </p:txBody>
      </p:sp>
      <p:sp>
        <p:nvSpPr>
          <p:cNvPr id="1166" name="Text Box 115"/>
          <p:cNvSpPr txBox="1"/>
          <p:nvPr/>
        </p:nvSpPr>
        <p:spPr>
          <a:xfrm>
            <a:off x="6040437" y="2598738"/>
            <a:ext cx="2922588" cy="8534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300"/>
              </a:spcBef>
              <a:defRPr sz="2200">
                <a:solidFill>
                  <a:srgbClr val="FFEA18"/>
                </a:solidFill>
                <a:latin typeface="Comic Sans MS"/>
                <a:ea typeface="Comic Sans MS"/>
                <a:cs typeface="Comic Sans MS"/>
                <a:sym typeface="Comic Sans MS"/>
              </a:defRPr>
            </a:pPr>
            <a:r>
              <a:t>HÀNH TRÌNH C</a:t>
            </a:r>
            <a:r>
              <a:rPr>
                <a:latin typeface="+mn-lt"/>
                <a:ea typeface="+mn-ea"/>
                <a:cs typeface="+mn-cs"/>
                <a:sym typeface="Helvetica"/>
              </a:rPr>
              <a:t>Ủ</a:t>
            </a:r>
            <a:r>
              <a:t>A CÁC THÁM T</a:t>
            </a:r>
            <a:r>
              <a:rPr>
                <a:latin typeface="+mn-lt"/>
                <a:ea typeface="+mn-ea"/>
                <a:cs typeface="+mn-cs"/>
                <a:sym typeface="Helvetica"/>
              </a:rPr>
              <a:t>Ử</a:t>
            </a:r>
          </a:p>
        </p:txBody>
      </p:sp>
      <p:sp>
        <p:nvSpPr>
          <p:cNvPr id="1167" name="Text Box 118"/>
          <p:cNvSpPr txBox="1"/>
          <p:nvPr/>
        </p:nvSpPr>
        <p:spPr>
          <a:xfrm>
            <a:off x="341313" y="2020888"/>
            <a:ext cx="2867026" cy="2326641"/>
          </a:xfrm>
          <a:prstGeom prst="rect">
            <a:avLst/>
          </a:prstGeom>
          <a:ln w="12700">
            <a:miter lim="400000"/>
          </a:ln>
          <a:effectLst>
            <a:outerShdw dist="5388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spcBef>
                <a:spcPts val="1900"/>
              </a:spcBef>
              <a:defRPr sz="3200">
                <a:solidFill>
                  <a:srgbClr val="FFEA18"/>
                </a:solidFill>
                <a:latin typeface="Comic Sans MS"/>
                <a:ea typeface="Comic Sans MS"/>
                <a:cs typeface="Comic Sans MS"/>
                <a:sym typeface="Comic Sans MS"/>
              </a:defRPr>
            </a:pPr>
            <a:r>
              <a:t>T</a:t>
            </a:r>
            <a:r>
              <a:rPr>
                <a:latin typeface="+mn-lt"/>
                <a:ea typeface="+mn-ea"/>
                <a:cs typeface="+mn-cs"/>
                <a:sym typeface="Helvetica"/>
              </a:rPr>
              <a:t>Ừ </a:t>
            </a:r>
            <a:r>
              <a:t>B</a:t>
            </a:r>
            <a:r>
              <a:rPr>
                <a:latin typeface="+mn-lt"/>
                <a:ea typeface="+mn-ea"/>
                <a:cs typeface="+mn-cs"/>
                <a:sym typeface="Helvetica"/>
              </a:rPr>
              <a:t>Ắ</a:t>
            </a:r>
            <a:r>
              <a:t>C Đ</a:t>
            </a:r>
            <a:r>
              <a:rPr>
                <a:latin typeface="+mn-lt"/>
                <a:ea typeface="+mn-ea"/>
                <a:cs typeface="+mn-cs"/>
                <a:sym typeface="Helvetica"/>
              </a:rPr>
              <a:t>Ế</a:t>
            </a:r>
            <a:r>
              <a:t>N PHÍA NAM LI-BĂNG NGÀY NAY</a:t>
            </a:r>
          </a:p>
        </p:txBody>
      </p:sp>
      <p:pic>
        <p:nvPicPr>
          <p:cNvPr id="1168" name="Picture 61" descr="Picture 61"/>
          <p:cNvPicPr>
            <a:picLocks noChangeAspect="1"/>
          </p:cNvPicPr>
          <p:nvPr/>
        </p:nvPicPr>
        <p:blipFill>
          <a:blip r:embed="rId4"/>
          <a:srcRect l="14844" t="21094" r="46289" b="3644"/>
          <a:stretch>
            <a:fillRect/>
          </a:stretch>
        </p:blipFill>
        <p:spPr>
          <a:xfrm>
            <a:off x="3787775" y="1174749"/>
            <a:ext cx="2220914" cy="3225802"/>
          </a:xfrm>
          <a:prstGeom prst="rect">
            <a:avLst/>
          </a:prstGeom>
          <a:ln w="57150">
            <a:solidFill>
              <a:schemeClr val="accent2"/>
            </a:solidFill>
            <a:miter/>
          </a:ln>
          <a:effectLst>
            <a:outerShdw dist="107762" dir="2700000" rotWithShape="0">
              <a:srgbClr val="1A0004"/>
            </a:outerShdw>
          </a:effectLst>
        </p:spPr>
      </p:pic>
      <p:pic>
        <p:nvPicPr>
          <p:cNvPr id="1169" name="Picture 81" descr="Picture 81"/>
          <p:cNvPicPr>
            <a:picLocks noChangeAspect="1"/>
          </p:cNvPicPr>
          <p:nvPr/>
        </p:nvPicPr>
        <p:blipFill>
          <a:blip r:embed="rId5"/>
          <a:stretch>
            <a:fillRect/>
          </a:stretch>
        </p:blipFill>
        <p:spPr>
          <a:xfrm>
            <a:off x="4610100" y="3648075"/>
            <a:ext cx="3514725" cy="2293939"/>
          </a:xfrm>
          <a:prstGeom prst="rect">
            <a:avLst/>
          </a:prstGeom>
          <a:ln w="76200">
            <a:solidFill>
              <a:schemeClr val="accent2"/>
            </a:solidFill>
            <a:miter/>
          </a:ln>
          <a:effectLst>
            <a:outerShdw dist="107762" dir="2700000" rotWithShape="0">
              <a:srgbClr val="1A0004"/>
            </a:outerShdw>
          </a:effectLst>
        </p:spPr>
      </p:pic>
      <p:sp>
        <p:nvSpPr>
          <p:cNvPr id="1170" name="Rectangle 120"/>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71" name="Rectangle 121"/>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172" name="AutoShape 122"/>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73" name="Rectangle 123"/>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74" name="AutoShape 124"/>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75" name="Line 125"/>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176" name="Line 126"/>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177" name="Line 127"/>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178" name="Line 128"/>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179" name="Line 129"/>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180" name="Line 133"/>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181"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182"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183"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1184"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185"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186"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187"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166"/>
                                        </p:tgtEl>
                                        <p:attrNameLst>
                                          <p:attrName>style.visibility</p:attrName>
                                        </p:attrNameLst>
                                      </p:cBhvr>
                                      <p:to>
                                        <p:strVal val="visible"/>
                                      </p:to>
                                    </p:set>
                                    <p:anim calcmode="lin" valueType="num">
                                      <p:cBhvr>
                                        <p:cTn id="7" dur="500" fill="hold"/>
                                        <p:tgtEl>
                                          <p:spTgt spid="1166"/>
                                        </p:tgtEl>
                                        <p:attrNameLst>
                                          <p:attrName>ppt_w</p:attrName>
                                        </p:attrNameLst>
                                      </p:cBhvr>
                                      <p:tavLst>
                                        <p:tav tm="0">
                                          <p:val>
                                            <p:fltVal val="0"/>
                                          </p:val>
                                        </p:tav>
                                        <p:tav tm="100000">
                                          <p:val>
                                            <p:strVal val="#ppt_w"/>
                                          </p:val>
                                        </p:tav>
                                      </p:tavLst>
                                    </p:anim>
                                    <p:anim calcmode="lin" valueType="num">
                                      <p:cBhvr>
                                        <p:cTn id="8" dur="500" fill="hold"/>
                                        <p:tgtEl>
                                          <p:spTgt spid="116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1167"/>
                                        </p:tgtEl>
                                        <p:attrNameLst>
                                          <p:attrName>style.visibility</p:attrName>
                                        </p:attrNameLst>
                                      </p:cBhvr>
                                      <p:to>
                                        <p:strVal val="visible"/>
                                      </p:to>
                                    </p:set>
                                    <p:anim calcmode="lin" valueType="num">
                                      <p:cBhvr>
                                        <p:cTn id="12" dur="500" fill="hold"/>
                                        <p:tgtEl>
                                          <p:spTgt spid="1167"/>
                                        </p:tgtEl>
                                        <p:attrNameLst>
                                          <p:attrName>ppt_x</p:attrName>
                                        </p:attrNameLst>
                                      </p:cBhvr>
                                      <p:tavLst>
                                        <p:tav tm="0">
                                          <p:val>
                                            <p:strVal val="0-#ppt_w/2"/>
                                          </p:val>
                                        </p:tav>
                                        <p:tav tm="100000">
                                          <p:val>
                                            <p:strVal val="#ppt_x"/>
                                          </p:val>
                                        </p:tav>
                                      </p:tavLst>
                                    </p:anim>
                                    <p:anim calcmode="lin" valueType="num">
                                      <p:cBhvr>
                                        <p:cTn id="13" dur="500" fill="hold"/>
                                        <p:tgtEl>
                                          <p:spTgt spid="116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4" fill="hold" grpId="3" nodeType="afterEffect">
                                  <p:stCondLst>
                                    <p:cond delay="2000"/>
                                  </p:stCondLst>
                                  <p:iterate>
                                    <p:tmAbs val="0"/>
                                  </p:iterate>
                                  <p:childTnLst>
                                    <p:set>
                                      <p:cBhvr>
                                        <p:cTn id="16" fill="hold"/>
                                        <p:tgtEl>
                                          <p:spTgt spid="1159"/>
                                        </p:tgtEl>
                                        <p:attrNameLst>
                                          <p:attrName>style.visibility</p:attrName>
                                        </p:attrNameLst>
                                      </p:cBhvr>
                                      <p:to>
                                        <p:strVal val="visible"/>
                                      </p:to>
                                    </p:set>
                                    <p:animEffect transition="in" filter="wipe(down)">
                                      <p:cBhvr>
                                        <p:cTn id="17" dur="5000"/>
                                        <p:tgtEl>
                                          <p:spTgt spid="1159"/>
                                        </p:tgtEl>
                                      </p:cBhvr>
                                    </p:animEffect>
                                  </p:childTnLst>
                                </p:cTn>
                              </p:par>
                            </p:childTnLst>
                          </p:cTn>
                        </p:par>
                        <p:par>
                          <p:cTn id="18" fill="hold">
                            <p:stCondLst>
                              <p:cond delay="8000"/>
                            </p:stCondLst>
                            <p:childTnLst>
                              <p:par>
                                <p:cTn id="19" presetID="9" presetClass="entr" fill="hold" grpId="4" nodeType="afterEffect">
                                  <p:stCondLst>
                                    <p:cond delay="1000"/>
                                  </p:stCondLst>
                                  <p:iterate>
                                    <p:tmAbs val="0"/>
                                  </p:iterate>
                                  <p:childTnLst>
                                    <p:set>
                                      <p:cBhvr>
                                        <p:cTn id="20" fill="hold"/>
                                        <p:tgtEl>
                                          <p:spTgt spid="1169"/>
                                        </p:tgtEl>
                                        <p:attrNameLst>
                                          <p:attrName>style.visibility</p:attrName>
                                        </p:attrNameLst>
                                      </p:cBhvr>
                                      <p:to>
                                        <p:strVal val="visible"/>
                                      </p:to>
                                    </p:set>
                                    <p:animEffect transition="in" filter="dissolve">
                                      <p:cBhvr>
                                        <p:cTn id="21" dur="500"/>
                                        <p:tgtEl>
                                          <p:spTgt spid="1169"/>
                                        </p:tgtEl>
                                      </p:cBhvr>
                                    </p:animEffect>
                                  </p:childTnLst>
                                </p:cTn>
                              </p:par>
                            </p:childTnLst>
                          </p:cTn>
                        </p:par>
                        <p:par>
                          <p:cTn id="22" fill="hold">
                            <p:stCondLst>
                              <p:cond delay="9500"/>
                            </p:stCondLst>
                            <p:childTnLst>
                              <p:par>
                                <p:cTn id="23" presetID="9" presetClass="entr" fill="hold" grpId="5" nodeType="afterEffect">
                                  <p:stCondLst>
                                    <p:cond delay="1000"/>
                                  </p:stCondLst>
                                  <p:iterate>
                                    <p:tmAbs val="0"/>
                                  </p:iterate>
                                  <p:childTnLst>
                                    <p:set>
                                      <p:cBhvr>
                                        <p:cTn id="24" fill="hold"/>
                                        <p:tgtEl>
                                          <p:spTgt spid="1168"/>
                                        </p:tgtEl>
                                        <p:attrNameLst>
                                          <p:attrName>style.visibility</p:attrName>
                                        </p:attrNameLst>
                                      </p:cBhvr>
                                      <p:to>
                                        <p:strVal val="visible"/>
                                      </p:to>
                                    </p:set>
                                    <p:animEffect transition="in" filter="dissolve">
                                      <p:cBhvr>
                                        <p:cTn id="25" dur="500"/>
                                        <p:tgtEl>
                                          <p:spTgt spid="1168"/>
                                        </p:tgtEl>
                                      </p:cBhvr>
                                    </p:animEffect>
                                  </p:childTnLst>
                                </p:cTn>
                              </p:par>
                            </p:childTnLst>
                          </p:cTn>
                        </p:par>
                        <p:par>
                          <p:cTn id="26" fill="hold">
                            <p:stCondLst>
                              <p:cond delay="11000"/>
                            </p:stCondLst>
                            <p:childTnLst>
                              <p:par>
                                <p:cTn id="27" presetID="9" presetClass="entr" fill="hold" grpId="6" nodeType="afterEffect">
                                  <p:stCondLst>
                                    <p:cond delay="1000"/>
                                  </p:stCondLst>
                                  <p:iterate>
                                    <p:tmAbs val="0"/>
                                  </p:iterate>
                                  <p:childTnLst>
                                    <p:set>
                                      <p:cBhvr>
                                        <p:cTn id="28" fill="hold"/>
                                        <p:tgtEl>
                                          <p:spTgt spid="1163"/>
                                        </p:tgtEl>
                                        <p:attrNameLst>
                                          <p:attrName>style.visibility</p:attrName>
                                        </p:attrNameLst>
                                      </p:cBhvr>
                                      <p:to>
                                        <p:strVal val="visible"/>
                                      </p:to>
                                    </p:set>
                                    <p:animEffect transition="in" filter="dissolve">
                                      <p:cBhvr>
                                        <p:cTn id="29"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 grpId="3" animBg="1" advAuto="0"/>
      <p:bldP spid="1163" grpId="6" animBg="1" advAuto="0"/>
      <p:bldP spid="1166" grpId="1" animBg="1" advAuto="0"/>
      <p:bldP spid="1167" grpId="2" animBg="1" advAuto="0"/>
      <p:bldP spid="1168" grpId="5" animBg="1" advAuto="0"/>
      <p:bldP spid="1169" grpId="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Line 2"/>
          <p:cNvSpPr/>
          <p:nvPr/>
        </p:nvSpPr>
        <p:spPr>
          <a:xfrm>
            <a:off x="787400" y="838200"/>
            <a:ext cx="406400" cy="0"/>
          </a:xfrm>
          <a:prstGeom prst="line">
            <a:avLst/>
          </a:prstGeom>
          <a:ln w="50800">
            <a:solidFill>
              <a:srgbClr val="FFD34A"/>
            </a:solidFill>
          </a:ln>
          <a:effectLst>
            <a:outerShdw dist="107762" dir="2700000" rotWithShape="0">
              <a:srgbClr val="1A0004"/>
            </a:outerShdw>
          </a:effectLst>
        </p:spPr>
        <p:txBody>
          <a:bodyPr lIns="45719" rIns="45719"/>
          <a:lstStyle/>
          <a:p>
            <a:pPr>
              <a:defRPr>
                <a:solidFill>
                  <a:srgbClr val="FFFFFF"/>
                </a:solidFill>
              </a:defRPr>
            </a:pPr>
            <a:endParaRPr/>
          </a:p>
        </p:txBody>
      </p:sp>
      <p:sp>
        <p:nvSpPr>
          <p:cNvPr id="312" name="Rectangle 3"/>
          <p:cNvSpPr/>
          <p:nvPr/>
        </p:nvSpPr>
        <p:spPr>
          <a:xfrm>
            <a:off x="698500" y="850900"/>
            <a:ext cx="7823200" cy="5097463"/>
          </a:xfrm>
          <a:prstGeom prst="rect">
            <a:avLst/>
          </a:prstGeom>
          <a:solidFill>
            <a:schemeClr val="accent2"/>
          </a:solidFill>
          <a:ln w="76200">
            <a:solidFill>
              <a:schemeClr val="accent1"/>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13" name="Rectangle 4"/>
          <p:cNvSpPr txBox="1"/>
          <p:nvPr/>
        </p:nvSpPr>
        <p:spPr>
          <a:xfrm>
            <a:off x="738187" y="900112"/>
            <a:ext cx="7921626" cy="4466854"/>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defRPr sz="3600">
                <a:solidFill>
                  <a:srgbClr val="FAFD00"/>
                </a:solidFill>
              </a:defRPr>
            </a:pPr>
            <a:r>
              <a:t>NIÊN Đ</a:t>
            </a:r>
            <a:r>
              <a:rPr>
                <a:latin typeface="+mn-lt"/>
                <a:ea typeface="+mn-ea"/>
                <a:cs typeface="+mn-cs"/>
                <a:sym typeface="Helvetica"/>
              </a:rPr>
              <a:t>Ạ</a:t>
            </a:r>
            <a:r>
              <a:t>I T</a:t>
            </a:r>
            <a:r>
              <a:rPr>
                <a:latin typeface="+mn-lt"/>
                <a:ea typeface="+mn-ea"/>
                <a:cs typeface="+mn-cs"/>
                <a:sym typeface="Helvetica"/>
              </a:rPr>
              <a:t>Ổ</a:t>
            </a:r>
            <a:r>
              <a:t>NG QUÁT:</a:t>
            </a:r>
            <a:endParaRPr>
              <a:solidFill>
                <a:srgbClr val="00DFCA"/>
              </a:solidFill>
              <a:latin typeface="Comic Sans MS"/>
              <a:ea typeface="Comic Sans MS"/>
              <a:cs typeface="Comic Sans MS"/>
              <a:sym typeface="Comic Sans MS"/>
            </a:endParaRPr>
          </a:p>
          <a:p>
            <a:pPr algn="ctr">
              <a:defRPr sz="3600">
                <a:solidFill>
                  <a:srgbClr val="FAFD00"/>
                </a:solidFill>
              </a:defRPr>
            </a:pPr>
            <a:endParaRPr>
              <a:solidFill>
                <a:srgbClr val="00DFCA"/>
              </a:solidFill>
              <a:latin typeface="Comic Sans MS"/>
              <a:ea typeface="Comic Sans MS"/>
              <a:cs typeface="Comic Sans MS"/>
              <a:sym typeface="Comic Sans MS"/>
            </a:endParaRPr>
          </a:p>
          <a:p>
            <a:pPr>
              <a:defRPr sz="3600">
                <a:solidFill>
                  <a:srgbClr val="FAFD00"/>
                </a:solidFill>
              </a:defRPr>
            </a:pPr>
            <a:r>
              <a:t>ÁP-RA-HAM – GIÔ-SÉP	2000 T.C.</a:t>
            </a:r>
            <a:endParaRPr>
              <a:solidFill>
                <a:srgbClr val="FFFFFF"/>
              </a:solidFill>
            </a:endParaRPr>
          </a:p>
          <a:p>
            <a:pPr>
              <a:defRPr sz="3600">
                <a:solidFill>
                  <a:srgbClr val="FAFD00"/>
                </a:solidFill>
              </a:defRPr>
            </a:pPr>
            <a:endParaRPr>
              <a:solidFill>
                <a:srgbClr val="FFFFFF"/>
              </a:solidFill>
            </a:endParaRPr>
          </a:p>
          <a:p>
            <a:pPr>
              <a:defRPr sz="3600">
                <a:solidFill>
                  <a:srgbClr val="FFFFFF"/>
                </a:solidFill>
              </a:defRPr>
            </a:pPr>
            <a:r>
              <a:t>MÔI-SE – GIÔ-SUÊ	  	1500 T.C.</a:t>
            </a:r>
            <a:endParaRPr>
              <a:solidFill>
                <a:srgbClr val="FAFD00"/>
              </a:solidFill>
            </a:endParaRPr>
          </a:p>
          <a:p>
            <a:pPr>
              <a:defRPr sz="3600">
                <a:solidFill>
                  <a:srgbClr val="FAFD00"/>
                </a:solidFill>
              </a:defRPr>
            </a:pPr>
            <a:endParaRPr>
              <a:solidFill>
                <a:srgbClr val="FAFD00"/>
              </a:solidFill>
            </a:endParaRPr>
          </a:p>
          <a:p>
            <a:pPr>
              <a:defRPr sz="3600">
                <a:solidFill>
                  <a:srgbClr val="FAFD00"/>
                </a:solidFill>
              </a:defRPr>
            </a:pPr>
            <a:endParaRPr>
              <a:solidFill>
                <a:srgbClr val="FAFD00"/>
              </a:solidFill>
            </a:endParaRPr>
          </a:p>
        </p:txBody>
      </p:sp>
      <p:sp>
        <p:nvSpPr>
          <p:cNvPr id="314" name="Rectangle 17"/>
          <p:cNvSpPr txBox="1"/>
          <p:nvPr/>
        </p:nvSpPr>
        <p:spPr>
          <a:xfrm>
            <a:off x="8131766" y="651541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01</a:t>
            </a:r>
          </a:p>
        </p:txBody>
      </p:sp>
      <p:sp>
        <p:nvSpPr>
          <p:cNvPr id="315" name="Text"/>
          <p:cNvSpPr txBox="1"/>
          <p:nvPr/>
        </p:nvSpPr>
        <p:spPr>
          <a:xfrm>
            <a:off x="4268261" y="3262629"/>
            <a:ext cx="480478" cy="332741"/>
          </a:xfrm>
          <a:prstGeom prst="rect">
            <a:avLst/>
          </a:prstGeom>
          <a:ln w="12700">
            <a:miter lim="400000"/>
          </a:ln>
        </p:spPr>
        <p:txBody>
          <a:bodyPr wrap="none" lIns="45719" rIns="45719">
            <a:spAutoFit/>
          </a:bodyPr>
          <a:lstStyle/>
          <a:p>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5" fill="hold" grpId="1" nodeType="afterEffect">
                                  <p:stCondLst>
                                    <p:cond delay="100"/>
                                  </p:stCondLst>
                                  <p:iterate>
                                    <p:tmAbs val="0"/>
                                  </p:iterate>
                                  <p:childTnLst>
                                    <p:set>
                                      <p:cBhvr>
                                        <p:cTn id="6" fill="hold"/>
                                        <p:tgtEl>
                                          <p:spTgt spid="313"/>
                                        </p:tgtEl>
                                        <p:attrNameLst>
                                          <p:attrName>style.visibility</p:attrName>
                                        </p:attrNameLst>
                                      </p:cBhvr>
                                      <p:to>
                                        <p:strVal val="visible"/>
                                      </p:to>
                                    </p:set>
                                    <p:anim calcmode="lin" valueType="num">
                                      <p:cBhvr>
                                        <p:cTn id="7" dur="500" fill="hold"/>
                                        <p:tgtEl>
                                          <p:spTgt spid="313"/>
                                        </p:tgtEl>
                                        <p:attrNameLst>
                                          <p:attrName>ppt_w</p:attrName>
                                        </p:attrNameLst>
                                      </p:cBhvr>
                                      <p:tavLst>
                                        <p:tav tm="0">
                                          <p:val>
                                            <p:strVal val="#ppt_w"/>
                                          </p:val>
                                        </p:tav>
                                        <p:tav tm="100000">
                                          <p:val>
                                            <p:strVal val="#ppt_w"/>
                                          </p:val>
                                        </p:tav>
                                      </p:tavLst>
                                    </p:anim>
                                    <p:anim calcmode="lin" valueType="num">
                                      <p:cBhvr>
                                        <p:cTn id="8" dur="500" fill="hold"/>
                                        <p:tgtEl>
                                          <p:spTgt spid="313"/>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 name="Rectangle 2"/>
          <p:cNvSpPr/>
          <p:nvPr/>
        </p:nvSpPr>
        <p:spPr>
          <a:xfrm>
            <a:off x="1589087" y="827087"/>
            <a:ext cx="6858001" cy="5257801"/>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192" name="Freeform 3"/>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93" name="Freeform 6"/>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94" name="Freeform 7"/>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95" name="Rectangle 8"/>
          <p:cNvSpPr txBox="1"/>
          <p:nvPr/>
        </p:nvSpPr>
        <p:spPr>
          <a:xfrm>
            <a:off x="4630737" y="2649538"/>
            <a:ext cx="152082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331B3"/>
                </a:solidFill>
              </a:defRPr>
            </a:lvl1pPr>
          </a:lstStyle>
          <a:p>
            <a:r>
              <a:t>ER</a:t>
            </a:r>
          </a:p>
        </p:txBody>
      </p:sp>
      <p:sp>
        <p:nvSpPr>
          <p:cNvPr id="1196" name="Freeform 9"/>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97" name="Freeform 11"/>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98" name="Freeform 12"/>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199" name="Freeform 13"/>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200" name="Rectangle 14"/>
          <p:cNvSpPr txBox="1"/>
          <p:nvPr/>
        </p:nvSpPr>
        <p:spPr>
          <a:xfrm>
            <a:off x="3449637" y="2382838"/>
            <a:ext cx="12731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SG</a:t>
            </a:r>
          </a:p>
        </p:txBody>
      </p:sp>
      <p:sp>
        <p:nvSpPr>
          <p:cNvPr id="1201" name="Rectangle 15"/>
          <p:cNvSpPr txBox="1"/>
          <p:nvPr/>
        </p:nvSpPr>
        <p:spPr>
          <a:xfrm>
            <a:off x="2516188" y="5640387"/>
            <a:ext cx="7016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BĐ</a:t>
            </a:r>
          </a:p>
        </p:txBody>
      </p:sp>
      <p:sp>
        <p:nvSpPr>
          <p:cNvPr id="1202" name="Rectangle 16"/>
          <p:cNvSpPr txBox="1"/>
          <p:nvPr/>
        </p:nvSpPr>
        <p:spPr>
          <a:xfrm>
            <a:off x="2020888" y="992187"/>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ĐTH</a:t>
            </a:r>
          </a:p>
        </p:txBody>
      </p:sp>
      <p:sp>
        <p:nvSpPr>
          <p:cNvPr id="1203" name="Line 18"/>
          <p:cNvSpPr/>
          <p:nvPr/>
        </p:nvSpPr>
        <p:spPr>
          <a:xfrm>
            <a:off x="1746250" y="3505200"/>
            <a:ext cx="6546850" cy="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1204" name="Rectangle 21"/>
          <p:cNvSpPr txBox="1"/>
          <p:nvPr/>
        </p:nvSpPr>
        <p:spPr>
          <a:xfrm>
            <a:off x="2613025" y="3613150"/>
            <a:ext cx="1730375"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BC</a:t>
            </a:r>
          </a:p>
        </p:txBody>
      </p:sp>
      <p:sp>
        <p:nvSpPr>
          <p:cNvPr id="1205" name="Oval 23"/>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06" name="Rectangle 25"/>
          <p:cNvSpPr txBox="1"/>
          <p:nvPr/>
        </p:nvSpPr>
        <p:spPr>
          <a:xfrm>
            <a:off x="6896100" y="4395787"/>
            <a:ext cx="83502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U</a:t>
            </a:r>
          </a:p>
        </p:txBody>
      </p:sp>
      <p:sp>
        <p:nvSpPr>
          <p:cNvPr id="1207" name="Oval 32"/>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08" name="Rectangle 33"/>
          <p:cNvSpPr txBox="1"/>
          <p:nvPr/>
        </p:nvSpPr>
        <p:spPr>
          <a:xfrm>
            <a:off x="3122885" y="2568575"/>
            <a:ext cx="3217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a:t>
            </a:r>
          </a:p>
        </p:txBody>
      </p:sp>
      <p:sp>
        <p:nvSpPr>
          <p:cNvPr id="1209" name="Oval 34"/>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10" name="Rectangle 35"/>
          <p:cNvSpPr txBox="1"/>
          <p:nvPr/>
        </p:nvSpPr>
        <p:spPr>
          <a:xfrm>
            <a:off x="2769120" y="3078163"/>
            <a:ext cx="33868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G</a:t>
            </a:r>
          </a:p>
        </p:txBody>
      </p:sp>
      <p:sp>
        <p:nvSpPr>
          <p:cNvPr id="1211" name="Oval 36"/>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12" name="Oval 37"/>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13" name="Rectangle 38"/>
          <p:cNvSpPr txBox="1"/>
          <p:nvPr/>
        </p:nvSpPr>
        <p:spPr>
          <a:xfrm>
            <a:off x="3118866" y="4451350"/>
            <a:ext cx="5250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CB</a:t>
            </a:r>
          </a:p>
        </p:txBody>
      </p:sp>
      <p:sp>
        <p:nvSpPr>
          <p:cNvPr id="1214" name="Oval 39"/>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15" name="Rectangle 40"/>
          <p:cNvSpPr txBox="1"/>
          <p:nvPr/>
        </p:nvSpPr>
        <p:spPr>
          <a:xfrm>
            <a:off x="3253233" y="5164137"/>
            <a:ext cx="491234"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NS</a:t>
            </a:r>
          </a:p>
        </p:txBody>
      </p:sp>
      <p:sp>
        <p:nvSpPr>
          <p:cNvPr id="1216" name="Oval 41"/>
          <p:cNvSpPr/>
          <p:nvPr/>
        </p:nvSpPr>
        <p:spPr>
          <a:xfrm>
            <a:off x="1671638" y="4186237"/>
            <a:ext cx="193677" cy="187327"/>
          </a:xfrm>
          <a:prstGeom prst="ellipse">
            <a:avLst/>
          </a:prstGeom>
          <a:solidFill>
            <a:srgbClr val="00CC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17" name="Rectangle 42"/>
          <p:cNvSpPr txBox="1"/>
          <p:nvPr/>
        </p:nvSpPr>
        <p:spPr>
          <a:xfrm>
            <a:off x="1849387" y="4081462"/>
            <a:ext cx="304901"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E</a:t>
            </a:r>
          </a:p>
        </p:txBody>
      </p:sp>
      <p:sp>
        <p:nvSpPr>
          <p:cNvPr id="1218" name="Rectangle 43"/>
          <p:cNvSpPr txBox="1"/>
          <p:nvPr/>
        </p:nvSpPr>
        <p:spPr>
          <a:xfrm>
            <a:off x="3794671" y="3078163"/>
            <a:ext cx="541834"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NN</a:t>
            </a:r>
          </a:p>
        </p:txBody>
      </p:sp>
      <p:sp>
        <p:nvSpPr>
          <p:cNvPr id="1219" name="Oval 47"/>
          <p:cNvSpPr/>
          <p:nvPr/>
        </p:nvSpPr>
        <p:spPr>
          <a:xfrm>
            <a:off x="2819400" y="4191000"/>
            <a:ext cx="1066800" cy="990600"/>
          </a:xfrm>
          <a:prstGeom prst="ellipse">
            <a:avLst/>
          </a:prstGeom>
          <a:ln w="57150">
            <a:solidFill>
              <a:srgbClr val="D83104"/>
            </a:solidFill>
          </a:ln>
          <a:effectLst>
            <a:outerShdw dist="109250" dir="2132261"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20" name="Freeform 48"/>
          <p:cNvSpPr/>
          <p:nvPr/>
        </p:nvSpPr>
        <p:spPr>
          <a:xfrm>
            <a:off x="2917361" y="1295576"/>
            <a:ext cx="838320" cy="3363737"/>
          </a:xfrm>
          <a:custGeom>
            <a:avLst/>
            <a:gdLst/>
            <a:ahLst/>
            <a:cxnLst>
              <a:cxn ang="0">
                <a:pos x="wd2" y="hd2"/>
              </a:cxn>
              <a:cxn ang="5400000">
                <a:pos x="wd2" y="hd2"/>
              </a:cxn>
              <a:cxn ang="10800000">
                <a:pos x="wd2" y="hd2"/>
              </a:cxn>
              <a:cxn ang="16200000">
                <a:pos x="wd2" y="hd2"/>
              </a:cxn>
            </a:cxnLst>
            <a:rect l="0" t="0" r="r" b="b"/>
            <a:pathLst>
              <a:path w="19837" h="21589" extrusionOk="0">
                <a:moveTo>
                  <a:pt x="4481" y="21589"/>
                </a:moveTo>
                <a:cubicBezTo>
                  <a:pt x="3880" y="21344"/>
                  <a:pt x="3129" y="21131"/>
                  <a:pt x="2716" y="20866"/>
                </a:cubicBezTo>
                <a:cubicBezTo>
                  <a:pt x="2453" y="20703"/>
                  <a:pt x="2377" y="20529"/>
                  <a:pt x="2114" y="20387"/>
                </a:cubicBezTo>
                <a:cubicBezTo>
                  <a:pt x="1889" y="20275"/>
                  <a:pt x="1701" y="20173"/>
                  <a:pt x="1513" y="20071"/>
                </a:cubicBezTo>
                <a:cubicBezTo>
                  <a:pt x="1326" y="19857"/>
                  <a:pt x="1138" y="19633"/>
                  <a:pt x="950" y="19429"/>
                </a:cubicBezTo>
                <a:cubicBezTo>
                  <a:pt x="837" y="19317"/>
                  <a:pt x="649" y="19113"/>
                  <a:pt x="649" y="19113"/>
                </a:cubicBezTo>
                <a:cubicBezTo>
                  <a:pt x="48" y="17687"/>
                  <a:pt x="-1041" y="14304"/>
                  <a:pt x="2415" y="12796"/>
                </a:cubicBezTo>
                <a:cubicBezTo>
                  <a:pt x="2828" y="12215"/>
                  <a:pt x="3767" y="11339"/>
                  <a:pt x="5045" y="10881"/>
                </a:cubicBezTo>
                <a:cubicBezTo>
                  <a:pt x="5796" y="10259"/>
                  <a:pt x="7223" y="9577"/>
                  <a:pt x="8613" y="9037"/>
                </a:cubicBezTo>
                <a:cubicBezTo>
                  <a:pt x="9214" y="8782"/>
                  <a:pt x="10153" y="8588"/>
                  <a:pt x="10679" y="8323"/>
                </a:cubicBezTo>
                <a:cubicBezTo>
                  <a:pt x="11581" y="7804"/>
                  <a:pt x="12520" y="7294"/>
                  <a:pt x="13609" y="6805"/>
                </a:cubicBezTo>
                <a:cubicBezTo>
                  <a:pt x="14286" y="6479"/>
                  <a:pt x="14586" y="6143"/>
                  <a:pt x="15375" y="5847"/>
                </a:cubicBezTo>
                <a:cubicBezTo>
                  <a:pt x="15863" y="5277"/>
                  <a:pt x="16727" y="4686"/>
                  <a:pt x="17742" y="4166"/>
                </a:cubicBezTo>
                <a:cubicBezTo>
                  <a:pt x="18005" y="3738"/>
                  <a:pt x="18192" y="3423"/>
                  <a:pt x="18906" y="3046"/>
                </a:cubicBezTo>
                <a:cubicBezTo>
                  <a:pt x="19132" y="2638"/>
                  <a:pt x="19507" y="2241"/>
                  <a:pt x="19808" y="1843"/>
                </a:cubicBezTo>
                <a:cubicBezTo>
                  <a:pt x="19695" y="1344"/>
                  <a:pt x="20559" y="91"/>
                  <a:pt x="17441" y="9"/>
                </a:cubicBezTo>
                <a:cubicBezTo>
                  <a:pt x="16727" y="-11"/>
                  <a:pt x="16051" y="9"/>
                  <a:pt x="15375" y="9"/>
                </a:cubicBezTo>
              </a:path>
            </a:pathLst>
          </a:custGeom>
          <a:ln w="57150">
            <a:solidFill>
              <a:srgbClr val="EEFF4B"/>
            </a:solidFill>
            <a:prstDash val="sysDot"/>
          </a:ln>
          <a:effectLst>
            <a:outerShdw dist="89803"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21" name="Freeform 50"/>
          <p:cNvSpPr/>
          <p:nvPr/>
        </p:nvSpPr>
        <p:spPr>
          <a:xfrm>
            <a:off x="2427287" y="1270000"/>
            <a:ext cx="1120776" cy="3498850"/>
          </a:xfrm>
          <a:custGeom>
            <a:avLst/>
            <a:gdLst/>
            <a:ahLst/>
            <a:cxnLst>
              <a:cxn ang="0">
                <a:pos x="wd2" y="hd2"/>
              </a:cxn>
              <a:cxn ang="5400000">
                <a:pos x="wd2" y="hd2"/>
              </a:cxn>
              <a:cxn ang="10800000">
                <a:pos x="wd2" y="hd2"/>
              </a:cxn>
              <a:cxn ang="16200000">
                <a:pos x="wd2" y="hd2"/>
              </a:cxn>
            </a:cxnLst>
            <a:rect l="0" t="0" r="r" b="b"/>
            <a:pathLst>
              <a:path w="20861" h="21600" extrusionOk="0">
                <a:moveTo>
                  <a:pt x="20861" y="0"/>
                </a:moveTo>
                <a:cubicBezTo>
                  <a:pt x="18143" y="78"/>
                  <a:pt x="18202" y="0"/>
                  <a:pt x="17167" y="696"/>
                </a:cubicBezTo>
                <a:cubicBezTo>
                  <a:pt x="16370" y="2479"/>
                  <a:pt x="17227" y="343"/>
                  <a:pt x="16695" y="4694"/>
                </a:cubicBezTo>
                <a:cubicBezTo>
                  <a:pt x="16576" y="5459"/>
                  <a:pt x="15069" y="6155"/>
                  <a:pt x="14153" y="6841"/>
                </a:cubicBezTo>
                <a:cubicBezTo>
                  <a:pt x="12676" y="7889"/>
                  <a:pt x="11051" y="8918"/>
                  <a:pt x="9278" y="9918"/>
                </a:cubicBezTo>
                <a:cubicBezTo>
                  <a:pt x="8244" y="10486"/>
                  <a:pt x="7476" y="11133"/>
                  <a:pt x="6028" y="11604"/>
                </a:cubicBezTo>
                <a:cubicBezTo>
                  <a:pt x="5112" y="12623"/>
                  <a:pt x="2777" y="13466"/>
                  <a:pt x="1625" y="14456"/>
                </a:cubicBezTo>
                <a:cubicBezTo>
                  <a:pt x="857" y="15083"/>
                  <a:pt x="384" y="15779"/>
                  <a:pt x="0" y="16455"/>
                </a:cubicBezTo>
                <a:cubicBezTo>
                  <a:pt x="177" y="18572"/>
                  <a:pt x="-739" y="19954"/>
                  <a:pt x="4875" y="21139"/>
                </a:cubicBezTo>
                <a:cubicBezTo>
                  <a:pt x="5939" y="21355"/>
                  <a:pt x="7032" y="21600"/>
                  <a:pt x="8362" y="21600"/>
                </a:cubicBezTo>
              </a:path>
            </a:pathLst>
          </a:custGeom>
          <a:ln w="57150">
            <a:solidFill>
              <a:srgbClr val="EEFF4B"/>
            </a:solidFill>
            <a:prstDash val="sysDot"/>
          </a:ln>
          <a:effectLst>
            <a:outerShdw dist="89803"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22" name="Rectangle 51"/>
          <p:cNvSpPr txBox="1"/>
          <p:nvPr/>
        </p:nvSpPr>
        <p:spPr>
          <a:xfrm>
            <a:off x="5830887" y="2884488"/>
            <a:ext cx="83502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chemeClr val="accent1"/>
                </a:solidFill>
              </a:defRPr>
            </a:lvl1pPr>
          </a:lstStyle>
          <a:p>
            <a:r>
              <a:t>B</a:t>
            </a:r>
          </a:p>
        </p:txBody>
      </p:sp>
      <p:sp>
        <p:nvSpPr>
          <p:cNvPr id="1223" name="Oval 52"/>
          <p:cNvSpPr/>
          <p:nvPr/>
        </p:nvSpPr>
        <p:spPr>
          <a:xfrm>
            <a:off x="5702300" y="3033713"/>
            <a:ext cx="193677" cy="187327"/>
          </a:xfrm>
          <a:prstGeom prst="ellipse">
            <a:avLst/>
          </a:prstGeom>
          <a:solidFill>
            <a:schemeClr val="accent1"/>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24" name="Rectangle 53"/>
          <p:cNvSpPr txBox="1"/>
          <p:nvPr/>
        </p:nvSpPr>
        <p:spPr>
          <a:xfrm>
            <a:off x="5487987" y="1811338"/>
            <a:ext cx="83502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331B3"/>
                </a:solidFill>
              </a:defRPr>
            </a:lvl1pPr>
          </a:lstStyle>
          <a:p>
            <a:r>
              <a:t>H</a:t>
            </a:r>
          </a:p>
        </p:txBody>
      </p:sp>
      <p:sp>
        <p:nvSpPr>
          <p:cNvPr id="1225" name="Oval 54"/>
          <p:cNvSpPr/>
          <p:nvPr/>
        </p:nvSpPr>
        <p:spPr>
          <a:xfrm>
            <a:off x="5313362" y="1982788"/>
            <a:ext cx="193677" cy="187327"/>
          </a:xfrm>
          <a:prstGeom prst="ellipse">
            <a:avLst/>
          </a:prstGeom>
          <a:solidFill>
            <a:srgbClr val="0331B3"/>
          </a:solidFill>
          <a:ln w="25400">
            <a:solidFill>
              <a:srgbClr val="0331B3"/>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26" name="Rectangle 55"/>
          <p:cNvSpPr txBox="1"/>
          <p:nvPr/>
        </p:nvSpPr>
        <p:spPr>
          <a:xfrm>
            <a:off x="7088188" y="1525587"/>
            <a:ext cx="129222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331B3"/>
                </a:solidFill>
              </a:defRPr>
            </a:lvl1pPr>
          </a:lstStyle>
          <a:p>
            <a:r>
              <a:t>N(A)</a:t>
            </a:r>
          </a:p>
        </p:txBody>
      </p:sp>
      <p:sp>
        <p:nvSpPr>
          <p:cNvPr id="1227" name="Oval 56"/>
          <p:cNvSpPr/>
          <p:nvPr/>
        </p:nvSpPr>
        <p:spPr>
          <a:xfrm>
            <a:off x="6921500" y="1644650"/>
            <a:ext cx="193677" cy="187327"/>
          </a:xfrm>
          <a:prstGeom prst="ellipse">
            <a:avLst/>
          </a:prstGeom>
          <a:solidFill>
            <a:srgbClr val="0331B3"/>
          </a:solidFill>
          <a:ln w="25400">
            <a:solidFill>
              <a:srgbClr val="0331B3"/>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28" name="Text Box 81"/>
          <p:cNvSpPr txBox="1"/>
          <p:nvPr/>
        </p:nvSpPr>
        <p:spPr>
          <a:xfrm>
            <a:off x="1774825" y="46038"/>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Dân s</a:t>
            </a:r>
            <a:r>
              <a:rPr>
                <a:latin typeface="+mn-lt"/>
                <a:ea typeface="+mn-ea"/>
                <a:cs typeface="+mn-cs"/>
                <a:sym typeface="Helvetica"/>
              </a:rPr>
              <a:t>ố</a:t>
            </a:r>
            <a:r>
              <a:t>. 13</a:t>
            </a:r>
          </a:p>
        </p:txBody>
      </p:sp>
      <p:sp>
        <p:nvSpPr>
          <p:cNvPr id="1229" name="Text Box 98"/>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pic>
        <p:nvPicPr>
          <p:cNvPr id="1230" name="Picture 105" descr="Picture 105"/>
          <p:cNvPicPr>
            <a:picLocks noChangeAspect="1"/>
          </p:cNvPicPr>
          <p:nvPr/>
        </p:nvPicPr>
        <p:blipFill>
          <a:blip r:embed="rId3"/>
          <a:srcRect l="3351" t="4893" r="5470" b="8031"/>
          <a:stretch>
            <a:fillRect/>
          </a:stretch>
        </p:blipFill>
        <p:spPr>
          <a:xfrm>
            <a:off x="5681662" y="541337"/>
            <a:ext cx="2851151" cy="1863726"/>
          </a:xfrm>
          <a:prstGeom prst="rect">
            <a:avLst/>
          </a:prstGeom>
          <a:ln w="76200">
            <a:solidFill>
              <a:schemeClr val="accent2"/>
            </a:solidFill>
            <a:miter/>
          </a:ln>
          <a:effectLst>
            <a:outerShdw dist="89803" dir="2700000" rotWithShape="0">
              <a:srgbClr val="1A0004"/>
            </a:outerShdw>
          </a:effectLst>
        </p:spPr>
      </p:pic>
      <p:sp>
        <p:nvSpPr>
          <p:cNvPr id="1231" name="Rectangle 106"/>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19</a:t>
            </a:r>
          </a:p>
        </p:txBody>
      </p:sp>
      <p:pic>
        <p:nvPicPr>
          <p:cNvPr id="1232" name="Picture 110" descr="Picture 110"/>
          <p:cNvPicPr>
            <a:picLocks noChangeAspect="1"/>
          </p:cNvPicPr>
          <p:nvPr/>
        </p:nvPicPr>
        <p:blipFill>
          <a:blip r:embed="rId4"/>
          <a:stretch>
            <a:fillRect/>
          </a:stretch>
        </p:blipFill>
        <p:spPr>
          <a:xfrm>
            <a:off x="4859337" y="3640137"/>
            <a:ext cx="3009901" cy="2257426"/>
          </a:xfrm>
          <a:prstGeom prst="rect">
            <a:avLst/>
          </a:prstGeom>
          <a:ln w="76200">
            <a:solidFill>
              <a:schemeClr val="accent2"/>
            </a:solidFill>
            <a:miter/>
          </a:ln>
          <a:effectLst>
            <a:outerShdw dist="71842" dir="2700000" rotWithShape="0">
              <a:srgbClr val="1A0004"/>
            </a:outerShdw>
          </a:effectLst>
        </p:spPr>
      </p:pic>
      <p:sp>
        <p:nvSpPr>
          <p:cNvPr id="1233" name="Text Box 117"/>
          <p:cNvSpPr txBox="1"/>
          <p:nvPr/>
        </p:nvSpPr>
        <p:spPr>
          <a:xfrm>
            <a:off x="1050925" y="2151063"/>
            <a:ext cx="2336800" cy="2326641"/>
          </a:xfrm>
          <a:prstGeom prst="rect">
            <a:avLst/>
          </a:prstGeom>
          <a:ln w="12700">
            <a:miter lim="400000"/>
          </a:ln>
          <a:effectLst>
            <a:outerShdw dist="5388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spcBef>
                <a:spcPts val="1900"/>
              </a:spcBef>
              <a:defRPr sz="3200">
                <a:solidFill>
                  <a:srgbClr val="FFEA18"/>
                </a:solidFill>
                <a:latin typeface="Comic Sans MS"/>
                <a:ea typeface="Comic Sans MS"/>
                <a:cs typeface="Comic Sans MS"/>
                <a:sym typeface="Comic Sans MS"/>
              </a:defRPr>
            </a:pPr>
            <a:r>
              <a:t>…T</a:t>
            </a:r>
            <a:r>
              <a:rPr>
                <a:latin typeface="+mn-lt"/>
                <a:ea typeface="+mn-ea"/>
                <a:cs typeface="+mn-cs"/>
                <a:sym typeface="Helvetica"/>
              </a:rPr>
              <a:t>Ừ </a:t>
            </a:r>
            <a:r>
              <a:t>NAM TR</a:t>
            </a:r>
            <a:r>
              <a:rPr>
                <a:latin typeface="+mn-lt"/>
                <a:ea typeface="+mn-ea"/>
                <a:cs typeface="+mn-cs"/>
                <a:sym typeface="Helvetica"/>
              </a:rPr>
              <a:t>Ở </a:t>
            </a:r>
            <a:r>
              <a:t>V</a:t>
            </a:r>
            <a:r>
              <a:rPr>
                <a:latin typeface="+mn-lt"/>
                <a:ea typeface="+mn-ea"/>
                <a:cs typeface="+mn-cs"/>
                <a:sym typeface="Helvetica"/>
              </a:rPr>
              <a:t>Ề </a:t>
            </a:r>
            <a:r>
              <a:t>CA-ĐÊ BA-NÊ-A.</a:t>
            </a:r>
          </a:p>
        </p:txBody>
      </p:sp>
      <p:pic>
        <p:nvPicPr>
          <p:cNvPr id="1234" name="Picture 103" descr="Picture 103"/>
          <p:cNvPicPr>
            <a:picLocks noChangeAspect="1"/>
          </p:cNvPicPr>
          <p:nvPr/>
        </p:nvPicPr>
        <p:blipFill>
          <a:blip r:embed="rId5"/>
          <a:srcRect l="6415" t="2951" r="6853" b="4250"/>
          <a:stretch>
            <a:fillRect/>
          </a:stretch>
        </p:blipFill>
        <p:spPr>
          <a:xfrm>
            <a:off x="4176712" y="1485900"/>
            <a:ext cx="1819276" cy="2711450"/>
          </a:xfrm>
          <a:prstGeom prst="rect">
            <a:avLst/>
          </a:prstGeom>
          <a:ln w="76200">
            <a:solidFill>
              <a:schemeClr val="accent2"/>
            </a:solidFill>
            <a:miter/>
          </a:ln>
          <a:effectLst>
            <a:outerShdw dist="71842" dir="2700000" rotWithShape="0">
              <a:srgbClr val="1A0004"/>
            </a:outerShdw>
          </a:effectLst>
        </p:spPr>
      </p:pic>
      <p:sp>
        <p:nvSpPr>
          <p:cNvPr id="1235" name="Rectangle 122"/>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36" name="Rectangle 123"/>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237" name="AutoShape 124"/>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38" name="Rectangle 125"/>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39" name="AutoShape 126"/>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240" name="Line 127"/>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241" name="Line 128"/>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242" name="Line 129"/>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243" name="Line 130"/>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244" name="Line 131"/>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245" name="Line 135"/>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246"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247"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248" name="Text Box 115"/>
          <p:cNvSpPr txBox="1"/>
          <p:nvPr/>
        </p:nvSpPr>
        <p:spPr>
          <a:xfrm>
            <a:off x="6040437" y="2598738"/>
            <a:ext cx="2922588" cy="8534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300"/>
              </a:spcBef>
              <a:defRPr sz="2200">
                <a:solidFill>
                  <a:srgbClr val="FFEA18"/>
                </a:solidFill>
                <a:latin typeface="Comic Sans MS"/>
                <a:ea typeface="Comic Sans MS"/>
                <a:cs typeface="Comic Sans MS"/>
                <a:sym typeface="Comic Sans MS"/>
              </a:defRPr>
            </a:pPr>
            <a:r>
              <a:t>HÀNH TRÌNH C</a:t>
            </a:r>
            <a:r>
              <a:rPr>
                <a:latin typeface="+mn-lt"/>
                <a:ea typeface="+mn-ea"/>
                <a:cs typeface="+mn-cs"/>
                <a:sym typeface="Helvetica"/>
              </a:rPr>
              <a:t>Ủ</a:t>
            </a:r>
            <a:r>
              <a:t>A CÁC THÁM T</a:t>
            </a:r>
            <a:r>
              <a:rPr>
                <a:latin typeface="+mn-lt"/>
                <a:ea typeface="+mn-ea"/>
                <a:cs typeface="+mn-cs"/>
                <a:sym typeface="Helvetica"/>
              </a:rPr>
              <a:t>Ử</a:t>
            </a:r>
          </a:p>
        </p:txBody>
      </p:sp>
      <p:sp>
        <p:nvSpPr>
          <p:cNvPr id="1249"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1250"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251"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252"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253"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33"/>
                                        </p:tgtEl>
                                        <p:attrNameLst>
                                          <p:attrName>style.visibility</p:attrName>
                                        </p:attrNameLst>
                                      </p:cBhvr>
                                      <p:to>
                                        <p:strVal val="visible"/>
                                      </p:to>
                                    </p:set>
                                    <p:anim calcmode="lin" valueType="num">
                                      <p:cBhvr>
                                        <p:cTn id="7" dur="500" fill="hold"/>
                                        <p:tgtEl>
                                          <p:spTgt spid="1233"/>
                                        </p:tgtEl>
                                        <p:attrNameLst>
                                          <p:attrName>ppt_x</p:attrName>
                                        </p:attrNameLst>
                                      </p:cBhvr>
                                      <p:tavLst>
                                        <p:tav tm="0">
                                          <p:val>
                                            <p:strVal val="0-#ppt_w/2"/>
                                          </p:val>
                                        </p:tav>
                                        <p:tav tm="100000">
                                          <p:val>
                                            <p:strVal val="#ppt_x"/>
                                          </p:val>
                                        </p:tav>
                                      </p:tavLst>
                                    </p:anim>
                                    <p:anim calcmode="lin" valueType="num">
                                      <p:cBhvr>
                                        <p:cTn id="8" dur="500" fill="hold"/>
                                        <p:tgtEl>
                                          <p:spTgt spid="12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2" nodeType="afterEffect">
                                  <p:stCondLst>
                                    <p:cond delay="0"/>
                                  </p:stCondLst>
                                  <p:iterate>
                                    <p:tmAbs val="0"/>
                                  </p:iterate>
                                  <p:childTnLst>
                                    <p:set>
                                      <p:cBhvr>
                                        <p:cTn id="11" fill="hold"/>
                                        <p:tgtEl>
                                          <p:spTgt spid="1221"/>
                                        </p:tgtEl>
                                        <p:attrNameLst>
                                          <p:attrName>style.visibility</p:attrName>
                                        </p:attrNameLst>
                                      </p:cBhvr>
                                      <p:to>
                                        <p:strVal val="visible"/>
                                      </p:to>
                                    </p:set>
                                    <p:animEffect transition="in" filter="wipe(up)">
                                      <p:cBhvr>
                                        <p:cTn id="12" dur="5000"/>
                                        <p:tgtEl>
                                          <p:spTgt spid="1221"/>
                                        </p:tgtEl>
                                      </p:cBhvr>
                                    </p:animEffect>
                                  </p:childTnLst>
                                </p:cTn>
                              </p:par>
                            </p:childTnLst>
                          </p:cTn>
                        </p:par>
                        <p:par>
                          <p:cTn id="13" fill="hold">
                            <p:stCondLst>
                              <p:cond delay="5500"/>
                            </p:stCondLst>
                            <p:childTnLst>
                              <p:par>
                                <p:cTn id="14" presetID="9" presetClass="entr" fill="hold" grpId="3" nodeType="afterEffect">
                                  <p:stCondLst>
                                    <p:cond delay="1000"/>
                                  </p:stCondLst>
                                  <p:iterate>
                                    <p:tmAbs val="0"/>
                                  </p:iterate>
                                  <p:childTnLst>
                                    <p:set>
                                      <p:cBhvr>
                                        <p:cTn id="15" fill="hold"/>
                                        <p:tgtEl>
                                          <p:spTgt spid="1230"/>
                                        </p:tgtEl>
                                        <p:attrNameLst>
                                          <p:attrName>style.visibility</p:attrName>
                                        </p:attrNameLst>
                                      </p:cBhvr>
                                      <p:to>
                                        <p:strVal val="visible"/>
                                      </p:to>
                                    </p:set>
                                    <p:animEffect transition="in" filter="dissolve">
                                      <p:cBhvr>
                                        <p:cTn id="16" dur="500"/>
                                        <p:tgtEl>
                                          <p:spTgt spid="1230"/>
                                        </p:tgtEl>
                                      </p:cBhvr>
                                    </p:animEffect>
                                  </p:childTnLst>
                                </p:cTn>
                              </p:par>
                            </p:childTnLst>
                          </p:cTn>
                        </p:par>
                        <p:par>
                          <p:cTn id="17" fill="hold">
                            <p:stCondLst>
                              <p:cond delay="7000"/>
                            </p:stCondLst>
                            <p:childTnLst>
                              <p:par>
                                <p:cTn id="18" presetID="9" presetClass="entr" fill="hold" grpId="4" nodeType="afterEffect">
                                  <p:stCondLst>
                                    <p:cond delay="0"/>
                                  </p:stCondLst>
                                  <p:iterate>
                                    <p:tmAbs val="0"/>
                                  </p:iterate>
                                  <p:childTnLst>
                                    <p:set>
                                      <p:cBhvr>
                                        <p:cTn id="19" fill="hold"/>
                                        <p:tgtEl>
                                          <p:spTgt spid="1234"/>
                                        </p:tgtEl>
                                        <p:attrNameLst>
                                          <p:attrName>style.visibility</p:attrName>
                                        </p:attrNameLst>
                                      </p:cBhvr>
                                      <p:to>
                                        <p:strVal val="visible"/>
                                      </p:to>
                                    </p:set>
                                    <p:animEffect transition="in" filter="dissolve">
                                      <p:cBhvr>
                                        <p:cTn id="20" dur="500"/>
                                        <p:tgtEl>
                                          <p:spTgt spid="1234"/>
                                        </p:tgtEl>
                                      </p:cBhvr>
                                    </p:animEffect>
                                  </p:childTnLst>
                                </p:cTn>
                              </p:par>
                            </p:childTnLst>
                          </p:cTn>
                        </p:par>
                        <p:par>
                          <p:cTn id="21" fill="hold">
                            <p:stCondLst>
                              <p:cond delay="7500"/>
                            </p:stCondLst>
                            <p:childTnLst>
                              <p:par>
                                <p:cTn id="22" presetID="9" presetClass="entr" fill="hold" grpId="5" nodeType="afterEffect">
                                  <p:stCondLst>
                                    <p:cond delay="1000"/>
                                  </p:stCondLst>
                                  <p:iterate>
                                    <p:tmAbs val="0"/>
                                  </p:iterate>
                                  <p:childTnLst>
                                    <p:set>
                                      <p:cBhvr>
                                        <p:cTn id="23" fill="hold"/>
                                        <p:tgtEl>
                                          <p:spTgt spid="1232"/>
                                        </p:tgtEl>
                                        <p:attrNameLst>
                                          <p:attrName>style.visibility</p:attrName>
                                        </p:attrNameLst>
                                      </p:cBhvr>
                                      <p:to>
                                        <p:strVal val="visible"/>
                                      </p:to>
                                    </p:set>
                                    <p:animEffect transition="in" filter="dissolve">
                                      <p:cBhvr>
                                        <p:cTn id="24" dur="500"/>
                                        <p:tgtEl>
                                          <p:spTgt spid="1232"/>
                                        </p:tgtEl>
                                      </p:cBhvr>
                                    </p:animEffect>
                                  </p:childTnLst>
                                </p:cTn>
                              </p:par>
                            </p:childTnLst>
                          </p:cTn>
                        </p:par>
                        <p:par>
                          <p:cTn id="25" fill="hold">
                            <p:stCondLst>
                              <p:cond delay="9000"/>
                            </p:stCondLst>
                            <p:childTnLst>
                              <p:par>
                                <p:cTn id="26" presetID="23" presetClass="entr" presetSubtype="16" fill="hold" grpId="6" nodeType="afterEffect">
                                  <p:stCondLst>
                                    <p:cond delay="0"/>
                                  </p:stCondLst>
                                  <p:iterate>
                                    <p:tmAbs val="0"/>
                                  </p:iterate>
                                  <p:childTnLst>
                                    <p:set>
                                      <p:cBhvr>
                                        <p:cTn id="27" fill="hold"/>
                                        <p:tgtEl>
                                          <p:spTgt spid="1248"/>
                                        </p:tgtEl>
                                        <p:attrNameLst>
                                          <p:attrName>style.visibility</p:attrName>
                                        </p:attrNameLst>
                                      </p:cBhvr>
                                      <p:to>
                                        <p:strVal val="visible"/>
                                      </p:to>
                                    </p:set>
                                    <p:anim calcmode="lin" valueType="num">
                                      <p:cBhvr>
                                        <p:cTn id="28" dur="500" fill="hold"/>
                                        <p:tgtEl>
                                          <p:spTgt spid="1248"/>
                                        </p:tgtEl>
                                        <p:attrNameLst>
                                          <p:attrName>ppt_w</p:attrName>
                                        </p:attrNameLst>
                                      </p:cBhvr>
                                      <p:tavLst>
                                        <p:tav tm="0">
                                          <p:val>
                                            <p:fltVal val="0"/>
                                          </p:val>
                                        </p:tav>
                                        <p:tav tm="100000">
                                          <p:val>
                                            <p:strVal val="#ppt_w"/>
                                          </p:val>
                                        </p:tav>
                                      </p:tavLst>
                                    </p:anim>
                                    <p:anim calcmode="lin" valueType="num">
                                      <p:cBhvr>
                                        <p:cTn id="29" dur="500" fill="hold"/>
                                        <p:tgtEl>
                                          <p:spTgt spid="12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1" grpId="2" animBg="1" advAuto="0"/>
      <p:bldP spid="1230" grpId="3" animBg="1" advAuto="0"/>
      <p:bldP spid="1232" grpId="5" animBg="1" advAuto="0"/>
      <p:bldP spid="1233" grpId="1" animBg="1" advAuto="0"/>
      <p:bldP spid="1234" grpId="4" animBg="1" advAuto="0"/>
      <p:bldP spid="1248" grpId="6"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Text Box 46"/>
          <p:cNvSpPr txBox="1"/>
          <p:nvPr/>
        </p:nvSpPr>
        <p:spPr>
          <a:xfrm>
            <a:off x="1768475" y="44449"/>
            <a:ext cx="4160838"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Dân s</a:t>
            </a:r>
            <a:r>
              <a:rPr>
                <a:latin typeface="+mn-lt"/>
                <a:ea typeface="+mn-ea"/>
                <a:cs typeface="+mn-cs"/>
                <a:sym typeface="Helvetica"/>
              </a:rPr>
              <a:t>ố </a:t>
            </a:r>
            <a:r>
              <a:t>13:26-14:9</a:t>
            </a:r>
          </a:p>
        </p:txBody>
      </p:sp>
      <p:grpSp>
        <p:nvGrpSpPr>
          <p:cNvPr id="1300" name="Group 77"/>
          <p:cNvGrpSpPr/>
          <p:nvPr/>
        </p:nvGrpSpPr>
        <p:grpSpPr>
          <a:xfrm>
            <a:off x="1614488" y="66992"/>
            <a:ext cx="7341721" cy="6032184"/>
            <a:chOff x="0" y="0"/>
            <a:chExt cx="7341721" cy="6032183"/>
          </a:xfrm>
        </p:grpSpPr>
        <p:sp>
          <p:nvSpPr>
            <p:cNvPr id="1258" name="Freeform 78"/>
            <p:cNvSpPr/>
            <p:nvPr/>
          </p:nvSpPr>
          <p:spPr>
            <a:xfrm>
              <a:off x="827087" y="1204595"/>
              <a:ext cx="1120776" cy="3498851"/>
            </a:xfrm>
            <a:custGeom>
              <a:avLst/>
              <a:gdLst/>
              <a:ahLst/>
              <a:cxnLst>
                <a:cxn ang="0">
                  <a:pos x="wd2" y="hd2"/>
                </a:cxn>
                <a:cxn ang="5400000">
                  <a:pos x="wd2" y="hd2"/>
                </a:cxn>
                <a:cxn ang="10800000">
                  <a:pos x="wd2" y="hd2"/>
                </a:cxn>
                <a:cxn ang="16200000">
                  <a:pos x="wd2" y="hd2"/>
                </a:cxn>
              </a:cxnLst>
              <a:rect l="0" t="0" r="r" b="b"/>
              <a:pathLst>
                <a:path w="20861" h="21600" extrusionOk="0">
                  <a:moveTo>
                    <a:pt x="20861" y="0"/>
                  </a:moveTo>
                  <a:cubicBezTo>
                    <a:pt x="18143" y="78"/>
                    <a:pt x="18202" y="0"/>
                    <a:pt x="17167" y="696"/>
                  </a:cubicBezTo>
                  <a:cubicBezTo>
                    <a:pt x="16370" y="2479"/>
                    <a:pt x="17227" y="343"/>
                    <a:pt x="16695" y="4694"/>
                  </a:cubicBezTo>
                  <a:cubicBezTo>
                    <a:pt x="16576" y="5459"/>
                    <a:pt x="15069" y="6155"/>
                    <a:pt x="14153" y="6841"/>
                  </a:cubicBezTo>
                  <a:cubicBezTo>
                    <a:pt x="12676" y="7889"/>
                    <a:pt x="11051" y="8918"/>
                    <a:pt x="9278" y="9918"/>
                  </a:cubicBezTo>
                  <a:cubicBezTo>
                    <a:pt x="8244" y="10486"/>
                    <a:pt x="7476" y="11133"/>
                    <a:pt x="6028" y="11604"/>
                  </a:cubicBezTo>
                  <a:cubicBezTo>
                    <a:pt x="5112" y="12623"/>
                    <a:pt x="2777" y="13466"/>
                    <a:pt x="1625" y="14456"/>
                  </a:cubicBezTo>
                  <a:cubicBezTo>
                    <a:pt x="857" y="15083"/>
                    <a:pt x="384" y="15779"/>
                    <a:pt x="0" y="16455"/>
                  </a:cubicBezTo>
                  <a:cubicBezTo>
                    <a:pt x="177" y="18572"/>
                    <a:pt x="-739" y="19954"/>
                    <a:pt x="4875" y="21139"/>
                  </a:cubicBezTo>
                  <a:cubicBezTo>
                    <a:pt x="5939" y="21355"/>
                    <a:pt x="7032" y="21600"/>
                    <a:pt x="8362" y="21600"/>
                  </a:cubicBezTo>
                </a:path>
              </a:pathLst>
            </a:custGeom>
            <a:noFill/>
            <a:ln w="57150" cap="flat">
              <a:solidFill>
                <a:srgbClr val="33CC33"/>
              </a:solidFill>
              <a:prstDash val="sysDot"/>
              <a:round/>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59" name="Rectangle 79"/>
            <p:cNvSpPr/>
            <p:nvPr/>
          </p:nvSpPr>
          <p:spPr>
            <a:xfrm>
              <a:off x="0" y="728345"/>
              <a:ext cx="6858000" cy="5257801"/>
            </a:xfrm>
            <a:prstGeom prst="rect">
              <a:avLst/>
            </a:prstGeom>
            <a:gradFill flip="none" rotWithShape="1">
              <a:gsLst>
                <a:gs pos="0">
                  <a:srgbClr val="0331B3"/>
                </a:gs>
                <a:gs pos="100000">
                  <a:srgbClr val="011753"/>
                </a:gs>
              </a:gsLst>
              <a:path path="circle">
                <a:fillToRect l="37721" t="-19636" r="62278" b="119636"/>
              </a:path>
            </a:gradFill>
            <a:ln w="76200" cap="flat">
              <a:solidFill>
                <a:schemeClr val="accent2"/>
              </a:solidFill>
              <a:prstDash val="solid"/>
              <a:miter lim="800000"/>
            </a:ln>
            <a:effectLst/>
          </p:spPr>
          <p:txBody>
            <a:bodyPr wrap="square" lIns="45719" tIns="45719" rIns="45719" bIns="45719" numCol="1" anchor="ctr">
              <a:noAutofit/>
            </a:bodyPr>
            <a:lstStyle/>
            <a:p>
              <a:pPr algn="ctr">
                <a:defRPr b="0">
                  <a:solidFill>
                    <a:srgbClr val="FF0000"/>
                  </a:solidFill>
                  <a:latin typeface="Comic Sans MS"/>
                  <a:ea typeface="Comic Sans MS"/>
                  <a:cs typeface="Comic Sans MS"/>
                  <a:sym typeface="Comic Sans MS"/>
                </a:defRPr>
              </a:pPr>
              <a:endParaRPr/>
            </a:p>
          </p:txBody>
        </p:sp>
        <p:sp>
          <p:nvSpPr>
            <p:cNvPr id="1260" name="Freeform 80"/>
            <p:cNvSpPr/>
            <p:nvPr/>
          </p:nvSpPr>
          <p:spPr>
            <a:xfrm>
              <a:off x="15875" y="793432"/>
              <a:ext cx="1619250"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261" name="Freeform 81"/>
            <p:cNvSpPr/>
            <p:nvPr/>
          </p:nvSpPr>
          <p:spPr>
            <a:xfrm>
              <a:off x="5391150" y="3912870"/>
              <a:ext cx="1428750"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262" name="Freeform 82"/>
            <p:cNvSpPr/>
            <p:nvPr/>
          </p:nvSpPr>
          <p:spPr>
            <a:xfrm>
              <a:off x="1962150" y="1630045"/>
              <a:ext cx="4095750"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263" name="Rectangle 83"/>
            <p:cNvSpPr txBox="1"/>
            <p:nvPr/>
          </p:nvSpPr>
          <p:spPr>
            <a:xfrm>
              <a:off x="3030537" y="2584132"/>
              <a:ext cx="152082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331B3"/>
                  </a:solidFill>
                </a:defRPr>
              </a:lvl1pPr>
            </a:lstStyle>
            <a:p>
              <a:r>
                <a:t>ER</a:t>
              </a:r>
            </a:p>
          </p:txBody>
        </p:sp>
        <p:sp>
          <p:nvSpPr>
            <p:cNvPr id="1264" name="Freeform 84"/>
            <p:cNvSpPr/>
            <p:nvPr/>
          </p:nvSpPr>
          <p:spPr>
            <a:xfrm>
              <a:off x="438150" y="4525645"/>
              <a:ext cx="1885950"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265" name="Rectangle 85"/>
            <p:cNvSpPr txBox="1"/>
            <p:nvPr/>
          </p:nvSpPr>
          <p:spPr>
            <a:xfrm>
              <a:off x="5659437" y="5193982"/>
              <a:ext cx="1311276"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08000"/>
                  </a:solidFill>
                </a:defRPr>
              </a:lvl1pPr>
            </a:lstStyle>
            <a:p>
              <a:r>
                <a:t>PG</a:t>
              </a:r>
            </a:p>
          </p:txBody>
        </p:sp>
        <p:sp>
          <p:nvSpPr>
            <p:cNvPr id="1266" name="Freeform 86"/>
            <p:cNvSpPr/>
            <p:nvPr/>
          </p:nvSpPr>
          <p:spPr>
            <a:xfrm>
              <a:off x="1657350" y="2563495"/>
              <a:ext cx="266700"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267" name="Freeform 87"/>
            <p:cNvSpPr/>
            <p:nvPr/>
          </p:nvSpPr>
          <p:spPr>
            <a:xfrm>
              <a:off x="1466850" y="3268345"/>
              <a:ext cx="438150"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noFill/>
            <a:ln w="25400" cap="rnd">
              <a:solidFill>
                <a:srgbClr val="00AE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268" name="Freeform 88"/>
            <p:cNvSpPr/>
            <p:nvPr/>
          </p:nvSpPr>
          <p:spPr>
            <a:xfrm>
              <a:off x="1733550" y="2868295"/>
              <a:ext cx="57150"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269" name="Rectangle 89"/>
            <p:cNvSpPr txBox="1"/>
            <p:nvPr/>
          </p:nvSpPr>
          <p:spPr>
            <a:xfrm>
              <a:off x="1849437" y="2317432"/>
              <a:ext cx="12731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22380"/>
                  </a:solidFill>
                </a:defRPr>
              </a:lvl1pPr>
            </a:lstStyle>
            <a:p>
              <a:r>
                <a:t>SG</a:t>
              </a:r>
            </a:p>
          </p:txBody>
        </p:sp>
        <p:sp>
          <p:nvSpPr>
            <p:cNvPr id="1270" name="Rectangle 90"/>
            <p:cNvSpPr txBox="1"/>
            <p:nvPr/>
          </p:nvSpPr>
          <p:spPr>
            <a:xfrm>
              <a:off x="915987" y="5574983"/>
              <a:ext cx="701676"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08000"/>
                  </a:solidFill>
                </a:defRPr>
              </a:lvl1pPr>
            </a:lstStyle>
            <a:p>
              <a:r>
                <a:t>BĐ</a:t>
              </a:r>
            </a:p>
          </p:txBody>
        </p:sp>
        <p:sp>
          <p:nvSpPr>
            <p:cNvPr id="1271" name="Rectangle 91"/>
            <p:cNvSpPr txBox="1"/>
            <p:nvPr/>
          </p:nvSpPr>
          <p:spPr>
            <a:xfrm>
              <a:off x="420687" y="926782"/>
              <a:ext cx="835026"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08000"/>
                  </a:solidFill>
                </a:defRPr>
              </a:lvl1pPr>
            </a:lstStyle>
            <a:p>
              <a:r>
                <a:t>ĐTH</a:t>
              </a:r>
            </a:p>
          </p:txBody>
        </p:sp>
        <p:sp>
          <p:nvSpPr>
            <p:cNvPr id="1272" name="Line 93"/>
            <p:cNvSpPr/>
            <p:nvPr/>
          </p:nvSpPr>
          <p:spPr>
            <a:xfrm>
              <a:off x="146050" y="3439795"/>
              <a:ext cx="6546850" cy="1"/>
            </a:xfrm>
            <a:prstGeom prst="line">
              <a:avLst/>
            </a:prstGeom>
            <a:noFill/>
            <a:ln w="25400" cap="flat">
              <a:solidFill>
                <a:schemeClr val="accent2"/>
              </a:solidFill>
              <a:prstDash val="dashDot"/>
              <a:round/>
            </a:ln>
            <a:effectLst/>
          </p:spPr>
          <p:txBody>
            <a:bodyPr wrap="square" lIns="45719" tIns="45719" rIns="45719" bIns="45719" numCol="1" anchor="t">
              <a:noAutofit/>
            </a:bodyPr>
            <a:lstStyle/>
            <a:p>
              <a:pPr>
                <a:defRPr>
                  <a:solidFill>
                    <a:srgbClr val="FFFFFF"/>
                  </a:solidFill>
                </a:defRPr>
              </a:pPr>
              <a:endParaRPr/>
            </a:p>
          </p:txBody>
        </p:sp>
        <p:sp>
          <p:nvSpPr>
            <p:cNvPr id="1273" name="Line 94"/>
            <p:cNvSpPr/>
            <p:nvPr/>
          </p:nvSpPr>
          <p:spPr>
            <a:xfrm flipH="1">
              <a:off x="3390900" y="918845"/>
              <a:ext cx="1" cy="5003801"/>
            </a:xfrm>
            <a:prstGeom prst="line">
              <a:avLst/>
            </a:prstGeom>
            <a:noFill/>
            <a:ln w="25400" cap="flat">
              <a:solidFill>
                <a:schemeClr val="accent2"/>
              </a:solidFill>
              <a:prstDash val="dashDot"/>
              <a:round/>
            </a:ln>
            <a:effectLst/>
          </p:spPr>
          <p:txBody>
            <a:bodyPr wrap="square" lIns="45719" tIns="45719" rIns="45719" bIns="45719" numCol="1" anchor="t">
              <a:noAutofit/>
            </a:bodyPr>
            <a:lstStyle/>
            <a:p>
              <a:pPr>
                <a:defRPr>
                  <a:solidFill>
                    <a:srgbClr val="FFFFFF"/>
                  </a:solidFill>
                </a:defRPr>
              </a:pPr>
              <a:endParaRPr/>
            </a:p>
          </p:txBody>
        </p:sp>
        <p:sp>
          <p:nvSpPr>
            <p:cNvPr id="1274" name="Rectangle 95"/>
            <p:cNvSpPr txBox="1"/>
            <p:nvPr/>
          </p:nvSpPr>
          <p:spPr>
            <a:xfrm>
              <a:off x="1012825" y="3547745"/>
              <a:ext cx="1730375"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08000"/>
                  </a:solidFill>
                </a:defRPr>
              </a:lvl1pPr>
            </a:lstStyle>
            <a:p>
              <a:r>
                <a:t>DS</a:t>
              </a:r>
            </a:p>
          </p:txBody>
        </p:sp>
        <p:sp>
          <p:nvSpPr>
            <p:cNvPr id="1275" name="Oval 96"/>
            <p:cNvSpPr/>
            <p:nvPr/>
          </p:nvSpPr>
          <p:spPr>
            <a:xfrm>
              <a:off x="5135562" y="4443095"/>
              <a:ext cx="193677" cy="187327"/>
            </a:xfrm>
            <a:prstGeom prst="ellipse">
              <a:avLst/>
            </a:prstGeom>
            <a:solidFill>
              <a:schemeClr val="accent1"/>
            </a:solidFill>
            <a:ln w="25400" cap="flat">
              <a:solidFill>
                <a:schemeClr val="accent1"/>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76" name="Rectangle 98"/>
            <p:cNvSpPr txBox="1"/>
            <p:nvPr/>
          </p:nvSpPr>
          <p:spPr>
            <a:xfrm>
              <a:off x="5295900" y="4330382"/>
              <a:ext cx="835025"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chemeClr val="accent1"/>
                  </a:solidFill>
                </a:defRPr>
              </a:lvl1pPr>
            </a:lstStyle>
            <a:p>
              <a:r>
                <a:t>U</a:t>
              </a:r>
            </a:p>
          </p:txBody>
        </p:sp>
        <p:sp>
          <p:nvSpPr>
            <p:cNvPr id="1277" name="Rectangle 99"/>
            <p:cNvSpPr txBox="1"/>
            <p:nvPr/>
          </p:nvSpPr>
          <p:spPr>
            <a:xfrm>
              <a:off x="1522685" y="2503170"/>
              <a:ext cx="321717"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08000"/>
                  </a:solidFill>
                </a:defRPr>
              </a:lvl1pPr>
            </a:lstStyle>
            <a:p>
              <a:r>
                <a:t>C</a:t>
              </a:r>
            </a:p>
          </p:txBody>
        </p:sp>
        <p:sp>
          <p:nvSpPr>
            <p:cNvPr id="1278" name="Oval 100"/>
            <p:cNvSpPr/>
            <p:nvPr/>
          </p:nvSpPr>
          <p:spPr>
            <a:xfrm>
              <a:off x="1374775" y="3169920"/>
              <a:ext cx="193677" cy="187327"/>
            </a:xfrm>
            <a:prstGeom prst="ellipse">
              <a:avLst/>
            </a:prstGeom>
            <a:solidFill>
              <a:srgbClr val="008000"/>
            </a:solid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79" name="Rectangle 101"/>
            <p:cNvSpPr txBox="1"/>
            <p:nvPr/>
          </p:nvSpPr>
          <p:spPr>
            <a:xfrm>
              <a:off x="1166812" y="3012757"/>
              <a:ext cx="254001"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08000"/>
                  </a:solidFill>
                </a:defRPr>
              </a:lvl1pPr>
            </a:lstStyle>
            <a:p>
              <a:r>
                <a:t>J</a:t>
              </a:r>
            </a:p>
          </p:txBody>
        </p:sp>
        <p:sp>
          <p:nvSpPr>
            <p:cNvPr id="1280" name="Oval 102"/>
            <p:cNvSpPr/>
            <p:nvPr/>
          </p:nvSpPr>
          <p:spPr>
            <a:xfrm>
              <a:off x="1916112" y="3136582"/>
              <a:ext cx="193677" cy="187327"/>
            </a:xfrm>
            <a:prstGeom prst="ellipse">
              <a:avLst/>
            </a:prstGeom>
            <a:no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81" name="Oval 103"/>
            <p:cNvSpPr/>
            <p:nvPr/>
          </p:nvSpPr>
          <p:spPr>
            <a:xfrm>
              <a:off x="1306512" y="4508182"/>
              <a:ext cx="193677" cy="187327"/>
            </a:xfrm>
            <a:prstGeom prst="ellipse">
              <a:avLst/>
            </a:prstGeom>
            <a:solidFill>
              <a:srgbClr val="008000"/>
            </a:solid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82" name="Rectangle 104"/>
            <p:cNvSpPr txBox="1"/>
            <p:nvPr/>
          </p:nvSpPr>
          <p:spPr>
            <a:xfrm>
              <a:off x="1518666" y="4385945"/>
              <a:ext cx="525018"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08000"/>
                  </a:solidFill>
                </a:defRPr>
              </a:lvl1pPr>
            </a:lstStyle>
            <a:p>
              <a:r>
                <a:t>CB</a:t>
              </a:r>
            </a:p>
          </p:txBody>
        </p:sp>
        <p:sp>
          <p:nvSpPr>
            <p:cNvPr id="1283" name="Oval 105"/>
            <p:cNvSpPr/>
            <p:nvPr/>
          </p:nvSpPr>
          <p:spPr>
            <a:xfrm>
              <a:off x="1392237" y="5220970"/>
              <a:ext cx="193677" cy="187327"/>
            </a:xfrm>
            <a:prstGeom prst="ellipse">
              <a:avLst/>
            </a:prstGeom>
            <a:solidFill>
              <a:srgbClr val="008000"/>
            </a:solid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84" name="Rectangle 106"/>
            <p:cNvSpPr txBox="1"/>
            <p:nvPr/>
          </p:nvSpPr>
          <p:spPr>
            <a:xfrm>
              <a:off x="1639540" y="5098732"/>
              <a:ext cx="491233"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08000"/>
                  </a:solidFill>
                </a:defRPr>
              </a:lvl1pPr>
            </a:lstStyle>
            <a:p>
              <a:r>
                <a:t>NS</a:t>
              </a:r>
            </a:p>
          </p:txBody>
        </p:sp>
        <p:sp>
          <p:nvSpPr>
            <p:cNvPr id="1285" name="Oval 107"/>
            <p:cNvSpPr/>
            <p:nvPr/>
          </p:nvSpPr>
          <p:spPr>
            <a:xfrm>
              <a:off x="71437" y="4120832"/>
              <a:ext cx="193677" cy="187327"/>
            </a:xfrm>
            <a:prstGeom prst="ellipse">
              <a:avLst/>
            </a:prstGeom>
            <a:solidFill>
              <a:srgbClr val="008000"/>
            </a:solid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86" name="Rectangle 108"/>
            <p:cNvSpPr txBox="1"/>
            <p:nvPr/>
          </p:nvSpPr>
          <p:spPr>
            <a:xfrm>
              <a:off x="249187" y="4016057"/>
              <a:ext cx="304901"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08000"/>
                  </a:solidFill>
                </a:defRPr>
              </a:lvl1pPr>
            </a:lstStyle>
            <a:p>
              <a:r>
                <a:t>E</a:t>
              </a:r>
            </a:p>
          </p:txBody>
        </p:sp>
        <p:sp>
          <p:nvSpPr>
            <p:cNvPr id="1287" name="Rectangle 109"/>
            <p:cNvSpPr txBox="1"/>
            <p:nvPr/>
          </p:nvSpPr>
          <p:spPr>
            <a:xfrm>
              <a:off x="2190849" y="3012757"/>
              <a:ext cx="609402"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22380"/>
                  </a:solidFill>
                </a:defRPr>
              </a:lvl1pPr>
            </a:lstStyle>
            <a:p>
              <a:r>
                <a:t>MN</a:t>
              </a:r>
            </a:p>
          </p:txBody>
        </p:sp>
        <p:sp>
          <p:nvSpPr>
            <p:cNvPr id="1288" name="Oval 110"/>
            <p:cNvSpPr/>
            <p:nvPr/>
          </p:nvSpPr>
          <p:spPr>
            <a:xfrm>
              <a:off x="1219200" y="4125595"/>
              <a:ext cx="1066800" cy="990601"/>
            </a:xfrm>
            <a:prstGeom prst="ellipse">
              <a:avLst/>
            </a:prstGeom>
            <a:noFill/>
            <a:ln w="57150" cap="flat">
              <a:solidFill>
                <a:srgbClr val="008000"/>
              </a:solidFill>
              <a:prstDash val="solid"/>
              <a:round/>
            </a:ln>
            <a:effectLst>
              <a:outerShdw dist="109250" dir="2132261"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89" name="Rectangle 111"/>
            <p:cNvSpPr txBox="1"/>
            <p:nvPr/>
          </p:nvSpPr>
          <p:spPr>
            <a:xfrm>
              <a:off x="4230687" y="2819082"/>
              <a:ext cx="83502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chemeClr val="accent1"/>
                  </a:solidFill>
                </a:defRPr>
              </a:lvl1pPr>
            </a:lstStyle>
            <a:p>
              <a:r>
                <a:t>B</a:t>
              </a:r>
            </a:p>
          </p:txBody>
        </p:sp>
        <p:sp>
          <p:nvSpPr>
            <p:cNvPr id="1290" name="Oval 112"/>
            <p:cNvSpPr/>
            <p:nvPr/>
          </p:nvSpPr>
          <p:spPr>
            <a:xfrm>
              <a:off x="4102100" y="2968307"/>
              <a:ext cx="193677" cy="187327"/>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91" name="Rectangle 113"/>
            <p:cNvSpPr txBox="1"/>
            <p:nvPr/>
          </p:nvSpPr>
          <p:spPr>
            <a:xfrm>
              <a:off x="3887787" y="1745932"/>
              <a:ext cx="83502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331B3"/>
                  </a:solidFill>
                </a:defRPr>
              </a:lvl1pPr>
            </a:lstStyle>
            <a:p>
              <a:r>
                <a:t>H</a:t>
              </a:r>
            </a:p>
          </p:txBody>
        </p:sp>
        <p:sp>
          <p:nvSpPr>
            <p:cNvPr id="1292" name="Oval 114"/>
            <p:cNvSpPr/>
            <p:nvPr/>
          </p:nvSpPr>
          <p:spPr>
            <a:xfrm>
              <a:off x="3713162" y="1917382"/>
              <a:ext cx="193677" cy="187327"/>
            </a:xfrm>
            <a:prstGeom prst="ellipse">
              <a:avLst/>
            </a:prstGeom>
            <a:solidFill>
              <a:srgbClr val="0331B3"/>
            </a:solidFill>
            <a:ln w="25400" cap="flat">
              <a:solidFill>
                <a:srgbClr val="0331B3"/>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93" name="Rectangle 115"/>
            <p:cNvSpPr txBox="1"/>
            <p:nvPr/>
          </p:nvSpPr>
          <p:spPr>
            <a:xfrm>
              <a:off x="5487987" y="1460182"/>
              <a:ext cx="129222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331B3"/>
                  </a:solidFill>
                </a:defRPr>
              </a:lvl1pPr>
            </a:lstStyle>
            <a:p>
              <a:r>
                <a:t>N(A)</a:t>
              </a:r>
            </a:p>
          </p:txBody>
        </p:sp>
        <p:sp>
          <p:nvSpPr>
            <p:cNvPr id="1294" name="Oval 116"/>
            <p:cNvSpPr/>
            <p:nvPr/>
          </p:nvSpPr>
          <p:spPr>
            <a:xfrm>
              <a:off x="5321300" y="1579245"/>
              <a:ext cx="193677" cy="187327"/>
            </a:xfrm>
            <a:prstGeom prst="ellipse">
              <a:avLst/>
            </a:prstGeom>
            <a:solidFill>
              <a:srgbClr val="0331B3"/>
            </a:solidFill>
            <a:ln w="25400" cap="flat">
              <a:solidFill>
                <a:srgbClr val="0331B3"/>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95" name="Oval 117"/>
            <p:cNvSpPr/>
            <p:nvPr/>
          </p:nvSpPr>
          <p:spPr>
            <a:xfrm>
              <a:off x="1273175" y="2679382"/>
              <a:ext cx="193677" cy="187327"/>
            </a:xfrm>
            <a:prstGeom prst="ellipse">
              <a:avLst/>
            </a:prstGeom>
            <a:solidFill>
              <a:srgbClr val="008000"/>
            </a:solid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96" name="Freeform 118"/>
            <p:cNvSpPr/>
            <p:nvPr/>
          </p:nvSpPr>
          <p:spPr>
            <a:xfrm>
              <a:off x="1248899" y="1203184"/>
              <a:ext cx="838319" cy="3363737"/>
            </a:xfrm>
            <a:custGeom>
              <a:avLst/>
              <a:gdLst/>
              <a:ahLst/>
              <a:cxnLst>
                <a:cxn ang="0">
                  <a:pos x="wd2" y="hd2"/>
                </a:cxn>
                <a:cxn ang="5400000">
                  <a:pos x="wd2" y="hd2"/>
                </a:cxn>
                <a:cxn ang="10800000">
                  <a:pos x="wd2" y="hd2"/>
                </a:cxn>
                <a:cxn ang="16200000">
                  <a:pos x="wd2" y="hd2"/>
                </a:cxn>
              </a:cxnLst>
              <a:rect l="0" t="0" r="r" b="b"/>
              <a:pathLst>
                <a:path w="19837" h="21589" extrusionOk="0">
                  <a:moveTo>
                    <a:pt x="4481" y="21589"/>
                  </a:moveTo>
                  <a:cubicBezTo>
                    <a:pt x="3880" y="21344"/>
                    <a:pt x="3129" y="21131"/>
                    <a:pt x="2716" y="20866"/>
                  </a:cubicBezTo>
                  <a:cubicBezTo>
                    <a:pt x="2453" y="20703"/>
                    <a:pt x="2377" y="20529"/>
                    <a:pt x="2114" y="20387"/>
                  </a:cubicBezTo>
                  <a:cubicBezTo>
                    <a:pt x="1889" y="20275"/>
                    <a:pt x="1701" y="20173"/>
                    <a:pt x="1513" y="20071"/>
                  </a:cubicBezTo>
                  <a:cubicBezTo>
                    <a:pt x="1326" y="19857"/>
                    <a:pt x="1138" y="19633"/>
                    <a:pt x="950" y="19429"/>
                  </a:cubicBezTo>
                  <a:cubicBezTo>
                    <a:pt x="837" y="19317"/>
                    <a:pt x="649" y="19113"/>
                    <a:pt x="649" y="19113"/>
                  </a:cubicBezTo>
                  <a:cubicBezTo>
                    <a:pt x="48" y="17687"/>
                    <a:pt x="-1041" y="14304"/>
                    <a:pt x="2415" y="12796"/>
                  </a:cubicBezTo>
                  <a:cubicBezTo>
                    <a:pt x="2828" y="12215"/>
                    <a:pt x="3767" y="11339"/>
                    <a:pt x="5045" y="10881"/>
                  </a:cubicBezTo>
                  <a:cubicBezTo>
                    <a:pt x="5796" y="10259"/>
                    <a:pt x="7223" y="9577"/>
                    <a:pt x="8613" y="9037"/>
                  </a:cubicBezTo>
                  <a:cubicBezTo>
                    <a:pt x="9214" y="8782"/>
                    <a:pt x="10153" y="8588"/>
                    <a:pt x="10679" y="8323"/>
                  </a:cubicBezTo>
                  <a:cubicBezTo>
                    <a:pt x="11581" y="7804"/>
                    <a:pt x="12520" y="7294"/>
                    <a:pt x="13609" y="6805"/>
                  </a:cubicBezTo>
                  <a:cubicBezTo>
                    <a:pt x="14286" y="6479"/>
                    <a:pt x="14586" y="6143"/>
                    <a:pt x="15375" y="5847"/>
                  </a:cubicBezTo>
                  <a:cubicBezTo>
                    <a:pt x="15863" y="5277"/>
                    <a:pt x="16727" y="4686"/>
                    <a:pt x="17742" y="4166"/>
                  </a:cubicBezTo>
                  <a:cubicBezTo>
                    <a:pt x="18005" y="3738"/>
                    <a:pt x="18192" y="3423"/>
                    <a:pt x="18906" y="3046"/>
                  </a:cubicBezTo>
                  <a:cubicBezTo>
                    <a:pt x="19132" y="2638"/>
                    <a:pt x="19507" y="2241"/>
                    <a:pt x="19808" y="1843"/>
                  </a:cubicBezTo>
                  <a:cubicBezTo>
                    <a:pt x="19695" y="1344"/>
                    <a:pt x="20559" y="91"/>
                    <a:pt x="17441" y="9"/>
                  </a:cubicBezTo>
                  <a:cubicBezTo>
                    <a:pt x="16727" y="-11"/>
                    <a:pt x="16051" y="9"/>
                    <a:pt x="15375" y="9"/>
                  </a:cubicBezTo>
                </a:path>
              </a:pathLst>
            </a:custGeom>
            <a:noFill/>
            <a:ln w="57150" cap="flat">
              <a:solidFill>
                <a:srgbClr val="008000"/>
              </a:solidFill>
              <a:prstDash val="sysDot"/>
              <a:round/>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97" name="Freeform 119"/>
            <p:cNvSpPr/>
            <p:nvPr/>
          </p:nvSpPr>
          <p:spPr>
            <a:xfrm>
              <a:off x="735012" y="1182370"/>
              <a:ext cx="1120776" cy="3498851"/>
            </a:xfrm>
            <a:custGeom>
              <a:avLst/>
              <a:gdLst/>
              <a:ahLst/>
              <a:cxnLst>
                <a:cxn ang="0">
                  <a:pos x="wd2" y="hd2"/>
                </a:cxn>
                <a:cxn ang="5400000">
                  <a:pos x="wd2" y="hd2"/>
                </a:cxn>
                <a:cxn ang="10800000">
                  <a:pos x="wd2" y="hd2"/>
                </a:cxn>
                <a:cxn ang="16200000">
                  <a:pos x="wd2" y="hd2"/>
                </a:cxn>
              </a:cxnLst>
              <a:rect l="0" t="0" r="r" b="b"/>
              <a:pathLst>
                <a:path w="20861" h="21600" extrusionOk="0">
                  <a:moveTo>
                    <a:pt x="20861" y="0"/>
                  </a:moveTo>
                  <a:cubicBezTo>
                    <a:pt x="18143" y="78"/>
                    <a:pt x="18202" y="0"/>
                    <a:pt x="17167" y="696"/>
                  </a:cubicBezTo>
                  <a:cubicBezTo>
                    <a:pt x="16370" y="2479"/>
                    <a:pt x="17227" y="343"/>
                    <a:pt x="16695" y="4694"/>
                  </a:cubicBezTo>
                  <a:cubicBezTo>
                    <a:pt x="16576" y="5459"/>
                    <a:pt x="15069" y="6155"/>
                    <a:pt x="14153" y="6841"/>
                  </a:cubicBezTo>
                  <a:cubicBezTo>
                    <a:pt x="12676" y="7889"/>
                    <a:pt x="11051" y="8918"/>
                    <a:pt x="9278" y="9918"/>
                  </a:cubicBezTo>
                  <a:cubicBezTo>
                    <a:pt x="8244" y="10486"/>
                    <a:pt x="7476" y="11133"/>
                    <a:pt x="6028" y="11604"/>
                  </a:cubicBezTo>
                  <a:cubicBezTo>
                    <a:pt x="5112" y="12623"/>
                    <a:pt x="2777" y="13466"/>
                    <a:pt x="1625" y="14456"/>
                  </a:cubicBezTo>
                  <a:cubicBezTo>
                    <a:pt x="857" y="15083"/>
                    <a:pt x="384" y="15779"/>
                    <a:pt x="0" y="16455"/>
                  </a:cubicBezTo>
                  <a:cubicBezTo>
                    <a:pt x="177" y="18572"/>
                    <a:pt x="-739" y="19954"/>
                    <a:pt x="4875" y="21139"/>
                  </a:cubicBezTo>
                  <a:cubicBezTo>
                    <a:pt x="5939" y="21355"/>
                    <a:pt x="7032" y="21600"/>
                    <a:pt x="8362" y="21600"/>
                  </a:cubicBezTo>
                </a:path>
              </a:pathLst>
            </a:custGeom>
            <a:noFill/>
            <a:ln w="57150" cap="flat">
              <a:solidFill>
                <a:srgbClr val="008000"/>
              </a:solidFill>
              <a:prstDash val="sysDot"/>
              <a:round/>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298" name="Freeform 120"/>
            <p:cNvSpPr/>
            <p:nvPr/>
          </p:nvSpPr>
          <p:spPr>
            <a:xfrm>
              <a:off x="1466850" y="3268345"/>
              <a:ext cx="438150"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299" name="Text Box 121"/>
            <p:cNvSpPr txBox="1"/>
            <p:nvPr/>
          </p:nvSpPr>
          <p:spPr>
            <a:xfrm>
              <a:off x="7161678" y="-1"/>
              <a:ext cx="180044" cy="447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sp>
        <p:nvSpPr>
          <p:cNvPr id="1301" name="Rectangle 57"/>
          <p:cNvSpPr/>
          <p:nvPr/>
        </p:nvSpPr>
        <p:spPr>
          <a:xfrm>
            <a:off x="1619250" y="765175"/>
            <a:ext cx="6804025" cy="5218113"/>
          </a:xfrm>
          <a:prstGeom prst="rect">
            <a:avLst/>
          </a:prstGeom>
          <a:solidFill>
            <a:srgbClr val="1A0004">
              <a:alpha val="50195"/>
            </a:srgbClr>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02" name="Text Box 51"/>
          <p:cNvSpPr txBox="1"/>
          <p:nvPr/>
        </p:nvSpPr>
        <p:spPr>
          <a:xfrm>
            <a:off x="3059113" y="1389062"/>
            <a:ext cx="4597401" cy="414540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200"/>
              </a:spcBef>
              <a:tabLst>
                <a:tab pos="457200" algn="l"/>
              </a:tabLst>
              <a:defRPr sz="2000">
                <a:solidFill>
                  <a:srgbClr val="FFD34A"/>
                </a:solidFill>
                <a:latin typeface="Comic Sans MS"/>
                <a:ea typeface="Comic Sans MS"/>
                <a:cs typeface="Comic Sans MS"/>
                <a:sym typeface="Comic Sans MS"/>
              </a:defRPr>
            </a:pPr>
            <a:r>
              <a:rPr dirty="0"/>
              <a:t>12 </a:t>
            </a:r>
            <a:r>
              <a:rPr dirty="0" err="1"/>
              <a:t>thám</a:t>
            </a:r>
            <a:r>
              <a:rPr dirty="0"/>
              <a:t> </a:t>
            </a:r>
            <a:r>
              <a:rPr dirty="0" err="1"/>
              <a:t>t</a:t>
            </a:r>
            <a:r>
              <a:rPr dirty="0" err="1">
                <a:latin typeface="+mn-lt"/>
                <a:ea typeface="+mn-ea"/>
                <a:cs typeface="+mn-cs"/>
                <a:sym typeface="Helvetica"/>
              </a:rPr>
              <a:t>ử</a:t>
            </a:r>
            <a:r>
              <a:rPr dirty="0"/>
              <a:t>: </a:t>
            </a:r>
            <a:r>
              <a:rPr u="sng" dirty="0">
                <a:solidFill>
                  <a:srgbClr val="66FF66"/>
                </a:solidFill>
              </a:rPr>
              <a:t>HAI</a:t>
            </a:r>
            <a:r>
              <a:rPr dirty="0"/>
              <a:t> BÁO CÁO</a:t>
            </a:r>
            <a:endParaRPr sz="1800" dirty="0">
              <a:solidFill>
                <a:srgbClr val="33CC33"/>
              </a:solidFill>
            </a:endParaRPr>
          </a:p>
          <a:p>
            <a:pPr>
              <a:spcBef>
                <a:spcPts val="1000"/>
              </a:spcBef>
              <a:tabLst>
                <a:tab pos="457200" algn="l"/>
              </a:tabLst>
              <a:defRPr sz="1800">
                <a:solidFill>
                  <a:srgbClr val="FFFFFF"/>
                </a:solidFill>
                <a:latin typeface="Comic Sans MS"/>
                <a:ea typeface="Comic Sans MS"/>
                <a:cs typeface="Comic Sans MS"/>
                <a:sym typeface="Comic Sans MS"/>
              </a:defRPr>
            </a:pPr>
            <a:r>
              <a:rPr dirty="0"/>
              <a:t>10 </a:t>
            </a:r>
            <a:r>
              <a:rPr dirty="0" err="1"/>
              <a:t>thám</a:t>
            </a:r>
            <a:r>
              <a:rPr dirty="0"/>
              <a:t> </a:t>
            </a:r>
            <a:r>
              <a:rPr dirty="0" err="1"/>
              <a:t>t</a:t>
            </a:r>
            <a:r>
              <a:rPr dirty="0" err="1">
                <a:latin typeface="+mn-lt"/>
                <a:ea typeface="+mn-ea"/>
                <a:cs typeface="+mn-cs"/>
                <a:sym typeface="Helvetica"/>
              </a:rPr>
              <a:t>ử</a:t>
            </a:r>
            <a:r>
              <a:rPr dirty="0"/>
              <a:t>: </a:t>
            </a:r>
            <a:r>
              <a:rPr dirty="0" err="1"/>
              <a:t>Ý</a:t>
            </a:r>
            <a:r>
              <a:rPr dirty="0"/>
              <a:t> KI</a:t>
            </a:r>
            <a:r>
              <a:rPr dirty="0">
                <a:latin typeface="+mn-lt"/>
                <a:ea typeface="+mn-ea"/>
                <a:cs typeface="+mn-cs"/>
                <a:sym typeface="Helvetica"/>
              </a:rPr>
              <a:t>Ế</a:t>
            </a:r>
            <a:r>
              <a:rPr dirty="0"/>
              <a:t>N </a:t>
            </a:r>
            <a:r>
              <a:rPr dirty="0">
                <a:solidFill>
                  <a:srgbClr val="FFFF00"/>
                </a:solidFill>
              </a:rPr>
              <a:t>ĐA S</a:t>
            </a:r>
            <a:r>
              <a:rPr i="1" dirty="0">
                <a:solidFill>
                  <a:srgbClr val="FFFF00"/>
                </a:solidFill>
                <a:latin typeface="+mn-lt"/>
                <a:ea typeface="+mn-ea"/>
                <a:cs typeface="+mn-cs"/>
                <a:sym typeface="Helvetica"/>
              </a:rPr>
              <a:t>Ố </a:t>
            </a:r>
            <a:endParaRPr dirty="0">
              <a:solidFill>
                <a:srgbClr val="00DFCA"/>
              </a:solidFill>
            </a:endParaRPr>
          </a:p>
          <a:p>
            <a:pPr>
              <a:spcBef>
                <a:spcPts val="1000"/>
              </a:spcBef>
              <a:tabLst>
                <a:tab pos="457200" algn="l"/>
              </a:tabLst>
              <a:defRPr sz="1800">
                <a:solidFill>
                  <a:srgbClr val="33CC33"/>
                </a:solidFill>
                <a:latin typeface="Comic Sans MS"/>
                <a:ea typeface="Comic Sans MS"/>
                <a:cs typeface="Comic Sans MS"/>
                <a:sym typeface="Comic Sans MS"/>
              </a:defRPr>
            </a:pPr>
            <a:r>
              <a:rPr dirty="0"/>
              <a:t>	</a:t>
            </a:r>
            <a:r>
              <a:rPr dirty="0">
                <a:solidFill>
                  <a:srgbClr val="FFD34A"/>
                </a:solidFill>
              </a:rPr>
              <a:t>X</a:t>
            </a:r>
            <a:r>
              <a:rPr dirty="0">
                <a:solidFill>
                  <a:srgbClr val="FFD34A"/>
                </a:solidFill>
                <a:latin typeface="+mn-lt"/>
                <a:ea typeface="+mn-ea"/>
                <a:cs typeface="+mn-cs"/>
                <a:sym typeface="Helvetica"/>
              </a:rPr>
              <a:t>Ứ </a:t>
            </a:r>
            <a:r>
              <a:rPr dirty="0">
                <a:solidFill>
                  <a:srgbClr val="FFD34A"/>
                </a:solidFill>
              </a:rPr>
              <a:t>ĐƯ</a:t>
            </a:r>
            <a:r>
              <a:rPr dirty="0">
                <a:solidFill>
                  <a:srgbClr val="FFD34A"/>
                </a:solidFill>
                <a:latin typeface="+mn-lt"/>
                <a:ea typeface="+mn-ea"/>
                <a:cs typeface="+mn-cs"/>
                <a:sym typeface="Helvetica"/>
              </a:rPr>
              <a:t>Ợ</a:t>
            </a:r>
            <a:r>
              <a:rPr dirty="0">
                <a:solidFill>
                  <a:srgbClr val="FFD34A"/>
                </a:solidFill>
              </a:rPr>
              <a:t>M S</a:t>
            </a:r>
            <a:r>
              <a:rPr dirty="0">
                <a:solidFill>
                  <a:srgbClr val="FFD34A"/>
                </a:solidFill>
                <a:latin typeface="+mn-lt"/>
                <a:ea typeface="+mn-ea"/>
                <a:cs typeface="+mn-cs"/>
                <a:sym typeface="Helvetica"/>
              </a:rPr>
              <a:t>Ữ</a:t>
            </a:r>
            <a:r>
              <a:rPr dirty="0">
                <a:solidFill>
                  <a:srgbClr val="FFD34A"/>
                </a:solidFill>
              </a:rPr>
              <a:t>A VÀ M</a:t>
            </a:r>
            <a:r>
              <a:rPr dirty="0">
                <a:solidFill>
                  <a:srgbClr val="FFD34A"/>
                </a:solidFill>
                <a:latin typeface="+mn-lt"/>
                <a:ea typeface="+mn-ea"/>
                <a:cs typeface="+mn-cs"/>
                <a:sym typeface="Helvetica"/>
              </a:rPr>
              <a:t>Ậ</a:t>
            </a:r>
            <a:r>
              <a:rPr dirty="0">
                <a:solidFill>
                  <a:srgbClr val="FFD34A"/>
                </a:solidFill>
              </a:rPr>
              <a:t>T!</a:t>
            </a:r>
            <a:endParaRPr dirty="0">
              <a:solidFill>
                <a:srgbClr val="00DFCA"/>
              </a:solidFill>
            </a:endParaRPr>
          </a:p>
          <a:p>
            <a:pPr>
              <a:spcBef>
                <a:spcPts val="1000"/>
              </a:spcBef>
              <a:tabLst>
                <a:tab pos="457200" algn="l"/>
              </a:tabLst>
              <a:defRPr sz="1800">
                <a:solidFill>
                  <a:srgbClr val="FFD34A"/>
                </a:solidFill>
                <a:latin typeface="Comic Sans MS"/>
                <a:ea typeface="Comic Sans MS"/>
                <a:cs typeface="Comic Sans MS"/>
                <a:sym typeface="Comic Sans MS"/>
              </a:defRPr>
            </a:pPr>
            <a:r>
              <a:rPr dirty="0"/>
              <a:t>	NGƯ</a:t>
            </a:r>
            <a:r>
              <a:rPr dirty="0">
                <a:latin typeface="+mn-lt"/>
                <a:ea typeface="+mn-ea"/>
                <a:cs typeface="+mn-cs"/>
                <a:sym typeface="Helvetica"/>
              </a:rPr>
              <a:t>Ờ</a:t>
            </a:r>
            <a:r>
              <a:rPr dirty="0"/>
              <a:t>I KH</a:t>
            </a:r>
            <a:r>
              <a:rPr dirty="0">
                <a:latin typeface="+mn-lt"/>
                <a:ea typeface="+mn-ea"/>
                <a:cs typeface="+mn-cs"/>
                <a:sym typeface="Helvetica"/>
              </a:rPr>
              <a:t>Ổ</a:t>
            </a:r>
            <a:r>
              <a:rPr dirty="0"/>
              <a:t>NG L</a:t>
            </a:r>
            <a:r>
              <a:rPr dirty="0">
                <a:latin typeface="+mn-lt"/>
                <a:ea typeface="+mn-ea"/>
                <a:cs typeface="+mn-cs"/>
                <a:sym typeface="Helvetica"/>
              </a:rPr>
              <a:t>Ồ </a:t>
            </a:r>
            <a:r>
              <a:rPr dirty="0"/>
              <a:t>TRONG X</a:t>
            </a:r>
            <a:r>
              <a:rPr dirty="0">
                <a:latin typeface="+mn-lt"/>
                <a:ea typeface="+mn-ea"/>
                <a:cs typeface="+mn-cs"/>
                <a:sym typeface="Helvetica"/>
              </a:rPr>
              <a:t>Ứ</a:t>
            </a:r>
            <a:r>
              <a:rPr dirty="0"/>
              <a:t>!</a:t>
            </a:r>
            <a:endParaRPr dirty="0">
              <a:solidFill>
                <a:srgbClr val="00DFCA"/>
              </a:solidFill>
            </a:endParaRPr>
          </a:p>
          <a:p>
            <a:pPr>
              <a:spcBef>
                <a:spcPts val="1000"/>
              </a:spcBef>
              <a:tabLst>
                <a:tab pos="457200" algn="l"/>
              </a:tabLst>
              <a:defRPr sz="1800">
                <a:solidFill>
                  <a:srgbClr val="FFD34A"/>
                </a:solidFill>
                <a:latin typeface="Comic Sans MS"/>
                <a:ea typeface="Comic Sans MS"/>
                <a:cs typeface="Comic Sans MS"/>
                <a:sym typeface="Comic Sans MS"/>
              </a:defRPr>
            </a:pPr>
            <a:r>
              <a:rPr dirty="0"/>
              <a:t>	</a:t>
            </a:r>
            <a:r>
              <a:rPr dirty="0">
                <a:solidFill>
                  <a:srgbClr val="FF0000"/>
                </a:solidFill>
              </a:rPr>
              <a:t>HÃY TR</a:t>
            </a:r>
            <a:r>
              <a:rPr dirty="0">
                <a:solidFill>
                  <a:srgbClr val="FF0000"/>
                </a:solidFill>
                <a:latin typeface="+mn-lt"/>
                <a:ea typeface="+mn-ea"/>
                <a:cs typeface="+mn-cs"/>
                <a:sym typeface="Helvetica"/>
              </a:rPr>
              <a:t>Ở </a:t>
            </a:r>
            <a:r>
              <a:rPr dirty="0">
                <a:solidFill>
                  <a:srgbClr val="FF0000"/>
                </a:solidFill>
              </a:rPr>
              <a:t>V</a:t>
            </a:r>
            <a:r>
              <a:rPr dirty="0">
                <a:solidFill>
                  <a:srgbClr val="FF0000"/>
                </a:solidFill>
                <a:latin typeface="+mn-lt"/>
                <a:ea typeface="+mn-ea"/>
                <a:cs typeface="+mn-cs"/>
                <a:sym typeface="Helvetica"/>
              </a:rPr>
              <a:t>Ề </a:t>
            </a:r>
            <a:r>
              <a:rPr dirty="0">
                <a:solidFill>
                  <a:srgbClr val="FF0000"/>
                </a:solidFill>
              </a:rPr>
              <a:t>Ê-DÍP-TÔ!</a:t>
            </a:r>
            <a:endParaRPr dirty="0">
              <a:solidFill>
                <a:srgbClr val="33CC33"/>
              </a:solidFill>
            </a:endParaRPr>
          </a:p>
          <a:p>
            <a:pPr>
              <a:spcBef>
                <a:spcPts val="1000"/>
              </a:spcBef>
              <a:tabLst>
                <a:tab pos="457200" algn="l"/>
              </a:tabLst>
              <a:defRPr sz="1800">
                <a:solidFill>
                  <a:srgbClr val="FFFFFF"/>
                </a:solidFill>
                <a:latin typeface="Comic Sans MS"/>
                <a:ea typeface="Comic Sans MS"/>
                <a:cs typeface="Comic Sans MS"/>
                <a:sym typeface="Comic Sans MS"/>
              </a:defRPr>
            </a:pPr>
            <a:r>
              <a:rPr dirty="0"/>
              <a:t>2 </a:t>
            </a:r>
            <a:r>
              <a:rPr dirty="0" err="1"/>
              <a:t>thám</a:t>
            </a:r>
            <a:r>
              <a:rPr dirty="0"/>
              <a:t> </a:t>
            </a:r>
            <a:r>
              <a:rPr dirty="0" err="1"/>
              <a:t>t</a:t>
            </a:r>
            <a:r>
              <a:rPr dirty="0" err="1">
                <a:latin typeface="+mn-lt"/>
                <a:ea typeface="+mn-ea"/>
                <a:cs typeface="+mn-cs"/>
                <a:sym typeface="Helvetica"/>
              </a:rPr>
              <a:t>ừ</a:t>
            </a:r>
            <a:r>
              <a:rPr dirty="0"/>
              <a:t>: </a:t>
            </a:r>
            <a:r>
              <a:rPr dirty="0" err="1"/>
              <a:t>Ý</a:t>
            </a:r>
            <a:r>
              <a:rPr dirty="0"/>
              <a:t> KI</a:t>
            </a:r>
            <a:r>
              <a:rPr dirty="0">
                <a:latin typeface="+mn-lt"/>
                <a:ea typeface="+mn-ea"/>
                <a:cs typeface="+mn-cs"/>
                <a:sym typeface="Helvetica"/>
              </a:rPr>
              <a:t>Ế</a:t>
            </a:r>
            <a:r>
              <a:rPr dirty="0"/>
              <a:t>N </a:t>
            </a:r>
            <a:r>
              <a:rPr dirty="0">
                <a:solidFill>
                  <a:srgbClr val="FFFF00"/>
                </a:solidFill>
              </a:rPr>
              <a:t>THI</a:t>
            </a:r>
            <a:r>
              <a:rPr i="1" dirty="0">
                <a:solidFill>
                  <a:srgbClr val="FFFF00"/>
                </a:solidFill>
                <a:latin typeface="+mn-lt"/>
                <a:ea typeface="+mn-ea"/>
                <a:cs typeface="+mn-cs"/>
                <a:sym typeface="Helvetica"/>
              </a:rPr>
              <a:t>Ể</a:t>
            </a:r>
            <a:r>
              <a:rPr dirty="0">
                <a:solidFill>
                  <a:srgbClr val="FFFF00"/>
                </a:solidFill>
              </a:rPr>
              <a:t>U S</a:t>
            </a:r>
            <a:r>
              <a:rPr i="1" dirty="0">
                <a:solidFill>
                  <a:srgbClr val="FFFF00"/>
                </a:solidFill>
                <a:latin typeface="+mn-lt"/>
                <a:ea typeface="+mn-ea"/>
                <a:cs typeface="+mn-cs"/>
                <a:sym typeface="Helvetica"/>
              </a:rPr>
              <a:t>Ố</a:t>
            </a:r>
            <a:endParaRPr dirty="0">
              <a:solidFill>
                <a:srgbClr val="33CC33"/>
              </a:solidFill>
            </a:endParaRPr>
          </a:p>
          <a:p>
            <a:pPr>
              <a:spcBef>
                <a:spcPts val="1000"/>
              </a:spcBef>
              <a:tabLst>
                <a:tab pos="457200" algn="l"/>
              </a:tabLst>
              <a:defRPr sz="1800">
                <a:solidFill>
                  <a:srgbClr val="33CC33"/>
                </a:solidFill>
                <a:latin typeface="Comic Sans MS"/>
                <a:ea typeface="Comic Sans MS"/>
                <a:cs typeface="Comic Sans MS"/>
                <a:sym typeface="Comic Sans MS"/>
              </a:defRPr>
            </a:pPr>
            <a:r>
              <a:rPr dirty="0"/>
              <a:t>	</a:t>
            </a:r>
            <a:r>
              <a:rPr dirty="0">
                <a:solidFill>
                  <a:srgbClr val="FFD34A"/>
                </a:solidFill>
              </a:rPr>
              <a:t>X</a:t>
            </a:r>
            <a:r>
              <a:rPr dirty="0">
                <a:solidFill>
                  <a:srgbClr val="FFD34A"/>
                </a:solidFill>
                <a:latin typeface="+mn-lt"/>
                <a:ea typeface="+mn-ea"/>
                <a:cs typeface="+mn-cs"/>
                <a:sym typeface="Helvetica"/>
              </a:rPr>
              <a:t>Ứ </a:t>
            </a:r>
            <a:r>
              <a:rPr dirty="0">
                <a:solidFill>
                  <a:srgbClr val="FFD34A"/>
                </a:solidFill>
              </a:rPr>
              <a:t>ĐƯ</a:t>
            </a:r>
            <a:r>
              <a:rPr dirty="0">
                <a:solidFill>
                  <a:srgbClr val="FFD34A"/>
                </a:solidFill>
                <a:latin typeface="+mn-lt"/>
                <a:ea typeface="+mn-ea"/>
                <a:cs typeface="+mn-cs"/>
                <a:sym typeface="Helvetica"/>
              </a:rPr>
              <a:t>Ợ</a:t>
            </a:r>
            <a:r>
              <a:rPr dirty="0">
                <a:solidFill>
                  <a:srgbClr val="FFD34A"/>
                </a:solidFill>
              </a:rPr>
              <a:t>M S</a:t>
            </a:r>
            <a:r>
              <a:rPr dirty="0">
                <a:solidFill>
                  <a:srgbClr val="FFD34A"/>
                </a:solidFill>
                <a:latin typeface="+mn-lt"/>
                <a:ea typeface="+mn-ea"/>
                <a:cs typeface="+mn-cs"/>
                <a:sym typeface="Helvetica"/>
              </a:rPr>
              <a:t>Ữ</a:t>
            </a:r>
            <a:r>
              <a:rPr dirty="0">
                <a:solidFill>
                  <a:srgbClr val="FFD34A"/>
                </a:solidFill>
              </a:rPr>
              <a:t>A VÀ M</a:t>
            </a:r>
            <a:r>
              <a:rPr dirty="0">
                <a:solidFill>
                  <a:srgbClr val="FFD34A"/>
                </a:solidFill>
                <a:latin typeface="+mn-lt"/>
                <a:ea typeface="+mn-ea"/>
                <a:cs typeface="+mn-cs"/>
                <a:sym typeface="Helvetica"/>
              </a:rPr>
              <a:t>Ậ</a:t>
            </a:r>
            <a:r>
              <a:rPr dirty="0">
                <a:solidFill>
                  <a:srgbClr val="FFD34A"/>
                </a:solidFill>
              </a:rPr>
              <a:t>T!</a:t>
            </a:r>
            <a:endParaRPr dirty="0">
              <a:solidFill>
                <a:srgbClr val="00DFCA"/>
              </a:solidFill>
            </a:endParaRPr>
          </a:p>
          <a:p>
            <a:pPr>
              <a:spcBef>
                <a:spcPts val="1000"/>
              </a:spcBef>
              <a:tabLst>
                <a:tab pos="457200" algn="l"/>
              </a:tabLst>
              <a:defRPr sz="1800">
                <a:solidFill>
                  <a:srgbClr val="FFD34A"/>
                </a:solidFill>
                <a:latin typeface="Comic Sans MS"/>
                <a:ea typeface="Comic Sans MS"/>
                <a:cs typeface="Comic Sans MS"/>
                <a:sym typeface="Comic Sans MS"/>
              </a:defRPr>
            </a:pPr>
            <a:r>
              <a:rPr dirty="0"/>
              <a:t>	NGƯ</a:t>
            </a:r>
            <a:r>
              <a:rPr dirty="0">
                <a:latin typeface="+mn-lt"/>
                <a:ea typeface="+mn-ea"/>
                <a:cs typeface="+mn-cs"/>
                <a:sym typeface="Helvetica"/>
              </a:rPr>
              <a:t>Ờ</a:t>
            </a:r>
            <a:r>
              <a:rPr dirty="0"/>
              <a:t>I KH</a:t>
            </a:r>
            <a:r>
              <a:rPr dirty="0">
                <a:latin typeface="+mn-lt"/>
                <a:ea typeface="+mn-ea"/>
                <a:cs typeface="+mn-cs"/>
                <a:sym typeface="Helvetica"/>
              </a:rPr>
              <a:t>Ổ</a:t>
            </a:r>
            <a:r>
              <a:rPr dirty="0"/>
              <a:t>NG L</a:t>
            </a:r>
            <a:r>
              <a:rPr dirty="0">
                <a:latin typeface="+mn-lt"/>
                <a:ea typeface="+mn-ea"/>
                <a:cs typeface="+mn-cs"/>
                <a:sym typeface="Helvetica"/>
              </a:rPr>
              <a:t>Ồ </a:t>
            </a:r>
            <a:r>
              <a:rPr dirty="0"/>
              <a:t>TRONG X</a:t>
            </a:r>
            <a:r>
              <a:rPr dirty="0">
                <a:latin typeface="+mn-lt"/>
                <a:ea typeface="+mn-ea"/>
                <a:cs typeface="+mn-cs"/>
                <a:sym typeface="Helvetica"/>
              </a:rPr>
              <a:t>Ứ</a:t>
            </a:r>
            <a:r>
              <a:rPr dirty="0"/>
              <a:t>!</a:t>
            </a:r>
            <a:endParaRPr dirty="0">
              <a:solidFill>
                <a:srgbClr val="00DFCA"/>
              </a:solidFill>
            </a:endParaRPr>
          </a:p>
          <a:p>
            <a:pPr>
              <a:spcBef>
                <a:spcPts val="1000"/>
              </a:spcBef>
              <a:tabLst>
                <a:tab pos="457200" algn="l"/>
              </a:tabLst>
              <a:defRPr sz="1800">
                <a:solidFill>
                  <a:srgbClr val="FF0000"/>
                </a:solidFill>
                <a:latin typeface="Comic Sans MS"/>
                <a:ea typeface="Comic Sans MS"/>
                <a:cs typeface="Comic Sans MS"/>
                <a:sym typeface="Comic Sans MS"/>
              </a:defRPr>
            </a:pPr>
            <a:r>
              <a:rPr dirty="0"/>
              <a:t>Đ</a:t>
            </a:r>
            <a:r>
              <a:rPr dirty="0">
                <a:latin typeface="+mn-lt"/>
                <a:ea typeface="+mn-ea"/>
                <a:cs typeface="+mn-cs"/>
                <a:sym typeface="Helvetica"/>
              </a:rPr>
              <a:t>Ứ</a:t>
            </a:r>
            <a:r>
              <a:rPr dirty="0"/>
              <a:t>C CHÚA TR</a:t>
            </a:r>
            <a:r>
              <a:rPr dirty="0">
                <a:latin typeface="+mn-lt"/>
                <a:ea typeface="+mn-ea"/>
                <a:cs typeface="+mn-cs"/>
                <a:sym typeface="Helvetica"/>
              </a:rPr>
              <a:t>Ờ</a:t>
            </a:r>
            <a:r>
              <a:rPr dirty="0"/>
              <a:t>I </a:t>
            </a:r>
            <a:r>
              <a:rPr dirty="0" err="1">
                <a:latin typeface="+mn-lt"/>
                <a:ea typeface="+mn-ea"/>
                <a:cs typeface="+mn-cs"/>
                <a:sym typeface="Helvetica"/>
              </a:rPr>
              <a:t>Ở</a:t>
            </a:r>
            <a:r>
              <a:rPr dirty="0">
                <a:latin typeface="+mn-lt"/>
                <a:ea typeface="+mn-ea"/>
                <a:cs typeface="+mn-cs"/>
                <a:sym typeface="Helvetica"/>
              </a:rPr>
              <a:t> </a:t>
            </a:r>
            <a:r>
              <a:rPr dirty="0"/>
              <a:t>V</a:t>
            </a:r>
            <a:r>
              <a:rPr dirty="0">
                <a:latin typeface="+mn-lt"/>
                <a:ea typeface="+mn-ea"/>
                <a:cs typeface="+mn-cs"/>
                <a:sym typeface="Helvetica"/>
              </a:rPr>
              <a:t>Ớ</a:t>
            </a:r>
            <a:r>
              <a:rPr dirty="0"/>
              <a:t>I CHÚNG TA!</a:t>
            </a:r>
          </a:p>
        </p:txBody>
      </p:sp>
      <p:grpSp>
        <p:nvGrpSpPr>
          <p:cNvPr id="1305" name="Group 131"/>
          <p:cNvGrpSpPr/>
          <p:nvPr/>
        </p:nvGrpSpPr>
        <p:grpSpPr>
          <a:xfrm>
            <a:off x="2286000" y="1762125"/>
            <a:ext cx="5257800" cy="2146300"/>
            <a:chOff x="0" y="0"/>
            <a:chExt cx="5257800" cy="2146300"/>
          </a:xfrm>
        </p:grpSpPr>
        <p:sp>
          <p:nvSpPr>
            <p:cNvPr id="1303" name="Oval 53"/>
            <p:cNvSpPr/>
            <p:nvPr/>
          </p:nvSpPr>
          <p:spPr>
            <a:xfrm>
              <a:off x="0" y="0"/>
              <a:ext cx="5257800" cy="508000"/>
            </a:xfrm>
            <a:prstGeom prst="ellipse">
              <a:avLst/>
            </a:prstGeom>
            <a:noFill/>
            <a:ln w="76200" cap="flat">
              <a:solidFill>
                <a:srgbClr val="FF0000"/>
              </a:solidFill>
              <a:prstDash val="solid"/>
              <a:round/>
            </a:ln>
            <a:effectLst>
              <a:outerShdw dist="7184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04" name="Oval 54"/>
            <p:cNvSpPr/>
            <p:nvPr/>
          </p:nvSpPr>
          <p:spPr>
            <a:xfrm>
              <a:off x="0" y="1638300"/>
              <a:ext cx="5257800" cy="508000"/>
            </a:xfrm>
            <a:prstGeom prst="ellipse">
              <a:avLst/>
            </a:prstGeom>
            <a:noFill/>
            <a:ln w="76200" cap="flat">
              <a:solidFill>
                <a:srgbClr val="FF0000"/>
              </a:solidFill>
              <a:prstDash val="solid"/>
              <a:round/>
            </a:ln>
            <a:effectLst>
              <a:outerShdw dist="7184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306" name="Oval 55"/>
          <p:cNvSpPr/>
          <p:nvPr/>
        </p:nvSpPr>
        <p:spPr>
          <a:xfrm>
            <a:off x="1849438" y="1579562"/>
            <a:ext cx="6197601" cy="863601"/>
          </a:xfrm>
          <a:prstGeom prst="ellipse">
            <a:avLst/>
          </a:prstGeom>
          <a:ln w="76200">
            <a:solidFill>
              <a:srgbClr val="FFFF00"/>
            </a:solidFill>
          </a:ln>
          <a:effectLst>
            <a:outerShdw dist="7184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07" name="Text Box 56"/>
          <p:cNvSpPr txBox="1"/>
          <p:nvPr/>
        </p:nvSpPr>
        <p:spPr>
          <a:xfrm>
            <a:off x="1730375" y="5226050"/>
            <a:ext cx="7018338" cy="726440"/>
          </a:xfrm>
          <a:prstGeom prst="rect">
            <a:avLst/>
          </a:prstGeom>
          <a:ln w="12700">
            <a:miter lim="400000"/>
          </a:ln>
          <a:effectLst>
            <a:outerShdw dist="81320" dir="2319588"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2100"/>
              </a:spcBef>
              <a:defRPr sz="3600">
                <a:solidFill>
                  <a:srgbClr val="54C8F6"/>
                </a:solidFill>
                <a:latin typeface="Comic Sans MS"/>
                <a:ea typeface="Comic Sans MS"/>
                <a:cs typeface="Comic Sans MS"/>
                <a:sym typeface="Comic Sans MS"/>
              </a:defRPr>
            </a:pPr>
            <a:r>
              <a:t>V</a:t>
            </a:r>
            <a:r>
              <a:rPr>
                <a:latin typeface="+mn-lt"/>
                <a:ea typeface="+mn-ea"/>
                <a:cs typeface="+mn-cs"/>
                <a:sym typeface="Helvetica"/>
              </a:rPr>
              <a:t>Ậ</a:t>
            </a:r>
            <a:r>
              <a:t>Y...CHÚNG TA HÃY ĐI!!!!!</a:t>
            </a:r>
          </a:p>
        </p:txBody>
      </p:sp>
      <p:sp>
        <p:nvSpPr>
          <p:cNvPr id="1308" name="Text Box 126"/>
          <p:cNvSpPr txBox="1"/>
          <p:nvPr/>
        </p:nvSpPr>
        <p:spPr>
          <a:xfrm rot="21573224">
            <a:off x="2752082" y="722311"/>
            <a:ext cx="4930776" cy="650241"/>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66FFCC"/>
                </a:solidFill>
                <a:latin typeface="Comic Sans MS"/>
                <a:ea typeface="Comic Sans MS"/>
                <a:cs typeface="Comic Sans MS"/>
                <a:sym typeface="Comic Sans MS"/>
              </a:defRPr>
            </a:pPr>
            <a:r>
              <a:t>Đây là b</a:t>
            </a:r>
            <a:r>
              <a:rPr>
                <a:latin typeface="+mn-lt"/>
                <a:ea typeface="+mn-ea"/>
                <a:cs typeface="+mn-cs"/>
                <a:sym typeface="Helvetica"/>
              </a:rPr>
              <a:t>ố</a:t>
            </a:r>
            <a:r>
              <a:t>i c</a:t>
            </a:r>
            <a:r>
              <a:rPr>
                <a:latin typeface="+mn-lt"/>
                <a:ea typeface="+mn-ea"/>
                <a:cs typeface="+mn-cs"/>
                <a:sym typeface="Helvetica"/>
              </a:rPr>
              <a:t>ả</a:t>
            </a:r>
            <a:r>
              <a:t>nh:</a:t>
            </a:r>
          </a:p>
        </p:txBody>
      </p:sp>
      <p:sp>
        <p:nvSpPr>
          <p:cNvPr id="1309" name="Rectangle 129"/>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20</a:t>
            </a:r>
          </a:p>
        </p:txBody>
      </p:sp>
      <p:sp>
        <p:nvSpPr>
          <p:cNvPr id="1310" name="Rectangle 134"/>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11" name="Rectangle 135"/>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312" name="AutoShape 136"/>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13" name="Rectangle 137"/>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14" name="AutoShape 138"/>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15" name="Line 139"/>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316" name="Line 140"/>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317" name="Line 141"/>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318" name="Line 142"/>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319" name="Line 143"/>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320" name="Line 147"/>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321"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322"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323"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1324"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325"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326"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327"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1328" name="Text Box 122"/>
          <p:cNvSpPr txBox="1"/>
          <p:nvPr/>
        </p:nvSpPr>
        <p:spPr>
          <a:xfrm>
            <a:off x="8640510" y="6475729"/>
            <a:ext cx="321182"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12</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302">
                                            <p:bg/>
                                          </p:spTgt>
                                        </p:tgtEl>
                                        <p:attrNameLst>
                                          <p:attrName>style.visibility</p:attrName>
                                        </p:attrNameLst>
                                      </p:cBhvr>
                                      <p:to>
                                        <p:strVal val="visible"/>
                                      </p:to>
                                    </p:set>
                                    <p:animEffect transition="in" filter="box(out)">
                                      <p:cBhvr>
                                        <p:cTn id="7" dur="500"/>
                                        <p:tgtEl>
                                          <p:spTgt spid="1302">
                                            <p:bg/>
                                          </p:spTgt>
                                        </p:tgtEl>
                                      </p:cBhvr>
                                    </p:animEffect>
                                  </p:childTnLst>
                                </p:cTn>
                              </p:par>
                              <p:par>
                                <p:cTn id="8" presetID="4" presetClass="entr" presetSubtype="32" fill="hold" grpId="1" nodeType="withEffect">
                                  <p:stCondLst>
                                    <p:cond delay="0"/>
                                  </p:stCondLst>
                                  <p:iterate>
                                    <p:tmAbs val="0"/>
                                  </p:iterate>
                                  <p:childTnLst>
                                    <p:set>
                                      <p:cBhvr>
                                        <p:cTn id="9" fill="hold"/>
                                        <p:tgtEl>
                                          <p:spTgt spid="1302">
                                            <p:txEl>
                                              <p:pRg st="0" end="0"/>
                                            </p:txEl>
                                          </p:spTgt>
                                        </p:tgtEl>
                                        <p:attrNameLst>
                                          <p:attrName>style.visibility</p:attrName>
                                        </p:attrNameLst>
                                      </p:cBhvr>
                                      <p:to>
                                        <p:strVal val="visible"/>
                                      </p:to>
                                    </p:set>
                                    <p:animEffect transition="in" filter="box(out)">
                                      <p:cBhvr>
                                        <p:cTn id="10" dur="500"/>
                                        <p:tgtEl>
                                          <p:spTgt spid="13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1" nodeType="clickEffect">
                                  <p:stCondLst>
                                    <p:cond delay="0"/>
                                  </p:stCondLst>
                                  <p:iterate>
                                    <p:tmAbs val="0"/>
                                  </p:iterate>
                                  <p:childTnLst>
                                    <p:set>
                                      <p:cBhvr>
                                        <p:cTn id="14" fill="hold"/>
                                        <p:tgtEl>
                                          <p:spTgt spid="1302">
                                            <p:txEl>
                                              <p:pRg st="1" end="1"/>
                                            </p:txEl>
                                          </p:spTgt>
                                        </p:tgtEl>
                                        <p:attrNameLst>
                                          <p:attrName>style.visibility</p:attrName>
                                        </p:attrNameLst>
                                      </p:cBhvr>
                                      <p:to>
                                        <p:strVal val="visible"/>
                                      </p:to>
                                    </p:set>
                                    <p:animEffect transition="in" filter="box(out)">
                                      <p:cBhvr>
                                        <p:cTn id="15" dur="500"/>
                                        <p:tgtEl>
                                          <p:spTgt spid="130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1" nodeType="clickEffect">
                                  <p:stCondLst>
                                    <p:cond delay="0"/>
                                  </p:stCondLst>
                                  <p:iterate>
                                    <p:tmAbs val="0"/>
                                  </p:iterate>
                                  <p:childTnLst>
                                    <p:set>
                                      <p:cBhvr>
                                        <p:cTn id="19" fill="hold"/>
                                        <p:tgtEl>
                                          <p:spTgt spid="1302">
                                            <p:txEl>
                                              <p:pRg st="2" end="2"/>
                                            </p:txEl>
                                          </p:spTgt>
                                        </p:tgtEl>
                                        <p:attrNameLst>
                                          <p:attrName>style.visibility</p:attrName>
                                        </p:attrNameLst>
                                      </p:cBhvr>
                                      <p:to>
                                        <p:strVal val="visible"/>
                                      </p:to>
                                    </p:set>
                                    <p:animEffect transition="in" filter="box(out)">
                                      <p:cBhvr>
                                        <p:cTn id="20" dur="500"/>
                                        <p:tgtEl>
                                          <p:spTgt spid="130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1" nodeType="clickEffect">
                                  <p:stCondLst>
                                    <p:cond delay="0"/>
                                  </p:stCondLst>
                                  <p:iterate>
                                    <p:tmAbs val="0"/>
                                  </p:iterate>
                                  <p:childTnLst>
                                    <p:set>
                                      <p:cBhvr>
                                        <p:cTn id="24" fill="hold"/>
                                        <p:tgtEl>
                                          <p:spTgt spid="1302">
                                            <p:txEl>
                                              <p:pRg st="3" end="3"/>
                                            </p:txEl>
                                          </p:spTgt>
                                        </p:tgtEl>
                                        <p:attrNameLst>
                                          <p:attrName>style.visibility</p:attrName>
                                        </p:attrNameLst>
                                      </p:cBhvr>
                                      <p:to>
                                        <p:strVal val="visible"/>
                                      </p:to>
                                    </p:set>
                                    <p:animEffect transition="in" filter="box(out)">
                                      <p:cBhvr>
                                        <p:cTn id="25" dur="500"/>
                                        <p:tgtEl>
                                          <p:spTgt spid="130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1" nodeType="clickEffect">
                                  <p:stCondLst>
                                    <p:cond delay="0"/>
                                  </p:stCondLst>
                                  <p:iterate>
                                    <p:tmAbs val="0"/>
                                  </p:iterate>
                                  <p:childTnLst>
                                    <p:set>
                                      <p:cBhvr>
                                        <p:cTn id="29" fill="hold"/>
                                        <p:tgtEl>
                                          <p:spTgt spid="1302">
                                            <p:txEl>
                                              <p:pRg st="4" end="4"/>
                                            </p:txEl>
                                          </p:spTgt>
                                        </p:tgtEl>
                                        <p:attrNameLst>
                                          <p:attrName>style.visibility</p:attrName>
                                        </p:attrNameLst>
                                      </p:cBhvr>
                                      <p:to>
                                        <p:strVal val="visible"/>
                                      </p:to>
                                    </p:set>
                                    <p:animEffect transition="in" filter="box(out)">
                                      <p:cBhvr>
                                        <p:cTn id="30" dur="500"/>
                                        <p:tgtEl>
                                          <p:spTgt spid="130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1" nodeType="clickEffect">
                                  <p:stCondLst>
                                    <p:cond delay="0"/>
                                  </p:stCondLst>
                                  <p:iterate>
                                    <p:tmAbs val="0"/>
                                  </p:iterate>
                                  <p:childTnLst>
                                    <p:set>
                                      <p:cBhvr>
                                        <p:cTn id="34" fill="hold"/>
                                        <p:tgtEl>
                                          <p:spTgt spid="1302">
                                            <p:txEl>
                                              <p:pRg st="5" end="5"/>
                                            </p:txEl>
                                          </p:spTgt>
                                        </p:tgtEl>
                                        <p:attrNameLst>
                                          <p:attrName>style.visibility</p:attrName>
                                        </p:attrNameLst>
                                      </p:cBhvr>
                                      <p:to>
                                        <p:strVal val="visible"/>
                                      </p:to>
                                    </p:set>
                                    <p:animEffect transition="in" filter="box(out)">
                                      <p:cBhvr>
                                        <p:cTn id="35" dur="500"/>
                                        <p:tgtEl>
                                          <p:spTgt spid="130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1" nodeType="clickEffect">
                                  <p:stCondLst>
                                    <p:cond delay="0"/>
                                  </p:stCondLst>
                                  <p:iterate>
                                    <p:tmAbs val="0"/>
                                  </p:iterate>
                                  <p:childTnLst>
                                    <p:set>
                                      <p:cBhvr>
                                        <p:cTn id="39" fill="hold"/>
                                        <p:tgtEl>
                                          <p:spTgt spid="1302">
                                            <p:txEl>
                                              <p:pRg st="6" end="6"/>
                                            </p:txEl>
                                          </p:spTgt>
                                        </p:tgtEl>
                                        <p:attrNameLst>
                                          <p:attrName>style.visibility</p:attrName>
                                        </p:attrNameLst>
                                      </p:cBhvr>
                                      <p:to>
                                        <p:strVal val="visible"/>
                                      </p:to>
                                    </p:set>
                                    <p:animEffect transition="in" filter="box(out)">
                                      <p:cBhvr>
                                        <p:cTn id="40" dur="500"/>
                                        <p:tgtEl>
                                          <p:spTgt spid="130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grpId="1" nodeType="clickEffect">
                                  <p:stCondLst>
                                    <p:cond delay="0"/>
                                  </p:stCondLst>
                                  <p:iterate>
                                    <p:tmAbs val="0"/>
                                  </p:iterate>
                                  <p:childTnLst>
                                    <p:set>
                                      <p:cBhvr>
                                        <p:cTn id="44" fill="hold"/>
                                        <p:tgtEl>
                                          <p:spTgt spid="1302">
                                            <p:txEl>
                                              <p:pRg st="7" end="7"/>
                                            </p:txEl>
                                          </p:spTgt>
                                        </p:tgtEl>
                                        <p:attrNameLst>
                                          <p:attrName>style.visibility</p:attrName>
                                        </p:attrNameLst>
                                      </p:cBhvr>
                                      <p:to>
                                        <p:strVal val="visible"/>
                                      </p:to>
                                    </p:set>
                                    <p:animEffect transition="in" filter="box(out)">
                                      <p:cBhvr>
                                        <p:cTn id="45" dur="500"/>
                                        <p:tgtEl>
                                          <p:spTgt spid="130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1" nodeType="clickEffect">
                                  <p:stCondLst>
                                    <p:cond delay="0"/>
                                  </p:stCondLst>
                                  <p:iterate>
                                    <p:tmAbs val="0"/>
                                  </p:iterate>
                                  <p:childTnLst>
                                    <p:set>
                                      <p:cBhvr>
                                        <p:cTn id="49" fill="hold"/>
                                        <p:tgtEl>
                                          <p:spTgt spid="1302">
                                            <p:txEl>
                                              <p:pRg st="8" end="8"/>
                                            </p:txEl>
                                          </p:spTgt>
                                        </p:tgtEl>
                                        <p:attrNameLst>
                                          <p:attrName>style.visibility</p:attrName>
                                        </p:attrNameLst>
                                      </p:cBhvr>
                                      <p:to>
                                        <p:strVal val="visible"/>
                                      </p:to>
                                    </p:set>
                                    <p:animEffect transition="in" filter="box(out)">
                                      <p:cBhvr>
                                        <p:cTn id="50" dur="500"/>
                                        <p:tgtEl>
                                          <p:spTgt spid="1302">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32" fill="hold" grpId="2" nodeType="clickEffect">
                                  <p:stCondLst>
                                    <p:cond delay="0"/>
                                  </p:stCondLst>
                                  <p:iterate>
                                    <p:tmAbs val="0"/>
                                  </p:iterate>
                                  <p:childTnLst>
                                    <p:set>
                                      <p:cBhvr>
                                        <p:cTn id="54" fill="hold"/>
                                        <p:tgtEl>
                                          <p:spTgt spid="1307"/>
                                        </p:tgtEl>
                                        <p:attrNameLst>
                                          <p:attrName>style.visibility</p:attrName>
                                        </p:attrNameLst>
                                      </p:cBhvr>
                                      <p:to>
                                        <p:strVal val="visible"/>
                                      </p:to>
                                    </p:set>
                                    <p:animEffect transition="in" filter="box(out)">
                                      <p:cBhvr>
                                        <p:cTn id="55" dur="500"/>
                                        <p:tgtEl>
                                          <p:spTgt spid="1307"/>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fill="hold" grpId="3" nodeType="clickEffect">
                                  <p:stCondLst>
                                    <p:cond delay="0"/>
                                  </p:stCondLst>
                                  <p:iterate>
                                    <p:tmAbs val="0"/>
                                  </p:iterate>
                                  <p:childTnLst>
                                    <p:set>
                                      <p:cBhvr>
                                        <p:cTn id="59" fill="hold"/>
                                        <p:tgtEl>
                                          <p:spTgt spid="1305"/>
                                        </p:tgtEl>
                                        <p:attrNameLst>
                                          <p:attrName>style.visibility</p:attrName>
                                        </p:attrNameLst>
                                      </p:cBhvr>
                                      <p:to>
                                        <p:strVal val="visible"/>
                                      </p:to>
                                    </p:set>
                                    <p:animEffect transition="in" filter="dissolve">
                                      <p:cBhvr>
                                        <p:cTn id="60" dur="1000"/>
                                        <p:tgtEl>
                                          <p:spTgt spid="1305"/>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fill="hold" grpId="4" nodeType="clickEffect">
                                  <p:stCondLst>
                                    <p:cond delay="0"/>
                                  </p:stCondLst>
                                  <p:iterate>
                                    <p:tmAbs val="0"/>
                                  </p:iterate>
                                  <p:childTnLst>
                                    <p:set>
                                      <p:cBhvr>
                                        <p:cTn id="64" fill="hold"/>
                                        <p:tgtEl>
                                          <p:spTgt spid="1306"/>
                                        </p:tgtEl>
                                        <p:attrNameLst>
                                          <p:attrName>style.visibility</p:attrName>
                                        </p:attrNameLst>
                                      </p:cBhvr>
                                      <p:to>
                                        <p:strVal val="visible"/>
                                      </p:to>
                                    </p:set>
                                    <p:animEffect transition="in" filter="dissolve">
                                      <p:cBhvr>
                                        <p:cTn id="65" dur="1000"/>
                                        <p:tgtEl>
                                          <p:spTgt spid="1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 grpId="1" build="p" bldLvl="5" animBg="1" advAuto="0"/>
      <p:bldP spid="1305" grpId="3" animBg="1" advAuto="0"/>
      <p:bldP spid="1306" grpId="4" animBg="1" advAuto="0"/>
      <p:bldP spid="1307"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Text Box 7"/>
          <p:cNvSpPr txBox="1"/>
          <p:nvPr/>
        </p:nvSpPr>
        <p:spPr>
          <a:xfrm>
            <a:off x="1768475" y="44449"/>
            <a:ext cx="4160838"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Dân s</a:t>
            </a:r>
            <a:r>
              <a:rPr>
                <a:latin typeface="+mn-lt"/>
                <a:ea typeface="+mn-ea"/>
                <a:cs typeface="+mn-cs"/>
                <a:sym typeface="Helvetica"/>
              </a:rPr>
              <a:t>ố</a:t>
            </a:r>
            <a:r>
              <a:t>. 14:20</a:t>
            </a:r>
          </a:p>
        </p:txBody>
      </p:sp>
      <p:grpSp>
        <p:nvGrpSpPr>
          <p:cNvPr id="1375" name="Group 8"/>
          <p:cNvGrpSpPr/>
          <p:nvPr/>
        </p:nvGrpSpPr>
        <p:grpSpPr>
          <a:xfrm>
            <a:off x="1614488" y="66992"/>
            <a:ext cx="7341721" cy="6032184"/>
            <a:chOff x="0" y="0"/>
            <a:chExt cx="7341721" cy="6032182"/>
          </a:xfrm>
        </p:grpSpPr>
        <p:sp>
          <p:nvSpPr>
            <p:cNvPr id="1333" name="Freeform 9"/>
            <p:cNvSpPr/>
            <p:nvPr/>
          </p:nvSpPr>
          <p:spPr>
            <a:xfrm>
              <a:off x="827087" y="1204594"/>
              <a:ext cx="1120776" cy="3498851"/>
            </a:xfrm>
            <a:custGeom>
              <a:avLst/>
              <a:gdLst/>
              <a:ahLst/>
              <a:cxnLst>
                <a:cxn ang="0">
                  <a:pos x="wd2" y="hd2"/>
                </a:cxn>
                <a:cxn ang="5400000">
                  <a:pos x="wd2" y="hd2"/>
                </a:cxn>
                <a:cxn ang="10800000">
                  <a:pos x="wd2" y="hd2"/>
                </a:cxn>
                <a:cxn ang="16200000">
                  <a:pos x="wd2" y="hd2"/>
                </a:cxn>
              </a:cxnLst>
              <a:rect l="0" t="0" r="r" b="b"/>
              <a:pathLst>
                <a:path w="20861" h="21600" extrusionOk="0">
                  <a:moveTo>
                    <a:pt x="20861" y="0"/>
                  </a:moveTo>
                  <a:cubicBezTo>
                    <a:pt x="18143" y="78"/>
                    <a:pt x="18202" y="0"/>
                    <a:pt x="17167" y="696"/>
                  </a:cubicBezTo>
                  <a:cubicBezTo>
                    <a:pt x="16370" y="2479"/>
                    <a:pt x="17227" y="343"/>
                    <a:pt x="16695" y="4694"/>
                  </a:cubicBezTo>
                  <a:cubicBezTo>
                    <a:pt x="16576" y="5459"/>
                    <a:pt x="15069" y="6155"/>
                    <a:pt x="14153" y="6841"/>
                  </a:cubicBezTo>
                  <a:cubicBezTo>
                    <a:pt x="12676" y="7889"/>
                    <a:pt x="11051" y="8918"/>
                    <a:pt x="9278" y="9918"/>
                  </a:cubicBezTo>
                  <a:cubicBezTo>
                    <a:pt x="8244" y="10486"/>
                    <a:pt x="7476" y="11133"/>
                    <a:pt x="6028" y="11604"/>
                  </a:cubicBezTo>
                  <a:cubicBezTo>
                    <a:pt x="5112" y="12623"/>
                    <a:pt x="2777" y="13466"/>
                    <a:pt x="1625" y="14456"/>
                  </a:cubicBezTo>
                  <a:cubicBezTo>
                    <a:pt x="857" y="15083"/>
                    <a:pt x="384" y="15779"/>
                    <a:pt x="0" y="16455"/>
                  </a:cubicBezTo>
                  <a:cubicBezTo>
                    <a:pt x="177" y="18572"/>
                    <a:pt x="-739" y="19954"/>
                    <a:pt x="4875" y="21139"/>
                  </a:cubicBezTo>
                  <a:cubicBezTo>
                    <a:pt x="5939" y="21355"/>
                    <a:pt x="7032" y="21600"/>
                    <a:pt x="8362" y="21600"/>
                  </a:cubicBezTo>
                </a:path>
              </a:pathLst>
            </a:custGeom>
            <a:noFill/>
            <a:ln w="57150" cap="flat">
              <a:solidFill>
                <a:srgbClr val="33CC33"/>
              </a:solidFill>
              <a:prstDash val="sysDot"/>
              <a:round/>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34" name="Rectangle 10"/>
            <p:cNvSpPr/>
            <p:nvPr/>
          </p:nvSpPr>
          <p:spPr>
            <a:xfrm>
              <a:off x="0" y="728344"/>
              <a:ext cx="6858000" cy="5257801"/>
            </a:xfrm>
            <a:prstGeom prst="rect">
              <a:avLst/>
            </a:prstGeom>
            <a:gradFill flip="none" rotWithShape="1">
              <a:gsLst>
                <a:gs pos="0">
                  <a:srgbClr val="0331B3"/>
                </a:gs>
                <a:gs pos="100000">
                  <a:srgbClr val="011753"/>
                </a:gs>
              </a:gsLst>
              <a:path path="circle">
                <a:fillToRect l="37721" t="-19636" r="62278" b="119636"/>
              </a:path>
            </a:gradFill>
            <a:ln w="76200" cap="flat">
              <a:solidFill>
                <a:schemeClr val="accent2"/>
              </a:solidFill>
              <a:prstDash val="solid"/>
              <a:miter lim="800000"/>
            </a:ln>
            <a:effectLst/>
          </p:spPr>
          <p:txBody>
            <a:bodyPr wrap="square" lIns="45719" tIns="45719" rIns="45719" bIns="45719" numCol="1" anchor="ctr">
              <a:noAutofit/>
            </a:bodyPr>
            <a:lstStyle/>
            <a:p>
              <a:pPr algn="ctr">
                <a:defRPr b="0">
                  <a:solidFill>
                    <a:srgbClr val="FF0000"/>
                  </a:solidFill>
                  <a:latin typeface="Comic Sans MS"/>
                  <a:ea typeface="Comic Sans MS"/>
                  <a:cs typeface="Comic Sans MS"/>
                  <a:sym typeface="Comic Sans MS"/>
                </a:defRPr>
              </a:pPr>
              <a:endParaRPr/>
            </a:p>
          </p:txBody>
        </p:sp>
        <p:sp>
          <p:nvSpPr>
            <p:cNvPr id="1335" name="Freeform 11"/>
            <p:cNvSpPr/>
            <p:nvPr/>
          </p:nvSpPr>
          <p:spPr>
            <a:xfrm>
              <a:off x="15875" y="793432"/>
              <a:ext cx="1619250"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336" name="Freeform 12"/>
            <p:cNvSpPr/>
            <p:nvPr/>
          </p:nvSpPr>
          <p:spPr>
            <a:xfrm>
              <a:off x="5391150" y="3912870"/>
              <a:ext cx="1428750"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337" name="Freeform 13"/>
            <p:cNvSpPr/>
            <p:nvPr/>
          </p:nvSpPr>
          <p:spPr>
            <a:xfrm>
              <a:off x="1962150" y="1630045"/>
              <a:ext cx="4095750"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338" name="Rectangle 14"/>
            <p:cNvSpPr txBox="1"/>
            <p:nvPr/>
          </p:nvSpPr>
          <p:spPr>
            <a:xfrm>
              <a:off x="3030537" y="2584132"/>
              <a:ext cx="152082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331B3"/>
                  </a:solidFill>
                </a:defRPr>
              </a:lvl1pPr>
            </a:lstStyle>
            <a:p>
              <a:r>
                <a:t>ER</a:t>
              </a:r>
            </a:p>
          </p:txBody>
        </p:sp>
        <p:sp>
          <p:nvSpPr>
            <p:cNvPr id="1339" name="Freeform 15"/>
            <p:cNvSpPr/>
            <p:nvPr/>
          </p:nvSpPr>
          <p:spPr>
            <a:xfrm>
              <a:off x="438150" y="4525645"/>
              <a:ext cx="1885950"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340" name="Rectangle 16"/>
            <p:cNvSpPr txBox="1"/>
            <p:nvPr/>
          </p:nvSpPr>
          <p:spPr>
            <a:xfrm>
              <a:off x="5659437" y="5193982"/>
              <a:ext cx="1311276"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08000"/>
                  </a:solidFill>
                </a:defRPr>
              </a:lvl1pPr>
            </a:lstStyle>
            <a:p>
              <a:r>
                <a:t>PG</a:t>
              </a:r>
            </a:p>
          </p:txBody>
        </p:sp>
        <p:sp>
          <p:nvSpPr>
            <p:cNvPr id="1341" name="Freeform 17"/>
            <p:cNvSpPr/>
            <p:nvPr/>
          </p:nvSpPr>
          <p:spPr>
            <a:xfrm>
              <a:off x="1657350" y="2563495"/>
              <a:ext cx="266700"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342" name="Freeform 18"/>
            <p:cNvSpPr/>
            <p:nvPr/>
          </p:nvSpPr>
          <p:spPr>
            <a:xfrm>
              <a:off x="1466850" y="3268345"/>
              <a:ext cx="438150"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noFill/>
            <a:ln w="25400" cap="rnd">
              <a:solidFill>
                <a:srgbClr val="00AE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343" name="Freeform 19"/>
            <p:cNvSpPr/>
            <p:nvPr/>
          </p:nvSpPr>
          <p:spPr>
            <a:xfrm>
              <a:off x="1733550" y="2868295"/>
              <a:ext cx="57150"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344" name="Rectangle 20"/>
            <p:cNvSpPr txBox="1"/>
            <p:nvPr/>
          </p:nvSpPr>
          <p:spPr>
            <a:xfrm>
              <a:off x="1849437" y="2317432"/>
              <a:ext cx="12731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22380"/>
                  </a:solidFill>
                </a:defRPr>
              </a:lvl1pPr>
            </a:lstStyle>
            <a:p>
              <a:r>
                <a:t>SG</a:t>
              </a:r>
            </a:p>
          </p:txBody>
        </p:sp>
        <p:sp>
          <p:nvSpPr>
            <p:cNvPr id="1345" name="Rectangle 21"/>
            <p:cNvSpPr txBox="1"/>
            <p:nvPr/>
          </p:nvSpPr>
          <p:spPr>
            <a:xfrm>
              <a:off x="915987" y="5574982"/>
              <a:ext cx="701676"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08000"/>
                  </a:solidFill>
                </a:defRPr>
              </a:lvl1pPr>
            </a:lstStyle>
            <a:p>
              <a:r>
                <a:t>RS</a:t>
              </a:r>
            </a:p>
          </p:txBody>
        </p:sp>
        <p:sp>
          <p:nvSpPr>
            <p:cNvPr id="1346" name="Rectangle 22"/>
            <p:cNvSpPr txBox="1"/>
            <p:nvPr/>
          </p:nvSpPr>
          <p:spPr>
            <a:xfrm>
              <a:off x="420687" y="926782"/>
              <a:ext cx="835026"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08000"/>
                  </a:solidFill>
                </a:defRPr>
              </a:lvl1pPr>
            </a:lstStyle>
            <a:p>
              <a:r>
                <a:t>ĐTH</a:t>
              </a:r>
            </a:p>
          </p:txBody>
        </p:sp>
        <p:sp>
          <p:nvSpPr>
            <p:cNvPr id="1347" name="Line 24"/>
            <p:cNvSpPr/>
            <p:nvPr/>
          </p:nvSpPr>
          <p:spPr>
            <a:xfrm>
              <a:off x="146050" y="3439795"/>
              <a:ext cx="6546850" cy="1"/>
            </a:xfrm>
            <a:prstGeom prst="line">
              <a:avLst/>
            </a:prstGeom>
            <a:noFill/>
            <a:ln w="25400" cap="flat">
              <a:solidFill>
                <a:schemeClr val="accent2"/>
              </a:solidFill>
              <a:prstDash val="dashDot"/>
              <a:round/>
            </a:ln>
            <a:effectLst/>
          </p:spPr>
          <p:txBody>
            <a:bodyPr wrap="square" lIns="45719" tIns="45719" rIns="45719" bIns="45719" numCol="1" anchor="t">
              <a:noAutofit/>
            </a:bodyPr>
            <a:lstStyle/>
            <a:p>
              <a:pPr>
                <a:defRPr>
                  <a:solidFill>
                    <a:srgbClr val="FFFFFF"/>
                  </a:solidFill>
                </a:defRPr>
              </a:pPr>
              <a:endParaRPr/>
            </a:p>
          </p:txBody>
        </p:sp>
        <p:sp>
          <p:nvSpPr>
            <p:cNvPr id="1348" name="Line 25"/>
            <p:cNvSpPr/>
            <p:nvPr/>
          </p:nvSpPr>
          <p:spPr>
            <a:xfrm flipH="1">
              <a:off x="3390900" y="918845"/>
              <a:ext cx="1" cy="5003801"/>
            </a:xfrm>
            <a:prstGeom prst="line">
              <a:avLst/>
            </a:prstGeom>
            <a:noFill/>
            <a:ln w="25400" cap="flat">
              <a:solidFill>
                <a:schemeClr val="accent2"/>
              </a:solidFill>
              <a:prstDash val="dashDot"/>
              <a:round/>
            </a:ln>
            <a:effectLst/>
          </p:spPr>
          <p:txBody>
            <a:bodyPr wrap="square" lIns="45719" tIns="45719" rIns="45719" bIns="45719" numCol="1" anchor="t">
              <a:noAutofit/>
            </a:bodyPr>
            <a:lstStyle/>
            <a:p>
              <a:pPr>
                <a:defRPr>
                  <a:solidFill>
                    <a:srgbClr val="FFFFFF"/>
                  </a:solidFill>
                </a:defRPr>
              </a:pPr>
              <a:endParaRPr/>
            </a:p>
          </p:txBody>
        </p:sp>
        <p:sp>
          <p:nvSpPr>
            <p:cNvPr id="1349" name="Rectangle 26"/>
            <p:cNvSpPr txBox="1"/>
            <p:nvPr/>
          </p:nvSpPr>
          <p:spPr>
            <a:xfrm>
              <a:off x="1012825" y="3547745"/>
              <a:ext cx="1730375"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08000"/>
                  </a:solidFill>
                </a:defRPr>
              </a:lvl1pPr>
            </a:lstStyle>
            <a:p>
              <a:r>
                <a:t>DS</a:t>
              </a:r>
            </a:p>
          </p:txBody>
        </p:sp>
        <p:sp>
          <p:nvSpPr>
            <p:cNvPr id="1350" name="Oval 27"/>
            <p:cNvSpPr/>
            <p:nvPr/>
          </p:nvSpPr>
          <p:spPr>
            <a:xfrm>
              <a:off x="5135562" y="4443095"/>
              <a:ext cx="193677" cy="187327"/>
            </a:xfrm>
            <a:prstGeom prst="ellipse">
              <a:avLst/>
            </a:prstGeom>
            <a:solidFill>
              <a:schemeClr val="accent1"/>
            </a:solidFill>
            <a:ln w="25400" cap="flat">
              <a:solidFill>
                <a:schemeClr val="accent1"/>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51" name="Rectangle 29"/>
            <p:cNvSpPr txBox="1"/>
            <p:nvPr/>
          </p:nvSpPr>
          <p:spPr>
            <a:xfrm>
              <a:off x="5295900" y="4330382"/>
              <a:ext cx="835025"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chemeClr val="accent1"/>
                  </a:solidFill>
                </a:defRPr>
              </a:lvl1pPr>
            </a:lstStyle>
            <a:p>
              <a:r>
                <a:t>U</a:t>
              </a:r>
            </a:p>
          </p:txBody>
        </p:sp>
        <p:sp>
          <p:nvSpPr>
            <p:cNvPr id="1352" name="Rectangle 30"/>
            <p:cNvSpPr txBox="1"/>
            <p:nvPr/>
          </p:nvSpPr>
          <p:spPr>
            <a:xfrm>
              <a:off x="1522685" y="2503170"/>
              <a:ext cx="321717"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08000"/>
                  </a:solidFill>
                </a:defRPr>
              </a:lvl1pPr>
            </a:lstStyle>
            <a:p>
              <a:r>
                <a:t>C</a:t>
              </a:r>
            </a:p>
          </p:txBody>
        </p:sp>
        <p:sp>
          <p:nvSpPr>
            <p:cNvPr id="1353" name="Oval 31"/>
            <p:cNvSpPr/>
            <p:nvPr/>
          </p:nvSpPr>
          <p:spPr>
            <a:xfrm>
              <a:off x="1374775" y="3169920"/>
              <a:ext cx="193677" cy="187327"/>
            </a:xfrm>
            <a:prstGeom prst="ellipse">
              <a:avLst/>
            </a:prstGeom>
            <a:solidFill>
              <a:srgbClr val="008000"/>
            </a:solid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54" name="Rectangle 32"/>
            <p:cNvSpPr txBox="1"/>
            <p:nvPr/>
          </p:nvSpPr>
          <p:spPr>
            <a:xfrm>
              <a:off x="1166812" y="3012757"/>
              <a:ext cx="254001"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08000"/>
                  </a:solidFill>
                </a:defRPr>
              </a:lvl1pPr>
            </a:lstStyle>
            <a:p>
              <a:r>
                <a:t>J</a:t>
              </a:r>
            </a:p>
          </p:txBody>
        </p:sp>
        <p:sp>
          <p:nvSpPr>
            <p:cNvPr id="1355" name="Oval 33"/>
            <p:cNvSpPr/>
            <p:nvPr/>
          </p:nvSpPr>
          <p:spPr>
            <a:xfrm>
              <a:off x="1916112" y="3136582"/>
              <a:ext cx="193677" cy="187327"/>
            </a:xfrm>
            <a:prstGeom prst="ellipse">
              <a:avLst/>
            </a:prstGeom>
            <a:no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56" name="Oval 34"/>
            <p:cNvSpPr/>
            <p:nvPr/>
          </p:nvSpPr>
          <p:spPr>
            <a:xfrm>
              <a:off x="1306512" y="4508182"/>
              <a:ext cx="193677" cy="187327"/>
            </a:xfrm>
            <a:prstGeom prst="ellipse">
              <a:avLst/>
            </a:prstGeom>
            <a:solidFill>
              <a:srgbClr val="008000"/>
            </a:solid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57" name="Rectangle 35"/>
            <p:cNvSpPr txBox="1"/>
            <p:nvPr/>
          </p:nvSpPr>
          <p:spPr>
            <a:xfrm>
              <a:off x="1506214" y="4385945"/>
              <a:ext cx="541984"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08000"/>
                  </a:solidFill>
                </a:defRPr>
              </a:lvl1pPr>
            </a:lstStyle>
            <a:p>
              <a:r>
                <a:t>KB</a:t>
              </a:r>
            </a:p>
          </p:txBody>
        </p:sp>
        <p:sp>
          <p:nvSpPr>
            <p:cNvPr id="1358" name="Oval 36"/>
            <p:cNvSpPr/>
            <p:nvPr/>
          </p:nvSpPr>
          <p:spPr>
            <a:xfrm>
              <a:off x="1392237" y="5220970"/>
              <a:ext cx="193677" cy="187327"/>
            </a:xfrm>
            <a:prstGeom prst="ellipse">
              <a:avLst/>
            </a:prstGeom>
            <a:solidFill>
              <a:srgbClr val="008000"/>
            </a:solid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59" name="Rectangle 37"/>
            <p:cNvSpPr txBox="1"/>
            <p:nvPr/>
          </p:nvSpPr>
          <p:spPr>
            <a:xfrm>
              <a:off x="1619249" y="5098732"/>
              <a:ext cx="558801"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08000"/>
                  </a:solidFill>
                </a:defRPr>
              </a:lvl1pPr>
            </a:lstStyle>
            <a:p>
              <a:r>
                <a:t>MS</a:t>
              </a:r>
            </a:p>
          </p:txBody>
        </p:sp>
        <p:sp>
          <p:nvSpPr>
            <p:cNvPr id="1360" name="Oval 38"/>
            <p:cNvSpPr/>
            <p:nvPr/>
          </p:nvSpPr>
          <p:spPr>
            <a:xfrm>
              <a:off x="71437" y="4120832"/>
              <a:ext cx="193677" cy="187327"/>
            </a:xfrm>
            <a:prstGeom prst="ellipse">
              <a:avLst/>
            </a:prstGeom>
            <a:solidFill>
              <a:srgbClr val="008000"/>
            </a:solid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61" name="Rectangle 39"/>
            <p:cNvSpPr txBox="1"/>
            <p:nvPr/>
          </p:nvSpPr>
          <p:spPr>
            <a:xfrm>
              <a:off x="249187" y="4016057"/>
              <a:ext cx="304901" cy="457201"/>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08000"/>
                  </a:solidFill>
                </a:defRPr>
              </a:lvl1pPr>
            </a:lstStyle>
            <a:p>
              <a:r>
                <a:t>E</a:t>
              </a:r>
            </a:p>
          </p:txBody>
        </p:sp>
        <p:sp>
          <p:nvSpPr>
            <p:cNvPr id="1362" name="Rectangle 40"/>
            <p:cNvSpPr txBox="1"/>
            <p:nvPr/>
          </p:nvSpPr>
          <p:spPr>
            <a:xfrm>
              <a:off x="2190849" y="3012757"/>
              <a:ext cx="609402"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022380"/>
                  </a:solidFill>
                </a:defRPr>
              </a:lvl1pPr>
            </a:lstStyle>
            <a:p>
              <a:r>
                <a:t>MN</a:t>
              </a:r>
            </a:p>
          </p:txBody>
        </p:sp>
        <p:sp>
          <p:nvSpPr>
            <p:cNvPr id="1363" name="Oval 41"/>
            <p:cNvSpPr/>
            <p:nvPr/>
          </p:nvSpPr>
          <p:spPr>
            <a:xfrm>
              <a:off x="1219200" y="4125595"/>
              <a:ext cx="1066800" cy="990601"/>
            </a:xfrm>
            <a:prstGeom prst="ellipse">
              <a:avLst/>
            </a:prstGeom>
            <a:noFill/>
            <a:ln w="57150" cap="flat">
              <a:solidFill>
                <a:srgbClr val="008000"/>
              </a:solidFill>
              <a:prstDash val="solid"/>
              <a:round/>
            </a:ln>
            <a:effectLst>
              <a:outerShdw dist="109250" dir="2132261"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64" name="Rectangle 42"/>
            <p:cNvSpPr txBox="1"/>
            <p:nvPr/>
          </p:nvSpPr>
          <p:spPr>
            <a:xfrm>
              <a:off x="4230687" y="2819082"/>
              <a:ext cx="83502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chemeClr val="accent1"/>
                  </a:solidFill>
                </a:defRPr>
              </a:lvl1pPr>
            </a:lstStyle>
            <a:p>
              <a:r>
                <a:t>B</a:t>
              </a:r>
            </a:p>
          </p:txBody>
        </p:sp>
        <p:sp>
          <p:nvSpPr>
            <p:cNvPr id="1365" name="Oval 43"/>
            <p:cNvSpPr/>
            <p:nvPr/>
          </p:nvSpPr>
          <p:spPr>
            <a:xfrm>
              <a:off x="4102100" y="2968307"/>
              <a:ext cx="193677" cy="187327"/>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66" name="Rectangle 44"/>
            <p:cNvSpPr txBox="1"/>
            <p:nvPr/>
          </p:nvSpPr>
          <p:spPr>
            <a:xfrm>
              <a:off x="3887787" y="1745932"/>
              <a:ext cx="83502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331B3"/>
                  </a:solidFill>
                </a:defRPr>
              </a:lvl1pPr>
            </a:lstStyle>
            <a:p>
              <a:r>
                <a:t>H</a:t>
              </a:r>
            </a:p>
          </p:txBody>
        </p:sp>
        <p:sp>
          <p:nvSpPr>
            <p:cNvPr id="1367" name="Oval 45"/>
            <p:cNvSpPr/>
            <p:nvPr/>
          </p:nvSpPr>
          <p:spPr>
            <a:xfrm>
              <a:off x="3713162" y="1917382"/>
              <a:ext cx="193677" cy="187327"/>
            </a:xfrm>
            <a:prstGeom prst="ellipse">
              <a:avLst/>
            </a:prstGeom>
            <a:solidFill>
              <a:srgbClr val="0331B3"/>
            </a:solidFill>
            <a:ln w="25400" cap="flat">
              <a:solidFill>
                <a:srgbClr val="0331B3"/>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68" name="Rectangle 46"/>
            <p:cNvSpPr txBox="1"/>
            <p:nvPr/>
          </p:nvSpPr>
          <p:spPr>
            <a:xfrm>
              <a:off x="5487987" y="1460182"/>
              <a:ext cx="129222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0331B3"/>
                  </a:solidFill>
                </a:defRPr>
              </a:lvl1pPr>
            </a:lstStyle>
            <a:p>
              <a:r>
                <a:t>N(A)</a:t>
              </a:r>
            </a:p>
          </p:txBody>
        </p:sp>
        <p:sp>
          <p:nvSpPr>
            <p:cNvPr id="1369" name="Oval 47"/>
            <p:cNvSpPr/>
            <p:nvPr/>
          </p:nvSpPr>
          <p:spPr>
            <a:xfrm>
              <a:off x="5321300" y="1579244"/>
              <a:ext cx="193677" cy="187327"/>
            </a:xfrm>
            <a:prstGeom prst="ellipse">
              <a:avLst/>
            </a:prstGeom>
            <a:solidFill>
              <a:srgbClr val="0331B3"/>
            </a:solidFill>
            <a:ln w="25400" cap="flat">
              <a:solidFill>
                <a:srgbClr val="0331B3"/>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70" name="Oval 48"/>
            <p:cNvSpPr/>
            <p:nvPr/>
          </p:nvSpPr>
          <p:spPr>
            <a:xfrm>
              <a:off x="1273175" y="2679382"/>
              <a:ext cx="193677" cy="187327"/>
            </a:xfrm>
            <a:prstGeom prst="ellipse">
              <a:avLst/>
            </a:prstGeom>
            <a:solidFill>
              <a:srgbClr val="008000"/>
            </a:solidFill>
            <a:ln w="25400" cap="flat">
              <a:solidFill>
                <a:srgbClr val="008000"/>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71" name="Freeform 49"/>
            <p:cNvSpPr/>
            <p:nvPr/>
          </p:nvSpPr>
          <p:spPr>
            <a:xfrm>
              <a:off x="1248899" y="1203183"/>
              <a:ext cx="838319" cy="3363737"/>
            </a:xfrm>
            <a:custGeom>
              <a:avLst/>
              <a:gdLst/>
              <a:ahLst/>
              <a:cxnLst>
                <a:cxn ang="0">
                  <a:pos x="wd2" y="hd2"/>
                </a:cxn>
                <a:cxn ang="5400000">
                  <a:pos x="wd2" y="hd2"/>
                </a:cxn>
                <a:cxn ang="10800000">
                  <a:pos x="wd2" y="hd2"/>
                </a:cxn>
                <a:cxn ang="16200000">
                  <a:pos x="wd2" y="hd2"/>
                </a:cxn>
              </a:cxnLst>
              <a:rect l="0" t="0" r="r" b="b"/>
              <a:pathLst>
                <a:path w="19837" h="21589" extrusionOk="0">
                  <a:moveTo>
                    <a:pt x="4481" y="21589"/>
                  </a:moveTo>
                  <a:cubicBezTo>
                    <a:pt x="3880" y="21344"/>
                    <a:pt x="3129" y="21131"/>
                    <a:pt x="2716" y="20866"/>
                  </a:cubicBezTo>
                  <a:cubicBezTo>
                    <a:pt x="2453" y="20703"/>
                    <a:pt x="2377" y="20529"/>
                    <a:pt x="2114" y="20387"/>
                  </a:cubicBezTo>
                  <a:cubicBezTo>
                    <a:pt x="1889" y="20275"/>
                    <a:pt x="1701" y="20173"/>
                    <a:pt x="1513" y="20071"/>
                  </a:cubicBezTo>
                  <a:cubicBezTo>
                    <a:pt x="1326" y="19857"/>
                    <a:pt x="1138" y="19633"/>
                    <a:pt x="950" y="19429"/>
                  </a:cubicBezTo>
                  <a:cubicBezTo>
                    <a:pt x="837" y="19317"/>
                    <a:pt x="649" y="19113"/>
                    <a:pt x="649" y="19113"/>
                  </a:cubicBezTo>
                  <a:cubicBezTo>
                    <a:pt x="48" y="17687"/>
                    <a:pt x="-1041" y="14304"/>
                    <a:pt x="2415" y="12796"/>
                  </a:cubicBezTo>
                  <a:cubicBezTo>
                    <a:pt x="2828" y="12215"/>
                    <a:pt x="3767" y="11339"/>
                    <a:pt x="5045" y="10881"/>
                  </a:cubicBezTo>
                  <a:cubicBezTo>
                    <a:pt x="5796" y="10259"/>
                    <a:pt x="7223" y="9577"/>
                    <a:pt x="8613" y="9037"/>
                  </a:cubicBezTo>
                  <a:cubicBezTo>
                    <a:pt x="9214" y="8782"/>
                    <a:pt x="10153" y="8588"/>
                    <a:pt x="10679" y="8323"/>
                  </a:cubicBezTo>
                  <a:cubicBezTo>
                    <a:pt x="11581" y="7804"/>
                    <a:pt x="12520" y="7294"/>
                    <a:pt x="13609" y="6805"/>
                  </a:cubicBezTo>
                  <a:cubicBezTo>
                    <a:pt x="14286" y="6479"/>
                    <a:pt x="14586" y="6143"/>
                    <a:pt x="15375" y="5847"/>
                  </a:cubicBezTo>
                  <a:cubicBezTo>
                    <a:pt x="15863" y="5277"/>
                    <a:pt x="16727" y="4686"/>
                    <a:pt x="17742" y="4166"/>
                  </a:cubicBezTo>
                  <a:cubicBezTo>
                    <a:pt x="18005" y="3738"/>
                    <a:pt x="18192" y="3423"/>
                    <a:pt x="18906" y="3046"/>
                  </a:cubicBezTo>
                  <a:cubicBezTo>
                    <a:pt x="19132" y="2638"/>
                    <a:pt x="19507" y="2241"/>
                    <a:pt x="19808" y="1843"/>
                  </a:cubicBezTo>
                  <a:cubicBezTo>
                    <a:pt x="19695" y="1344"/>
                    <a:pt x="20559" y="91"/>
                    <a:pt x="17441" y="9"/>
                  </a:cubicBezTo>
                  <a:cubicBezTo>
                    <a:pt x="16727" y="-11"/>
                    <a:pt x="16051" y="9"/>
                    <a:pt x="15375" y="9"/>
                  </a:cubicBezTo>
                </a:path>
              </a:pathLst>
            </a:custGeom>
            <a:noFill/>
            <a:ln w="57150" cap="flat">
              <a:solidFill>
                <a:srgbClr val="008000"/>
              </a:solidFill>
              <a:prstDash val="sysDot"/>
              <a:round/>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72" name="Freeform 50"/>
            <p:cNvSpPr/>
            <p:nvPr/>
          </p:nvSpPr>
          <p:spPr>
            <a:xfrm>
              <a:off x="735012" y="1182369"/>
              <a:ext cx="1120776" cy="3498851"/>
            </a:xfrm>
            <a:custGeom>
              <a:avLst/>
              <a:gdLst/>
              <a:ahLst/>
              <a:cxnLst>
                <a:cxn ang="0">
                  <a:pos x="wd2" y="hd2"/>
                </a:cxn>
                <a:cxn ang="5400000">
                  <a:pos x="wd2" y="hd2"/>
                </a:cxn>
                <a:cxn ang="10800000">
                  <a:pos x="wd2" y="hd2"/>
                </a:cxn>
                <a:cxn ang="16200000">
                  <a:pos x="wd2" y="hd2"/>
                </a:cxn>
              </a:cxnLst>
              <a:rect l="0" t="0" r="r" b="b"/>
              <a:pathLst>
                <a:path w="20861" h="21600" extrusionOk="0">
                  <a:moveTo>
                    <a:pt x="20861" y="0"/>
                  </a:moveTo>
                  <a:cubicBezTo>
                    <a:pt x="18143" y="78"/>
                    <a:pt x="18202" y="0"/>
                    <a:pt x="17167" y="696"/>
                  </a:cubicBezTo>
                  <a:cubicBezTo>
                    <a:pt x="16370" y="2479"/>
                    <a:pt x="17227" y="343"/>
                    <a:pt x="16695" y="4694"/>
                  </a:cubicBezTo>
                  <a:cubicBezTo>
                    <a:pt x="16576" y="5459"/>
                    <a:pt x="15069" y="6155"/>
                    <a:pt x="14153" y="6841"/>
                  </a:cubicBezTo>
                  <a:cubicBezTo>
                    <a:pt x="12676" y="7889"/>
                    <a:pt x="11051" y="8918"/>
                    <a:pt x="9278" y="9918"/>
                  </a:cubicBezTo>
                  <a:cubicBezTo>
                    <a:pt x="8244" y="10486"/>
                    <a:pt x="7476" y="11133"/>
                    <a:pt x="6028" y="11604"/>
                  </a:cubicBezTo>
                  <a:cubicBezTo>
                    <a:pt x="5112" y="12623"/>
                    <a:pt x="2777" y="13466"/>
                    <a:pt x="1625" y="14456"/>
                  </a:cubicBezTo>
                  <a:cubicBezTo>
                    <a:pt x="857" y="15083"/>
                    <a:pt x="384" y="15779"/>
                    <a:pt x="0" y="16455"/>
                  </a:cubicBezTo>
                  <a:cubicBezTo>
                    <a:pt x="177" y="18572"/>
                    <a:pt x="-739" y="19954"/>
                    <a:pt x="4875" y="21139"/>
                  </a:cubicBezTo>
                  <a:cubicBezTo>
                    <a:pt x="5939" y="21355"/>
                    <a:pt x="7032" y="21600"/>
                    <a:pt x="8362" y="21600"/>
                  </a:cubicBezTo>
                </a:path>
              </a:pathLst>
            </a:custGeom>
            <a:noFill/>
            <a:ln w="57150" cap="flat">
              <a:solidFill>
                <a:srgbClr val="008000"/>
              </a:solidFill>
              <a:prstDash val="sysDot"/>
              <a:round/>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73" name="Freeform 51"/>
            <p:cNvSpPr/>
            <p:nvPr/>
          </p:nvSpPr>
          <p:spPr>
            <a:xfrm>
              <a:off x="1466850" y="3268345"/>
              <a:ext cx="438150"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noFill/>
            <a:ln w="25400" cap="rnd">
              <a:solidFill>
                <a:srgbClr val="008000"/>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374" name="Text Box 52"/>
            <p:cNvSpPr txBox="1"/>
            <p:nvPr/>
          </p:nvSpPr>
          <p:spPr>
            <a:xfrm>
              <a:off x="7161678" y="0"/>
              <a:ext cx="180044" cy="447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sp>
        <p:nvSpPr>
          <p:cNvPr id="1376" name="Rectangle 53"/>
          <p:cNvSpPr/>
          <p:nvPr/>
        </p:nvSpPr>
        <p:spPr>
          <a:xfrm>
            <a:off x="1603375" y="806450"/>
            <a:ext cx="6804025" cy="5218113"/>
          </a:xfrm>
          <a:prstGeom prst="rect">
            <a:avLst/>
          </a:prstGeom>
          <a:solidFill>
            <a:srgbClr val="1A0004">
              <a:alpha val="50195"/>
            </a:srgbClr>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77" name="Text Box 54"/>
          <p:cNvSpPr txBox="1"/>
          <p:nvPr/>
        </p:nvSpPr>
        <p:spPr>
          <a:xfrm>
            <a:off x="2922588" y="1389062"/>
            <a:ext cx="4597401" cy="4145406"/>
          </a:xfrm>
          <a:prstGeom prst="rect">
            <a:avLst/>
          </a:prstGeom>
          <a:ln w="12700">
            <a:miter lim="400000"/>
          </a:ln>
          <a:effectLst>
            <a:outerShdw dist="45791" dir="337859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200"/>
              </a:spcBef>
              <a:tabLst>
                <a:tab pos="457200" algn="l"/>
              </a:tabLst>
              <a:defRPr sz="2000">
                <a:solidFill>
                  <a:srgbClr val="FFD34A"/>
                </a:solidFill>
                <a:latin typeface="Comic Sans MS"/>
                <a:ea typeface="Comic Sans MS"/>
                <a:cs typeface="Comic Sans MS"/>
                <a:sym typeface="Comic Sans MS"/>
              </a:defRPr>
            </a:pPr>
            <a:r>
              <a:t>12 thám t</a:t>
            </a:r>
            <a:r>
              <a:rPr>
                <a:latin typeface="+mn-lt"/>
                <a:ea typeface="+mn-ea"/>
                <a:cs typeface="+mn-cs"/>
                <a:sym typeface="Helvetica"/>
              </a:rPr>
              <a:t>ử</a:t>
            </a:r>
            <a:r>
              <a:t>: </a:t>
            </a:r>
            <a:r>
              <a:rPr u="sng">
                <a:solidFill>
                  <a:srgbClr val="66FF66"/>
                </a:solidFill>
              </a:rPr>
              <a:t>HAI</a:t>
            </a:r>
            <a:r>
              <a:t> BÁO CÁO</a:t>
            </a:r>
            <a:endParaRPr sz="1800">
              <a:solidFill>
                <a:srgbClr val="33CC33"/>
              </a:solidFill>
            </a:endParaRPr>
          </a:p>
          <a:p>
            <a:pPr>
              <a:spcBef>
                <a:spcPts val="1000"/>
              </a:spcBef>
              <a:tabLst>
                <a:tab pos="457200" algn="l"/>
              </a:tabLst>
              <a:defRPr sz="1800">
                <a:solidFill>
                  <a:srgbClr val="FFFFFF"/>
                </a:solidFill>
                <a:latin typeface="Comic Sans MS"/>
                <a:ea typeface="Comic Sans MS"/>
                <a:cs typeface="Comic Sans MS"/>
                <a:sym typeface="Comic Sans MS"/>
              </a:defRPr>
            </a:pPr>
            <a:r>
              <a:t>10 thám t</a:t>
            </a:r>
            <a:r>
              <a:rPr>
                <a:latin typeface="+mn-lt"/>
                <a:ea typeface="+mn-ea"/>
                <a:cs typeface="+mn-cs"/>
                <a:sym typeface="Helvetica"/>
              </a:rPr>
              <a:t>ử</a:t>
            </a:r>
            <a:r>
              <a:t>: Ý KI</a:t>
            </a:r>
            <a:r>
              <a:rPr>
                <a:latin typeface="+mn-lt"/>
                <a:ea typeface="+mn-ea"/>
                <a:cs typeface="+mn-cs"/>
                <a:sym typeface="Helvetica"/>
              </a:rPr>
              <a:t>Ế</a:t>
            </a:r>
            <a:r>
              <a:t>N </a:t>
            </a:r>
            <a:r>
              <a:rPr>
                <a:solidFill>
                  <a:srgbClr val="FFFF00"/>
                </a:solidFill>
              </a:rPr>
              <a:t>ĐA S</a:t>
            </a:r>
            <a:r>
              <a:rPr i="1">
                <a:solidFill>
                  <a:srgbClr val="FFFF00"/>
                </a:solidFill>
                <a:latin typeface="+mn-lt"/>
                <a:ea typeface="+mn-ea"/>
                <a:cs typeface="+mn-cs"/>
                <a:sym typeface="Helvetica"/>
              </a:rPr>
              <a:t>Ố </a:t>
            </a:r>
            <a:endParaRPr>
              <a:solidFill>
                <a:srgbClr val="00DFCA"/>
              </a:solidFill>
            </a:endParaRPr>
          </a:p>
          <a:p>
            <a:pPr>
              <a:spcBef>
                <a:spcPts val="1000"/>
              </a:spcBef>
              <a:tabLst>
                <a:tab pos="457200" algn="l"/>
              </a:tabLst>
              <a:defRPr sz="1800">
                <a:solidFill>
                  <a:srgbClr val="33CC33"/>
                </a:solidFill>
                <a:latin typeface="Comic Sans MS"/>
                <a:ea typeface="Comic Sans MS"/>
                <a:cs typeface="Comic Sans MS"/>
                <a:sym typeface="Comic Sans MS"/>
              </a:defRPr>
            </a:pPr>
            <a:r>
              <a:t>	</a:t>
            </a:r>
            <a:r>
              <a:rPr>
                <a:solidFill>
                  <a:srgbClr val="FFD34A"/>
                </a:solidFill>
              </a:rPr>
              <a:t>X</a:t>
            </a:r>
            <a:r>
              <a:rPr>
                <a:solidFill>
                  <a:srgbClr val="FFD34A"/>
                </a:solidFill>
                <a:latin typeface="+mn-lt"/>
                <a:ea typeface="+mn-ea"/>
                <a:cs typeface="+mn-cs"/>
                <a:sym typeface="Helvetica"/>
              </a:rPr>
              <a:t>Ứ </a:t>
            </a:r>
            <a:r>
              <a:rPr>
                <a:solidFill>
                  <a:srgbClr val="FFD34A"/>
                </a:solidFill>
              </a:rPr>
              <a:t>ĐƯ</a:t>
            </a:r>
            <a:r>
              <a:rPr>
                <a:solidFill>
                  <a:srgbClr val="FFD34A"/>
                </a:solidFill>
                <a:latin typeface="+mn-lt"/>
                <a:ea typeface="+mn-ea"/>
                <a:cs typeface="+mn-cs"/>
                <a:sym typeface="Helvetica"/>
              </a:rPr>
              <a:t>Ợ</a:t>
            </a:r>
            <a:r>
              <a:rPr>
                <a:solidFill>
                  <a:srgbClr val="FFD34A"/>
                </a:solidFill>
              </a:rPr>
              <a:t>M S</a:t>
            </a:r>
            <a:r>
              <a:rPr>
                <a:solidFill>
                  <a:srgbClr val="FFD34A"/>
                </a:solidFill>
                <a:latin typeface="+mn-lt"/>
                <a:ea typeface="+mn-ea"/>
                <a:cs typeface="+mn-cs"/>
                <a:sym typeface="Helvetica"/>
              </a:rPr>
              <a:t>Ữ</a:t>
            </a:r>
            <a:r>
              <a:rPr>
                <a:solidFill>
                  <a:srgbClr val="FFD34A"/>
                </a:solidFill>
              </a:rPr>
              <a:t>A VÀ M</a:t>
            </a:r>
            <a:r>
              <a:rPr>
                <a:solidFill>
                  <a:srgbClr val="FFD34A"/>
                </a:solidFill>
                <a:latin typeface="+mn-lt"/>
                <a:ea typeface="+mn-ea"/>
                <a:cs typeface="+mn-cs"/>
                <a:sym typeface="Helvetica"/>
              </a:rPr>
              <a:t>Ậ</a:t>
            </a:r>
            <a:r>
              <a:rPr>
                <a:solidFill>
                  <a:srgbClr val="FFD34A"/>
                </a:solidFill>
              </a:rPr>
              <a:t>T!</a:t>
            </a:r>
            <a:endParaRPr>
              <a:solidFill>
                <a:srgbClr val="00DFCA"/>
              </a:solidFill>
            </a:endParaRPr>
          </a:p>
          <a:p>
            <a:pPr>
              <a:spcBef>
                <a:spcPts val="1000"/>
              </a:spcBef>
              <a:tabLst>
                <a:tab pos="457200" algn="l"/>
              </a:tabLst>
              <a:defRPr sz="1800">
                <a:solidFill>
                  <a:srgbClr val="FFD34A"/>
                </a:solidFill>
                <a:latin typeface="Comic Sans MS"/>
                <a:ea typeface="Comic Sans MS"/>
                <a:cs typeface="Comic Sans MS"/>
                <a:sym typeface="Comic Sans MS"/>
              </a:defRPr>
            </a:pPr>
            <a:r>
              <a:t>	NGƯ</a:t>
            </a:r>
            <a:r>
              <a:rPr>
                <a:latin typeface="+mn-lt"/>
                <a:ea typeface="+mn-ea"/>
                <a:cs typeface="+mn-cs"/>
                <a:sym typeface="Helvetica"/>
              </a:rPr>
              <a:t>Ờ</a:t>
            </a:r>
            <a:r>
              <a:t>I KH</a:t>
            </a:r>
            <a:r>
              <a:rPr>
                <a:latin typeface="+mn-lt"/>
                <a:ea typeface="+mn-ea"/>
                <a:cs typeface="+mn-cs"/>
                <a:sym typeface="Helvetica"/>
              </a:rPr>
              <a:t>Ổ</a:t>
            </a:r>
            <a:r>
              <a:t>NG L</a:t>
            </a:r>
            <a:r>
              <a:rPr>
                <a:latin typeface="+mn-lt"/>
                <a:ea typeface="+mn-ea"/>
                <a:cs typeface="+mn-cs"/>
                <a:sym typeface="Helvetica"/>
              </a:rPr>
              <a:t>Ồ </a:t>
            </a:r>
            <a:r>
              <a:t>TRONG X</a:t>
            </a:r>
            <a:r>
              <a:rPr>
                <a:latin typeface="+mn-lt"/>
                <a:ea typeface="+mn-ea"/>
                <a:cs typeface="+mn-cs"/>
                <a:sym typeface="Helvetica"/>
              </a:rPr>
              <a:t>Ứ</a:t>
            </a:r>
            <a:r>
              <a:t>!</a:t>
            </a:r>
            <a:endParaRPr>
              <a:solidFill>
                <a:srgbClr val="00DFCA"/>
              </a:solidFill>
            </a:endParaRPr>
          </a:p>
          <a:p>
            <a:pPr>
              <a:spcBef>
                <a:spcPts val="1000"/>
              </a:spcBef>
              <a:tabLst>
                <a:tab pos="457200" algn="l"/>
              </a:tabLst>
              <a:defRPr sz="1800">
                <a:solidFill>
                  <a:srgbClr val="FFD34A"/>
                </a:solidFill>
                <a:latin typeface="Comic Sans MS"/>
                <a:ea typeface="Comic Sans MS"/>
                <a:cs typeface="Comic Sans MS"/>
                <a:sym typeface="Comic Sans MS"/>
              </a:defRPr>
            </a:pPr>
            <a:r>
              <a:t>	</a:t>
            </a:r>
            <a:r>
              <a:rPr>
                <a:solidFill>
                  <a:srgbClr val="FF0000"/>
                </a:solidFill>
              </a:rPr>
              <a:t>HÃY TR</a:t>
            </a:r>
            <a:r>
              <a:rPr>
                <a:solidFill>
                  <a:srgbClr val="FF0000"/>
                </a:solidFill>
                <a:latin typeface="+mn-lt"/>
                <a:ea typeface="+mn-ea"/>
                <a:cs typeface="+mn-cs"/>
                <a:sym typeface="Helvetica"/>
              </a:rPr>
              <a:t>Ở </a:t>
            </a:r>
            <a:r>
              <a:rPr>
                <a:solidFill>
                  <a:srgbClr val="FF0000"/>
                </a:solidFill>
              </a:rPr>
              <a:t>V</a:t>
            </a:r>
            <a:r>
              <a:rPr>
                <a:solidFill>
                  <a:srgbClr val="FF0000"/>
                </a:solidFill>
                <a:latin typeface="+mn-lt"/>
                <a:ea typeface="+mn-ea"/>
                <a:cs typeface="+mn-cs"/>
                <a:sym typeface="Helvetica"/>
              </a:rPr>
              <a:t>Ề </a:t>
            </a:r>
            <a:r>
              <a:rPr>
                <a:solidFill>
                  <a:srgbClr val="FF0000"/>
                </a:solidFill>
              </a:rPr>
              <a:t>Ê-DÍP-TÔ!</a:t>
            </a:r>
            <a:endParaRPr>
              <a:solidFill>
                <a:srgbClr val="33CC33"/>
              </a:solidFill>
            </a:endParaRPr>
          </a:p>
          <a:p>
            <a:pPr>
              <a:spcBef>
                <a:spcPts val="1000"/>
              </a:spcBef>
              <a:tabLst>
                <a:tab pos="457200" algn="l"/>
              </a:tabLst>
              <a:defRPr sz="1800">
                <a:solidFill>
                  <a:srgbClr val="FFFFFF"/>
                </a:solidFill>
                <a:latin typeface="Comic Sans MS"/>
                <a:ea typeface="Comic Sans MS"/>
                <a:cs typeface="Comic Sans MS"/>
                <a:sym typeface="Comic Sans MS"/>
              </a:defRPr>
            </a:pPr>
            <a:r>
              <a:t>2 thám t</a:t>
            </a:r>
            <a:r>
              <a:rPr>
                <a:latin typeface="+mn-lt"/>
                <a:ea typeface="+mn-ea"/>
                <a:cs typeface="+mn-cs"/>
                <a:sym typeface="Helvetica"/>
              </a:rPr>
              <a:t>ừ</a:t>
            </a:r>
            <a:r>
              <a:t>: Ý KI</a:t>
            </a:r>
            <a:r>
              <a:rPr>
                <a:latin typeface="+mn-lt"/>
                <a:ea typeface="+mn-ea"/>
                <a:cs typeface="+mn-cs"/>
                <a:sym typeface="Helvetica"/>
              </a:rPr>
              <a:t>Ế</a:t>
            </a:r>
            <a:r>
              <a:t>N </a:t>
            </a:r>
            <a:r>
              <a:rPr>
                <a:solidFill>
                  <a:srgbClr val="FFFF00"/>
                </a:solidFill>
              </a:rPr>
              <a:t>THI</a:t>
            </a:r>
            <a:r>
              <a:rPr i="1">
                <a:solidFill>
                  <a:srgbClr val="FFFF00"/>
                </a:solidFill>
                <a:latin typeface="+mn-lt"/>
                <a:ea typeface="+mn-ea"/>
                <a:cs typeface="+mn-cs"/>
                <a:sym typeface="Helvetica"/>
              </a:rPr>
              <a:t>Ể</a:t>
            </a:r>
            <a:r>
              <a:rPr>
                <a:solidFill>
                  <a:srgbClr val="FFFF00"/>
                </a:solidFill>
              </a:rPr>
              <a:t>U S</a:t>
            </a:r>
            <a:r>
              <a:rPr i="1">
                <a:solidFill>
                  <a:srgbClr val="FFFF00"/>
                </a:solidFill>
                <a:latin typeface="+mn-lt"/>
                <a:ea typeface="+mn-ea"/>
                <a:cs typeface="+mn-cs"/>
                <a:sym typeface="Helvetica"/>
              </a:rPr>
              <a:t>Ố</a:t>
            </a:r>
            <a:endParaRPr>
              <a:solidFill>
                <a:srgbClr val="33CC33"/>
              </a:solidFill>
            </a:endParaRPr>
          </a:p>
          <a:p>
            <a:pPr>
              <a:spcBef>
                <a:spcPts val="1000"/>
              </a:spcBef>
              <a:tabLst>
                <a:tab pos="457200" algn="l"/>
              </a:tabLst>
              <a:defRPr sz="1800">
                <a:solidFill>
                  <a:srgbClr val="33CC33"/>
                </a:solidFill>
                <a:latin typeface="Comic Sans MS"/>
                <a:ea typeface="Comic Sans MS"/>
                <a:cs typeface="Comic Sans MS"/>
                <a:sym typeface="Comic Sans MS"/>
              </a:defRPr>
            </a:pPr>
            <a:r>
              <a:t>	</a:t>
            </a:r>
            <a:r>
              <a:rPr>
                <a:solidFill>
                  <a:srgbClr val="FFD34A"/>
                </a:solidFill>
              </a:rPr>
              <a:t>X</a:t>
            </a:r>
            <a:r>
              <a:rPr>
                <a:solidFill>
                  <a:srgbClr val="FFD34A"/>
                </a:solidFill>
                <a:latin typeface="+mn-lt"/>
                <a:ea typeface="+mn-ea"/>
                <a:cs typeface="+mn-cs"/>
                <a:sym typeface="Helvetica"/>
              </a:rPr>
              <a:t>Ứ </a:t>
            </a:r>
            <a:r>
              <a:rPr>
                <a:solidFill>
                  <a:srgbClr val="FFD34A"/>
                </a:solidFill>
              </a:rPr>
              <a:t>ĐƯ</a:t>
            </a:r>
            <a:r>
              <a:rPr>
                <a:solidFill>
                  <a:srgbClr val="FFD34A"/>
                </a:solidFill>
                <a:latin typeface="+mn-lt"/>
                <a:ea typeface="+mn-ea"/>
                <a:cs typeface="+mn-cs"/>
                <a:sym typeface="Helvetica"/>
              </a:rPr>
              <a:t>Ợ</a:t>
            </a:r>
            <a:r>
              <a:rPr>
                <a:solidFill>
                  <a:srgbClr val="FFD34A"/>
                </a:solidFill>
              </a:rPr>
              <a:t>M S</a:t>
            </a:r>
            <a:r>
              <a:rPr>
                <a:solidFill>
                  <a:srgbClr val="FFD34A"/>
                </a:solidFill>
                <a:latin typeface="+mn-lt"/>
                <a:ea typeface="+mn-ea"/>
                <a:cs typeface="+mn-cs"/>
                <a:sym typeface="Helvetica"/>
              </a:rPr>
              <a:t>Ữ</a:t>
            </a:r>
            <a:r>
              <a:rPr>
                <a:solidFill>
                  <a:srgbClr val="FFD34A"/>
                </a:solidFill>
              </a:rPr>
              <a:t>A VÀ M</a:t>
            </a:r>
            <a:r>
              <a:rPr>
                <a:solidFill>
                  <a:srgbClr val="FFD34A"/>
                </a:solidFill>
                <a:latin typeface="+mn-lt"/>
                <a:ea typeface="+mn-ea"/>
                <a:cs typeface="+mn-cs"/>
                <a:sym typeface="Helvetica"/>
              </a:rPr>
              <a:t>Ậ</a:t>
            </a:r>
            <a:r>
              <a:rPr>
                <a:solidFill>
                  <a:srgbClr val="FFD34A"/>
                </a:solidFill>
              </a:rPr>
              <a:t>T!</a:t>
            </a:r>
            <a:endParaRPr>
              <a:solidFill>
                <a:srgbClr val="00DFCA"/>
              </a:solidFill>
            </a:endParaRPr>
          </a:p>
          <a:p>
            <a:pPr>
              <a:spcBef>
                <a:spcPts val="1000"/>
              </a:spcBef>
              <a:tabLst>
                <a:tab pos="457200" algn="l"/>
              </a:tabLst>
              <a:defRPr sz="1800">
                <a:solidFill>
                  <a:srgbClr val="FFD34A"/>
                </a:solidFill>
                <a:latin typeface="Comic Sans MS"/>
                <a:ea typeface="Comic Sans MS"/>
                <a:cs typeface="Comic Sans MS"/>
                <a:sym typeface="Comic Sans MS"/>
              </a:defRPr>
            </a:pPr>
            <a:r>
              <a:t>	NGƯ</a:t>
            </a:r>
            <a:r>
              <a:rPr>
                <a:latin typeface="+mn-lt"/>
                <a:ea typeface="+mn-ea"/>
                <a:cs typeface="+mn-cs"/>
                <a:sym typeface="Helvetica"/>
              </a:rPr>
              <a:t>Ờ</a:t>
            </a:r>
            <a:r>
              <a:t>I KH</a:t>
            </a:r>
            <a:r>
              <a:rPr>
                <a:latin typeface="+mn-lt"/>
                <a:ea typeface="+mn-ea"/>
                <a:cs typeface="+mn-cs"/>
                <a:sym typeface="Helvetica"/>
              </a:rPr>
              <a:t>Ổ</a:t>
            </a:r>
            <a:r>
              <a:t>NG L</a:t>
            </a:r>
            <a:r>
              <a:rPr>
                <a:latin typeface="+mn-lt"/>
                <a:ea typeface="+mn-ea"/>
                <a:cs typeface="+mn-cs"/>
                <a:sym typeface="Helvetica"/>
              </a:rPr>
              <a:t>Ồ </a:t>
            </a:r>
            <a:r>
              <a:t>TRONG X</a:t>
            </a:r>
            <a:r>
              <a:rPr>
                <a:latin typeface="+mn-lt"/>
                <a:ea typeface="+mn-ea"/>
                <a:cs typeface="+mn-cs"/>
                <a:sym typeface="Helvetica"/>
              </a:rPr>
              <a:t>Ứ</a:t>
            </a:r>
            <a:r>
              <a:t>!</a:t>
            </a:r>
            <a:endParaRPr>
              <a:solidFill>
                <a:srgbClr val="00DFCA"/>
              </a:solidFill>
            </a:endParaRPr>
          </a:p>
          <a:p>
            <a:pPr>
              <a:spcBef>
                <a:spcPts val="1000"/>
              </a:spcBef>
              <a:tabLst>
                <a:tab pos="457200" algn="l"/>
              </a:tabLst>
              <a:defRPr sz="1800">
                <a:solidFill>
                  <a:srgbClr val="FF0000"/>
                </a:solidFill>
                <a:latin typeface="Comic Sans MS"/>
                <a:ea typeface="Comic Sans MS"/>
                <a:cs typeface="Comic Sans MS"/>
                <a:sym typeface="Comic Sans MS"/>
              </a:defRPr>
            </a:pPr>
            <a:r>
              <a:t>Đ</a:t>
            </a:r>
            <a:r>
              <a:rPr>
                <a:latin typeface="+mn-lt"/>
                <a:ea typeface="+mn-ea"/>
                <a:cs typeface="+mn-cs"/>
                <a:sym typeface="Helvetica"/>
              </a:rPr>
              <a:t>Ứ</a:t>
            </a:r>
            <a:r>
              <a:t>C CHÚA TR</a:t>
            </a:r>
            <a:r>
              <a:rPr>
                <a:latin typeface="+mn-lt"/>
                <a:ea typeface="+mn-ea"/>
                <a:cs typeface="+mn-cs"/>
                <a:sym typeface="Helvetica"/>
              </a:rPr>
              <a:t>Ờ</a:t>
            </a:r>
            <a:r>
              <a:t>I </a:t>
            </a:r>
            <a:r>
              <a:rPr>
                <a:latin typeface="+mn-lt"/>
                <a:ea typeface="+mn-ea"/>
                <a:cs typeface="+mn-cs"/>
                <a:sym typeface="Helvetica"/>
              </a:rPr>
              <a:t>Ở </a:t>
            </a:r>
            <a:r>
              <a:t>V</a:t>
            </a:r>
            <a:r>
              <a:rPr>
                <a:latin typeface="+mn-lt"/>
                <a:ea typeface="+mn-ea"/>
                <a:cs typeface="+mn-cs"/>
                <a:sym typeface="Helvetica"/>
              </a:rPr>
              <a:t>Ớ</a:t>
            </a:r>
            <a:r>
              <a:t>I CHÚNG TA!</a:t>
            </a:r>
          </a:p>
        </p:txBody>
      </p:sp>
      <p:grpSp>
        <p:nvGrpSpPr>
          <p:cNvPr id="1380" name="Group 55"/>
          <p:cNvGrpSpPr/>
          <p:nvPr/>
        </p:nvGrpSpPr>
        <p:grpSpPr>
          <a:xfrm>
            <a:off x="2286000" y="1762125"/>
            <a:ext cx="5257800" cy="2146300"/>
            <a:chOff x="0" y="0"/>
            <a:chExt cx="5257800" cy="2146300"/>
          </a:xfrm>
        </p:grpSpPr>
        <p:sp>
          <p:nvSpPr>
            <p:cNvPr id="1378" name="Oval 56"/>
            <p:cNvSpPr/>
            <p:nvPr/>
          </p:nvSpPr>
          <p:spPr>
            <a:xfrm>
              <a:off x="0" y="0"/>
              <a:ext cx="5257800" cy="508000"/>
            </a:xfrm>
            <a:prstGeom prst="ellipse">
              <a:avLst/>
            </a:prstGeom>
            <a:noFill/>
            <a:ln w="76200" cap="flat">
              <a:solidFill>
                <a:srgbClr val="FF0000"/>
              </a:solidFill>
              <a:prstDash val="solid"/>
              <a:round/>
            </a:ln>
            <a:effectLst>
              <a:outerShdw dist="7184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379" name="Oval 57"/>
            <p:cNvSpPr/>
            <p:nvPr/>
          </p:nvSpPr>
          <p:spPr>
            <a:xfrm>
              <a:off x="0" y="1638300"/>
              <a:ext cx="5257800" cy="508000"/>
            </a:xfrm>
            <a:prstGeom prst="ellipse">
              <a:avLst/>
            </a:prstGeom>
            <a:noFill/>
            <a:ln w="76200" cap="flat">
              <a:solidFill>
                <a:srgbClr val="FF0000"/>
              </a:solidFill>
              <a:prstDash val="solid"/>
              <a:round/>
            </a:ln>
            <a:effectLst>
              <a:outerShdw dist="7184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381" name="Oval 58"/>
          <p:cNvSpPr/>
          <p:nvPr/>
        </p:nvSpPr>
        <p:spPr>
          <a:xfrm>
            <a:off x="1849438" y="1579562"/>
            <a:ext cx="6197601" cy="863601"/>
          </a:xfrm>
          <a:prstGeom prst="ellipse">
            <a:avLst/>
          </a:prstGeom>
          <a:ln w="76200">
            <a:solidFill>
              <a:srgbClr val="FFFF00"/>
            </a:solidFill>
          </a:ln>
          <a:effectLst>
            <a:outerShdw dist="7184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82" name="Rectangle 79"/>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21</a:t>
            </a:r>
          </a:p>
        </p:txBody>
      </p:sp>
      <p:sp>
        <p:nvSpPr>
          <p:cNvPr id="1383" name="Text Box 84"/>
          <p:cNvSpPr txBox="1"/>
          <p:nvPr/>
        </p:nvSpPr>
        <p:spPr>
          <a:xfrm rot="21573224">
            <a:off x="2752082" y="893761"/>
            <a:ext cx="4930776" cy="650241"/>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66FFCC"/>
                </a:solidFill>
                <a:latin typeface="Comic Sans MS"/>
                <a:ea typeface="Comic Sans MS"/>
                <a:cs typeface="Comic Sans MS"/>
                <a:sym typeface="Comic Sans MS"/>
              </a:defRPr>
            </a:pPr>
            <a:r>
              <a:t>Đây là b</a:t>
            </a:r>
            <a:r>
              <a:rPr>
                <a:latin typeface="+mn-lt"/>
                <a:ea typeface="+mn-ea"/>
                <a:cs typeface="+mn-cs"/>
                <a:sym typeface="Helvetica"/>
              </a:rPr>
              <a:t>ố</a:t>
            </a:r>
            <a:r>
              <a:t>i c</a:t>
            </a:r>
            <a:r>
              <a:rPr>
                <a:latin typeface="+mn-lt"/>
                <a:ea typeface="+mn-ea"/>
                <a:cs typeface="+mn-cs"/>
                <a:sym typeface="Helvetica"/>
              </a:rPr>
              <a:t>ả</a:t>
            </a:r>
            <a:r>
              <a:t>nh:</a:t>
            </a:r>
          </a:p>
        </p:txBody>
      </p:sp>
      <p:sp>
        <p:nvSpPr>
          <p:cNvPr id="1384" name="Text Box 85"/>
          <p:cNvSpPr txBox="1"/>
          <p:nvPr/>
        </p:nvSpPr>
        <p:spPr>
          <a:xfrm>
            <a:off x="1608137" y="5389562"/>
            <a:ext cx="7018337" cy="726441"/>
          </a:xfrm>
          <a:prstGeom prst="rect">
            <a:avLst/>
          </a:prstGeom>
          <a:ln w="12700">
            <a:miter lim="400000"/>
          </a:ln>
          <a:effectLst>
            <a:outerShdw dist="81320" dir="2319588"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2100"/>
              </a:spcBef>
              <a:defRPr sz="3600">
                <a:solidFill>
                  <a:srgbClr val="54C8F6"/>
                </a:solidFill>
                <a:latin typeface="Comic Sans MS"/>
                <a:ea typeface="Comic Sans MS"/>
                <a:cs typeface="Comic Sans MS"/>
                <a:sym typeface="Comic Sans MS"/>
              </a:defRPr>
            </a:pPr>
            <a:r>
              <a:t>V</a:t>
            </a:r>
            <a:r>
              <a:rPr>
                <a:latin typeface="+mn-lt"/>
                <a:ea typeface="+mn-ea"/>
                <a:cs typeface="+mn-cs"/>
                <a:sym typeface="Helvetica"/>
              </a:rPr>
              <a:t>Ậ</a:t>
            </a:r>
            <a:r>
              <a:t>Y...CHÚNG TA HÃY ĐI!!!!!</a:t>
            </a:r>
          </a:p>
        </p:txBody>
      </p:sp>
      <p:sp>
        <p:nvSpPr>
          <p:cNvPr id="1385" name="Rectangle 86"/>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86" name="Rectangle 87"/>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387" name="AutoShape 88"/>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88" name="Rectangle 89"/>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89" name="AutoShape 90"/>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90" name="Line 91"/>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391" name="Line 92"/>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392" name="Line 93"/>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393" name="Line 94"/>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394" name="Line 95"/>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395" name="Line 99"/>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396" name="Rectangle 81"/>
          <p:cNvSpPr/>
          <p:nvPr/>
        </p:nvSpPr>
        <p:spPr>
          <a:xfrm>
            <a:off x="1601787" y="727075"/>
            <a:ext cx="6804026" cy="5202238"/>
          </a:xfrm>
          <a:prstGeom prst="rect">
            <a:avLst/>
          </a:prstGeom>
          <a:solidFill>
            <a:srgbClr val="1A0004">
              <a:alpha val="50195"/>
            </a:srgbClr>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97" name="AutoShape 82"/>
          <p:cNvSpPr/>
          <p:nvPr/>
        </p:nvSpPr>
        <p:spPr>
          <a:xfrm>
            <a:off x="2152649" y="760412"/>
            <a:ext cx="5575302" cy="527526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57150">
            <a:solidFill>
              <a:srgbClr val="FFFFFF"/>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398" name="Text Box 83"/>
          <p:cNvSpPr txBox="1"/>
          <p:nvPr/>
        </p:nvSpPr>
        <p:spPr>
          <a:xfrm rot="19533490">
            <a:off x="1777696" y="1880661"/>
            <a:ext cx="7356476" cy="3215641"/>
          </a:xfrm>
          <a:prstGeom prst="rect">
            <a:avLst/>
          </a:prstGeom>
          <a:ln w="12700">
            <a:miter lim="400000"/>
          </a:ln>
          <a:effectLst>
            <a:outerShdw dist="125724"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5200"/>
              </a:spcBef>
              <a:defRPr sz="8800">
                <a:solidFill>
                  <a:srgbClr val="FFFF00"/>
                </a:solidFill>
                <a:latin typeface="Comic Sans MS"/>
                <a:ea typeface="Comic Sans MS"/>
                <a:cs typeface="Comic Sans MS"/>
                <a:sym typeface="Comic Sans MS"/>
              </a:defRPr>
            </a:pPr>
            <a:r>
              <a:rPr dirty="0"/>
              <a:t>CHUY</a:t>
            </a:r>
            <a:r>
              <a:rPr dirty="0">
                <a:latin typeface="+mn-lt"/>
                <a:ea typeface="+mn-ea"/>
                <a:cs typeface="+mn-cs"/>
                <a:sym typeface="Helvetica"/>
              </a:rPr>
              <a:t>Ế</a:t>
            </a:r>
            <a:r>
              <a:rPr dirty="0"/>
              <a:t>N ĐI</a:t>
            </a:r>
            <a:br>
              <a:rPr dirty="0"/>
            </a:br>
            <a:r>
              <a:rPr dirty="0"/>
              <a:t>B</a:t>
            </a:r>
            <a:r>
              <a:rPr dirty="0">
                <a:latin typeface="+mn-lt"/>
                <a:ea typeface="+mn-ea"/>
                <a:cs typeface="+mn-cs"/>
                <a:sym typeface="Helvetica"/>
              </a:rPr>
              <a:t>Ị </a:t>
            </a:r>
            <a:r>
              <a:rPr dirty="0"/>
              <a:t>H</a:t>
            </a:r>
            <a:r>
              <a:rPr dirty="0">
                <a:latin typeface="+mn-lt"/>
                <a:ea typeface="+mn-ea"/>
                <a:cs typeface="+mn-cs"/>
                <a:sym typeface="Helvetica"/>
              </a:rPr>
              <a:t>Ủ</a:t>
            </a:r>
            <a:r>
              <a:rPr dirty="0"/>
              <a:t>Y B</a:t>
            </a:r>
            <a:r>
              <a:rPr dirty="0">
                <a:latin typeface="+mn-lt"/>
                <a:ea typeface="+mn-ea"/>
                <a:cs typeface="+mn-cs"/>
                <a:sym typeface="Helvetica"/>
              </a:rPr>
              <a:t>Ỏ</a:t>
            </a:r>
            <a:r>
              <a:rPr dirty="0"/>
              <a:t>!</a:t>
            </a:r>
          </a:p>
        </p:txBody>
      </p:sp>
      <p:sp>
        <p:nvSpPr>
          <p:cNvPr id="1399"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400"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401"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1402"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403"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404"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405"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397"/>
                                        </p:tgtEl>
                                        <p:attrNameLst>
                                          <p:attrName>style.visibility</p:attrName>
                                        </p:attrNameLst>
                                      </p:cBhvr>
                                      <p:to>
                                        <p:strVal val="visible"/>
                                      </p:to>
                                    </p:set>
                                    <p:anim calcmode="lin" valueType="num">
                                      <p:cBhvr>
                                        <p:cTn id="7" dur="500" fill="hold"/>
                                        <p:tgtEl>
                                          <p:spTgt spid="1397"/>
                                        </p:tgtEl>
                                        <p:attrNameLst>
                                          <p:attrName>ppt_w</p:attrName>
                                        </p:attrNameLst>
                                      </p:cBhvr>
                                      <p:tavLst>
                                        <p:tav tm="0">
                                          <p:val>
                                            <p:fltVal val="0"/>
                                          </p:val>
                                        </p:tav>
                                        <p:tav tm="100000">
                                          <p:val>
                                            <p:strVal val="#ppt_w"/>
                                          </p:val>
                                        </p:tav>
                                      </p:tavLst>
                                    </p:anim>
                                    <p:anim calcmode="lin" valueType="num">
                                      <p:cBhvr>
                                        <p:cTn id="8" dur="500" fill="hold"/>
                                        <p:tgtEl>
                                          <p:spTgt spid="139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1398"/>
                                        </p:tgtEl>
                                        <p:attrNameLst>
                                          <p:attrName>style.visibility</p:attrName>
                                        </p:attrNameLst>
                                      </p:cBhvr>
                                      <p:to>
                                        <p:strVal val="visible"/>
                                      </p:to>
                                    </p:set>
                                    <p:anim calcmode="lin" valueType="num">
                                      <p:cBhvr>
                                        <p:cTn id="12" dur="500" fill="hold"/>
                                        <p:tgtEl>
                                          <p:spTgt spid="1398"/>
                                        </p:tgtEl>
                                        <p:attrNameLst>
                                          <p:attrName>ppt_w</p:attrName>
                                        </p:attrNameLst>
                                      </p:cBhvr>
                                      <p:tavLst>
                                        <p:tav tm="0">
                                          <p:val>
                                            <p:fltVal val="0"/>
                                          </p:val>
                                        </p:tav>
                                        <p:tav tm="100000">
                                          <p:val>
                                            <p:strVal val="#ppt_w"/>
                                          </p:val>
                                        </p:tav>
                                      </p:tavLst>
                                    </p:anim>
                                    <p:anim calcmode="lin" valueType="num">
                                      <p:cBhvr>
                                        <p:cTn id="13" dur="500" fill="hold"/>
                                        <p:tgtEl>
                                          <p:spTgt spid="13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7" grpId="1" animBg="1" advAuto="0"/>
      <p:bldP spid="1398"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 name="Rectangle 2"/>
          <p:cNvSpPr/>
          <p:nvPr/>
        </p:nvSpPr>
        <p:spPr>
          <a:xfrm>
            <a:off x="3130550" y="1339850"/>
            <a:ext cx="2882900" cy="3441700"/>
          </a:xfrm>
          <a:prstGeom prst="rect">
            <a:avLst/>
          </a:prstGeom>
          <a:solidFill>
            <a:srgbClr val="FFD34A"/>
          </a:solidFill>
          <a:ln w="12700">
            <a:solidFill>
              <a:srgbClr val="CECECE"/>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10" name="Rectangle 3"/>
          <p:cNvSpPr txBox="1"/>
          <p:nvPr/>
        </p:nvSpPr>
        <p:spPr>
          <a:xfrm>
            <a:off x="3152775" y="3033713"/>
            <a:ext cx="241290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400"/>
            </a:lvl1pPr>
          </a:lstStyle>
          <a:p>
            <a:r>
              <a:t>CA-ĐÊ BA-NÊ-A</a:t>
            </a:r>
          </a:p>
        </p:txBody>
      </p:sp>
      <p:sp>
        <p:nvSpPr>
          <p:cNvPr id="1411" name="AutoShape 4"/>
          <p:cNvSpPr/>
          <p:nvPr/>
        </p:nvSpPr>
        <p:spPr>
          <a:xfrm>
            <a:off x="3130550" y="971550"/>
            <a:ext cx="1663700" cy="1054100"/>
          </a:xfrm>
          <a:prstGeom prst="roundRect">
            <a:avLst>
              <a:gd name="adj" fmla="val 12495"/>
            </a:avLst>
          </a:prstGeom>
          <a:solidFill>
            <a:srgbClr val="FFD34A"/>
          </a:solidFill>
          <a:ln w="12700">
            <a:solidFill>
              <a:srgbClr val="CECECE"/>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12" name="Rectangle 5"/>
          <p:cNvSpPr/>
          <p:nvPr/>
        </p:nvSpPr>
        <p:spPr>
          <a:xfrm>
            <a:off x="3130550" y="1352550"/>
            <a:ext cx="2044700" cy="1054100"/>
          </a:xfrm>
          <a:prstGeom prst="rect">
            <a:avLst/>
          </a:prstGeom>
          <a:solidFill>
            <a:srgbClr val="FFD34A"/>
          </a:solidFill>
          <a:ln w="12700">
            <a:solidFill>
              <a:srgbClr val="FFD34A"/>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13" name="Rectangle 6"/>
          <p:cNvSpPr txBox="1"/>
          <p:nvPr/>
        </p:nvSpPr>
        <p:spPr>
          <a:xfrm>
            <a:off x="3021013" y="866775"/>
            <a:ext cx="1672283"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   MÔI-SE</a:t>
            </a:r>
          </a:p>
        </p:txBody>
      </p:sp>
      <p:sp>
        <p:nvSpPr>
          <p:cNvPr id="1414" name="Line 7"/>
          <p:cNvSpPr/>
          <p:nvPr/>
        </p:nvSpPr>
        <p:spPr>
          <a:xfrm>
            <a:off x="3340100" y="24892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415" name="Line 8"/>
          <p:cNvSpPr/>
          <p:nvPr/>
        </p:nvSpPr>
        <p:spPr>
          <a:xfrm>
            <a:off x="3340100" y="29464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416" name="Line 9"/>
          <p:cNvSpPr/>
          <p:nvPr/>
        </p:nvSpPr>
        <p:spPr>
          <a:xfrm>
            <a:off x="3346450" y="34036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417" name="Line 10"/>
          <p:cNvSpPr/>
          <p:nvPr/>
        </p:nvSpPr>
        <p:spPr>
          <a:xfrm>
            <a:off x="3340100" y="2032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418" name="Line 11"/>
          <p:cNvSpPr/>
          <p:nvPr/>
        </p:nvSpPr>
        <p:spPr>
          <a:xfrm>
            <a:off x="3340100" y="4318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419" name="Line 12"/>
          <p:cNvSpPr/>
          <p:nvPr/>
        </p:nvSpPr>
        <p:spPr>
          <a:xfrm>
            <a:off x="3340100" y="38608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420" name="Rectangle 13"/>
          <p:cNvSpPr txBox="1"/>
          <p:nvPr/>
        </p:nvSpPr>
        <p:spPr>
          <a:xfrm>
            <a:off x="3168650" y="1574800"/>
            <a:ext cx="2794125" cy="527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defRPr sz="2800"/>
            </a:pPr>
            <a:r>
              <a:t>XU</a:t>
            </a:r>
            <a:r>
              <a:rPr>
                <a:latin typeface="+mn-lt"/>
                <a:ea typeface="+mn-ea"/>
                <a:cs typeface="+mn-cs"/>
                <a:sym typeface="Helvetica"/>
              </a:rPr>
              <a:t>Ấ</a:t>
            </a:r>
            <a:r>
              <a:t>T Ê-DÍP-TÔ</a:t>
            </a:r>
          </a:p>
        </p:txBody>
      </p:sp>
      <p:sp>
        <p:nvSpPr>
          <p:cNvPr id="1421" name="Rectangle 14"/>
          <p:cNvSpPr txBox="1"/>
          <p:nvPr/>
        </p:nvSpPr>
        <p:spPr>
          <a:xfrm>
            <a:off x="3897312" y="2073275"/>
            <a:ext cx="1326581"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lvl1pPr>
          </a:lstStyle>
          <a:p>
            <a:r>
              <a:t>SI-NA-I</a:t>
            </a:r>
          </a:p>
        </p:txBody>
      </p:sp>
      <p:sp>
        <p:nvSpPr>
          <p:cNvPr id="1422" name="Rectangle 15"/>
          <p:cNvSpPr txBox="1"/>
          <p:nvPr/>
        </p:nvSpPr>
        <p:spPr>
          <a:xfrm>
            <a:off x="3681412" y="2530475"/>
            <a:ext cx="1573660"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lvl1pPr>
          </a:lstStyle>
          <a:p>
            <a:r>
              <a:t>Đ – D - L </a:t>
            </a:r>
          </a:p>
        </p:txBody>
      </p:sp>
      <p:sp>
        <p:nvSpPr>
          <p:cNvPr id="1423" name="Rectangle 16"/>
          <p:cNvSpPr txBox="1"/>
          <p:nvPr/>
        </p:nvSpPr>
        <p:spPr>
          <a:xfrm>
            <a:off x="4214812" y="3444875"/>
            <a:ext cx="457201"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40</a:t>
            </a:r>
          </a:p>
        </p:txBody>
      </p:sp>
      <p:sp>
        <p:nvSpPr>
          <p:cNvPr id="1424" name="Rectangle 17"/>
          <p:cNvSpPr txBox="1"/>
          <p:nvPr/>
        </p:nvSpPr>
        <p:spPr>
          <a:xfrm>
            <a:off x="4773612" y="963612"/>
            <a:ext cx="1026940" cy="3810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1000"/>
              </a:spcBef>
              <a:defRPr sz="1800">
                <a:solidFill>
                  <a:srgbClr val="FFD34A"/>
                </a:solidFill>
              </a:defRPr>
            </a:lvl1pPr>
          </a:lstStyle>
          <a:p>
            <a:r>
              <a:t>1500 T.C.</a:t>
            </a:r>
          </a:p>
        </p:txBody>
      </p:sp>
      <p:sp>
        <p:nvSpPr>
          <p:cNvPr id="1425" name="Rectangle 22"/>
          <p:cNvSpPr txBox="1"/>
          <p:nvPr/>
        </p:nvSpPr>
        <p:spPr>
          <a:xfrm>
            <a:off x="699814" y="2482850"/>
            <a:ext cx="2105572" cy="1308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ctr">
              <a:defRPr sz="4000" b="0">
                <a:solidFill>
                  <a:srgbClr val="FFD34A"/>
                </a:solidFill>
              </a:defRPr>
            </a:pPr>
            <a:r>
              <a:t>AG</a:t>
            </a:r>
            <a:r>
              <a:rPr sz="8000">
                <a:solidFill>
                  <a:srgbClr val="00FF00"/>
                </a:solidFill>
              </a:rPr>
              <a:t>M</a:t>
            </a:r>
            <a:r>
              <a:t>G</a:t>
            </a:r>
          </a:p>
        </p:txBody>
      </p:sp>
      <p:sp>
        <p:nvSpPr>
          <p:cNvPr id="1426" name="Text Box 48"/>
          <p:cNvSpPr txBox="1"/>
          <p:nvPr/>
        </p:nvSpPr>
        <p:spPr>
          <a:xfrm>
            <a:off x="1768475"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Dân S</a:t>
            </a:r>
            <a:r>
              <a:rPr>
                <a:latin typeface="+mn-lt"/>
                <a:ea typeface="+mn-ea"/>
                <a:cs typeface="+mn-cs"/>
                <a:sym typeface="Helvetica"/>
              </a:rPr>
              <a:t>ố </a:t>
            </a:r>
            <a:r>
              <a:t>32:13</a:t>
            </a:r>
          </a:p>
        </p:txBody>
      </p:sp>
      <p:sp>
        <p:nvSpPr>
          <p:cNvPr id="1427" name="Text Box 66"/>
          <p:cNvSpPr txBox="1"/>
          <p:nvPr/>
        </p:nvSpPr>
        <p:spPr>
          <a:xfrm>
            <a:off x="8682801" y="65405"/>
            <a:ext cx="331848"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428" name="Rectangle 70"/>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22</a:t>
            </a:r>
          </a:p>
        </p:txBody>
      </p:sp>
      <p:grpSp>
        <p:nvGrpSpPr>
          <p:cNvPr id="1442" name="Group 85"/>
          <p:cNvGrpSpPr/>
          <p:nvPr/>
        </p:nvGrpSpPr>
        <p:grpSpPr>
          <a:xfrm>
            <a:off x="519112" y="7938"/>
            <a:ext cx="774701" cy="1714501"/>
            <a:chOff x="0" y="0"/>
            <a:chExt cx="774700" cy="1714500"/>
          </a:xfrm>
        </p:grpSpPr>
        <p:sp>
          <p:nvSpPr>
            <p:cNvPr id="1440" name="Rectangle 86"/>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1441" name="Line 87"/>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1443" name="Oval 88"/>
          <p:cNvSpPr/>
          <p:nvPr/>
        </p:nvSpPr>
        <p:spPr>
          <a:xfrm>
            <a:off x="3759200" y="3422650"/>
            <a:ext cx="1455738" cy="588965"/>
          </a:xfrm>
          <a:prstGeom prst="ellipse">
            <a:avLst/>
          </a:prstGeom>
          <a:ln w="76200">
            <a:solidFill>
              <a:srgbClr val="FF0000"/>
            </a:solidFill>
          </a:ln>
          <a:effectLst>
            <a:outerShdw dist="7184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44" name="Rectangle 89"/>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45" name="Rectangle 90"/>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446" name="AutoShape 91"/>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47" name="Rectangle 92"/>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48" name="AutoShape 93"/>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49" name="Line 94"/>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450" name="Line 95"/>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451" name="Line 96"/>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452" name="Line 97"/>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453" name="Line 98"/>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454" name="Line 102"/>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455" name="Rectangle 114"/>
          <p:cNvSpPr txBox="1"/>
          <p:nvPr/>
        </p:nvSpPr>
        <p:spPr>
          <a:xfrm>
            <a:off x="8156575" y="3856037"/>
            <a:ext cx="41280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456"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457" name="Rectangle 120"/>
          <p:cNvSpPr txBox="1"/>
          <p:nvPr/>
        </p:nvSpPr>
        <p:spPr>
          <a:xfrm>
            <a:off x="8051800" y="4373562"/>
            <a:ext cx="73660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a:defRPr sz="900">
                <a:solidFill>
                  <a:srgbClr val="000000"/>
                </a:solidFill>
                <a:latin typeface="+mn-lt"/>
                <a:ea typeface="+mn-ea"/>
                <a:cs typeface="+mn-cs"/>
                <a:sym typeface="Helvetica"/>
              </a:defRPr>
            </a:lvl1pPr>
          </a:lstStyle>
          <a:p>
            <a:r>
              <a:t>40</a:t>
            </a:r>
          </a:p>
        </p:txBody>
      </p:sp>
      <p:sp>
        <p:nvSpPr>
          <p:cNvPr id="1458"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459"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460"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461"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grpSp>
        <p:nvGrpSpPr>
          <p:cNvPr id="55" name="Group 100">
            <a:extLst>
              <a:ext uri="{FF2B5EF4-FFF2-40B4-BE49-F238E27FC236}">
                <a16:creationId xmlns:a16="http://schemas.microsoft.com/office/drawing/2014/main" id="{88D145C8-3AB8-534B-8AED-BFC9CC83A2A6}"/>
              </a:ext>
            </a:extLst>
          </p:cNvPr>
          <p:cNvGrpSpPr>
            <a:grpSpLocks/>
          </p:cNvGrpSpPr>
          <p:nvPr/>
        </p:nvGrpSpPr>
        <p:grpSpPr bwMode="auto">
          <a:xfrm>
            <a:off x="5951538" y="3552825"/>
            <a:ext cx="1262062" cy="1347788"/>
            <a:chOff x="1084" y="711"/>
            <a:chExt cx="2950" cy="2769"/>
          </a:xfrm>
        </p:grpSpPr>
        <p:grpSp>
          <p:nvGrpSpPr>
            <p:cNvPr id="56" name="Group 101">
              <a:extLst>
                <a:ext uri="{FF2B5EF4-FFF2-40B4-BE49-F238E27FC236}">
                  <a16:creationId xmlns:a16="http://schemas.microsoft.com/office/drawing/2014/main" id="{FE21D4E2-0694-904D-B28A-3E7248D70147}"/>
                </a:ext>
              </a:extLst>
            </p:cNvPr>
            <p:cNvGrpSpPr>
              <a:grpSpLocks/>
            </p:cNvGrpSpPr>
            <p:nvPr/>
          </p:nvGrpSpPr>
          <p:grpSpPr bwMode="auto">
            <a:xfrm>
              <a:off x="1084" y="711"/>
              <a:ext cx="2950" cy="2769"/>
              <a:chOff x="2707" y="548"/>
              <a:chExt cx="2950" cy="2769"/>
            </a:xfrm>
          </p:grpSpPr>
          <p:grpSp>
            <p:nvGrpSpPr>
              <p:cNvPr id="62" name="Group 102">
                <a:extLst>
                  <a:ext uri="{FF2B5EF4-FFF2-40B4-BE49-F238E27FC236}">
                    <a16:creationId xmlns:a16="http://schemas.microsoft.com/office/drawing/2014/main" id="{EE0D99DD-DF6A-144B-BE20-F4B4E1918CBD}"/>
                  </a:ext>
                </a:extLst>
              </p:cNvPr>
              <p:cNvGrpSpPr>
                <a:grpSpLocks/>
              </p:cNvGrpSpPr>
              <p:nvPr/>
            </p:nvGrpSpPr>
            <p:grpSpPr bwMode="auto">
              <a:xfrm>
                <a:off x="3180" y="1046"/>
                <a:ext cx="2105" cy="1421"/>
                <a:chOff x="578" y="2316"/>
                <a:chExt cx="2105" cy="1421"/>
              </a:xfrm>
            </p:grpSpPr>
            <p:sp>
              <p:nvSpPr>
                <p:cNvPr id="64" name="Freeform 103" descr="Cork">
                  <a:extLst>
                    <a:ext uri="{FF2B5EF4-FFF2-40B4-BE49-F238E27FC236}">
                      <a16:creationId xmlns:a16="http://schemas.microsoft.com/office/drawing/2014/main" id="{372C4E88-0E1D-624D-B9FD-2D243DB0238A}"/>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5" name="Freeform 104" descr="Cork">
                  <a:extLst>
                    <a:ext uri="{FF2B5EF4-FFF2-40B4-BE49-F238E27FC236}">
                      <a16:creationId xmlns:a16="http://schemas.microsoft.com/office/drawing/2014/main" id="{B0CF5C83-5741-904A-BEDA-9C9051C1BA27}"/>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63" name="Picture 105">
                <a:extLst>
                  <a:ext uri="{FF2B5EF4-FFF2-40B4-BE49-F238E27FC236}">
                    <a16:creationId xmlns:a16="http://schemas.microsoft.com/office/drawing/2014/main" id="{89EF500F-E0DC-DB44-B3AE-694A730D0F8D}"/>
                  </a:ext>
                </a:extLst>
              </p:cNvPr>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7" name="Freeform 106">
              <a:extLst>
                <a:ext uri="{FF2B5EF4-FFF2-40B4-BE49-F238E27FC236}">
                  <a16:creationId xmlns:a16="http://schemas.microsoft.com/office/drawing/2014/main" id="{B78599F8-3AD0-7645-ABAA-46B2922F55E1}"/>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8" name="Freeform 107">
              <a:extLst>
                <a:ext uri="{FF2B5EF4-FFF2-40B4-BE49-F238E27FC236}">
                  <a16:creationId xmlns:a16="http://schemas.microsoft.com/office/drawing/2014/main" id="{9C3BD348-6B5C-7748-857A-B7BC18780765}"/>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9" name="Freeform 108">
              <a:extLst>
                <a:ext uri="{FF2B5EF4-FFF2-40B4-BE49-F238E27FC236}">
                  <a16:creationId xmlns:a16="http://schemas.microsoft.com/office/drawing/2014/main" id="{7949A1AB-EDDB-D94A-BC8B-C5F250771F9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0" name="Freeform 109">
              <a:extLst>
                <a:ext uri="{FF2B5EF4-FFF2-40B4-BE49-F238E27FC236}">
                  <a16:creationId xmlns:a16="http://schemas.microsoft.com/office/drawing/2014/main" id="{47C29729-F402-9545-BA02-BEF47A537451}"/>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1" name="Freeform 110">
              <a:extLst>
                <a:ext uri="{FF2B5EF4-FFF2-40B4-BE49-F238E27FC236}">
                  <a16:creationId xmlns:a16="http://schemas.microsoft.com/office/drawing/2014/main" id="{5498AD1E-32FF-514B-9BE3-5E0EF66127A6}"/>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100"/>
                                  </p:stCondLst>
                                  <p:iterate>
                                    <p:tmAbs val="0"/>
                                  </p:iterate>
                                  <p:childTnLst>
                                    <p:set>
                                      <p:cBhvr>
                                        <p:cTn id="6" fill="hold"/>
                                        <p:tgtEl>
                                          <p:spTgt spid="1423"/>
                                        </p:tgtEl>
                                        <p:attrNameLst>
                                          <p:attrName>style.visibility</p:attrName>
                                        </p:attrNameLst>
                                      </p:cBhvr>
                                      <p:to>
                                        <p:strVal val="visible"/>
                                      </p:to>
                                    </p:set>
                                    <p:anim calcmode="lin" valueType="num">
                                      <p:cBhvr>
                                        <p:cTn id="7" dur="500" fill="hold"/>
                                        <p:tgtEl>
                                          <p:spTgt spid="1423"/>
                                        </p:tgtEl>
                                        <p:attrNameLst>
                                          <p:attrName>ppt_w</p:attrName>
                                        </p:attrNameLst>
                                      </p:cBhvr>
                                      <p:tavLst>
                                        <p:tav tm="0" fmla="#ppt_w*sin(2.5*pi*$)">
                                          <p:val>
                                            <p:fltVal val="0"/>
                                          </p:val>
                                        </p:tav>
                                        <p:tav tm="100000">
                                          <p:val>
                                            <p:fltVal val="1"/>
                                          </p:val>
                                        </p:tav>
                                      </p:tavLst>
                                    </p:anim>
                                    <p:anim calcmode="lin" valueType="num">
                                      <p:cBhvr>
                                        <p:cTn id="8" dur="500" fill="hold"/>
                                        <p:tgtEl>
                                          <p:spTgt spid="1423"/>
                                        </p:tgtEl>
                                        <p:attrNameLst>
                                          <p:attrName>ppt_h</p:attrName>
                                        </p:attrNameLst>
                                      </p:cBhvr>
                                      <p:tavLst>
                                        <p:tav tm="0">
                                          <p:val>
                                            <p:strVal val="#ppt_h"/>
                                          </p:val>
                                        </p:tav>
                                        <p:tav tm="100000">
                                          <p:val>
                                            <p:strVal val="#ppt_h"/>
                                          </p:val>
                                        </p:tav>
                                      </p:tavLst>
                                    </p:anim>
                                  </p:childTnLst>
                                </p:cTn>
                              </p:par>
                            </p:childTnLst>
                          </p:cTn>
                        </p:par>
                        <p:par>
                          <p:cTn id="9" fill="hold">
                            <p:stCondLst>
                              <p:cond delay="600"/>
                            </p:stCondLst>
                            <p:childTnLst>
                              <p:par>
                                <p:cTn id="10" presetID="9" presetClass="entr" fill="hold" grpId="2" nodeType="afterEffect">
                                  <p:stCondLst>
                                    <p:cond delay="0"/>
                                  </p:stCondLst>
                                  <p:iterate>
                                    <p:tmAbs val="0"/>
                                  </p:iterate>
                                  <p:childTnLst>
                                    <p:set>
                                      <p:cBhvr>
                                        <p:cTn id="11" fill="hold"/>
                                        <p:tgtEl>
                                          <p:spTgt spid="1443"/>
                                        </p:tgtEl>
                                        <p:attrNameLst>
                                          <p:attrName>style.visibility</p:attrName>
                                        </p:attrNameLst>
                                      </p:cBhvr>
                                      <p:to>
                                        <p:strVal val="visible"/>
                                      </p:to>
                                    </p:set>
                                    <p:animEffect transition="in" filter="dissolve">
                                      <p:cBhvr>
                                        <p:cTn id="12" dur="500"/>
                                        <p:tgtEl>
                                          <p:spTgt spid="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 grpId="1" animBg="1" advAuto="0"/>
      <p:bldP spid="1443"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 name="Rectangle 2"/>
          <p:cNvSpPr txBox="1"/>
          <p:nvPr/>
        </p:nvSpPr>
        <p:spPr>
          <a:xfrm>
            <a:off x="76200" y="304800"/>
            <a:ext cx="2108200" cy="837704"/>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400">
                <a:solidFill>
                  <a:srgbClr val="FFD34A"/>
                </a:solidFill>
              </a:defRPr>
            </a:pPr>
            <a:r>
              <a:t> 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1466" name="Text Box 5"/>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467" name="Rectangle 6"/>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23</a:t>
            </a:r>
          </a:p>
        </p:txBody>
      </p:sp>
      <p:pic>
        <p:nvPicPr>
          <p:cNvPr id="1468" name="Picture 8" descr="Picture 8"/>
          <p:cNvPicPr>
            <a:picLocks noChangeAspect="1"/>
          </p:cNvPicPr>
          <p:nvPr/>
        </p:nvPicPr>
        <p:blipFill>
          <a:blip r:embed="rId3"/>
          <a:stretch>
            <a:fillRect/>
          </a:stretch>
        </p:blipFill>
        <p:spPr>
          <a:xfrm>
            <a:off x="3663950" y="266700"/>
            <a:ext cx="5087938" cy="3816350"/>
          </a:xfrm>
          <a:prstGeom prst="rect">
            <a:avLst/>
          </a:prstGeom>
          <a:ln w="12700">
            <a:miter lim="400000"/>
          </a:ln>
          <a:effectLst>
            <a:outerShdw dist="107762" dir="2700000" rotWithShape="0">
              <a:srgbClr val="1A0004"/>
            </a:outerShdw>
          </a:effectLst>
        </p:spPr>
      </p:pic>
      <p:pic>
        <p:nvPicPr>
          <p:cNvPr id="1469" name="Picture 9" descr="Picture 9"/>
          <p:cNvPicPr>
            <a:picLocks noChangeAspect="1"/>
          </p:cNvPicPr>
          <p:nvPr/>
        </p:nvPicPr>
        <p:blipFill>
          <a:blip r:embed="rId4"/>
          <a:stretch>
            <a:fillRect/>
          </a:stretch>
        </p:blipFill>
        <p:spPr>
          <a:xfrm>
            <a:off x="5572125" y="4225925"/>
            <a:ext cx="2632075" cy="1974850"/>
          </a:xfrm>
          <a:prstGeom prst="rect">
            <a:avLst/>
          </a:prstGeom>
          <a:ln w="12700">
            <a:miter lim="400000"/>
          </a:ln>
          <a:effectLst>
            <a:outerShdw dist="107762" dir="2700000" rotWithShape="0">
              <a:srgbClr val="1A0004"/>
            </a:outerShdw>
          </a:effectLst>
        </p:spPr>
      </p:pic>
      <p:pic>
        <p:nvPicPr>
          <p:cNvPr id="1470" name="Picture 10" descr="Picture 10"/>
          <p:cNvPicPr>
            <a:picLocks noChangeAspect="1"/>
          </p:cNvPicPr>
          <p:nvPr/>
        </p:nvPicPr>
        <p:blipFill>
          <a:blip r:embed="rId5"/>
          <a:srcRect r="518" b="1035"/>
          <a:stretch>
            <a:fillRect/>
          </a:stretch>
        </p:blipFill>
        <p:spPr>
          <a:xfrm>
            <a:off x="0" y="0"/>
            <a:ext cx="3208339" cy="2133601"/>
          </a:xfrm>
          <a:prstGeom prst="rect">
            <a:avLst/>
          </a:prstGeom>
          <a:ln w="12700">
            <a:miter lim="400000"/>
          </a:ln>
          <a:effectLst>
            <a:outerShdw dist="107762" dir="2700000" rotWithShape="0">
              <a:srgbClr val="1A0004"/>
            </a:outerShdw>
          </a:effectLst>
        </p:spPr>
      </p:pic>
      <p:pic>
        <p:nvPicPr>
          <p:cNvPr id="1471" name="Picture 11" descr="Picture 11"/>
          <p:cNvPicPr>
            <a:picLocks noChangeAspect="1"/>
          </p:cNvPicPr>
          <p:nvPr/>
        </p:nvPicPr>
        <p:blipFill>
          <a:blip r:embed="rId6"/>
          <a:stretch>
            <a:fillRect/>
          </a:stretch>
        </p:blipFill>
        <p:spPr>
          <a:xfrm>
            <a:off x="868362" y="3178175"/>
            <a:ext cx="3970339" cy="2979739"/>
          </a:xfrm>
          <a:prstGeom prst="rect">
            <a:avLst/>
          </a:prstGeom>
          <a:ln w="12700">
            <a:miter lim="400000"/>
          </a:ln>
          <a:effectLst>
            <a:outerShdw dist="107762" dir="2700000" rotWithShape="0">
              <a:srgbClr val="1A0004"/>
            </a:outerShdw>
          </a:effectLst>
        </p:spPr>
      </p:pic>
      <p:pic>
        <p:nvPicPr>
          <p:cNvPr id="1472" name="Picture 29" descr="Picture 29"/>
          <p:cNvPicPr>
            <a:picLocks noChangeAspect="1"/>
          </p:cNvPicPr>
          <p:nvPr/>
        </p:nvPicPr>
        <p:blipFill>
          <a:blip r:embed="rId7"/>
          <a:stretch>
            <a:fillRect/>
          </a:stretch>
        </p:blipFill>
        <p:spPr>
          <a:xfrm>
            <a:off x="3233738" y="762000"/>
            <a:ext cx="2633662" cy="1976439"/>
          </a:xfrm>
          <a:prstGeom prst="rect">
            <a:avLst/>
          </a:prstGeom>
          <a:ln w="12700">
            <a:miter lim="400000"/>
          </a:ln>
          <a:effectLst>
            <a:outerShdw dist="107762" dir="2700000" rotWithShape="0">
              <a:srgbClr val="1A0004"/>
            </a:outerShdw>
          </a:effectLst>
        </p:spPr>
      </p:pic>
      <p:pic>
        <p:nvPicPr>
          <p:cNvPr id="1473" name="Picture 30" descr="Picture 30"/>
          <p:cNvPicPr>
            <a:picLocks noChangeAspect="1"/>
          </p:cNvPicPr>
          <p:nvPr/>
        </p:nvPicPr>
        <p:blipFill>
          <a:blip r:embed="rId8"/>
          <a:stretch>
            <a:fillRect/>
          </a:stretch>
        </p:blipFill>
        <p:spPr>
          <a:xfrm>
            <a:off x="2917825" y="2438400"/>
            <a:ext cx="2806700" cy="1879600"/>
          </a:xfrm>
          <a:prstGeom prst="rect">
            <a:avLst/>
          </a:prstGeom>
          <a:ln w="12700">
            <a:miter lim="400000"/>
          </a:ln>
          <a:effectLst>
            <a:outerShdw dist="107762" dir="2700000" rotWithShape="0">
              <a:srgbClr val="1A0004"/>
            </a:outerShdw>
          </a:effectLst>
        </p:spPr>
      </p:pic>
      <p:pic>
        <p:nvPicPr>
          <p:cNvPr id="1474" name="Picture 31" descr="Picture 31"/>
          <p:cNvPicPr>
            <a:picLocks noChangeAspect="1"/>
          </p:cNvPicPr>
          <p:nvPr/>
        </p:nvPicPr>
        <p:blipFill>
          <a:blip r:embed="rId9"/>
          <a:stretch>
            <a:fillRect/>
          </a:stretch>
        </p:blipFill>
        <p:spPr>
          <a:xfrm>
            <a:off x="1046162" y="2487613"/>
            <a:ext cx="2030413" cy="1611313"/>
          </a:xfrm>
          <a:prstGeom prst="rect">
            <a:avLst/>
          </a:prstGeom>
          <a:ln w="12700">
            <a:miter lim="400000"/>
          </a:ln>
          <a:effectLst>
            <a:outerShdw dist="89803" dir="2700000" rotWithShape="0">
              <a:srgbClr val="1A0004"/>
            </a:outerShdw>
          </a:effectLst>
        </p:spPr>
      </p:pic>
      <p:pic>
        <p:nvPicPr>
          <p:cNvPr id="1475" name="Picture 32" descr="Picture 32"/>
          <p:cNvPicPr>
            <a:picLocks noChangeAspect="1"/>
          </p:cNvPicPr>
          <p:nvPr/>
        </p:nvPicPr>
        <p:blipFill>
          <a:blip r:embed="rId10"/>
          <a:stretch>
            <a:fillRect/>
          </a:stretch>
        </p:blipFill>
        <p:spPr>
          <a:xfrm>
            <a:off x="4117975" y="3824287"/>
            <a:ext cx="2162175" cy="1620838"/>
          </a:xfrm>
          <a:prstGeom prst="rect">
            <a:avLst/>
          </a:prstGeom>
          <a:ln w="12700">
            <a:miter lim="400000"/>
          </a:ln>
          <a:effectLst>
            <a:outerShdw dist="89803" dir="2700000" rotWithShape="0">
              <a:srgbClr val="1A0004"/>
            </a:outerShdw>
          </a:effectLst>
        </p:spPr>
      </p:pic>
      <p:sp>
        <p:nvSpPr>
          <p:cNvPr id="1476" name="Text Box 33"/>
          <p:cNvSpPr txBox="1"/>
          <p:nvPr/>
        </p:nvSpPr>
        <p:spPr>
          <a:xfrm>
            <a:off x="1577974" y="1546225"/>
            <a:ext cx="6351590" cy="3901440"/>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4300"/>
              </a:spcBef>
              <a:defRPr sz="7200">
                <a:solidFill>
                  <a:schemeClr val="accent1"/>
                </a:solidFill>
                <a:latin typeface="Comic Sans MS"/>
                <a:ea typeface="Comic Sans MS"/>
                <a:cs typeface="Comic Sans MS"/>
                <a:sym typeface="Comic Sans MS"/>
              </a:defRPr>
            </a:pPr>
            <a:r>
              <a:t>Ý B</a:t>
            </a:r>
            <a:r>
              <a:rPr>
                <a:latin typeface="+mn-lt"/>
                <a:ea typeface="+mn-ea"/>
                <a:cs typeface="+mn-cs"/>
                <a:sym typeface="Helvetica"/>
              </a:rPr>
              <a:t>Ạ</a:t>
            </a:r>
            <a:r>
              <a:t>N LÀ…   40 NĂM? </a:t>
            </a:r>
            <a:br/>
            <a:r>
              <a:rPr sz="6000"/>
              <a:t>NGOÀI ĐÓ</a:t>
            </a:r>
            <a:r>
              <a:t>?</a:t>
            </a:r>
          </a:p>
        </p:txBody>
      </p:sp>
      <p:sp>
        <p:nvSpPr>
          <p:cNvPr id="1477" name="Text Box 34"/>
          <p:cNvSpPr txBox="1"/>
          <p:nvPr/>
        </p:nvSpPr>
        <p:spPr>
          <a:xfrm>
            <a:off x="1562099" y="1550987"/>
            <a:ext cx="6351590" cy="3901441"/>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4300"/>
              </a:spcBef>
              <a:defRPr sz="7200">
                <a:solidFill>
                  <a:srgbClr val="FF0000"/>
                </a:solidFill>
                <a:latin typeface="Comic Sans MS"/>
                <a:ea typeface="Comic Sans MS"/>
                <a:cs typeface="Comic Sans MS"/>
                <a:sym typeface="Comic Sans MS"/>
              </a:defRPr>
            </a:pPr>
            <a:r>
              <a:t>Ý B</a:t>
            </a:r>
            <a:r>
              <a:rPr>
                <a:latin typeface="+mn-lt"/>
                <a:ea typeface="+mn-ea"/>
                <a:cs typeface="+mn-cs"/>
                <a:sym typeface="Helvetica"/>
              </a:rPr>
              <a:t>Ạ</a:t>
            </a:r>
            <a:r>
              <a:t>N LÀ…   40 NĂM? </a:t>
            </a:r>
            <a:br/>
            <a:r>
              <a:rPr sz="6000"/>
              <a:t>NGOÀI ĐÓ</a:t>
            </a:r>
            <a:r>
              <a:t>?</a:t>
            </a:r>
          </a:p>
        </p:txBody>
      </p:sp>
      <p:sp>
        <p:nvSpPr>
          <p:cNvPr id="1478" name="Text Box 35"/>
          <p:cNvSpPr txBox="1"/>
          <p:nvPr/>
        </p:nvSpPr>
        <p:spPr>
          <a:xfrm>
            <a:off x="1525587" y="1536700"/>
            <a:ext cx="6351588" cy="3901440"/>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4300"/>
              </a:spcBef>
              <a:defRPr sz="7200">
                <a:solidFill>
                  <a:srgbClr val="FFEA18"/>
                </a:solidFill>
                <a:latin typeface="Comic Sans MS"/>
                <a:ea typeface="Comic Sans MS"/>
                <a:cs typeface="Comic Sans MS"/>
                <a:sym typeface="Comic Sans MS"/>
              </a:defRPr>
            </a:pPr>
            <a:r>
              <a:t>Ý B</a:t>
            </a:r>
            <a:r>
              <a:rPr>
                <a:latin typeface="+mn-lt"/>
                <a:ea typeface="+mn-ea"/>
                <a:cs typeface="+mn-cs"/>
                <a:sym typeface="Helvetica"/>
              </a:rPr>
              <a:t>Ạ</a:t>
            </a:r>
            <a:r>
              <a:t>N LÀ…   40 NĂM? </a:t>
            </a:r>
            <a:br/>
            <a:r>
              <a:rPr sz="6000"/>
              <a:t>NGOÀI ĐÓ</a:t>
            </a:r>
            <a:r>
              <a:t>?</a:t>
            </a:r>
          </a:p>
        </p:txBody>
      </p:sp>
      <p:sp>
        <p:nvSpPr>
          <p:cNvPr id="1479" name="Text Box 38"/>
          <p:cNvSpPr txBox="1"/>
          <p:nvPr/>
        </p:nvSpPr>
        <p:spPr>
          <a:xfrm>
            <a:off x="1768475"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Dân S</a:t>
            </a:r>
            <a:r>
              <a:rPr>
                <a:latin typeface="+mn-lt"/>
                <a:ea typeface="+mn-ea"/>
                <a:cs typeface="+mn-cs"/>
                <a:sym typeface="Helvetica"/>
              </a:rPr>
              <a:t>ố </a:t>
            </a:r>
            <a:r>
              <a:t>32:13</a:t>
            </a:r>
          </a:p>
        </p:txBody>
      </p:sp>
      <p:sp>
        <p:nvSpPr>
          <p:cNvPr id="1480" name="Rectangle 39"/>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81" name="Rectangle 40"/>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482" name="AutoShape 41"/>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83" name="Rectangle 42"/>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84" name="AutoShape 43"/>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485" name="Line 44"/>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486" name="Line 45"/>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487" name="Line 46"/>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488" name="Line 47"/>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489" name="Line 48"/>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490" name="Line 52"/>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491"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492"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493" name="Rectangle 120"/>
          <p:cNvSpPr txBox="1"/>
          <p:nvPr/>
        </p:nvSpPr>
        <p:spPr>
          <a:xfrm>
            <a:off x="8051800" y="4373562"/>
            <a:ext cx="73660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a:defRPr sz="900">
                <a:solidFill>
                  <a:srgbClr val="000000"/>
                </a:solidFill>
                <a:latin typeface="+mn-lt"/>
                <a:ea typeface="+mn-ea"/>
                <a:cs typeface="+mn-cs"/>
                <a:sym typeface="Helvetica"/>
              </a:defRPr>
            </a:lvl1pPr>
          </a:lstStyle>
          <a:p>
            <a:r>
              <a:t>40</a:t>
            </a:r>
          </a:p>
        </p:txBody>
      </p:sp>
      <p:sp>
        <p:nvSpPr>
          <p:cNvPr id="1494"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495"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496"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497"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1498"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1471"/>
                                        </p:tgtEl>
                                        <p:attrNameLst>
                                          <p:attrName>style.visibility</p:attrName>
                                        </p:attrNameLst>
                                      </p:cBhvr>
                                      <p:to>
                                        <p:strVal val="visible"/>
                                      </p:to>
                                    </p:set>
                                    <p:animEffect transition="in" filter="wipe(right)">
                                      <p:cBhvr>
                                        <p:cTn id="7" dur="500"/>
                                        <p:tgtEl>
                                          <p:spTgt spid="1471"/>
                                        </p:tgtEl>
                                      </p:cBhvr>
                                    </p:animEffect>
                                  </p:childTnLst>
                                </p:cTn>
                              </p:par>
                            </p:childTnLst>
                          </p:cTn>
                        </p:par>
                        <p:par>
                          <p:cTn id="8" fill="hold">
                            <p:stCondLst>
                              <p:cond delay="500"/>
                            </p:stCondLst>
                            <p:childTnLst>
                              <p:par>
                                <p:cTn id="9" presetID="22" presetClass="entr" presetSubtype="2" fill="hold" grpId="2" nodeType="afterEffect">
                                  <p:stCondLst>
                                    <p:cond delay="0"/>
                                  </p:stCondLst>
                                  <p:iterate>
                                    <p:tmAbs val="0"/>
                                  </p:iterate>
                                  <p:childTnLst>
                                    <p:set>
                                      <p:cBhvr>
                                        <p:cTn id="10" fill="hold"/>
                                        <p:tgtEl>
                                          <p:spTgt spid="1469"/>
                                        </p:tgtEl>
                                        <p:attrNameLst>
                                          <p:attrName>style.visibility</p:attrName>
                                        </p:attrNameLst>
                                      </p:cBhvr>
                                      <p:to>
                                        <p:strVal val="visible"/>
                                      </p:to>
                                    </p:set>
                                    <p:animEffect transition="in" filter="wipe(right)">
                                      <p:cBhvr>
                                        <p:cTn id="11" dur="500"/>
                                        <p:tgtEl>
                                          <p:spTgt spid="1469"/>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1470"/>
                                        </p:tgtEl>
                                        <p:attrNameLst>
                                          <p:attrName>style.visibility</p:attrName>
                                        </p:attrNameLst>
                                      </p:cBhvr>
                                      <p:to>
                                        <p:strVal val="visible"/>
                                      </p:to>
                                    </p:set>
                                    <p:animEffect transition="in" filter="wipe(left)">
                                      <p:cBhvr>
                                        <p:cTn id="15" dur="500"/>
                                        <p:tgtEl>
                                          <p:spTgt spid="1470"/>
                                        </p:tgtEl>
                                      </p:cBhvr>
                                    </p:animEffect>
                                  </p:childTnLst>
                                </p:cTn>
                              </p:par>
                            </p:childTnLst>
                          </p:cTn>
                        </p:par>
                        <p:par>
                          <p:cTn id="16" fill="hold">
                            <p:stCondLst>
                              <p:cond delay="1500"/>
                            </p:stCondLst>
                            <p:childTnLst>
                              <p:par>
                                <p:cTn id="17" presetID="22" presetClass="entr" presetSubtype="8" fill="hold" grpId="4" nodeType="afterEffect">
                                  <p:stCondLst>
                                    <p:cond delay="0"/>
                                  </p:stCondLst>
                                  <p:iterate>
                                    <p:tmAbs val="0"/>
                                  </p:iterate>
                                  <p:childTnLst>
                                    <p:set>
                                      <p:cBhvr>
                                        <p:cTn id="18" fill="hold"/>
                                        <p:tgtEl>
                                          <p:spTgt spid="1468"/>
                                        </p:tgtEl>
                                        <p:attrNameLst>
                                          <p:attrName>style.visibility</p:attrName>
                                        </p:attrNameLst>
                                      </p:cBhvr>
                                      <p:to>
                                        <p:strVal val="visible"/>
                                      </p:to>
                                    </p:set>
                                    <p:animEffect transition="in" filter="wipe(left)">
                                      <p:cBhvr>
                                        <p:cTn id="19" dur="500"/>
                                        <p:tgtEl>
                                          <p:spTgt spid="1468"/>
                                        </p:tgtEl>
                                      </p:cBhvr>
                                    </p:animEffect>
                                  </p:childTnLst>
                                </p:cTn>
                              </p:par>
                            </p:childTnLst>
                          </p:cTn>
                        </p:par>
                        <p:par>
                          <p:cTn id="20" fill="hold">
                            <p:stCondLst>
                              <p:cond delay="2000"/>
                            </p:stCondLst>
                            <p:childTnLst>
                              <p:par>
                                <p:cTn id="21" presetID="22" presetClass="entr" presetSubtype="2" fill="hold" grpId="5" nodeType="afterEffect">
                                  <p:stCondLst>
                                    <p:cond delay="0"/>
                                  </p:stCondLst>
                                  <p:iterate>
                                    <p:tmAbs val="0"/>
                                  </p:iterate>
                                  <p:childTnLst>
                                    <p:set>
                                      <p:cBhvr>
                                        <p:cTn id="22" fill="hold"/>
                                        <p:tgtEl>
                                          <p:spTgt spid="1472"/>
                                        </p:tgtEl>
                                        <p:attrNameLst>
                                          <p:attrName>style.visibility</p:attrName>
                                        </p:attrNameLst>
                                      </p:cBhvr>
                                      <p:to>
                                        <p:strVal val="visible"/>
                                      </p:to>
                                    </p:set>
                                    <p:animEffect transition="in" filter="wipe(right)">
                                      <p:cBhvr>
                                        <p:cTn id="23" dur="500"/>
                                        <p:tgtEl>
                                          <p:spTgt spid="1472"/>
                                        </p:tgtEl>
                                      </p:cBhvr>
                                    </p:animEffect>
                                  </p:childTnLst>
                                </p:cTn>
                              </p:par>
                            </p:childTnLst>
                          </p:cTn>
                        </p:par>
                        <p:par>
                          <p:cTn id="24" fill="hold">
                            <p:stCondLst>
                              <p:cond delay="2500"/>
                            </p:stCondLst>
                            <p:childTnLst>
                              <p:par>
                                <p:cTn id="25" presetID="22" presetClass="entr" presetSubtype="2" fill="hold" grpId="6" nodeType="afterEffect">
                                  <p:stCondLst>
                                    <p:cond delay="0"/>
                                  </p:stCondLst>
                                  <p:iterate>
                                    <p:tmAbs val="0"/>
                                  </p:iterate>
                                  <p:childTnLst>
                                    <p:set>
                                      <p:cBhvr>
                                        <p:cTn id="26" fill="hold"/>
                                        <p:tgtEl>
                                          <p:spTgt spid="1475"/>
                                        </p:tgtEl>
                                        <p:attrNameLst>
                                          <p:attrName>style.visibility</p:attrName>
                                        </p:attrNameLst>
                                      </p:cBhvr>
                                      <p:to>
                                        <p:strVal val="visible"/>
                                      </p:to>
                                    </p:set>
                                    <p:animEffect transition="in" filter="wipe(right)">
                                      <p:cBhvr>
                                        <p:cTn id="27" dur="500"/>
                                        <p:tgtEl>
                                          <p:spTgt spid="1475"/>
                                        </p:tgtEl>
                                      </p:cBhvr>
                                    </p:animEffect>
                                  </p:childTnLst>
                                </p:cTn>
                              </p:par>
                            </p:childTnLst>
                          </p:cTn>
                        </p:par>
                        <p:par>
                          <p:cTn id="28" fill="hold">
                            <p:stCondLst>
                              <p:cond delay="3000"/>
                            </p:stCondLst>
                            <p:childTnLst>
                              <p:par>
                                <p:cTn id="29" presetID="22" presetClass="entr" presetSubtype="2" fill="hold" grpId="7" nodeType="afterEffect">
                                  <p:stCondLst>
                                    <p:cond delay="0"/>
                                  </p:stCondLst>
                                  <p:iterate>
                                    <p:tmAbs val="0"/>
                                  </p:iterate>
                                  <p:childTnLst>
                                    <p:set>
                                      <p:cBhvr>
                                        <p:cTn id="30" fill="hold"/>
                                        <p:tgtEl>
                                          <p:spTgt spid="1474"/>
                                        </p:tgtEl>
                                        <p:attrNameLst>
                                          <p:attrName>style.visibility</p:attrName>
                                        </p:attrNameLst>
                                      </p:cBhvr>
                                      <p:to>
                                        <p:strVal val="visible"/>
                                      </p:to>
                                    </p:set>
                                    <p:animEffect transition="in" filter="wipe(right)">
                                      <p:cBhvr>
                                        <p:cTn id="31" dur="500"/>
                                        <p:tgtEl>
                                          <p:spTgt spid="1474"/>
                                        </p:tgtEl>
                                      </p:cBhvr>
                                    </p:animEffect>
                                  </p:childTnLst>
                                </p:cTn>
                              </p:par>
                            </p:childTnLst>
                          </p:cTn>
                        </p:par>
                        <p:par>
                          <p:cTn id="32" fill="hold">
                            <p:stCondLst>
                              <p:cond delay="3500"/>
                            </p:stCondLst>
                            <p:childTnLst>
                              <p:par>
                                <p:cTn id="33" presetID="22" presetClass="entr" presetSubtype="8" fill="hold" grpId="8" nodeType="afterEffect">
                                  <p:stCondLst>
                                    <p:cond delay="0"/>
                                  </p:stCondLst>
                                  <p:iterate>
                                    <p:tmAbs val="0"/>
                                  </p:iterate>
                                  <p:childTnLst>
                                    <p:set>
                                      <p:cBhvr>
                                        <p:cTn id="34" fill="hold"/>
                                        <p:tgtEl>
                                          <p:spTgt spid="1473"/>
                                        </p:tgtEl>
                                        <p:attrNameLst>
                                          <p:attrName>style.visibility</p:attrName>
                                        </p:attrNameLst>
                                      </p:cBhvr>
                                      <p:to>
                                        <p:strVal val="visible"/>
                                      </p:to>
                                    </p:set>
                                    <p:animEffect transition="in" filter="wipe(left)">
                                      <p:cBhvr>
                                        <p:cTn id="35" dur="500"/>
                                        <p:tgtEl>
                                          <p:spTgt spid="1473"/>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9" nodeType="clickEffect">
                                  <p:stCondLst>
                                    <p:cond delay="0"/>
                                  </p:stCondLst>
                                  <p:iterate>
                                    <p:tmAbs val="0"/>
                                  </p:iterate>
                                  <p:childTnLst>
                                    <p:set>
                                      <p:cBhvr>
                                        <p:cTn id="39" fill="hold"/>
                                        <p:tgtEl>
                                          <p:spTgt spid="1476"/>
                                        </p:tgtEl>
                                        <p:attrNameLst>
                                          <p:attrName>style.visibility</p:attrName>
                                        </p:attrNameLst>
                                      </p:cBhvr>
                                      <p:to>
                                        <p:strVal val="visible"/>
                                      </p:to>
                                    </p:set>
                                    <p:anim calcmode="lin" valueType="num">
                                      <p:cBhvr>
                                        <p:cTn id="40" dur="500" fill="hold"/>
                                        <p:tgtEl>
                                          <p:spTgt spid="1476"/>
                                        </p:tgtEl>
                                        <p:attrNameLst>
                                          <p:attrName>ppt_w</p:attrName>
                                        </p:attrNameLst>
                                      </p:cBhvr>
                                      <p:tavLst>
                                        <p:tav tm="0">
                                          <p:val>
                                            <p:fltVal val="0"/>
                                          </p:val>
                                        </p:tav>
                                        <p:tav tm="100000">
                                          <p:val>
                                            <p:strVal val="#ppt_w"/>
                                          </p:val>
                                        </p:tav>
                                      </p:tavLst>
                                    </p:anim>
                                    <p:anim calcmode="lin" valueType="num">
                                      <p:cBhvr>
                                        <p:cTn id="41" dur="500" fill="hold"/>
                                        <p:tgtEl>
                                          <p:spTgt spid="1476"/>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ID="23" presetClass="entr" presetSubtype="16" fill="hold" grpId="10" nodeType="afterEffect">
                                  <p:stCondLst>
                                    <p:cond delay="0"/>
                                  </p:stCondLst>
                                  <p:iterate>
                                    <p:tmAbs val="0"/>
                                  </p:iterate>
                                  <p:childTnLst>
                                    <p:set>
                                      <p:cBhvr>
                                        <p:cTn id="44" fill="hold"/>
                                        <p:tgtEl>
                                          <p:spTgt spid="1477"/>
                                        </p:tgtEl>
                                        <p:attrNameLst>
                                          <p:attrName>style.visibility</p:attrName>
                                        </p:attrNameLst>
                                      </p:cBhvr>
                                      <p:to>
                                        <p:strVal val="visible"/>
                                      </p:to>
                                    </p:set>
                                    <p:anim calcmode="lin" valueType="num">
                                      <p:cBhvr>
                                        <p:cTn id="45" dur="500" fill="hold"/>
                                        <p:tgtEl>
                                          <p:spTgt spid="1477"/>
                                        </p:tgtEl>
                                        <p:attrNameLst>
                                          <p:attrName>ppt_w</p:attrName>
                                        </p:attrNameLst>
                                      </p:cBhvr>
                                      <p:tavLst>
                                        <p:tav tm="0">
                                          <p:val>
                                            <p:fltVal val="0"/>
                                          </p:val>
                                        </p:tav>
                                        <p:tav tm="100000">
                                          <p:val>
                                            <p:strVal val="#ppt_w"/>
                                          </p:val>
                                        </p:tav>
                                      </p:tavLst>
                                    </p:anim>
                                    <p:anim calcmode="lin" valueType="num">
                                      <p:cBhvr>
                                        <p:cTn id="46" dur="500" fill="hold"/>
                                        <p:tgtEl>
                                          <p:spTgt spid="1477"/>
                                        </p:tgtEl>
                                        <p:attrNameLst>
                                          <p:attrName>ppt_h</p:attrName>
                                        </p:attrNameLst>
                                      </p:cBhvr>
                                      <p:tavLst>
                                        <p:tav tm="0">
                                          <p:val>
                                            <p:fltVal val="0"/>
                                          </p:val>
                                        </p:tav>
                                        <p:tav tm="100000">
                                          <p:val>
                                            <p:strVal val="#ppt_h"/>
                                          </p:val>
                                        </p:tav>
                                      </p:tavLst>
                                    </p:anim>
                                  </p:childTnLst>
                                </p:cTn>
                              </p:par>
                            </p:childTnLst>
                          </p:cTn>
                        </p:par>
                        <p:par>
                          <p:cTn id="47" fill="hold">
                            <p:stCondLst>
                              <p:cond delay="1000"/>
                            </p:stCondLst>
                            <p:childTnLst>
                              <p:par>
                                <p:cTn id="48" presetID="23" presetClass="entr" presetSubtype="16" fill="hold" grpId="11" nodeType="afterEffect">
                                  <p:stCondLst>
                                    <p:cond delay="0"/>
                                  </p:stCondLst>
                                  <p:iterate>
                                    <p:tmAbs val="0"/>
                                  </p:iterate>
                                  <p:childTnLst>
                                    <p:set>
                                      <p:cBhvr>
                                        <p:cTn id="49" fill="hold"/>
                                        <p:tgtEl>
                                          <p:spTgt spid="1478"/>
                                        </p:tgtEl>
                                        <p:attrNameLst>
                                          <p:attrName>style.visibility</p:attrName>
                                        </p:attrNameLst>
                                      </p:cBhvr>
                                      <p:to>
                                        <p:strVal val="visible"/>
                                      </p:to>
                                    </p:set>
                                    <p:anim calcmode="lin" valueType="num">
                                      <p:cBhvr>
                                        <p:cTn id="50" dur="500" fill="hold"/>
                                        <p:tgtEl>
                                          <p:spTgt spid="1478"/>
                                        </p:tgtEl>
                                        <p:attrNameLst>
                                          <p:attrName>ppt_w</p:attrName>
                                        </p:attrNameLst>
                                      </p:cBhvr>
                                      <p:tavLst>
                                        <p:tav tm="0">
                                          <p:val>
                                            <p:fltVal val="0"/>
                                          </p:val>
                                        </p:tav>
                                        <p:tav tm="100000">
                                          <p:val>
                                            <p:strVal val="#ppt_w"/>
                                          </p:val>
                                        </p:tav>
                                      </p:tavLst>
                                    </p:anim>
                                    <p:anim calcmode="lin" valueType="num">
                                      <p:cBhvr>
                                        <p:cTn id="51" dur="500" fill="hold"/>
                                        <p:tgtEl>
                                          <p:spTgt spid="14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8" grpId="4" animBg="1" advAuto="0"/>
      <p:bldP spid="1469" grpId="2" animBg="1" advAuto="0"/>
      <p:bldP spid="1470" grpId="3" animBg="1" advAuto="0"/>
      <p:bldP spid="1471" grpId="1" animBg="1" advAuto="0"/>
      <p:bldP spid="1472" grpId="5" animBg="1" advAuto="0"/>
      <p:bldP spid="1473" grpId="8" animBg="1" advAuto="0"/>
      <p:bldP spid="1474" grpId="7" animBg="1" advAuto="0"/>
      <p:bldP spid="1475" grpId="6" animBg="1" advAuto="0"/>
      <p:bldP spid="1476" grpId="9" animBg="1" advAuto="0"/>
      <p:bldP spid="1477" grpId="10" animBg="1" advAuto="0"/>
      <p:bldP spid="1478" grpId="1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2" name="Picture 79" descr="Picture 79"/>
          <p:cNvPicPr>
            <a:picLocks noChangeAspect="1"/>
          </p:cNvPicPr>
          <p:nvPr/>
        </p:nvPicPr>
        <p:blipFill>
          <a:blip r:embed="rId3"/>
          <a:stretch>
            <a:fillRect/>
          </a:stretch>
        </p:blipFill>
        <p:spPr>
          <a:xfrm>
            <a:off x="1503362" y="854075"/>
            <a:ext cx="6769101" cy="4737100"/>
          </a:xfrm>
          <a:prstGeom prst="rect">
            <a:avLst/>
          </a:prstGeom>
          <a:ln w="76200">
            <a:solidFill>
              <a:schemeClr val="accent2"/>
            </a:solidFill>
            <a:miter/>
          </a:ln>
          <a:effectLst>
            <a:outerShdw dist="17961" dir="2700000" rotWithShape="0">
              <a:srgbClr val="1A0004">
                <a:alpha val="50000"/>
              </a:srgbClr>
            </a:outerShdw>
          </a:effectLst>
        </p:spPr>
      </p:pic>
      <p:grpSp>
        <p:nvGrpSpPr>
          <p:cNvPr id="1505" name="Group 258"/>
          <p:cNvGrpSpPr/>
          <p:nvPr/>
        </p:nvGrpSpPr>
        <p:grpSpPr>
          <a:xfrm>
            <a:off x="1249363" y="5368925"/>
            <a:ext cx="7215186" cy="698500"/>
            <a:chOff x="0" y="0"/>
            <a:chExt cx="7215185" cy="698500"/>
          </a:xfrm>
        </p:grpSpPr>
        <p:sp>
          <p:nvSpPr>
            <p:cNvPr id="1503" name="Rectangle 82"/>
            <p:cNvSpPr/>
            <p:nvPr/>
          </p:nvSpPr>
          <p:spPr>
            <a:xfrm>
              <a:off x="366712" y="0"/>
              <a:ext cx="6543675" cy="698500"/>
            </a:xfrm>
            <a:prstGeom prst="rect">
              <a:avLst/>
            </a:prstGeom>
            <a:solidFill>
              <a:srgbClr val="A50021"/>
            </a:solidFill>
            <a:ln w="76200" cap="flat">
              <a:solidFill>
                <a:schemeClr val="accent2"/>
              </a:solidFill>
              <a:prstDash val="solid"/>
              <a:miter lim="8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504" name="Text Box 80"/>
            <p:cNvSpPr txBox="1"/>
            <p:nvPr/>
          </p:nvSpPr>
          <p:spPr>
            <a:xfrm>
              <a:off x="0" y="85724"/>
              <a:ext cx="7215186" cy="586741"/>
            </a:xfrm>
            <a:prstGeom prst="rect">
              <a:avLst/>
            </a:prstGeom>
            <a:noFill/>
            <a:ln w="12700" cap="flat">
              <a:noFill/>
              <a:miter lim="400000"/>
            </a:ln>
            <a:effectLst>
              <a:outerShdw dist="71842" dir="2700000" rotWithShape="0">
                <a:srgbClr val="1A000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spcBef>
                  <a:spcPts val="1600"/>
                </a:spcBef>
                <a:defRPr sz="2800">
                  <a:solidFill>
                    <a:srgbClr val="FFD34A"/>
                  </a:solidFill>
                  <a:latin typeface="Comic Sans MS"/>
                  <a:ea typeface="Comic Sans MS"/>
                  <a:cs typeface="Comic Sans MS"/>
                  <a:sym typeface="Comic Sans MS"/>
                </a:defRPr>
              </a:pPr>
              <a:r>
                <a:t>LANG THANG TRONG HOANG M</a:t>
              </a:r>
              <a:r>
                <a:rPr>
                  <a:latin typeface="+mn-lt"/>
                  <a:ea typeface="+mn-ea"/>
                  <a:cs typeface="+mn-cs"/>
                  <a:sym typeface="Helvetica"/>
                </a:rPr>
                <a:t>Ạ</a:t>
              </a:r>
              <a:r>
                <a:t>C</a:t>
              </a:r>
            </a:p>
          </p:txBody>
        </p:sp>
      </p:grpSp>
      <p:sp>
        <p:nvSpPr>
          <p:cNvPr id="1506" name="Text Box 152"/>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507" name="Rectangle 156"/>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24</a:t>
            </a:r>
          </a:p>
        </p:txBody>
      </p:sp>
      <p:sp>
        <p:nvSpPr>
          <p:cNvPr id="1508" name="Text Box 211"/>
          <p:cNvSpPr txBox="1"/>
          <p:nvPr/>
        </p:nvSpPr>
        <p:spPr>
          <a:xfrm>
            <a:off x="4264025" y="1247775"/>
            <a:ext cx="4048125" cy="1056640"/>
          </a:xfrm>
          <a:prstGeom prst="rect">
            <a:avLst/>
          </a:prstGeom>
          <a:ln w="12700">
            <a:miter lim="400000"/>
          </a:ln>
          <a:effectLst>
            <a:outerShdw dist="53882" dir="2700000" rotWithShape="0">
              <a:srgbClr val="4B5352"/>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3200"/>
              </a:spcBef>
              <a:defRPr sz="5400">
                <a:solidFill>
                  <a:schemeClr val="accent2"/>
                </a:solidFill>
                <a:latin typeface="Comic Sans MS"/>
                <a:ea typeface="Comic Sans MS"/>
                <a:cs typeface="Comic Sans MS"/>
                <a:sym typeface="Comic Sans MS"/>
              </a:defRPr>
            </a:pPr>
            <a:r>
              <a:t>T</a:t>
            </a:r>
            <a:r>
              <a:rPr>
                <a:latin typeface="+mn-lt"/>
                <a:ea typeface="+mn-ea"/>
                <a:cs typeface="+mn-cs"/>
                <a:sym typeface="Helvetica"/>
              </a:rPr>
              <a:t>Ạ</a:t>
            </a:r>
            <a:r>
              <a:t>I SAO?</a:t>
            </a:r>
          </a:p>
        </p:txBody>
      </p:sp>
      <p:sp>
        <p:nvSpPr>
          <p:cNvPr id="1509" name="Text Box 212"/>
          <p:cNvSpPr txBox="1"/>
          <p:nvPr/>
        </p:nvSpPr>
        <p:spPr>
          <a:xfrm>
            <a:off x="3343275" y="2409825"/>
            <a:ext cx="5037138" cy="726440"/>
          </a:xfrm>
          <a:prstGeom prst="rect">
            <a:avLst/>
          </a:prstGeom>
          <a:ln w="12700">
            <a:miter lim="400000"/>
          </a:ln>
          <a:effectLst>
            <a:outerShdw dist="53882" dir="2700000" rotWithShape="0">
              <a:srgbClr val="4B5352"/>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a:solidFill>
                  <a:schemeClr val="accent2"/>
                </a:solidFill>
                <a:latin typeface="Comic Sans MS"/>
                <a:ea typeface="Comic Sans MS"/>
                <a:cs typeface="Comic Sans MS"/>
                <a:sym typeface="Comic Sans MS"/>
              </a:defRPr>
            </a:pPr>
            <a:r>
              <a:t>KHÔNG VÂNG PH</a:t>
            </a:r>
            <a:r>
              <a:rPr>
                <a:latin typeface="+mn-lt"/>
                <a:ea typeface="+mn-ea"/>
                <a:cs typeface="+mn-cs"/>
                <a:sym typeface="Helvetica"/>
              </a:rPr>
              <a:t>Ụ</a:t>
            </a:r>
            <a:r>
              <a:t>C!</a:t>
            </a:r>
          </a:p>
        </p:txBody>
      </p:sp>
      <p:sp>
        <p:nvSpPr>
          <p:cNvPr id="1510" name="Text Box 213"/>
          <p:cNvSpPr txBox="1"/>
          <p:nvPr/>
        </p:nvSpPr>
        <p:spPr>
          <a:xfrm>
            <a:off x="4152900" y="3517900"/>
            <a:ext cx="3429000" cy="726440"/>
          </a:xfrm>
          <a:prstGeom prst="rect">
            <a:avLst/>
          </a:prstGeom>
          <a:ln w="12700">
            <a:miter lim="400000"/>
          </a:ln>
          <a:effectLst>
            <a:outerShdw dist="53882" dir="2700000" rotWithShape="0">
              <a:srgbClr val="4B5352"/>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a:solidFill>
                  <a:schemeClr val="accent2"/>
                </a:solidFill>
                <a:latin typeface="Comic Sans MS"/>
                <a:ea typeface="Comic Sans MS"/>
                <a:cs typeface="Comic Sans MS"/>
                <a:sym typeface="Comic Sans MS"/>
              </a:defRPr>
            </a:lvl1pPr>
          </a:lstStyle>
          <a:p>
            <a:r>
              <a:t>VÔ TÍN!</a:t>
            </a:r>
          </a:p>
        </p:txBody>
      </p:sp>
      <p:sp>
        <p:nvSpPr>
          <p:cNvPr id="1511" name="Text Box 214"/>
          <p:cNvSpPr txBox="1"/>
          <p:nvPr/>
        </p:nvSpPr>
        <p:spPr>
          <a:xfrm>
            <a:off x="2254250" y="3175000"/>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1</a:t>
            </a:r>
          </a:p>
        </p:txBody>
      </p:sp>
      <p:sp>
        <p:nvSpPr>
          <p:cNvPr id="1512" name="Text Box 215"/>
          <p:cNvSpPr txBox="1"/>
          <p:nvPr/>
        </p:nvSpPr>
        <p:spPr>
          <a:xfrm>
            <a:off x="2255838" y="3155950"/>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2</a:t>
            </a:r>
          </a:p>
        </p:txBody>
      </p:sp>
      <p:sp>
        <p:nvSpPr>
          <p:cNvPr id="1513" name="Text Box 216"/>
          <p:cNvSpPr txBox="1"/>
          <p:nvPr/>
        </p:nvSpPr>
        <p:spPr>
          <a:xfrm>
            <a:off x="2251075" y="3143250"/>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3</a:t>
            </a:r>
          </a:p>
        </p:txBody>
      </p:sp>
      <p:sp>
        <p:nvSpPr>
          <p:cNvPr id="1514" name="Text Box 217"/>
          <p:cNvSpPr txBox="1"/>
          <p:nvPr/>
        </p:nvSpPr>
        <p:spPr>
          <a:xfrm>
            <a:off x="2235200" y="3140075"/>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4</a:t>
            </a:r>
          </a:p>
        </p:txBody>
      </p:sp>
      <p:sp>
        <p:nvSpPr>
          <p:cNvPr id="1515" name="Text Box 218"/>
          <p:cNvSpPr txBox="1"/>
          <p:nvPr/>
        </p:nvSpPr>
        <p:spPr>
          <a:xfrm>
            <a:off x="2230438" y="3133725"/>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5</a:t>
            </a:r>
          </a:p>
        </p:txBody>
      </p:sp>
      <p:sp>
        <p:nvSpPr>
          <p:cNvPr id="1516" name="Text Box 219"/>
          <p:cNvSpPr txBox="1"/>
          <p:nvPr/>
        </p:nvSpPr>
        <p:spPr>
          <a:xfrm>
            <a:off x="2193925" y="3141663"/>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6</a:t>
            </a:r>
          </a:p>
        </p:txBody>
      </p:sp>
      <p:sp>
        <p:nvSpPr>
          <p:cNvPr id="1517" name="Text Box 220"/>
          <p:cNvSpPr txBox="1"/>
          <p:nvPr/>
        </p:nvSpPr>
        <p:spPr>
          <a:xfrm>
            <a:off x="2220913" y="3149600"/>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7</a:t>
            </a:r>
          </a:p>
        </p:txBody>
      </p:sp>
      <p:sp>
        <p:nvSpPr>
          <p:cNvPr id="1518" name="Text Box 221"/>
          <p:cNvSpPr txBox="1"/>
          <p:nvPr/>
        </p:nvSpPr>
        <p:spPr>
          <a:xfrm>
            <a:off x="2219325" y="313213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8</a:t>
            </a:r>
          </a:p>
        </p:txBody>
      </p:sp>
      <p:sp>
        <p:nvSpPr>
          <p:cNvPr id="1519" name="Text Box 222"/>
          <p:cNvSpPr txBox="1"/>
          <p:nvPr/>
        </p:nvSpPr>
        <p:spPr>
          <a:xfrm>
            <a:off x="2216150" y="3128963"/>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9</a:t>
            </a:r>
          </a:p>
        </p:txBody>
      </p:sp>
      <p:sp>
        <p:nvSpPr>
          <p:cNvPr id="1520" name="Text Box 223"/>
          <p:cNvSpPr txBox="1"/>
          <p:nvPr/>
        </p:nvSpPr>
        <p:spPr>
          <a:xfrm>
            <a:off x="2089150" y="314483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10</a:t>
            </a:r>
          </a:p>
        </p:txBody>
      </p:sp>
      <p:sp>
        <p:nvSpPr>
          <p:cNvPr id="1521" name="Text Box 224"/>
          <p:cNvSpPr txBox="1"/>
          <p:nvPr/>
        </p:nvSpPr>
        <p:spPr>
          <a:xfrm>
            <a:off x="2132013" y="3175000"/>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11</a:t>
            </a:r>
          </a:p>
        </p:txBody>
      </p:sp>
      <p:sp>
        <p:nvSpPr>
          <p:cNvPr id="1522" name="Text Box 225"/>
          <p:cNvSpPr txBox="1"/>
          <p:nvPr/>
        </p:nvSpPr>
        <p:spPr>
          <a:xfrm>
            <a:off x="2151063" y="3179763"/>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12</a:t>
            </a:r>
          </a:p>
        </p:txBody>
      </p:sp>
      <p:sp>
        <p:nvSpPr>
          <p:cNvPr id="1523" name="Text Box 226"/>
          <p:cNvSpPr txBox="1"/>
          <p:nvPr/>
        </p:nvSpPr>
        <p:spPr>
          <a:xfrm>
            <a:off x="2114550" y="3106738"/>
            <a:ext cx="2609850"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13</a:t>
            </a:r>
          </a:p>
        </p:txBody>
      </p:sp>
      <p:sp>
        <p:nvSpPr>
          <p:cNvPr id="1524" name="Text Box 227"/>
          <p:cNvSpPr txBox="1"/>
          <p:nvPr/>
        </p:nvSpPr>
        <p:spPr>
          <a:xfrm>
            <a:off x="2124075" y="3173413"/>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14</a:t>
            </a:r>
          </a:p>
        </p:txBody>
      </p:sp>
      <p:sp>
        <p:nvSpPr>
          <p:cNvPr id="1525" name="Text Box 228"/>
          <p:cNvSpPr txBox="1"/>
          <p:nvPr/>
        </p:nvSpPr>
        <p:spPr>
          <a:xfrm>
            <a:off x="2098675" y="316388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15</a:t>
            </a:r>
          </a:p>
        </p:txBody>
      </p:sp>
      <p:sp>
        <p:nvSpPr>
          <p:cNvPr id="1526" name="Text Box 229"/>
          <p:cNvSpPr txBox="1"/>
          <p:nvPr/>
        </p:nvSpPr>
        <p:spPr>
          <a:xfrm>
            <a:off x="2127250" y="3162300"/>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16</a:t>
            </a:r>
          </a:p>
        </p:txBody>
      </p:sp>
      <p:sp>
        <p:nvSpPr>
          <p:cNvPr id="1527" name="Text Box 230"/>
          <p:cNvSpPr txBox="1"/>
          <p:nvPr/>
        </p:nvSpPr>
        <p:spPr>
          <a:xfrm>
            <a:off x="2128838" y="3173413"/>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17</a:t>
            </a:r>
          </a:p>
        </p:txBody>
      </p:sp>
      <p:sp>
        <p:nvSpPr>
          <p:cNvPr id="1528" name="Text Box 231"/>
          <p:cNvSpPr txBox="1"/>
          <p:nvPr/>
        </p:nvSpPr>
        <p:spPr>
          <a:xfrm>
            <a:off x="2116138" y="3171825"/>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18</a:t>
            </a:r>
          </a:p>
        </p:txBody>
      </p:sp>
      <p:sp>
        <p:nvSpPr>
          <p:cNvPr id="1529" name="Text Box 232"/>
          <p:cNvSpPr txBox="1"/>
          <p:nvPr/>
        </p:nvSpPr>
        <p:spPr>
          <a:xfrm>
            <a:off x="2133600" y="3167063"/>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19</a:t>
            </a:r>
          </a:p>
        </p:txBody>
      </p:sp>
      <p:sp>
        <p:nvSpPr>
          <p:cNvPr id="1530" name="Text Box 233"/>
          <p:cNvSpPr txBox="1"/>
          <p:nvPr/>
        </p:nvSpPr>
        <p:spPr>
          <a:xfrm>
            <a:off x="2127250" y="3167063"/>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20</a:t>
            </a:r>
          </a:p>
        </p:txBody>
      </p:sp>
      <p:sp>
        <p:nvSpPr>
          <p:cNvPr id="1531" name="Text Box 235"/>
          <p:cNvSpPr txBox="1"/>
          <p:nvPr/>
        </p:nvSpPr>
        <p:spPr>
          <a:xfrm>
            <a:off x="2128838" y="315753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21</a:t>
            </a:r>
          </a:p>
        </p:txBody>
      </p:sp>
      <p:sp>
        <p:nvSpPr>
          <p:cNvPr id="1532" name="Text Box 236"/>
          <p:cNvSpPr txBox="1"/>
          <p:nvPr/>
        </p:nvSpPr>
        <p:spPr>
          <a:xfrm>
            <a:off x="2122488" y="3146425"/>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22</a:t>
            </a:r>
          </a:p>
        </p:txBody>
      </p:sp>
      <p:sp>
        <p:nvSpPr>
          <p:cNvPr id="1533" name="Text Box 237"/>
          <p:cNvSpPr txBox="1"/>
          <p:nvPr/>
        </p:nvSpPr>
        <p:spPr>
          <a:xfrm>
            <a:off x="2093913" y="314483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23</a:t>
            </a:r>
          </a:p>
        </p:txBody>
      </p:sp>
      <p:sp>
        <p:nvSpPr>
          <p:cNvPr id="1534" name="Text Box 238"/>
          <p:cNvSpPr txBox="1"/>
          <p:nvPr/>
        </p:nvSpPr>
        <p:spPr>
          <a:xfrm>
            <a:off x="2105025" y="311943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24</a:t>
            </a:r>
          </a:p>
        </p:txBody>
      </p:sp>
      <p:sp>
        <p:nvSpPr>
          <p:cNvPr id="1535" name="Text Box 239"/>
          <p:cNvSpPr txBox="1"/>
          <p:nvPr/>
        </p:nvSpPr>
        <p:spPr>
          <a:xfrm>
            <a:off x="2105025" y="313213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25</a:t>
            </a:r>
          </a:p>
        </p:txBody>
      </p:sp>
      <p:sp>
        <p:nvSpPr>
          <p:cNvPr id="1536" name="Text Box 241"/>
          <p:cNvSpPr txBox="1"/>
          <p:nvPr/>
        </p:nvSpPr>
        <p:spPr>
          <a:xfrm>
            <a:off x="2090738" y="3135313"/>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26</a:t>
            </a:r>
          </a:p>
        </p:txBody>
      </p:sp>
      <p:sp>
        <p:nvSpPr>
          <p:cNvPr id="1537" name="Text Box 242"/>
          <p:cNvSpPr txBox="1"/>
          <p:nvPr/>
        </p:nvSpPr>
        <p:spPr>
          <a:xfrm>
            <a:off x="2090738" y="313848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27</a:t>
            </a:r>
          </a:p>
        </p:txBody>
      </p:sp>
      <p:sp>
        <p:nvSpPr>
          <p:cNvPr id="1538" name="Text Box 243"/>
          <p:cNvSpPr txBox="1"/>
          <p:nvPr/>
        </p:nvSpPr>
        <p:spPr>
          <a:xfrm>
            <a:off x="2090738" y="313213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28</a:t>
            </a:r>
          </a:p>
        </p:txBody>
      </p:sp>
      <p:sp>
        <p:nvSpPr>
          <p:cNvPr id="1539" name="Text Box 244"/>
          <p:cNvSpPr txBox="1"/>
          <p:nvPr/>
        </p:nvSpPr>
        <p:spPr>
          <a:xfrm>
            <a:off x="2098675" y="3136900"/>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29</a:t>
            </a:r>
          </a:p>
        </p:txBody>
      </p:sp>
      <p:sp>
        <p:nvSpPr>
          <p:cNvPr id="1540" name="Text Box 245"/>
          <p:cNvSpPr txBox="1"/>
          <p:nvPr/>
        </p:nvSpPr>
        <p:spPr>
          <a:xfrm>
            <a:off x="2087563" y="312578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30</a:t>
            </a:r>
          </a:p>
        </p:txBody>
      </p:sp>
      <p:sp>
        <p:nvSpPr>
          <p:cNvPr id="1541" name="Text Box 247"/>
          <p:cNvSpPr txBox="1"/>
          <p:nvPr/>
        </p:nvSpPr>
        <p:spPr>
          <a:xfrm>
            <a:off x="2119313" y="3133725"/>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31</a:t>
            </a:r>
          </a:p>
        </p:txBody>
      </p:sp>
      <p:sp>
        <p:nvSpPr>
          <p:cNvPr id="1542" name="Text Box 248"/>
          <p:cNvSpPr txBox="1"/>
          <p:nvPr/>
        </p:nvSpPr>
        <p:spPr>
          <a:xfrm>
            <a:off x="2111375" y="3140075"/>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32</a:t>
            </a:r>
          </a:p>
        </p:txBody>
      </p:sp>
      <p:sp>
        <p:nvSpPr>
          <p:cNvPr id="1543" name="Text Box 249"/>
          <p:cNvSpPr txBox="1"/>
          <p:nvPr/>
        </p:nvSpPr>
        <p:spPr>
          <a:xfrm>
            <a:off x="2098675" y="3122613"/>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33</a:t>
            </a:r>
          </a:p>
        </p:txBody>
      </p:sp>
      <p:sp>
        <p:nvSpPr>
          <p:cNvPr id="1544" name="Text Box 250"/>
          <p:cNvSpPr txBox="1"/>
          <p:nvPr/>
        </p:nvSpPr>
        <p:spPr>
          <a:xfrm>
            <a:off x="2100263" y="3117850"/>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34</a:t>
            </a:r>
          </a:p>
        </p:txBody>
      </p:sp>
      <p:sp>
        <p:nvSpPr>
          <p:cNvPr id="1545" name="Text Box 251"/>
          <p:cNvSpPr txBox="1"/>
          <p:nvPr/>
        </p:nvSpPr>
        <p:spPr>
          <a:xfrm>
            <a:off x="2084388" y="3114675"/>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35</a:t>
            </a:r>
          </a:p>
        </p:txBody>
      </p:sp>
      <p:sp>
        <p:nvSpPr>
          <p:cNvPr id="1546" name="Text Box 252"/>
          <p:cNvSpPr txBox="1"/>
          <p:nvPr/>
        </p:nvSpPr>
        <p:spPr>
          <a:xfrm>
            <a:off x="2111375" y="317658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36</a:t>
            </a:r>
          </a:p>
        </p:txBody>
      </p:sp>
      <p:sp>
        <p:nvSpPr>
          <p:cNvPr id="1547" name="Text Box 253"/>
          <p:cNvSpPr txBox="1"/>
          <p:nvPr/>
        </p:nvSpPr>
        <p:spPr>
          <a:xfrm>
            <a:off x="2081213" y="3187700"/>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37</a:t>
            </a:r>
          </a:p>
        </p:txBody>
      </p:sp>
      <p:sp>
        <p:nvSpPr>
          <p:cNvPr id="1548" name="Text Box 254"/>
          <p:cNvSpPr txBox="1"/>
          <p:nvPr/>
        </p:nvSpPr>
        <p:spPr>
          <a:xfrm>
            <a:off x="2084388" y="3170238"/>
            <a:ext cx="3379788" cy="2161541"/>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38</a:t>
            </a:r>
          </a:p>
        </p:txBody>
      </p:sp>
      <p:sp>
        <p:nvSpPr>
          <p:cNvPr id="1549" name="Text Box 255"/>
          <p:cNvSpPr txBox="1"/>
          <p:nvPr/>
        </p:nvSpPr>
        <p:spPr>
          <a:xfrm>
            <a:off x="2101850" y="3149600"/>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39</a:t>
            </a:r>
          </a:p>
        </p:txBody>
      </p:sp>
      <p:sp>
        <p:nvSpPr>
          <p:cNvPr id="1550" name="Text Box 256"/>
          <p:cNvSpPr txBox="1"/>
          <p:nvPr/>
        </p:nvSpPr>
        <p:spPr>
          <a:xfrm>
            <a:off x="2098675" y="3140075"/>
            <a:ext cx="3379788" cy="2161540"/>
          </a:xfrm>
          <a:prstGeom prst="rect">
            <a:avLst/>
          </a:prstGeom>
          <a:ln w="12700">
            <a:miter lim="400000"/>
          </a:ln>
          <a:effectLst>
            <a:outerShdw dist="74053" dir="185782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0"/>
              </a:spcBef>
              <a:defRPr sz="11700">
                <a:solidFill>
                  <a:srgbClr val="FFFF00"/>
                </a:solidFill>
                <a:latin typeface="Comic Sans MS"/>
                <a:ea typeface="Comic Sans MS"/>
                <a:cs typeface="Comic Sans MS"/>
                <a:sym typeface="Comic Sans MS"/>
              </a:defRPr>
            </a:lvl1pPr>
          </a:lstStyle>
          <a:p>
            <a:r>
              <a:t>40</a:t>
            </a:r>
          </a:p>
        </p:txBody>
      </p:sp>
      <p:sp>
        <p:nvSpPr>
          <p:cNvPr id="1551" name="Text Box 259"/>
          <p:cNvSpPr txBox="1"/>
          <p:nvPr/>
        </p:nvSpPr>
        <p:spPr>
          <a:xfrm>
            <a:off x="1768475"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Dân S</a:t>
            </a:r>
            <a:r>
              <a:rPr>
                <a:latin typeface="+mn-lt"/>
                <a:ea typeface="+mn-ea"/>
                <a:cs typeface="+mn-cs"/>
                <a:sym typeface="Helvetica"/>
              </a:rPr>
              <a:t>ố </a:t>
            </a:r>
            <a:r>
              <a:t>32:13</a:t>
            </a:r>
          </a:p>
        </p:txBody>
      </p:sp>
      <p:sp>
        <p:nvSpPr>
          <p:cNvPr id="1552" name="Rectangle 261"/>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553" name="Rectangle 262"/>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554" name="AutoShape 263"/>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555" name="Rectangle 264"/>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556" name="AutoShape 265"/>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557" name="Line 266"/>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558" name="Line 267"/>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559" name="Line 268"/>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560" name="Line 269"/>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561" name="Line 270"/>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562" name="Line 274"/>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563"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564"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565"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1566" name="Rectangle 120"/>
          <p:cNvSpPr txBox="1"/>
          <p:nvPr/>
        </p:nvSpPr>
        <p:spPr>
          <a:xfrm>
            <a:off x="8051800" y="4373562"/>
            <a:ext cx="73660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a:defRPr sz="900">
                <a:solidFill>
                  <a:srgbClr val="000000"/>
                </a:solidFill>
                <a:latin typeface="+mn-lt"/>
                <a:ea typeface="+mn-ea"/>
                <a:cs typeface="+mn-cs"/>
                <a:sym typeface="Helvetica"/>
              </a:defRPr>
            </a:lvl1pPr>
          </a:lstStyle>
          <a:p>
            <a:r>
              <a:t>40</a:t>
            </a:r>
          </a:p>
        </p:txBody>
      </p:sp>
      <p:sp>
        <p:nvSpPr>
          <p:cNvPr id="1567"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568"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569"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570"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1571"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3</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505"/>
                                        </p:tgtEl>
                                        <p:attrNameLst>
                                          <p:attrName>style.visibility</p:attrName>
                                        </p:attrNameLst>
                                      </p:cBhvr>
                                      <p:to>
                                        <p:strVal val="visible"/>
                                      </p:to>
                                    </p:set>
                                    <p:animEffect transition="in" filter="wipe(left)">
                                      <p:cBhvr>
                                        <p:cTn id="7" dur="1000"/>
                                        <p:tgtEl>
                                          <p:spTgt spid="150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1508"/>
                                        </p:tgtEl>
                                        <p:attrNameLst>
                                          <p:attrName>style.visibility</p:attrName>
                                        </p:attrNameLst>
                                      </p:cBhvr>
                                      <p:to>
                                        <p:strVal val="visible"/>
                                      </p:to>
                                    </p:set>
                                    <p:anim calcmode="lin" valueType="num">
                                      <p:cBhvr>
                                        <p:cTn id="12" dur="500" fill="hold"/>
                                        <p:tgtEl>
                                          <p:spTgt spid="1508"/>
                                        </p:tgtEl>
                                        <p:attrNameLst>
                                          <p:attrName>ppt_w</p:attrName>
                                        </p:attrNameLst>
                                      </p:cBhvr>
                                      <p:tavLst>
                                        <p:tav tm="0">
                                          <p:val>
                                            <p:fltVal val="0"/>
                                          </p:val>
                                        </p:tav>
                                        <p:tav tm="100000">
                                          <p:val>
                                            <p:strVal val="#ppt_w"/>
                                          </p:val>
                                        </p:tav>
                                      </p:tavLst>
                                    </p:anim>
                                    <p:anim calcmode="lin" valueType="num">
                                      <p:cBhvr>
                                        <p:cTn id="13" dur="500" fill="hold"/>
                                        <p:tgtEl>
                                          <p:spTgt spid="150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1509"/>
                                        </p:tgtEl>
                                        <p:attrNameLst>
                                          <p:attrName>style.visibility</p:attrName>
                                        </p:attrNameLst>
                                      </p:cBhvr>
                                      <p:to>
                                        <p:strVal val="visible"/>
                                      </p:to>
                                    </p:set>
                                    <p:anim calcmode="lin" valueType="num">
                                      <p:cBhvr>
                                        <p:cTn id="18" dur="500" fill="hold"/>
                                        <p:tgtEl>
                                          <p:spTgt spid="1509"/>
                                        </p:tgtEl>
                                        <p:attrNameLst>
                                          <p:attrName>ppt_w</p:attrName>
                                        </p:attrNameLst>
                                      </p:cBhvr>
                                      <p:tavLst>
                                        <p:tav tm="0">
                                          <p:val>
                                            <p:fltVal val="0"/>
                                          </p:val>
                                        </p:tav>
                                        <p:tav tm="100000">
                                          <p:val>
                                            <p:strVal val="#ppt_w"/>
                                          </p:val>
                                        </p:tav>
                                      </p:tavLst>
                                    </p:anim>
                                    <p:anim calcmode="lin" valueType="num">
                                      <p:cBhvr>
                                        <p:cTn id="19" dur="500" fill="hold"/>
                                        <p:tgtEl>
                                          <p:spTgt spid="1509"/>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3" presetClass="entr" presetSubtype="16" fill="hold" grpId="4" nodeType="afterEffect">
                                  <p:stCondLst>
                                    <p:cond delay="0"/>
                                  </p:stCondLst>
                                  <p:iterate>
                                    <p:tmAbs val="0"/>
                                  </p:iterate>
                                  <p:childTnLst>
                                    <p:set>
                                      <p:cBhvr>
                                        <p:cTn id="22" fill="hold"/>
                                        <p:tgtEl>
                                          <p:spTgt spid="1510"/>
                                        </p:tgtEl>
                                        <p:attrNameLst>
                                          <p:attrName>style.visibility</p:attrName>
                                        </p:attrNameLst>
                                      </p:cBhvr>
                                      <p:to>
                                        <p:strVal val="visible"/>
                                      </p:to>
                                    </p:set>
                                    <p:anim calcmode="lin" valueType="num">
                                      <p:cBhvr>
                                        <p:cTn id="23" dur="500" fill="hold"/>
                                        <p:tgtEl>
                                          <p:spTgt spid="1510"/>
                                        </p:tgtEl>
                                        <p:attrNameLst>
                                          <p:attrName>ppt_w</p:attrName>
                                        </p:attrNameLst>
                                      </p:cBhvr>
                                      <p:tavLst>
                                        <p:tav tm="0">
                                          <p:val>
                                            <p:fltVal val="0"/>
                                          </p:val>
                                        </p:tav>
                                        <p:tav tm="100000">
                                          <p:val>
                                            <p:strVal val="#ppt_w"/>
                                          </p:val>
                                        </p:tav>
                                      </p:tavLst>
                                    </p:anim>
                                    <p:anim calcmode="lin" valueType="num">
                                      <p:cBhvr>
                                        <p:cTn id="24" dur="500" fill="hold"/>
                                        <p:tgtEl>
                                          <p:spTgt spid="151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5" nodeType="clickEffect">
                                  <p:stCondLst>
                                    <p:cond delay="0"/>
                                  </p:stCondLst>
                                  <p:iterate>
                                    <p:tmAbs val="0"/>
                                  </p:iterate>
                                  <p:childTnLst>
                                    <p:set>
                                      <p:cBhvr>
                                        <p:cTn id="28" fill="hold"/>
                                        <p:tgtEl>
                                          <p:spTgt spid="1511"/>
                                        </p:tgtEl>
                                        <p:attrNameLst>
                                          <p:attrName>style.visibility</p:attrName>
                                        </p:attrNameLst>
                                      </p:cBhvr>
                                      <p:to>
                                        <p:strVal val="visible"/>
                                      </p:to>
                                    </p:set>
                                    <p:anim calcmode="lin" valueType="num">
                                      <p:cBhvr>
                                        <p:cTn id="29" dur="500" fill="hold"/>
                                        <p:tgtEl>
                                          <p:spTgt spid="1511"/>
                                        </p:tgtEl>
                                        <p:attrNameLst>
                                          <p:attrName>ppt_w</p:attrName>
                                        </p:attrNameLst>
                                      </p:cBhvr>
                                      <p:tavLst>
                                        <p:tav tm="0">
                                          <p:val>
                                            <p:fltVal val="0"/>
                                          </p:val>
                                        </p:tav>
                                        <p:tav tm="100000">
                                          <p:val>
                                            <p:strVal val="#ppt_w"/>
                                          </p:val>
                                        </p:tav>
                                      </p:tavLst>
                                    </p:anim>
                                    <p:anim calcmode="lin" valueType="num">
                                      <p:cBhvr>
                                        <p:cTn id="30" dur="500" fill="hold"/>
                                        <p:tgtEl>
                                          <p:spTgt spid="1511"/>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1" presetClass="exit" presetSubtype="0" fill="hold" grpId="6" nodeType="afterEffect">
                                  <p:stCondLst>
                                    <p:cond delay="0"/>
                                  </p:stCondLst>
                                  <p:iterate>
                                    <p:tmAbs val="0"/>
                                  </p:iterate>
                                  <p:childTnLst>
                                    <p:set>
                                      <p:cBhvr>
                                        <p:cTn id="33" fill="hold">
                                          <p:stCondLst>
                                            <p:cond delay="0"/>
                                          </p:stCondLst>
                                        </p:cTn>
                                        <p:tgtEl>
                                          <p:spTgt spid="1511"/>
                                        </p:tgtEl>
                                        <p:attrNameLst>
                                          <p:attrName>style.visibility</p:attrName>
                                        </p:attrNameLst>
                                      </p:cBhvr>
                                      <p:to>
                                        <p:strVal val="hidden"/>
                                      </p:to>
                                    </p:set>
                                  </p:childTnLst>
                                </p:cTn>
                              </p:par>
                            </p:childTnLst>
                          </p:cTn>
                        </p:par>
                        <p:par>
                          <p:cTn id="34" fill="hold">
                            <p:stCondLst>
                              <p:cond delay="500"/>
                            </p:stCondLst>
                            <p:childTnLst>
                              <p:par>
                                <p:cTn id="35" presetID="23" presetClass="entr" presetSubtype="16" fill="hold" grpId="7" nodeType="afterEffect">
                                  <p:stCondLst>
                                    <p:cond delay="0"/>
                                  </p:stCondLst>
                                  <p:iterate>
                                    <p:tmAbs val="0"/>
                                  </p:iterate>
                                  <p:childTnLst>
                                    <p:set>
                                      <p:cBhvr>
                                        <p:cTn id="36" fill="hold"/>
                                        <p:tgtEl>
                                          <p:spTgt spid="1512"/>
                                        </p:tgtEl>
                                        <p:attrNameLst>
                                          <p:attrName>style.visibility</p:attrName>
                                        </p:attrNameLst>
                                      </p:cBhvr>
                                      <p:to>
                                        <p:strVal val="visible"/>
                                      </p:to>
                                    </p:set>
                                    <p:anim calcmode="lin" valueType="num">
                                      <p:cBhvr>
                                        <p:cTn id="37" dur="500" fill="hold"/>
                                        <p:tgtEl>
                                          <p:spTgt spid="1512"/>
                                        </p:tgtEl>
                                        <p:attrNameLst>
                                          <p:attrName>ppt_w</p:attrName>
                                        </p:attrNameLst>
                                      </p:cBhvr>
                                      <p:tavLst>
                                        <p:tav tm="0">
                                          <p:val>
                                            <p:fltVal val="0"/>
                                          </p:val>
                                        </p:tav>
                                        <p:tav tm="100000">
                                          <p:val>
                                            <p:strVal val="#ppt_w"/>
                                          </p:val>
                                        </p:tav>
                                      </p:tavLst>
                                    </p:anim>
                                    <p:anim calcmode="lin" valueType="num">
                                      <p:cBhvr>
                                        <p:cTn id="38" dur="500" fill="hold"/>
                                        <p:tgtEl>
                                          <p:spTgt spid="1512"/>
                                        </p:tgtEl>
                                        <p:attrNameLst>
                                          <p:attrName>ppt_h</p:attrName>
                                        </p:attrNameLst>
                                      </p:cBhvr>
                                      <p:tavLst>
                                        <p:tav tm="0">
                                          <p:val>
                                            <p:fltVal val="0"/>
                                          </p:val>
                                        </p:tav>
                                        <p:tav tm="100000">
                                          <p:val>
                                            <p:strVal val="#ppt_h"/>
                                          </p:val>
                                        </p:tav>
                                      </p:tavLst>
                                    </p:anim>
                                  </p:childTnLst>
                                </p:cTn>
                              </p:par>
                            </p:childTnLst>
                          </p:cTn>
                        </p:par>
                        <p:par>
                          <p:cTn id="39" fill="hold">
                            <p:stCondLst>
                              <p:cond delay="1000"/>
                            </p:stCondLst>
                            <p:childTnLst>
                              <p:par>
                                <p:cTn id="40" presetID="1" presetClass="exit" presetSubtype="0" fill="hold" grpId="8" nodeType="afterEffect">
                                  <p:stCondLst>
                                    <p:cond delay="0"/>
                                  </p:stCondLst>
                                  <p:iterate>
                                    <p:tmAbs val="0"/>
                                  </p:iterate>
                                  <p:childTnLst>
                                    <p:set>
                                      <p:cBhvr>
                                        <p:cTn id="41" fill="hold">
                                          <p:stCondLst>
                                            <p:cond delay="0"/>
                                          </p:stCondLst>
                                        </p:cTn>
                                        <p:tgtEl>
                                          <p:spTgt spid="1512"/>
                                        </p:tgtEl>
                                        <p:attrNameLst>
                                          <p:attrName>style.visibility</p:attrName>
                                        </p:attrNameLst>
                                      </p:cBhvr>
                                      <p:to>
                                        <p:strVal val="hidden"/>
                                      </p:to>
                                    </p:set>
                                  </p:childTnLst>
                                </p:cTn>
                              </p:par>
                            </p:childTnLst>
                          </p:cTn>
                        </p:par>
                        <p:par>
                          <p:cTn id="42" fill="hold">
                            <p:stCondLst>
                              <p:cond delay="1000"/>
                            </p:stCondLst>
                            <p:childTnLst>
                              <p:par>
                                <p:cTn id="43" presetID="23" presetClass="entr" presetSubtype="16" fill="hold" grpId="9" nodeType="afterEffect">
                                  <p:stCondLst>
                                    <p:cond delay="0"/>
                                  </p:stCondLst>
                                  <p:iterate>
                                    <p:tmAbs val="0"/>
                                  </p:iterate>
                                  <p:childTnLst>
                                    <p:set>
                                      <p:cBhvr>
                                        <p:cTn id="44" fill="hold"/>
                                        <p:tgtEl>
                                          <p:spTgt spid="1513"/>
                                        </p:tgtEl>
                                        <p:attrNameLst>
                                          <p:attrName>style.visibility</p:attrName>
                                        </p:attrNameLst>
                                      </p:cBhvr>
                                      <p:to>
                                        <p:strVal val="visible"/>
                                      </p:to>
                                    </p:set>
                                    <p:anim calcmode="lin" valueType="num">
                                      <p:cBhvr>
                                        <p:cTn id="45" dur="500" fill="hold"/>
                                        <p:tgtEl>
                                          <p:spTgt spid="1513"/>
                                        </p:tgtEl>
                                        <p:attrNameLst>
                                          <p:attrName>ppt_w</p:attrName>
                                        </p:attrNameLst>
                                      </p:cBhvr>
                                      <p:tavLst>
                                        <p:tav tm="0">
                                          <p:val>
                                            <p:fltVal val="0"/>
                                          </p:val>
                                        </p:tav>
                                        <p:tav tm="100000">
                                          <p:val>
                                            <p:strVal val="#ppt_w"/>
                                          </p:val>
                                        </p:tav>
                                      </p:tavLst>
                                    </p:anim>
                                    <p:anim calcmode="lin" valueType="num">
                                      <p:cBhvr>
                                        <p:cTn id="46" dur="500" fill="hold"/>
                                        <p:tgtEl>
                                          <p:spTgt spid="1513"/>
                                        </p:tgtEl>
                                        <p:attrNameLst>
                                          <p:attrName>ppt_h</p:attrName>
                                        </p:attrNameLst>
                                      </p:cBhvr>
                                      <p:tavLst>
                                        <p:tav tm="0">
                                          <p:val>
                                            <p:fltVal val="0"/>
                                          </p:val>
                                        </p:tav>
                                        <p:tav tm="100000">
                                          <p:val>
                                            <p:strVal val="#ppt_h"/>
                                          </p:val>
                                        </p:tav>
                                      </p:tavLst>
                                    </p:anim>
                                  </p:childTnLst>
                                </p:cTn>
                              </p:par>
                            </p:childTnLst>
                          </p:cTn>
                        </p:par>
                        <p:par>
                          <p:cTn id="47" fill="hold">
                            <p:stCondLst>
                              <p:cond delay="1500"/>
                            </p:stCondLst>
                            <p:childTnLst>
                              <p:par>
                                <p:cTn id="48" presetID="1" presetClass="exit" presetSubtype="0" fill="hold" grpId="10" nodeType="afterEffect">
                                  <p:stCondLst>
                                    <p:cond delay="0"/>
                                  </p:stCondLst>
                                  <p:iterate>
                                    <p:tmAbs val="0"/>
                                  </p:iterate>
                                  <p:childTnLst>
                                    <p:set>
                                      <p:cBhvr>
                                        <p:cTn id="49" fill="hold">
                                          <p:stCondLst>
                                            <p:cond delay="0"/>
                                          </p:stCondLst>
                                        </p:cTn>
                                        <p:tgtEl>
                                          <p:spTgt spid="1513"/>
                                        </p:tgtEl>
                                        <p:attrNameLst>
                                          <p:attrName>style.visibility</p:attrName>
                                        </p:attrNameLst>
                                      </p:cBhvr>
                                      <p:to>
                                        <p:strVal val="hidden"/>
                                      </p:to>
                                    </p:set>
                                  </p:childTnLst>
                                </p:cTn>
                              </p:par>
                            </p:childTnLst>
                          </p:cTn>
                        </p:par>
                        <p:par>
                          <p:cTn id="50" fill="hold">
                            <p:stCondLst>
                              <p:cond delay="1500"/>
                            </p:stCondLst>
                            <p:childTnLst>
                              <p:par>
                                <p:cTn id="51" presetID="23" presetClass="entr" presetSubtype="16" fill="hold" grpId="11" nodeType="afterEffect">
                                  <p:stCondLst>
                                    <p:cond delay="0"/>
                                  </p:stCondLst>
                                  <p:iterate>
                                    <p:tmAbs val="0"/>
                                  </p:iterate>
                                  <p:childTnLst>
                                    <p:set>
                                      <p:cBhvr>
                                        <p:cTn id="52" fill="hold"/>
                                        <p:tgtEl>
                                          <p:spTgt spid="1514"/>
                                        </p:tgtEl>
                                        <p:attrNameLst>
                                          <p:attrName>style.visibility</p:attrName>
                                        </p:attrNameLst>
                                      </p:cBhvr>
                                      <p:to>
                                        <p:strVal val="visible"/>
                                      </p:to>
                                    </p:set>
                                    <p:anim calcmode="lin" valueType="num">
                                      <p:cBhvr>
                                        <p:cTn id="53" dur="500" fill="hold"/>
                                        <p:tgtEl>
                                          <p:spTgt spid="1514"/>
                                        </p:tgtEl>
                                        <p:attrNameLst>
                                          <p:attrName>ppt_w</p:attrName>
                                        </p:attrNameLst>
                                      </p:cBhvr>
                                      <p:tavLst>
                                        <p:tav tm="0">
                                          <p:val>
                                            <p:fltVal val="0"/>
                                          </p:val>
                                        </p:tav>
                                        <p:tav tm="100000">
                                          <p:val>
                                            <p:strVal val="#ppt_w"/>
                                          </p:val>
                                        </p:tav>
                                      </p:tavLst>
                                    </p:anim>
                                    <p:anim calcmode="lin" valueType="num">
                                      <p:cBhvr>
                                        <p:cTn id="54" dur="500" fill="hold"/>
                                        <p:tgtEl>
                                          <p:spTgt spid="1514"/>
                                        </p:tgtEl>
                                        <p:attrNameLst>
                                          <p:attrName>ppt_h</p:attrName>
                                        </p:attrNameLst>
                                      </p:cBhvr>
                                      <p:tavLst>
                                        <p:tav tm="0">
                                          <p:val>
                                            <p:fltVal val="0"/>
                                          </p:val>
                                        </p:tav>
                                        <p:tav tm="100000">
                                          <p:val>
                                            <p:strVal val="#ppt_h"/>
                                          </p:val>
                                        </p:tav>
                                      </p:tavLst>
                                    </p:anim>
                                  </p:childTnLst>
                                </p:cTn>
                              </p:par>
                            </p:childTnLst>
                          </p:cTn>
                        </p:par>
                        <p:par>
                          <p:cTn id="55" fill="hold">
                            <p:stCondLst>
                              <p:cond delay="2000"/>
                            </p:stCondLst>
                            <p:childTnLst>
                              <p:par>
                                <p:cTn id="56" presetID="1" presetClass="exit" presetSubtype="0" fill="hold" grpId="12" nodeType="afterEffect">
                                  <p:stCondLst>
                                    <p:cond delay="0"/>
                                  </p:stCondLst>
                                  <p:iterate>
                                    <p:tmAbs val="0"/>
                                  </p:iterate>
                                  <p:childTnLst>
                                    <p:set>
                                      <p:cBhvr>
                                        <p:cTn id="57" fill="hold">
                                          <p:stCondLst>
                                            <p:cond delay="0"/>
                                          </p:stCondLst>
                                        </p:cTn>
                                        <p:tgtEl>
                                          <p:spTgt spid="1514"/>
                                        </p:tgtEl>
                                        <p:attrNameLst>
                                          <p:attrName>style.visibility</p:attrName>
                                        </p:attrNameLst>
                                      </p:cBhvr>
                                      <p:to>
                                        <p:strVal val="hidden"/>
                                      </p:to>
                                    </p:set>
                                  </p:childTnLst>
                                </p:cTn>
                              </p:par>
                            </p:childTnLst>
                          </p:cTn>
                        </p:par>
                        <p:par>
                          <p:cTn id="58" fill="hold">
                            <p:stCondLst>
                              <p:cond delay="2000"/>
                            </p:stCondLst>
                            <p:childTnLst>
                              <p:par>
                                <p:cTn id="59" presetID="23" presetClass="entr" presetSubtype="16" fill="hold" grpId="13" nodeType="afterEffect">
                                  <p:stCondLst>
                                    <p:cond delay="0"/>
                                  </p:stCondLst>
                                  <p:iterate>
                                    <p:tmAbs val="0"/>
                                  </p:iterate>
                                  <p:childTnLst>
                                    <p:set>
                                      <p:cBhvr>
                                        <p:cTn id="60" fill="hold"/>
                                        <p:tgtEl>
                                          <p:spTgt spid="1515"/>
                                        </p:tgtEl>
                                        <p:attrNameLst>
                                          <p:attrName>style.visibility</p:attrName>
                                        </p:attrNameLst>
                                      </p:cBhvr>
                                      <p:to>
                                        <p:strVal val="visible"/>
                                      </p:to>
                                    </p:set>
                                    <p:anim calcmode="lin" valueType="num">
                                      <p:cBhvr>
                                        <p:cTn id="61" dur="500" fill="hold"/>
                                        <p:tgtEl>
                                          <p:spTgt spid="1515"/>
                                        </p:tgtEl>
                                        <p:attrNameLst>
                                          <p:attrName>ppt_w</p:attrName>
                                        </p:attrNameLst>
                                      </p:cBhvr>
                                      <p:tavLst>
                                        <p:tav tm="0">
                                          <p:val>
                                            <p:fltVal val="0"/>
                                          </p:val>
                                        </p:tav>
                                        <p:tav tm="100000">
                                          <p:val>
                                            <p:strVal val="#ppt_w"/>
                                          </p:val>
                                        </p:tav>
                                      </p:tavLst>
                                    </p:anim>
                                    <p:anim calcmode="lin" valueType="num">
                                      <p:cBhvr>
                                        <p:cTn id="62" dur="500" fill="hold"/>
                                        <p:tgtEl>
                                          <p:spTgt spid="1515"/>
                                        </p:tgtEl>
                                        <p:attrNameLst>
                                          <p:attrName>ppt_h</p:attrName>
                                        </p:attrNameLst>
                                      </p:cBhvr>
                                      <p:tavLst>
                                        <p:tav tm="0">
                                          <p:val>
                                            <p:fltVal val="0"/>
                                          </p:val>
                                        </p:tav>
                                        <p:tav tm="100000">
                                          <p:val>
                                            <p:strVal val="#ppt_h"/>
                                          </p:val>
                                        </p:tav>
                                      </p:tavLst>
                                    </p:anim>
                                  </p:childTnLst>
                                </p:cTn>
                              </p:par>
                            </p:childTnLst>
                          </p:cTn>
                        </p:par>
                        <p:par>
                          <p:cTn id="63" fill="hold">
                            <p:stCondLst>
                              <p:cond delay="2500"/>
                            </p:stCondLst>
                            <p:childTnLst>
                              <p:par>
                                <p:cTn id="64" presetID="1" presetClass="exit" presetSubtype="0" fill="hold" grpId="14" nodeType="afterEffect">
                                  <p:stCondLst>
                                    <p:cond delay="0"/>
                                  </p:stCondLst>
                                  <p:iterate>
                                    <p:tmAbs val="0"/>
                                  </p:iterate>
                                  <p:childTnLst>
                                    <p:set>
                                      <p:cBhvr>
                                        <p:cTn id="65" fill="hold">
                                          <p:stCondLst>
                                            <p:cond delay="0"/>
                                          </p:stCondLst>
                                        </p:cTn>
                                        <p:tgtEl>
                                          <p:spTgt spid="1515"/>
                                        </p:tgtEl>
                                        <p:attrNameLst>
                                          <p:attrName>style.visibility</p:attrName>
                                        </p:attrNameLst>
                                      </p:cBhvr>
                                      <p:to>
                                        <p:strVal val="hidden"/>
                                      </p:to>
                                    </p:set>
                                  </p:childTnLst>
                                </p:cTn>
                              </p:par>
                            </p:childTnLst>
                          </p:cTn>
                        </p:par>
                        <p:par>
                          <p:cTn id="66" fill="hold">
                            <p:stCondLst>
                              <p:cond delay="2500"/>
                            </p:stCondLst>
                            <p:childTnLst>
                              <p:par>
                                <p:cTn id="67" presetID="23" presetClass="entr" presetSubtype="16" fill="hold" grpId="15" nodeType="afterEffect">
                                  <p:stCondLst>
                                    <p:cond delay="0"/>
                                  </p:stCondLst>
                                  <p:iterate>
                                    <p:tmAbs val="0"/>
                                  </p:iterate>
                                  <p:childTnLst>
                                    <p:set>
                                      <p:cBhvr>
                                        <p:cTn id="68" fill="hold"/>
                                        <p:tgtEl>
                                          <p:spTgt spid="1516"/>
                                        </p:tgtEl>
                                        <p:attrNameLst>
                                          <p:attrName>style.visibility</p:attrName>
                                        </p:attrNameLst>
                                      </p:cBhvr>
                                      <p:to>
                                        <p:strVal val="visible"/>
                                      </p:to>
                                    </p:set>
                                    <p:anim calcmode="lin" valueType="num">
                                      <p:cBhvr>
                                        <p:cTn id="69" dur="500" fill="hold"/>
                                        <p:tgtEl>
                                          <p:spTgt spid="1516"/>
                                        </p:tgtEl>
                                        <p:attrNameLst>
                                          <p:attrName>ppt_w</p:attrName>
                                        </p:attrNameLst>
                                      </p:cBhvr>
                                      <p:tavLst>
                                        <p:tav tm="0">
                                          <p:val>
                                            <p:fltVal val="0"/>
                                          </p:val>
                                        </p:tav>
                                        <p:tav tm="100000">
                                          <p:val>
                                            <p:strVal val="#ppt_w"/>
                                          </p:val>
                                        </p:tav>
                                      </p:tavLst>
                                    </p:anim>
                                    <p:anim calcmode="lin" valueType="num">
                                      <p:cBhvr>
                                        <p:cTn id="70" dur="500" fill="hold"/>
                                        <p:tgtEl>
                                          <p:spTgt spid="1516"/>
                                        </p:tgtEl>
                                        <p:attrNameLst>
                                          <p:attrName>ppt_h</p:attrName>
                                        </p:attrNameLst>
                                      </p:cBhvr>
                                      <p:tavLst>
                                        <p:tav tm="0">
                                          <p:val>
                                            <p:fltVal val="0"/>
                                          </p:val>
                                        </p:tav>
                                        <p:tav tm="100000">
                                          <p:val>
                                            <p:strVal val="#ppt_h"/>
                                          </p:val>
                                        </p:tav>
                                      </p:tavLst>
                                    </p:anim>
                                  </p:childTnLst>
                                </p:cTn>
                              </p:par>
                            </p:childTnLst>
                          </p:cTn>
                        </p:par>
                        <p:par>
                          <p:cTn id="71" fill="hold">
                            <p:stCondLst>
                              <p:cond delay="3000"/>
                            </p:stCondLst>
                            <p:childTnLst>
                              <p:par>
                                <p:cTn id="72" presetID="1" presetClass="exit" presetSubtype="0" fill="hold" grpId="16" nodeType="afterEffect">
                                  <p:stCondLst>
                                    <p:cond delay="0"/>
                                  </p:stCondLst>
                                  <p:iterate>
                                    <p:tmAbs val="0"/>
                                  </p:iterate>
                                  <p:childTnLst>
                                    <p:set>
                                      <p:cBhvr>
                                        <p:cTn id="73" fill="hold">
                                          <p:stCondLst>
                                            <p:cond delay="0"/>
                                          </p:stCondLst>
                                        </p:cTn>
                                        <p:tgtEl>
                                          <p:spTgt spid="1516"/>
                                        </p:tgtEl>
                                        <p:attrNameLst>
                                          <p:attrName>style.visibility</p:attrName>
                                        </p:attrNameLst>
                                      </p:cBhvr>
                                      <p:to>
                                        <p:strVal val="hidden"/>
                                      </p:to>
                                    </p:set>
                                  </p:childTnLst>
                                </p:cTn>
                              </p:par>
                            </p:childTnLst>
                          </p:cTn>
                        </p:par>
                        <p:par>
                          <p:cTn id="74" fill="hold">
                            <p:stCondLst>
                              <p:cond delay="3000"/>
                            </p:stCondLst>
                            <p:childTnLst>
                              <p:par>
                                <p:cTn id="75" presetID="23" presetClass="entr" presetSubtype="16" fill="hold" grpId="17" nodeType="afterEffect">
                                  <p:stCondLst>
                                    <p:cond delay="0"/>
                                  </p:stCondLst>
                                  <p:iterate>
                                    <p:tmAbs val="0"/>
                                  </p:iterate>
                                  <p:childTnLst>
                                    <p:set>
                                      <p:cBhvr>
                                        <p:cTn id="76" fill="hold"/>
                                        <p:tgtEl>
                                          <p:spTgt spid="1517"/>
                                        </p:tgtEl>
                                        <p:attrNameLst>
                                          <p:attrName>style.visibility</p:attrName>
                                        </p:attrNameLst>
                                      </p:cBhvr>
                                      <p:to>
                                        <p:strVal val="visible"/>
                                      </p:to>
                                    </p:set>
                                    <p:anim calcmode="lin" valueType="num">
                                      <p:cBhvr>
                                        <p:cTn id="77" dur="500" fill="hold"/>
                                        <p:tgtEl>
                                          <p:spTgt spid="1517"/>
                                        </p:tgtEl>
                                        <p:attrNameLst>
                                          <p:attrName>ppt_w</p:attrName>
                                        </p:attrNameLst>
                                      </p:cBhvr>
                                      <p:tavLst>
                                        <p:tav tm="0">
                                          <p:val>
                                            <p:fltVal val="0"/>
                                          </p:val>
                                        </p:tav>
                                        <p:tav tm="100000">
                                          <p:val>
                                            <p:strVal val="#ppt_w"/>
                                          </p:val>
                                        </p:tav>
                                      </p:tavLst>
                                    </p:anim>
                                    <p:anim calcmode="lin" valueType="num">
                                      <p:cBhvr>
                                        <p:cTn id="78" dur="500" fill="hold"/>
                                        <p:tgtEl>
                                          <p:spTgt spid="1517"/>
                                        </p:tgtEl>
                                        <p:attrNameLst>
                                          <p:attrName>ppt_h</p:attrName>
                                        </p:attrNameLst>
                                      </p:cBhvr>
                                      <p:tavLst>
                                        <p:tav tm="0">
                                          <p:val>
                                            <p:fltVal val="0"/>
                                          </p:val>
                                        </p:tav>
                                        <p:tav tm="100000">
                                          <p:val>
                                            <p:strVal val="#ppt_h"/>
                                          </p:val>
                                        </p:tav>
                                      </p:tavLst>
                                    </p:anim>
                                  </p:childTnLst>
                                </p:cTn>
                              </p:par>
                            </p:childTnLst>
                          </p:cTn>
                        </p:par>
                        <p:par>
                          <p:cTn id="79" fill="hold">
                            <p:stCondLst>
                              <p:cond delay="3500"/>
                            </p:stCondLst>
                            <p:childTnLst>
                              <p:par>
                                <p:cTn id="80" presetID="1" presetClass="exit" presetSubtype="0" fill="hold" grpId="18" nodeType="afterEffect">
                                  <p:stCondLst>
                                    <p:cond delay="0"/>
                                  </p:stCondLst>
                                  <p:iterate>
                                    <p:tmAbs val="0"/>
                                  </p:iterate>
                                  <p:childTnLst>
                                    <p:set>
                                      <p:cBhvr>
                                        <p:cTn id="81" fill="hold">
                                          <p:stCondLst>
                                            <p:cond delay="0"/>
                                          </p:stCondLst>
                                        </p:cTn>
                                        <p:tgtEl>
                                          <p:spTgt spid="1517"/>
                                        </p:tgtEl>
                                        <p:attrNameLst>
                                          <p:attrName>style.visibility</p:attrName>
                                        </p:attrNameLst>
                                      </p:cBhvr>
                                      <p:to>
                                        <p:strVal val="hidden"/>
                                      </p:to>
                                    </p:set>
                                  </p:childTnLst>
                                </p:cTn>
                              </p:par>
                            </p:childTnLst>
                          </p:cTn>
                        </p:par>
                        <p:par>
                          <p:cTn id="82" fill="hold">
                            <p:stCondLst>
                              <p:cond delay="3500"/>
                            </p:stCondLst>
                            <p:childTnLst>
                              <p:par>
                                <p:cTn id="83" presetID="23" presetClass="entr" presetSubtype="16" fill="hold" grpId="19" nodeType="afterEffect">
                                  <p:stCondLst>
                                    <p:cond delay="0"/>
                                  </p:stCondLst>
                                  <p:iterate>
                                    <p:tmAbs val="0"/>
                                  </p:iterate>
                                  <p:childTnLst>
                                    <p:set>
                                      <p:cBhvr>
                                        <p:cTn id="84" fill="hold"/>
                                        <p:tgtEl>
                                          <p:spTgt spid="1518"/>
                                        </p:tgtEl>
                                        <p:attrNameLst>
                                          <p:attrName>style.visibility</p:attrName>
                                        </p:attrNameLst>
                                      </p:cBhvr>
                                      <p:to>
                                        <p:strVal val="visible"/>
                                      </p:to>
                                    </p:set>
                                    <p:anim calcmode="lin" valueType="num">
                                      <p:cBhvr>
                                        <p:cTn id="85" dur="500" fill="hold"/>
                                        <p:tgtEl>
                                          <p:spTgt spid="1518"/>
                                        </p:tgtEl>
                                        <p:attrNameLst>
                                          <p:attrName>ppt_w</p:attrName>
                                        </p:attrNameLst>
                                      </p:cBhvr>
                                      <p:tavLst>
                                        <p:tav tm="0">
                                          <p:val>
                                            <p:fltVal val="0"/>
                                          </p:val>
                                        </p:tav>
                                        <p:tav tm="100000">
                                          <p:val>
                                            <p:strVal val="#ppt_w"/>
                                          </p:val>
                                        </p:tav>
                                      </p:tavLst>
                                    </p:anim>
                                    <p:anim calcmode="lin" valueType="num">
                                      <p:cBhvr>
                                        <p:cTn id="86" dur="500" fill="hold"/>
                                        <p:tgtEl>
                                          <p:spTgt spid="1518"/>
                                        </p:tgtEl>
                                        <p:attrNameLst>
                                          <p:attrName>ppt_h</p:attrName>
                                        </p:attrNameLst>
                                      </p:cBhvr>
                                      <p:tavLst>
                                        <p:tav tm="0">
                                          <p:val>
                                            <p:fltVal val="0"/>
                                          </p:val>
                                        </p:tav>
                                        <p:tav tm="100000">
                                          <p:val>
                                            <p:strVal val="#ppt_h"/>
                                          </p:val>
                                        </p:tav>
                                      </p:tavLst>
                                    </p:anim>
                                  </p:childTnLst>
                                </p:cTn>
                              </p:par>
                            </p:childTnLst>
                          </p:cTn>
                        </p:par>
                        <p:par>
                          <p:cTn id="87" fill="hold">
                            <p:stCondLst>
                              <p:cond delay="4000"/>
                            </p:stCondLst>
                            <p:childTnLst>
                              <p:par>
                                <p:cTn id="88" presetID="1" presetClass="exit" presetSubtype="0" fill="hold" grpId="20" nodeType="afterEffect">
                                  <p:stCondLst>
                                    <p:cond delay="0"/>
                                  </p:stCondLst>
                                  <p:iterate>
                                    <p:tmAbs val="0"/>
                                  </p:iterate>
                                  <p:childTnLst>
                                    <p:set>
                                      <p:cBhvr>
                                        <p:cTn id="89" fill="hold">
                                          <p:stCondLst>
                                            <p:cond delay="0"/>
                                          </p:stCondLst>
                                        </p:cTn>
                                        <p:tgtEl>
                                          <p:spTgt spid="1518"/>
                                        </p:tgtEl>
                                        <p:attrNameLst>
                                          <p:attrName>style.visibility</p:attrName>
                                        </p:attrNameLst>
                                      </p:cBhvr>
                                      <p:to>
                                        <p:strVal val="hidden"/>
                                      </p:to>
                                    </p:set>
                                  </p:childTnLst>
                                </p:cTn>
                              </p:par>
                            </p:childTnLst>
                          </p:cTn>
                        </p:par>
                        <p:par>
                          <p:cTn id="90" fill="hold">
                            <p:stCondLst>
                              <p:cond delay="4000"/>
                            </p:stCondLst>
                            <p:childTnLst>
                              <p:par>
                                <p:cTn id="91" presetID="23" presetClass="entr" presetSubtype="16" fill="hold" grpId="21" nodeType="afterEffect">
                                  <p:stCondLst>
                                    <p:cond delay="0"/>
                                  </p:stCondLst>
                                  <p:iterate>
                                    <p:tmAbs val="0"/>
                                  </p:iterate>
                                  <p:childTnLst>
                                    <p:set>
                                      <p:cBhvr>
                                        <p:cTn id="92" fill="hold"/>
                                        <p:tgtEl>
                                          <p:spTgt spid="1519"/>
                                        </p:tgtEl>
                                        <p:attrNameLst>
                                          <p:attrName>style.visibility</p:attrName>
                                        </p:attrNameLst>
                                      </p:cBhvr>
                                      <p:to>
                                        <p:strVal val="visible"/>
                                      </p:to>
                                    </p:set>
                                    <p:anim calcmode="lin" valueType="num">
                                      <p:cBhvr>
                                        <p:cTn id="93" dur="500" fill="hold"/>
                                        <p:tgtEl>
                                          <p:spTgt spid="1519"/>
                                        </p:tgtEl>
                                        <p:attrNameLst>
                                          <p:attrName>ppt_w</p:attrName>
                                        </p:attrNameLst>
                                      </p:cBhvr>
                                      <p:tavLst>
                                        <p:tav tm="0">
                                          <p:val>
                                            <p:fltVal val="0"/>
                                          </p:val>
                                        </p:tav>
                                        <p:tav tm="100000">
                                          <p:val>
                                            <p:strVal val="#ppt_w"/>
                                          </p:val>
                                        </p:tav>
                                      </p:tavLst>
                                    </p:anim>
                                    <p:anim calcmode="lin" valueType="num">
                                      <p:cBhvr>
                                        <p:cTn id="94" dur="500" fill="hold"/>
                                        <p:tgtEl>
                                          <p:spTgt spid="1519"/>
                                        </p:tgtEl>
                                        <p:attrNameLst>
                                          <p:attrName>ppt_h</p:attrName>
                                        </p:attrNameLst>
                                      </p:cBhvr>
                                      <p:tavLst>
                                        <p:tav tm="0">
                                          <p:val>
                                            <p:fltVal val="0"/>
                                          </p:val>
                                        </p:tav>
                                        <p:tav tm="100000">
                                          <p:val>
                                            <p:strVal val="#ppt_h"/>
                                          </p:val>
                                        </p:tav>
                                      </p:tavLst>
                                    </p:anim>
                                  </p:childTnLst>
                                </p:cTn>
                              </p:par>
                            </p:childTnLst>
                          </p:cTn>
                        </p:par>
                        <p:par>
                          <p:cTn id="95" fill="hold">
                            <p:stCondLst>
                              <p:cond delay="4500"/>
                            </p:stCondLst>
                            <p:childTnLst>
                              <p:par>
                                <p:cTn id="96" presetID="1" presetClass="exit" presetSubtype="0" fill="hold" grpId="22" nodeType="afterEffect">
                                  <p:stCondLst>
                                    <p:cond delay="0"/>
                                  </p:stCondLst>
                                  <p:iterate>
                                    <p:tmAbs val="0"/>
                                  </p:iterate>
                                  <p:childTnLst>
                                    <p:set>
                                      <p:cBhvr>
                                        <p:cTn id="97" fill="hold">
                                          <p:stCondLst>
                                            <p:cond delay="0"/>
                                          </p:stCondLst>
                                        </p:cTn>
                                        <p:tgtEl>
                                          <p:spTgt spid="1519"/>
                                        </p:tgtEl>
                                        <p:attrNameLst>
                                          <p:attrName>style.visibility</p:attrName>
                                        </p:attrNameLst>
                                      </p:cBhvr>
                                      <p:to>
                                        <p:strVal val="hidden"/>
                                      </p:to>
                                    </p:set>
                                  </p:childTnLst>
                                </p:cTn>
                              </p:par>
                            </p:childTnLst>
                          </p:cTn>
                        </p:par>
                        <p:par>
                          <p:cTn id="98" fill="hold">
                            <p:stCondLst>
                              <p:cond delay="4500"/>
                            </p:stCondLst>
                            <p:childTnLst>
                              <p:par>
                                <p:cTn id="99" presetID="23" presetClass="entr" presetSubtype="16" fill="hold" grpId="23" nodeType="afterEffect">
                                  <p:stCondLst>
                                    <p:cond delay="0"/>
                                  </p:stCondLst>
                                  <p:iterate>
                                    <p:tmAbs val="0"/>
                                  </p:iterate>
                                  <p:childTnLst>
                                    <p:set>
                                      <p:cBhvr>
                                        <p:cTn id="100" fill="hold"/>
                                        <p:tgtEl>
                                          <p:spTgt spid="1520"/>
                                        </p:tgtEl>
                                        <p:attrNameLst>
                                          <p:attrName>style.visibility</p:attrName>
                                        </p:attrNameLst>
                                      </p:cBhvr>
                                      <p:to>
                                        <p:strVal val="visible"/>
                                      </p:to>
                                    </p:set>
                                    <p:anim calcmode="lin" valueType="num">
                                      <p:cBhvr>
                                        <p:cTn id="101" dur="500" fill="hold"/>
                                        <p:tgtEl>
                                          <p:spTgt spid="1520"/>
                                        </p:tgtEl>
                                        <p:attrNameLst>
                                          <p:attrName>ppt_w</p:attrName>
                                        </p:attrNameLst>
                                      </p:cBhvr>
                                      <p:tavLst>
                                        <p:tav tm="0">
                                          <p:val>
                                            <p:fltVal val="0"/>
                                          </p:val>
                                        </p:tav>
                                        <p:tav tm="100000">
                                          <p:val>
                                            <p:strVal val="#ppt_w"/>
                                          </p:val>
                                        </p:tav>
                                      </p:tavLst>
                                    </p:anim>
                                    <p:anim calcmode="lin" valueType="num">
                                      <p:cBhvr>
                                        <p:cTn id="102" dur="500" fill="hold"/>
                                        <p:tgtEl>
                                          <p:spTgt spid="1520"/>
                                        </p:tgtEl>
                                        <p:attrNameLst>
                                          <p:attrName>ppt_h</p:attrName>
                                        </p:attrNameLst>
                                      </p:cBhvr>
                                      <p:tavLst>
                                        <p:tav tm="0">
                                          <p:val>
                                            <p:fltVal val="0"/>
                                          </p:val>
                                        </p:tav>
                                        <p:tav tm="100000">
                                          <p:val>
                                            <p:strVal val="#ppt_h"/>
                                          </p:val>
                                        </p:tav>
                                      </p:tavLst>
                                    </p:anim>
                                  </p:childTnLst>
                                </p:cTn>
                              </p:par>
                            </p:childTnLst>
                          </p:cTn>
                        </p:par>
                        <p:par>
                          <p:cTn id="103" fill="hold">
                            <p:stCondLst>
                              <p:cond delay="5000"/>
                            </p:stCondLst>
                            <p:childTnLst>
                              <p:par>
                                <p:cTn id="104" presetID="1" presetClass="exit" presetSubtype="0" fill="hold" grpId="24" nodeType="afterEffect">
                                  <p:stCondLst>
                                    <p:cond delay="0"/>
                                  </p:stCondLst>
                                  <p:iterate>
                                    <p:tmAbs val="0"/>
                                  </p:iterate>
                                  <p:childTnLst>
                                    <p:set>
                                      <p:cBhvr>
                                        <p:cTn id="105" fill="hold">
                                          <p:stCondLst>
                                            <p:cond delay="0"/>
                                          </p:stCondLst>
                                        </p:cTn>
                                        <p:tgtEl>
                                          <p:spTgt spid="1520"/>
                                        </p:tgtEl>
                                        <p:attrNameLst>
                                          <p:attrName>style.visibility</p:attrName>
                                        </p:attrNameLst>
                                      </p:cBhvr>
                                      <p:to>
                                        <p:strVal val="hidden"/>
                                      </p:to>
                                    </p:set>
                                  </p:childTnLst>
                                </p:cTn>
                              </p:par>
                            </p:childTnLst>
                          </p:cTn>
                        </p:par>
                        <p:par>
                          <p:cTn id="106" fill="hold">
                            <p:stCondLst>
                              <p:cond delay="5000"/>
                            </p:stCondLst>
                            <p:childTnLst>
                              <p:par>
                                <p:cTn id="107" presetID="23" presetClass="entr" presetSubtype="16" fill="hold" grpId="25" nodeType="afterEffect">
                                  <p:stCondLst>
                                    <p:cond delay="0"/>
                                  </p:stCondLst>
                                  <p:iterate>
                                    <p:tmAbs val="0"/>
                                  </p:iterate>
                                  <p:childTnLst>
                                    <p:set>
                                      <p:cBhvr>
                                        <p:cTn id="108" fill="hold"/>
                                        <p:tgtEl>
                                          <p:spTgt spid="1521"/>
                                        </p:tgtEl>
                                        <p:attrNameLst>
                                          <p:attrName>style.visibility</p:attrName>
                                        </p:attrNameLst>
                                      </p:cBhvr>
                                      <p:to>
                                        <p:strVal val="visible"/>
                                      </p:to>
                                    </p:set>
                                    <p:anim calcmode="lin" valueType="num">
                                      <p:cBhvr>
                                        <p:cTn id="109" dur="500" fill="hold"/>
                                        <p:tgtEl>
                                          <p:spTgt spid="1521"/>
                                        </p:tgtEl>
                                        <p:attrNameLst>
                                          <p:attrName>ppt_w</p:attrName>
                                        </p:attrNameLst>
                                      </p:cBhvr>
                                      <p:tavLst>
                                        <p:tav tm="0">
                                          <p:val>
                                            <p:fltVal val="0"/>
                                          </p:val>
                                        </p:tav>
                                        <p:tav tm="100000">
                                          <p:val>
                                            <p:strVal val="#ppt_w"/>
                                          </p:val>
                                        </p:tav>
                                      </p:tavLst>
                                    </p:anim>
                                    <p:anim calcmode="lin" valueType="num">
                                      <p:cBhvr>
                                        <p:cTn id="110" dur="500" fill="hold"/>
                                        <p:tgtEl>
                                          <p:spTgt spid="1521"/>
                                        </p:tgtEl>
                                        <p:attrNameLst>
                                          <p:attrName>ppt_h</p:attrName>
                                        </p:attrNameLst>
                                      </p:cBhvr>
                                      <p:tavLst>
                                        <p:tav tm="0">
                                          <p:val>
                                            <p:fltVal val="0"/>
                                          </p:val>
                                        </p:tav>
                                        <p:tav tm="100000">
                                          <p:val>
                                            <p:strVal val="#ppt_h"/>
                                          </p:val>
                                        </p:tav>
                                      </p:tavLst>
                                    </p:anim>
                                  </p:childTnLst>
                                </p:cTn>
                              </p:par>
                            </p:childTnLst>
                          </p:cTn>
                        </p:par>
                        <p:par>
                          <p:cTn id="111" fill="hold">
                            <p:stCondLst>
                              <p:cond delay="5500"/>
                            </p:stCondLst>
                            <p:childTnLst>
                              <p:par>
                                <p:cTn id="112" presetID="1" presetClass="exit" presetSubtype="0" fill="hold" grpId="26" nodeType="afterEffect">
                                  <p:stCondLst>
                                    <p:cond delay="0"/>
                                  </p:stCondLst>
                                  <p:iterate>
                                    <p:tmAbs val="0"/>
                                  </p:iterate>
                                  <p:childTnLst>
                                    <p:set>
                                      <p:cBhvr>
                                        <p:cTn id="113" fill="hold">
                                          <p:stCondLst>
                                            <p:cond delay="0"/>
                                          </p:stCondLst>
                                        </p:cTn>
                                        <p:tgtEl>
                                          <p:spTgt spid="1521"/>
                                        </p:tgtEl>
                                        <p:attrNameLst>
                                          <p:attrName>style.visibility</p:attrName>
                                        </p:attrNameLst>
                                      </p:cBhvr>
                                      <p:to>
                                        <p:strVal val="hidden"/>
                                      </p:to>
                                    </p:set>
                                  </p:childTnLst>
                                </p:cTn>
                              </p:par>
                            </p:childTnLst>
                          </p:cTn>
                        </p:par>
                        <p:par>
                          <p:cTn id="114" fill="hold">
                            <p:stCondLst>
                              <p:cond delay="5500"/>
                            </p:stCondLst>
                            <p:childTnLst>
                              <p:par>
                                <p:cTn id="115" presetID="23" presetClass="entr" presetSubtype="16" fill="hold" grpId="27" nodeType="afterEffect">
                                  <p:stCondLst>
                                    <p:cond delay="0"/>
                                  </p:stCondLst>
                                  <p:iterate>
                                    <p:tmAbs val="0"/>
                                  </p:iterate>
                                  <p:childTnLst>
                                    <p:set>
                                      <p:cBhvr>
                                        <p:cTn id="116" fill="hold"/>
                                        <p:tgtEl>
                                          <p:spTgt spid="1522"/>
                                        </p:tgtEl>
                                        <p:attrNameLst>
                                          <p:attrName>style.visibility</p:attrName>
                                        </p:attrNameLst>
                                      </p:cBhvr>
                                      <p:to>
                                        <p:strVal val="visible"/>
                                      </p:to>
                                    </p:set>
                                    <p:anim calcmode="lin" valueType="num">
                                      <p:cBhvr>
                                        <p:cTn id="117" dur="500" fill="hold"/>
                                        <p:tgtEl>
                                          <p:spTgt spid="1522"/>
                                        </p:tgtEl>
                                        <p:attrNameLst>
                                          <p:attrName>ppt_w</p:attrName>
                                        </p:attrNameLst>
                                      </p:cBhvr>
                                      <p:tavLst>
                                        <p:tav tm="0">
                                          <p:val>
                                            <p:fltVal val="0"/>
                                          </p:val>
                                        </p:tav>
                                        <p:tav tm="100000">
                                          <p:val>
                                            <p:strVal val="#ppt_w"/>
                                          </p:val>
                                        </p:tav>
                                      </p:tavLst>
                                    </p:anim>
                                    <p:anim calcmode="lin" valueType="num">
                                      <p:cBhvr>
                                        <p:cTn id="118" dur="500" fill="hold"/>
                                        <p:tgtEl>
                                          <p:spTgt spid="1522"/>
                                        </p:tgtEl>
                                        <p:attrNameLst>
                                          <p:attrName>ppt_h</p:attrName>
                                        </p:attrNameLst>
                                      </p:cBhvr>
                                      <p:tavLst>
                                        <p:tav tm="0">
                                          <p:val>
                                            <p:fltVal val="0"/>
                                          </p:val>
                                        </p:tav>
                                        <p:tav tm="100000">
                                          <p:val>
                                            <p:strVal val="#ppt_h"/>
                                          </p:val>
                                        </p:tav>
                                      </p:tavLst>
                                    </p:anim>
                                  </p:childTnLst>
                                </p:cTn>
                              </p:par>
                            </p:childTnLst>
                          </p:cTn>
                        </p:par>
                        <p:par>
                          <p:cTn id="119" fill="hold">
                            <p:stCondLst>
                              <p:cond delay="6000"/>
                            </p:stCondLst>
                            <p:childTnLst>
                              <p:par>
                                <p:cTn id="120" presetID="1" presetClass="exit" presetSubtype="0" fill="hold" grpId="28" nodeType="afterEffect">
                                  <p:stCondLst>
                                    <p:cond delay="0"/>
                                  </p:stCondLst>
                                  <p:iterate>
                                    <p:tmAbs val="0"/>
                                  </p:iterate>
                                  <p:childTnLst>
                                    <p:set>
                                      <p:cBhvr>
                                        <p:cTn id="121" fill="hold">
                                          <p:stCondLst>
                                            <p:cond delay="0"/>
                                          </p:stCondLst>
                                        </p:cTn>
                                        <p:tgtEl>
                                          <p:spTgt spid="1522"/>
                                        </p:tgtEl>
                                        <p:attrNameLst>
                                          <p:attrName>style.visibility</p:attrName>
                                        </p:attrNameLst>
                                      </p:cBhvr>
                                      <p:to>
                                        <p:strVal val="hidden"/>
                                      </p:to>
                                    </p:set>
                                  </p:childTnLst>
                                </p:cTn>
                              </p:par>
                            </p:childTnLst>
                          </p:cTn>
                        </p:par>
                        <p:par>
                          <p:cTn id="122" fill="hold">
                            <p:stCondLst>
                              <p:cond delay="6000"/>
                            </p:stCondLst>
                            <p:childTnLst>
                              <p:par>
                                <p:cTn id="123" presetID="23" presetClass="entr" presetSubtype="16" fill="hold" grpId="29" nodeType="afterEffect">
                                  <p:stCondLst>
                                    <p:cond delay="0"/>
                                  </p:stCondLst>
                                  <p:iterate>
                                    <p:tmAbs val="0"/>
                                  </p:iterate>
                                  <p:childTnLst>
                                    <p:set>
                                      <p:cBhvr>
                                        <p:cTn id="124" fill="hold"/>
                                        <p:tgtEl>
                                          <p:spTgt spid="1523"/>
                                        </p:tgtEl>
                                        <p:attrNameLst>
                                          <p:attrName>style.visibility</p:attrName>
                                        </p:attrNameLst>
                                      </p:cBhvr>
                                      <p:to>
                                        <p:strVal val="visible"/>
                                      </p:to>
                                    </p:set>
                                    <p:anim calcmode="lin" valueType="num">
                                      <p:cBhvr>
                                        <p:cTn id="125" dur="500" fill="hold"/>
                                        <p:tgtEl>
                                          <p:spTgt spid="1523"/>
                                        </p:tgtEl>
                                        <p:attrNameLst>
                                          <p:attrName>ppt_w</p:attrName>
                                        </p:attrNameLst>
                                      </p:cBhvr>
                                      <p:tavLst>
                                        <p:tav tm="0">
                                          <p:val>
                                            <p:fltVal val="0"/>
                                          </p:val>
                                        </p:tav>
                                        <p:tav tm="100000">
                                          <p:val>
                                            <p:strVal val="#ppt_w"/>
                                          </p:val>
                                        </p:tav>
                                      </p:tavLst>
                                    </p:anim>
                                    <p:anim calcmode="lin" valueType="num">
                                      <p:cBhvr>
                                        <p:cTn id="126" dur="500" fill="hold"/>
                                        <p:tgtEl>
                                          <p:spTgt spid="1523"/>
                                        </p:tgtEl>
                                        <p:attrNameLst>
                                          <p:attrName>ppt_h</p:attrName>
                                        </p:attrNameLst>
                                      </p:cBhvr>
                                      <p:tavLst>
                                        <p:tav tm="0">
                                          <p:val>
                                            <p:fltVal val="0"/>
                                          </p:val>
                                        </p:tav>
                                        <p:tav tm="100000">
                                          <p:val>
                                            <p:strVal val="#ppt_h"/>
                                          </p:val>
                                        </p:tav>
                                      </p:tavLst>
                                    </p:anim>
                                  </p:childTnLst>
                                </p:cTn>
                              </p:par>
                            </p:childTnLst>
                          </p:cTn>
                        </p:par>
                        <p:par>
                          <p:cTn id="127" fill="hold">
                            <p:stCondLst>
                              <p:cond delay="6500"/>
                            </p:stCondLst>
                            <p:childTnLst>
                              <p:par>
                                <p:cTn id="128" presetID="1" presetClass="exit" presetSubtype="0" fill="hold" grpId="30" nodeType="afterEffect">
                                  <p:stCondLst>
                                    <p:cond delay="0"/>
                                  </p:stCondLst>
                                  <p:iterate>
                                    <p:tmAbs val="0"/>
                                  </p:iterate>
                                  <p:childTnLst>
                                    <p:set>
                                      <p:cBhvr>
                                        <p:cTn id="129" fill="hold">
                                          <p:stCondLst>
                                            <p:cond delay="0"/>
                                          </p:stCondLst>
                                        </p:cTn>
                                        <p:tgtEl>
                                          <p:spTgt spid="1523"/>
                                        </p:tgtEl>
                                        <p:attrNameLst>
                                          <p:attrName>style.visibility</p:attrName>
                                        </p:attrNameLst>
                                      </p:cBhvr>
                                      <p:to>
                                        <p:strVal val="hidden"/>
                                      </p:to>
                                    </p:set>
                                  </p:childTnLst>
                                </p:cTn>
                              </p:par>
                            </p:childTnLst>
                          </p:cTn>
                        </p:par>
                        <p:par>
                          <p:cTn id="130" fill="hold">
                            <p:stCondLst>
                              <p:cond delay="6500"/>
                            </p:stCondLst>
                            <p:childTnLst>
                              <p:par>
                                <p:cTn id="131" presetID="23" presetClass="entr" presetSubtype="16" fill="hold" grpId="31" nodeType="afterEffect">
                                  <p:stCondLst>
                                    <p:cond delay="0"/>
                                  </p:stCondLst>
                                  <p:iterate>
                                    <p:tmAbs val="0"/>
                                  </p:iterate>
                                  <p:childTnLst>
                                    <p:set>
                                      <p:cBhvr>
                                        <p:cTn id="132" fill="hold"/>
                                        <p:tgtEl>
                                          <p:spTgt spid="1524"/>
                                        </p:tgtEl>
                                        <p:attrNameLst>
                                          <p:attrName>style.visibility</p:attrName>
                                        </p:attrNameLst>
                                      </p:cBhvr>
                                      <p:to>
                                        <p:strVal val="visible"/>
                                      </p:to>
                                    </p:set>
                                    <p:anim calcmode="lin" valueType="num">
                                      <p:cBhvr>
                                        <p:cTn id="133" dur="500" fill="hold"/>
                                        <p:tgtEl>
                                          <p:spTgt spid="1524"/>
                                        </p:tgtEl>
                                        <p:attrNameLst>
                                          <p:attrName>ppt_w</p:attrName>
                                        </p:attrNameLst>
                                      </p:cBhvr>
                                      <p:tavLst>
                                        <p:tav tm="0">
                                          <p:val>
                                            <p:fltVal val="0"/>
                                          </p:val>
                                        </p:tav>
                                        <p:tav tm="100000">
                                          <p:val>
                                            <p:strVal val="#ppt_w"/>
                                          </p:val>
                                        </p:tav>
                                      </p:tavLst>
                                    </p:anim>
                                    <p:anim calcmode="lin" valueType="num">
                                      <p:cBhvr>
                                        <p:cTn id="134" dur="500" fill="hold"/>
                                        <p:tgtEl>
                                          <p:spTgt spid="1524"/>
                                        </p:tgtEl>
                                        <p:attrNameLst>
                                          <p:attrName>ppt_h</p:attrName>
                                        </p:attrNameLst>
                                      </p:cBhvr>
                                      <p:tavLst>
                                        <p:tav tm="0">
                                          <p:val>
                                            <p:fltVal val="0"/>
                                          </p:val>
                                        </p:tav>
                                        <p:tav tm="100000">
                                          <p:val>
                                            <p:strVal val="#ppt_h"/>
                                          </p:val>
                                        </p:tav>
                                      </p:tavLst>
                                    </p:anim>
                                  </p:childTnLst>
                                </p:cTn>
                              </p:par>
                            </p:childTnLst>
                          </p:cTn>
                        </p:par>
                        <p:par>
                          <p:cTn id="135" fill="hold">
                            <p:stCondLst>
                              <p:cond delay="7000"/>
                            </p:stCondLst>
                            <p:childTnLst>
                              <p:par>
                                <p:cTn id="136" presetID="1" presetClass="exit" presetSubtype="0" fill="hold" grpId="32" nodeType="afterEffect">
                                  <p:stCondLst>
                                    <p:cond delay="0"/>
                                  </p:stCondLst>
                                  <p:iterate>
                                    <p:tmAbs val="0"/>
                                  </p:iterate>
                                  <p:childTnLst>
                                    <p:set>
                                      <p:cBhvr>
                                        <p:cTn id="137" fill="hold">
                                          <p:stCondLst>
                                            <p:cond delay="0"/>
                                          </p:stCondLst>
                                        </p:cTn>
                                        <p:tgtEl>
                                          <p:spTgt spid="1524"/>
                                        </p:tgtEl>
                                        <p:attrNameLst>
                                          <p:attrName>style.visibility</p:attrName>
                                        </p:attrNameLst>
                                      </p:cBhvr>
                                      <p:to>
                                        <p:strVal val="hidden"/>
                                      </p:to>
                                    </p:set>
                                  </p:childTnLst>
                                </p:cTn>
                              </p:par>
                            </p:childTnLst>
                          </p:cTn>
                        </p:par>
                        <p:par>
                          <p:cTn id="138" fill="hold">
                            <p:stCondLst>
                              <p:cond delay="7000"/>
                            </p:stCondLst>
                            <p:childTnLst>
                              <p:par>
                                <p:cTn id="139" presetID="23" presetClass="entr" presetSubtype="16" fill="hold" grpId="33" nodeType="afterEffect">
                                  <p:stCondLst>
                                    <p:cond delay="0"/>
                                  </p:stCondLst>
                                  <p:iterate>
                                    <p:tmAbs val="0"/>
                                  </p:iterate>
                                  <p:childTnLst>
                                    <p:set>
                                      <p:cBhvr>
                                        <p:cTn id="140" fill="hold"/>
                                        <p:tgtEl>
                                          <p:spTgt spid="1525"/>
                                        </p:tgtEl>
                                        <p:attrNameLst>
                                          <p:attrName>style.visibility</p:attrName>
                                        </p:attrNameLst>
                                      </p:cBhvr>
                                      <p:to>
                                        <p:strVal val="visible"/>
                                      </p:to>
                                    </p:set>
                                    <p:anim calcmode="lin" valueType="num">
                                      <p:cBhvr>
                                        <p:cTn id="141" dur="500" fill="hold"/>
                                        <p:tgtEl>
                                          <p:spTgt spid="1525"/>
                                        </p:tgtEl>
                                        <p:attrNameLst>
                                          <p:attrName>ppt_w</p:attrName>
                                        </p:attrNameLst>
                                      </p:cBhvr>
                                      <p:tavLst>
                                        <p:tav tm="0">
                                          <p:val>
                                            <p:fltVal val="0"/>
                                          </p:val>
                                        </p:tav>
                                        <p:tav tm="100000">
                                          <p:val>
                                            <p:strVal val="#ppt_w"/>
                                          </p:val>
                                        </p:tav>
                                      </p:tavLst>
                                    </p:anim>
                                    <p:anim calcmode="lin" valueType="num">
                                      <p:cBhvr>
                                        <p:cTn id="142" dur="500" fill="hold"/>
                                        <p:tgtEl>
                                          <p:spTgt spid="1525"/>
                                        </p:tgtEl>
                                        <p:attrNameLst>
                                          <p:attrName>ppt_h</p:attrName>
                                        </p:attrNameLst>
                                      </p:cBhvr>
                                      <p:tavLst>
                                        <p:tav tm="0">
                                          <p:val>
                                            <p:fltVal val="0"/>
                                          </p:val>
                                        </p:tav>
                                        <p:tav tm="100000">
                                          <p:val>
                                            <p:strVal val="#ppt_h"/>
                                          </p:val>
                                        </p:tav>
                                      </p:tavLst>
                                    </p:anim>
                                  </p:childTnLst>
                                </p:cTn>
                              </p:par>
                            </p:childTnLst>
                          </p:cTn>
                        </p:par>
                        <p:par>
                          <p:cTn id="143" fill="hold">
                            <p:stCondLst>
                              <p:cond delay="7500"/>
                            </p:stCondLst>
                            <p:childTnLst>
                              <p:par>
                                <p:cTn id="144" presetID="1" presetClass="exit" presetSubtype="0" fill="hold" grpId="34" nodeType="afterEffect">
                                  <p:stCondLst>
                                    <p:cond delay="0"/>
                                  </p:stCondLst>
                                  <p:iterate>
                                    <p:tmAbs val="0"/>
                                  </p:iterate>
                                  <p:childTnLst>
                                    <p:set>
                                      <p:cBhvr>
                                        <p:cTn id="145" fill="hold">
                                          <p:stCondLst>
                                            <p:cond delay="0"/>
                                          </p:stCondLst>
                                        </p:cTn>
                                        <p:tgtEl>
                                          <p:spTgt spid="1525"/>
                                        </p:tgtEl>
                                        <p:attrNameLst>
                                          <p:attrName>style.visibility</p:attrName>
                                        </p:attrNameLst>
                                      </p:cBhvr>
                                      <p:to>
                                        <p:strVal val="hidden"/>
                                      </p:to>
                                    </p:set>
                                  </p:childTnLst>
                                </p:cTn>
                              </p:par>
                            </p:childTnLst>
                          </p:cTn>
                        </p:par>
                        <p:par>
                          <p:cTn id="146" fill="hold">
                            <p:stCondLst>
                              <p:cond delay="7500"/>
                            </p:stCondLst>
                            <p:childTnLst>
                              <p:par>
                                <p:cTn id="147" presetID="23" presetClass="entr" presetSubtype="16" fill="hold" grpId="35" nodeType="afterEffect">
                                  <p:stCondLst>
                                    <p:cond delay="0"/>
                                  </p:stCondLst>
                                  <p:iterate>
                                    <p:tmAbs val="0"/>
                                  </p:iterate>
                                  <p:childTnLst>
                                    <p:set>
                                      <p:cBhvr>
                                        <p:cTn id="148" fill="hold"/>
                                        <p:tgtEl>
                                          <p:spTgt spid="1526"/>
                                        </p:tgtEl>
                                        <p:attrNameLst>
                                          <p:attrName>style.visibility</p:attrName>
                                        </p:attrNameLst>
                                      </p:cBhvr>
                                      <p:to>
                                        <p:strVal val="visible"/>
                                      </p:to>
                                    </p:set>
                                    <p:anim calcmode="lin" valueType="num">
                                      <p:cBhvr>
                                        <p:cTn id="149" dur="500" fill="hold"/>
                                        <p:tgtEl>
                                          <p:spTgt spid="1526"/>
                                        </p:tgtEl>
                                        <p:attrNameLst>
                                          <p:attrName>ppt_w</p:attrName>
                                        </p:attrNameLst>
                                      </p:cBhvr>
                                      <p:tavLst>
                                        <p:tav tm="0">
                                          <p:val>
                                            <p:fltVal val="0"/>
                                          </p:val>
                                        </p:tav>
                                        <p:tav tm="100000">
                                          <p:val>
                                            <p:strVal val="#ppt_w"/>
                                          </p:val>
                                        </p:tav>
                                      </p:tavLst>
                                    </p:anim>
                                    <p:anim calcmode="lin" valueType="num">
                                      <p:cBhvr>
                                        <p:cTn id="150" dur="500" fill="hold"/>
                                        <p:tgtEl>
                                          <p:spTgt spid="1526"/>
                                        </p:tgtEl>
                                        <p:attrNameLst>
                                          <p:attrName>ppt_h</p:attrName>
                                        </p:attrNameLst>
                                      </p:cBhvr>
                                      <p:tavLst>
                                        <p:tav tm="0">
                                          <p:val>
                                            <p:fltVal val="0"/>
                                          </p:val>
                                        </p:tav>
                                        <p:tav tm="100000">
                                          <p:val>
                                            <p:strVal val="#ppt_h"/>
                                          </p:val>
                                        </p:tav>
                                      </p:tavLst>
                                    </p:anim>
                                  </p:childTnLst>
                                </p:cTn>
                              </p:par>
                            </p:childTnLst>
                          </p:cTn>
                        </p:par>
                        <p:par>
                          <p:cTn id="151" fill="hold">
                            <p:stCondLst>
                              <p:cond delay="8000"/>
                            </p:stCondLst>
                            <p:childTnLst>
                              <p:par>
                                <p:cTn id="152" presetID="1" presetClass="exit" presetSubtype="0" fill="hold" grpId="36" nodeType="afterEffect">
                                  <p:stCondLst>
                                    <p:cond delay="0"/>
                                  </p:stCondLst>
                                  <p:iterate>
                                    <p:tmAbs val="0"/>
                                  </p:iterate>
                                  <p:childTnLst>
                                    <p:set>
                                      <p:cBhvr>
                                        <p:cTn id="153" fill="hold">
                                          <p:stCondLst>
                                            <p:cond delay="0"/>
                                          </p:stCondLst>
                                        </p:cTn>
                                        <p:tgtEl>
                                          <p:spTgt spid="1526"/>
                                        </p:tgtEl>
                                        <p:attrNameLst>
                                          <p:attrName>style.visibility</p:attrName>
                                        </p:attrNameLst>
                                      </p:cBhvr>
                                      <p:to>
                                        <p:strVal val="hidden"/>
                                      </p:to>
                                    </p:set>
                                  </p:childTnLst>
                                </p:cTn>
                              </p:par>
                            </p:childTnLst>
                          </p:cTn>
                        </p:par>
                        <p:par>
                          <p:cTn id="154" fill="hold">
                            <p:stCondLst>
                              <p:cond delay="8000"/>
                            </p:stCondLst>
                            <p:childTnLst>
                              <p:par>
                                <p:cTn id="155" presetID="23" presetClass="entr" presetSubtype="16" fill="hold" grpId="37" nodeType="afterEffect">
                                  <p:stCondLst>
                                    <p:cond delay="0"/>
                                  </p:stCondLst>
                                  <p:iterate>
                                    <p:tmAbs val="0"/>
                                  </p:iterate>
                                  <p:childTnLst>
                                    <p:set>
                                      <p:cBhvr>
                                        <p:cTn id="156" fill="hold"/>
                                        <p:tgtEl>
                                          <p:spTgt spid="1527"/>
                                        </p:tgtEl>
                                        <p:attrNameLst>
                                          <p:attrName>style.visibility</p:attrName>
                                        </p:attrNameLst>
                                      </p:cBhvr>
                                      <p:to>
                                        <p:strVal val="visible"/>
                                      </p:to>
                                    </p:set>
                                    <p:anim calcmode="lin" valueType="num">
                                      <p:cBhvr>
                                        <p:cTn id="157" dur="500" fill="hold"/>
                                        <p:tgtEl>
                                          <p:spTgt spid="1527"/>
                                        </p:tgtEl>
                                        <p:attrNameLst>
                                          <p:attrName>ppt_w</p:attrName>
                                        </p:attrNameLst>
                                      </p:cBhvr>
                                      <p:tavLst>
                                        <p:tav tm="0">
                                          <p:val>
                                            <p:fltVal val="0"/>
                                          </p:val>
                                        </p:tav>
                                        <p:tav tm="100000">
                                          <p:val>
                                            <p:strVal val="#ppt_w"/>
                                          </p:val>
                                        </p:tav>
                                      </p:tavLst>
                                    </p:anim>
                                    <p:anim calcmode="lin" valueType="num">
                                      <p:cBhvr>
                                        <p:cTn id="158" dur="500" fill="hold"/>
                                        <p:tgtEl>
                                          <p:spTgt spid="1527"/>
                                        </p:tgtEl>
                                        <p:attrNameLst>
                                          <p:attrName>ppt_h</p:attrName>
                                        </p:attrNameLst>
                                      </p:cBhvr>
                                      <p:tavLst>
                                        <p:tav tm="0">
                                          <p:val>
                                            <p:fltVal val="0"/>
                                          </p:val>
                                        </p:tav>
                                        <p:tav tm="100000">
                                          <p:val>
                                            <p:strVal val="#ppt_h"/>
                                          </p:val>
                                        </p:tav>
                                      </p:tavLst>
                                    </p:anim>
                                  </p:childTnLst>
                                </p:cTn>
                              </p:par>
                            </p:childTnLst>
                          </p:cTn>
                        </p:par>
                        <p:par>
                          <p:cTn id="159" fill="hold">
                            <p:stCondLst>
                              <p:cond delay="8500"/>
                            </p:stCondLst>
                            <p:childTnLst>
                              <p:par>
                                <p:cTn id="160" presetID="1" presetClass="exit" presetSubtype="0" fill="hold" grpId="38" nodeType="afterEffect">
                                  <p:stCondLst>
                                    <p:cond delay="0"/>
                                  </p:stCondLst>
                                  <p:iterate>
                                    <p:tmAbs val="0"/>
                                  </p:iterate>
                                  <p:childTnLst>
                                    <p:set>
                                      <p:cBhvr>
                                        <p:cTn id="161" fill="hold">
                                          <p:stCondLst>
                                            <p:cond delay="0"/>
                                          </p:stCondLst>
                                        </p:cTn>
                                        <p:tgtEl>
                                          <p:spTgt spid="1527"/>
                                        </p:tgtEl>
                                        <p:attrNameLst>
                                          <p:attrName>style.visibility</p:attrName>
                                        </p:attrNameLst>
                                      </p:cBhvr>
                                      <p:to>
                                        <p:strVal val="hidden"/>
                                      </p:to>
                                    </p:set>
                                  </p:childTnLst>
                                </p:cTn>
                              </p:par>
                            </p:childTnLst>
                          </p:cTn>
                        </p:par>
                        <p:par>
                          <p:cTn id="162" fill="hold">
                            <p:stCondLst>
                              <p:cond delay="8500"/>
                            </p:stCondLst>
                            <p:childTnLst>
                              <p:par>
                                <p:cTn id="163" presetID="23" presetClass="entr" presetSubtype="16" fill="hold" grpId="39" nodeType="afterEffect">
                                  <p:stCondLst>
                                    <p:cond delay="0"/>
                                  </p:stCondLst>
                                  <p:iterate>
                                    <p:tmAbs val="0"/>
                                  </p:iterate>
                                  <p:childTnLst>
                                    <p:set>
                                      <p:cBhvr>
                                        <p:cTn id="164" fill="hold"/>
                                        <p:tgtEl>
                                          <p:spTgt spid="1528"/>
                                        </p:tgtEl>
                                        <p:attrNameLst>
                                          <p:attrName>style.visibility</p:attrName>
                                        </p:attrNameLst>
                                      </p:cBhvr>
                                      <p:to>
                                        <p:strVal val="visible"/>
                                      </p:to>
                                    </p:set>
                                    <p:anim calcmode="lin" valueType="num">
                                      <p:cBhvr>
                                        <p:cTn id="165" dur="500" fill="hold"/>
                                        <p:tgtEl>
                                          <p:spTgt spid="1528"/>
                                        </p:tgtEl>
                                        <p:attrNameLst>
                                          <p:attrName>ppt_w</p:attrName>
                                        </p:attrNameLst>
                                      </p:cBhvr>
                                      <p:tavLst>
                                        <p:tav tm="0">
                                          <p:val>
                                            <p:fltVal val="0"/>
                                          </p:val>
                                        </p:tav>
                                        <p:tav tm="100000">
                                          <p:val>
                                            <p:strVal val="#ppt_w"/>
                                          </p:val>
                                        </p:tav>
                                      </p:tavLst>
                                    </p:anim>
                                    <p:anim calcmode="lin" valueType="num">
                                      <p:cBhvr>
                                        <p:cTn id="166" dur="500" fill="hold"/>
                                        <p:tgtEl>
                                          <p:spTgt spid="1528"/>
                                        </p:tgtEl>
                                        <p:attrNameLst>
                                          <p:attrName>ppt_h</p:attrName>
                                        </p:attrNameLst>
                                      </p:cBhvr>
                                      <p:tavLst>
                                        <p:tav tm="0">
                                          <p:val>
                                            <p:fltVal val="0"/>
                                          </p:val>
                                        </p:tav>
                                        <p:tav tm="100000">
                                          <p:val>
                                            <p:strVal val="#ppt_h"/>
                                          </p:val>
                                        </p:tav>
                                      </p:tavLst>
                                    </p:anim>
                                  </p:childTnLst>
                                </p:cTn>
                              </p:par>
                            </p:childTnLst>
                          </p:cTn>
                        </p:par>
                        <p:par>
                          <p:cTn id="167" fill="hold">
                            <p:stCondLst>
                              <p:cond delay="9000"/>
                            </p:stCondLst>
                            <p:childTnLst>
                              <p:par>
                                <p:cTn id="168" presetID="1" presetClass="exit" presetSubtype="0" fill="hold" grpId="40" nodeType="afterEffect">
                                  <p:stCondLst>
                                    <p:cond delay="0"/>
                                  </p:stCondLst>
                                  <p:iterate>
                                    <p:tmAbs val="0"/>
                                  </p:iterate>
                                  <p:childTnLst>
                                    <p:set>
                                      <p:cBhvr>
                                        <p:cTn id="169" fill="hold">
                                          <p:stCondLst>
                                            <p:cond delay="0"/>
                                          </p:stCondLst>
                                        </p:cTn>
                                        <p:tgtEl>
                                          <p:spTgt spid="1528"/>
                                        </p:tgtEl>
                                        <p:attrNameLst>
                                          <p:attrName>style.visibility</p:attrName>
                                        </p:attrNameLst>
                                      </p:cBhvr>
                                      <p:to>
                                        <p:strVal val="hidden"/>
                                      </p:to>
                                    </p:set>
                                  </p:childTnLst>
                                </p:cTn>
                              </p:par>
                            </p:childTnLst>
                          </p:cTn>
                        </p:par>
                        <p:par>
                          <p:cTn id="170" fill="hold">
                            <p:stCondLst>
                              <p:cond delay="9000"/>
                            </p:stCondLst>
                            <p:childTnLst>
                              <p:par>
                                <p:cTn id="171" presetID="23" presetClass="entr" presetSubtype="16" fill="hold" grpId="41" nodeType="afterEffect">
                                  <p:stCondLst>
                                    <p:cond delay="0"/>
                                  </p:stCondLst>
                                  <p:iterate>
                                    <p:tmAbs val="0"/>
                                  </p:iterate>
                                  <p:childTnLst>
                                    <p:set>
                                      <p:cBhvr>
                                        <p:cTn id="172" fill="hold"/>
                                        <p:tgtEl>
                                          <p:spTgt spid="1529"/>
                                        </p:tgtEl>
                                        <p:attrNameLst>
                                          <p:attrName>style.visibility</p:attrName>
                                        </p:attrNameLst>
                                      </p:cBhvr>
                                      <p:to>
                                        <p:strVal val="visible"/>
                                      </p:to>
                                    </p:set>
                                    <p:anim calcmode="lin" valueType="num">
                                      <p:cBhvr>
                                        <p:cTn id="173" dur="500" fill="hold"/>
                                        <p:tgtEl>
                                          <p:spTgt spid="1529"/>
                                        </p:tgtEl>
                                        <p:attrNameLst>
                                          <p:attrName>ppt_w</p:attrName>
                                        </p:attrNameLst>
                                      </p:cBhvr>
                                      <p:tavLst>
                                        <p:tav tm="0">
                                          <p:val>
                                            <p:fltVal val="0"/>
                                          </p:val>
                                        </p:tav>
                                        <p:tav tm="100000">
                                          <p:val>
                                            <p:strVal val="#ppt_w"/>
                                          </p:val>
                                        </p:tav>
                                      </p:tavLst>
                                    </p:anim>
                                    <p:anim calcmode="lin" valueType="num">
                                      <p:cBhvr>
                                        <p:cTn id="174" dur="500" fill="hold"/>
                                        <p:tgtEl>
                                          <p:spTgt spid="1529"/>
                                        </p:tgtEl>
                                        <p:attrNameLst>
                                          <p:attrName>ppt_h</p:attrName>
                                        </p:attrNameLst>
                                      </p:cBhvr>
                                      <p:tavLst>
                                        <p:tav tm="0">
                                          <p:val>
                                            <p:fltVal val="0"/>
                                          </p:val>
                                        </p:tav>
                                        <p:tav tm="100000">
                                          <p:val>
                                            <p:strVal val="#ppt_h"/>
                                          </p:val>
                                        </p:tav>
                                      </p:tavLst>
                                    </p:anim>
                                  </p:childTnLst>
                                </p:cTn>
                              </p:par>
                            </p:childTnLst>
                          </p:cTn>
                        </p:par>
                        <p:par>
                          <p:cTn id="175" fill="hold">
                            <p:stCondLst>
                              <p:cond delay="9500"/>
                            </p:stCondLst>
                            <p:childTnLst>
                              <p:par>
                                <p:cTn id="176" presetID="1" presetClass="exit" presetSubtype="0" fill="hold" grpId="42" nodeType="afterEffect">
                                  <p:stCondLst>
                                    <p:cond delay="0"/>
                                  </p:stCondLst>
                                  <p:iterate>
                                    <p:tmAbs val="0"/>
                                  </p:iterate>
                                  <p:childTnLst>
                                    <p:set>
                                      <p:cBhvr>
                                        <p:cTn id="177" fill="hold">
                                          <p:stCondLst>
                                            <p:cond delay="0"/>
                                          </p:stCondLst>
                                        </p:cTn>
                                        <p:tgtEl>
                                          <p:spTgt spid="1529"/>
                                        </p:tgtEl>
                                        <p:attrNameLst>
                                          <p:attrName>style.visibility</p:attrName>
                                        </p:attrNameLst>
                                      </p:cBhvr>
                                      <p:to>
                                        <p:strVal val="hidden"/>
                                      </p:to>
                                    </p:set>
                                  </p:childTnLst>
                                </p:cTn>
                              </p:par>
                            </p:childTnLst>
                          </p:cTn>
                        </p:par>
                        <p:par>
                          <p:cTn id="178" fill="hold">
                            <p:stCondLst>
                              <p:cond delay="9500"/>
                            </p:stCondLst>
                            <p:childTnLst>
                              <p:par>
                                <p:cTn id="179" presetID="23" presetClass="entr" presetSubtype="16" fill="hold" grpId="43" nodeType="afterEffect">
                                  <p:stCondLst>
                                    <p:cond delay="0"/>
                                  </p:stCondLst>
                                  <p:iterate>
                                    <p:tmAbs val="0"/>
                                  </p:iterate>
                                  <p:childTnLst>
                                    <p:set>
                                      <p:cBhvr>
                                        <p:cTn id="180" fill="hold"/>
                                        <p:tgtEl>
                                          <p:spTgt spid="1530"/>
                                        </p:tgtEl>
                                        <p:attrNameLst>
                                          <p:attrName>style.visibility</p:attrName>
                                        </p:attrNameLst>
                                      </p:cBhvr>
                                      <p:to>
                                        <p:strVal val="visible"/>
                                      </p:to>
                                    </p:set>
                                    <p:anim calcmode="lin" valueType="num">
                                      <p:cBhvr>
                                        <p:cTn id="181" dur="500" fill="hold"/>
                                        <p:tgtEl>
                                          <p:spTgt spid="1530"/>
                                        </p:tgtEl>
                                        <p:attrNameLst>
                                          <p:attrName>ppt_w</p:attrName>
                                        </p:attrNameLst>
                                      </p:cBhvr>
                                      <p:tavLst>
                                        <p:tav tm="0">
                                          <p:val>
                                            <p:fltVal val="0"/>
                                          </p:val>
                                        </p:tav>
                                        <p:tav tm="100000">
                                          <p:val>
                                            <p:strVal val="#ppt_w"/>
                                          </p:val>
                                        </p:tav>
                                      </p:tavLst>
                                    </p:anim>
                                    <p:anim calcmode="lin" valueType="num">
                                      <p:cBhvr>
                                        <p:cTn id="182" dur="500" fill="hold"/>
                                        <p:tgtEl>
                                          <p:spTgt spid="1530"/>
                                        </p:tgtEl>
                                        <p:attrNameLst>
                                          <p:attrName>ppt_h</p:attrName>
                                        </p:attrNameLst>
                                      </p:cBhvr>
                                      <p:tavLst>
                                        <p:tav tm="0">
                                          <p:val>
                                            <p:fltVal val="0"/>
                                          </p:val>
                                        </p:tav>
                                        <p:tav tm="100000">
                                          <p:val>
                                            <p:strVal val="#ppt_h"/>
                                          </p:val>
                                        </p:tav>
                                      </p:tavLst>
                                    </p:anim>
                                  </p:childTnLst>
                                </p:cTn>
                              </p:par>
                            </p:childTnLst>
                          </p:cTn>
                        </p:par>
                        <p:par>
                          <p:cTn id="183" fill="hold">
                            <p:stCondLst>
                              <p:cond delay="10000"/>
                            </p:stCondLst>
                            <p:childTnLst>
                              <p:par>
                                <p:cTn id="184" presetID="1" presetClass="exit" presetSubtype="0" fill="hold" grpId="44" nodeType="afterEffect">
                                  <p:stCondLst>
                                    <p:cond delay="0"/>
                                  </p:stCondLst>
                                  <p:iterate>
                                    <p:tmAbs val="0"/>
                                  </p:iterate>
                                  <p:childTnLst>
                                    <p:set>
                                      <p:cBhvr>
                                        <p:cTn id="185" fill="hold">
                                          <p:stCondLst>
                                            <p:cond delay="0"/>
                                          </p:stCondLst>
                                        </p:cTn>
                                        <p:tgtEl>
                                          <p:spTgt spid="1530"/>
                                        </p:tgtEl>
                                        <p:attrNameLst>
                                          <p:attrName>style.visibility</p:attrName>
                                        </p:attrNameLst>
                                      </p:cBhvr>
                                      <p:to>
                                        <p:strVal val="hidden"/>
                                      </p:to>
                                    </p:set>
                                  </p:childTnLst>
                                </p:cTn>
                              </p:par>
                            </p:childTnLst>
                          </p:cTn>
                        </p:par>
                        <p:par>
                          <p:cTn id="186" fill="hold">
                            <p:stCondLst>
                              <p:cond delay="10000"/>
                            </p:stCondLst>
                            <p:childTnLst>
                              <p:par>
                                <p:cTn id="187" presetID="23" presetClass="entr" presetSubtype="16" fill="hold" grpId="45" nodeType="afterEffect">
                                  <p:stCondLst>
                                    <p:cond delay="0"/>
                                  </p:stCondLst>
                                  <p:iterate>
                                    <p:tmAbs val="0"/>
                                  </p:iterate>
                                  <p:childTnLst>
                                    <p:set>
                                      <p:cBhvr>
                                        <p:cTn id="188" fill="hold"/>
                                        <p:tgtEl>
                                          <p:spTgt spid="1531"/>
                                        </p:tgtEl>
                                        <p:attrNameLst>
                                          <p:attrName>style.visibility</p:attrName>
                                        </p:attrNameLst>
                                      </p:cBhvr>
                                      <p:to>
                                        <p:strVal val="visible"/>
                                      </p:to>
                                    </p:set>
                                    <p:anim calcmode="lin" valueType="num">
                                      <p:cBhvr>
                                        <p:cTn id="189" dur="500" fill="hold"/>
                                        <p:tgtEl>
                                          <p:spTgt spid="1531"/>
                                        </p:tgtEl>
                                        <p:attrNameLst>
                                          <p:attrName>ppt_w</p:attrName>
                                        </p:attrNameLst>
                                      </p:cBhvr>
                                      <p:tavLst>
                                        <p:tav tm="0">
                                          <p:val>
                                            <p:fltVal val="0"/>
                                          </p:val>
                                        </p:tav>
                                        <p:tav tm="100000">
                                          <p:val>
                                            <p:strVal val="#ppt_w"/>
                                          </p:val>
                                        </p:tav>
                                      </p:tavLst>
                                    </p:anim>
                                    <p:anim calcmode="lin" valueType="num">
                                      <p:cBhvr>
                                        <p:cTn id="190" dur="500" fill="hold"/>
                                        <p:tgtEl>
                                          <p:spTgt spid="1531"/>
                                        </p:tgtEl>
                                        <p:attrNameLst>
                                          <p:attrName>ppt_h</p:attrName>
                                        </p:attrNameLst>
                                      </p:cBhvr>
                                      <p:tavLst>
                                        <p:tav tm="0">
                                          <p:val>
                                            <p:fltVal val="0"/>
                                          </p:val>
                                        </p:tav>
                                        <p:tav tm="100000">
                                          <p:val>
                                            <p:strVal val="#ppt_h"/>
                                          </p:val>
                                        </p:tav>
                                      </p:tavLst>
                                    </p:anim>
                                  </p:childTnLst>
                                </p:cTn>
                              </p:par>
                            </p:childTnLst>
                          </p:cTn>
                        </p:par>
                        <p:par>
                          <p:cTn id="191" fill="hold">
                            <p:stCondLst>
                              <p:cond delay="10500"/>
                            </p:stCondLst>
                            <p:childTnLst>
                              <p:par>
                                <p:cTn id="192" presetID="1" presetClass="exit" presetSubtype="0" fill="hold" grpId="46" nodeType="afterEffect">
                                  <p:stCondLst>
                                    <p:cond delay="0"/>
                                  </p:stCondLst>
                                  <p:iterate>
                                    <p:tmAbs val="0"/>
                                  </p:iterate>
                                  <p:childTnLst>
                                    <p:set>
                                      <p:cBhvr>
                                        <p:cTn id="193" fill="hold">
                                          <p:stCondLst>
                                            <p:cond delay="0"/>
                                          </p:stCondLst>
                                        </p:cTn>
                                        <p:tgtEl>
                                          <p:spTgt spid="1531"/>
                                        </p:tgtEl>
                                        <p:attrNameLst>
                                          <p:attrName>style.visibility</p:attrName>
                                        </p:attrNameLst>
                                      </p:cBhvr>
                                      <p:to>
                                        <p:strVal val="hidden"/>
                                      </p:to>
                                    </p:set>
                                  </p:childTnLst>
                                </p:cTn>
                              </p:par>
                            </p:childTnLst>
                          </p:cTn>
                        </p:par>
                        <p:par>
                          <p:cTn id="194" fill="hold">
                            <p:stCondLst>
                              <p:cond delay="10500"/>
                            </p:stCondLst>
                            <p:childTnLst>
                              <p:par>
                                <p:cTn id="195" presetID="23" presetClass="entr" presetSubtype="16" fill="hold" grpId="47" nodeType="afterEffect">
                                  <p:stCondLst>
                                    <p:cond delay="0"/>
                                  </p:stCondLst>
                                  <p:iterate>
                                    <p:tmAbs val="0"/>
                                  </p:iterate>
                                  <p:childTnLst>
                                    <p:set>
                                      <p:cBhvr>
                                        <p:cTn id="196" fill="hold"/>
                                        <p:tgtEl>
                                          <p:spTgt spid="1532"/>
                                        </p:tgtEl>
                                        <p:attrNameLst>
                                          <p:attrName>style.visibility</p:attrName>
                                        </p:attrNameLst>
                                      </p:cBhvr>
                                      <p:to>
                                        <p:strVal val="visible"/>
                                      </p:to>
                                    </p:set>
                                    <p:anim calcmode="lin" valueType="num">
                                      <p:cBhvr>
                                        <p:cTn id="197" dur="500" fill="hold"/>
                                        <p:tgtEl>
                                          <p:spTgt spid="1532"/>
                                        </p:tgtEl>
                                        <p:attrNameLst>
                                          <p:attrName>ppt_w</p:attrName>
                                        </p:attrNameLst>
                                      </p:cBhvr>
                                      <p:tavLst>
                                        <p:tav tm="0">
                                          <p:val>
                                            <p:fltVal val="0"/>
                                          </p:val>
                                        </p:tav>
                                        <p:tav tm="100000">
                                          <p:val>
                                            <p:strVal val="#ppt_w"/>
                                          </p:val>
                                        </p:tav>
                                      </p:tavLst>
                                    </p:anim>
                                    <p:anim calcmode="lin" valueType="num">
                                      <p:cBhvr>
                                        <p:cTn id="198" dur="500" fill="hold"/>
                                        <p:tgtEl>
                                          <p:spTgt spid="1532"/>
                                        </p:tgtEl>
                                        <p:attrNameLst>
                                          <p:attrName>ppt_h</p:attrName>
                                        </p:attrNameLst>
                                      </p:cBhvr>
                                      <p:tavLst>
                                        <p:tav tm="0">
                                          <p:val>
                                            <p:fltVal val="0"/>
                                          </p:val>
                                        </p:tav>
                                        <p:tav tm="100000">
                                          <p:val>
                                            <p:strVal val="#ppt_h"/>
                                          </p:val>
                                        </p:tav>
                                      </p:tavLst>
                                    </p:anim>
                                  </p:childTnLst>
                                </p:cTn>
                              </p:par>
                            </p:childTnLst>
                          </p:cTn>
                        </p:par>
                        <p:par>
                          <p:cTn id="199" fill="hold">
                            <p:stCondLst>
                              <p:cond delay="11000"/>
                            </p:stCondLst>
                            <p:childTnLst>
                              <p:par>
                                <p:cTn id="200" presetID="1" presetClass="exit" presetSubtype="0" fill="hold" grpId="48" nodeType="afterEffect">
                                  <p:stCondLst>
                                    <p:cond delay="0"/>
                                  </p:stCondLst>
                                  <p:iterate>
                                    <p:tmAbs val="0"/>
                                  </p:iterate>
                                  <p:childTnLst>
                                    <p:set>
                                      <p:cBhvr>
                                        <p:cTn id="201" fill="hold">
                                          <p:stCondLst>
                                            <p:cond delay="0"/>
                                          </p:stCondLst>
                                        </p:cTn>
                                        <p:tgtEl>
                                          <p:spTgt spid="1532"/>
                                        </p:tgtEl>
                                        <p:attrNameLst>
                                          <p:attrName>style.visibility</p:attrName>
                                        </p:attrNameLst>
                                      </p:cBhvr>
                                      <p:to>
                                        <p:strVal val="hidden"/>
                                      </p:to>
                                    </p:set>
                                  </p:childTnLst>
                                </p:cTn>
                              </p:par>
                            </p:childTnLst>
                          </p:cTn>
                        </p:par>
                        <p:par>
                          <p:cTn id="202" fill="hold">
                            <p:stCondLst>
                              <p:cond delay="11000"/>
                            </p:stCondLst>
                            <p:childTnLst>
                              <p:par>
                                <p:cTn id="203" presetID="23" presetClass="entr" presetSubtype="16" fill="hold" grpId="49" nodeType="afterEffect">
                                  <p:stCondLst>
                                    <p:cond delay="0"/>
                                  </p:stCondLst>
                                  <p:iterate>
                                    <p:tmAbs val="0"/>
                                  </p:iterate>
                                  <p:childTnLst>
                                    <p:set>
                                      <p:cBhvr>
                                        <p:cTn id="204" fill="hold"/>
                                        <p:tgtEl>
                                          <p:spTgt spid="1533"/>
                                        </p:tgtEl>
                                        <p:attrNameLst>
                                          <p:attrName>style.visibility</p:attrName>
                                        </p:attrNameLst>
                                      </p:cBhvr>
                                      <p:to>
                                        <p:strVal val="visible"/>
                                      </p:to>
                                    </p:set>
                                    <p:anim calcmode="lin" valueType="num">
                                      <p:cBhvr>
                                        <p:cTn id="205" dur="500" fill="hold"/>
                                        <p:tgtEl>
                                          <p:spTgt spid="1533"/>
                                        </p:tgtEl>
                                        <p:attrNameLst>
                                          <p:attrName>ppt_w</p:attrName>
                                        </p:attrNameLst>
                                      </p:cBhvr>
                                      <p:tavLst>
                                        <p:tav tm="0">
                                          <p:val>
                                            <p:fltVal val="0"/>
                                          </p:val>
                                        </p:tav>
                                        <p:tav tm="100000">
                                          <p:val>
                                            <p:strVal val="#ppt_w"/>
                                          </p:val>
                                        </p:tav>
                                      </p:tavLst>
                                    </p:anim>
                                    <p:anim calcmode="lin" valueType="num">
                                      <p:cBhvr>
                                        <p:cTn id="206" dur="500" fill="hold"/>
                                        <p:tgtEl>
                                          <p:spTgt spid="1533"/>
                                        </p:tgtEl>
                                        <p:attrNameLst>
                                          <p:attrName>ppt_h</p:attrName>
                                        </p:attrNameLst>
                                      </p:cBhvr>
                                      <p:tavLst>
                                        <p:tav tm="0">
                                          <p:val>
                                            <p:fltVal val="0"/>
                                          </p:val>
                                        </p:tav>
                                        <p:tav tm="100000">
                                          <p:val>
                                            <p:strVal val="#ppt_h"/>
                                          </p:val>
                                        </p:tav>
                                      </p:tavLst>
                                    </p:anim>
                                  </p:childTnLst>
                                </p:cTn>
                              </p:par>
                            </p:childTnLst>
                          </p:cTn>
                        </p:par>
                        <p:par>
                          <p:cTn id="207" fill="hold">
                            <p:stCondLst>
                              <p:cond delay="11500"/>
                            </p:stCondLst>
                            <p:childTnLst>
                              <p:par>
                                <p:cTn id="208" presetID="1" presetClass="exit" presetSubtype="0" fill="hold" grpId="50" nodeType="afterEffect">
                                  <p:stCondLst>
                                    <p:cond delay="0"/>
                                  </p:stCondLst>
                                  <p:iterate>
                                    <p:tmAbs val="0"/>
                                  </p:iterate>
                                  <p:childTnLst>
                                    <p:set>
                                      <p:cBhvr>
                                        <p:cTn id="209" fill="hold">
                                          <p:stCondLst>
                                            <p:cond delay="0"/>
                                          </p:stCondLst>
                                        </p:cTn>
                                        <p:tgtEl>
                                          <p:spTgt spid="1533"/>
                                        </p:tgtEl>
                                        <p:attrNameLst>
                                          <p:attrName>style.visibility</p:attrName>
                                        </p:attrNameLst>
                                      </p:cBhvr>
                                      <p:to>
                                        <p:strVal val="hidden"/>
                                      </p:to>
                                    </p:set>
                                  </p:childTnLst>
                                </p:cTn>
                              </p:par>
                            </p:childTnLst>
                          </p:cTn>
                        </p:par>
                        <p:par>
                          <p:cTn id="210" fill="hold">
                            <p:stCondLst>
                              <p:cond delay="11500"/>
                            </p:stCondLst>
                            <p:childTnLst>
                              <p:par>
                                <p:cTn id="211" presetID="23" presetClass="entr" presetSubtype="16" fill="hold" grpId="51" nodeType="afterEffect">
                                  <p:stCondLst>
                                    <p:cond delay="0"/>
                                  </p:stCondLst>
                                  <p:iterate>
                                    <p:tmAbs val="0"/>
                                  </p:iterate>
                                  <p:childTnLst>
                                    <p:set>
                                      <p:cBhvr>
                                        <p:cTn id="212" fill="hold"/>
                                        <p:tgtEl>
                                          <p:spTgt spid="1534"/>
                                        </p:tgtEl>
                                        <p:attrNameLst>
                                          <p:attrName>style.visibility</p:attrName>
                                        </p:attrNameLst>
                                      </p:cBhvr>
                                      <p:to>
                                        <p:strVal val="visible"/>
                                      </p:to>
                                    </p:set>
                                    <p:anim calcmode="lin" valueType="num">
                                      <p:cBhvr>
                                        <p:cTn id="213" dur="500" fill="hold"/>
                                        <p:tgtEl>
                                          <p:spTgt spid="1534"/>
                                        </p:tgtEl>
                                        <p:attrNameLst>
                                          <p:attrName>ppt_w</p:attrName>
                                        </p:attrNameLst>
                                      </p:cBhvr>
                                      <p:tavLst>
                                        <p:tav tm="0">
                                          <p:val>
                                            <p:fltVal val="0"/>
                                          </p:val>
                                        </p:tav>
                                        <p:tav tm="100000">
                                          <p:val>
                                            <p:strVal val="#ppt_w"/>
                                          </p:val>
                                        </p:tav>
                                      </p:tavLst>
                                    </p:anim>
                                    <p:anim calcmode="lin" valueType="num">
                                      <p:cBhvr>
                                        <p:cTn id="214" dur="500" fill="hold"/>
                                        <p:tgtEl>
                                          <p:spTgt spid="1534"/>
                                        </p:tgtEl>
                                        <p:attrNameLst>
                                          <p:attrName>ppt_h</p:attrName>
                                        </p:attrNameLst>
                                      </p:cBhvr>
                                      <p:tavLst>
                                        <p:tav tm="0">
                                          <p:val>
                                            <p:fltVal val="0"/>
                                          </p:val>
                                        </p:tav>
                                        <p:tav tm="100000">
                                          <p:val>
                                            <p:strVal val="#ppt_h"/>
                                          </p:val>
                                        </p:tav>
                                      </p:tavLst>
                                    </p:anim>
                                  </p:childTnLst>
                                </p:cTn>
                              </p:par>
                            </p:childTnLst>
                          </p:cTn>
                        </p:par>
                        <p:par>
                          <p:cTn id="215" fill="hold">
                            <p:stCondLst>
                              <p:cond delay="12000"/>
                            </p:stCondLst>
                            <p:childTnLst>
                              <p:par>
                                <p:cTn id="216" presetID="1" presetClass="exit" presetSubtype="0" fill="hold" grpId="52" nodeType="afterEffect">
                                  <p:stCondLst>
                                    <p:cond delay="0"/>
                                  </p:stCondLst>
                                  <p:iterate>
                                    <p:tmAbs val="0"/>
                                  </p:iterate>
                                  <p:childTnLst>
                                    <p:set>
                                      <p:cBhvr>
                                        <p:cTn id="217" fill="hold">
                                          <p:stCondLst>
                                            <p:cond delay="0"/>
                                          </p:stCondLst>
                                        </p:cTn>
                                        <p:tgtEl>
                                          <p:spTgt spid="1534"/>
                                        </p:tgtEl>
                                        <p:attrNameLst>
                                          <p:attrName>style.visibility</p:attrName>
                                        </p:attrNameLst>
                                      </p:cBhvr>
                                      <p:to>
                                        <p:strVal val="hidden"/>
                                      </p:to>
                                    </p:set>
                                  </p:childTnLst>
                                </p:cTn>
                              </p:par>
                            </p:childTnLst>
                          </p:cTn>
                        </p:par>
                        <p:par>
                          <p:cTn id="218" fill="hold">
                            <p:stCondLst>
                              <p:cond delay="12000"/>
                            </p:stCondLst>
                            <p:childTnLst>
                              <p:par>
                                <p:cTn id="219" presetID="23" presetClass="entr" presetSubtype="16" fill="hold" grpId="53" nodeType="afterEffect">
                                  <p:stCondLst>
                                    <p:cond delay="0"/>
                                  </p:stCondLst>
                                  <p:iterate>
                                    <p:tmAbs val="0"/>
                                  </p:iterate>
                                  <p:childTnLst>
                                    <p:set>
                                      <p:cBhvr>
                                        <p:cTn id="220" fill="hold"/>
                                        <p:tgtEl>
                                          <p:spTgt spid="1535"/>
                                        </p:tgtEl>
                                        <p:attrNameLst>
                                          <p:attrName>style.visibility</p:attrName>
                                        </p:attrNameLst>
                                      </p:cBhvr>
                                      <p:to>
                                        <p:strVal val="visible"/>
                                      </p:to>
                                    </p:set>
                                    <p:anim calcmode="lin" valueType="num">
                                      <p:cBhvr>
                                        <p:cTn id="221" dur="500" fill="hold"/>
                                        <p:tgtEl>
                                          <p:spTgt spid="1535"/>
                                        </p:tgtEl>
                                        <p:attrNameLst>
                                          <p:attrName>ppt_w</p:attrName>
                                        </p:attrNameLst>
                                      </p:cBhvr>
                                      <p:tavLst>
                                        <p:tav tm="0">
                                          <p:val>
                                            <p:fltVal val="0"/>
                                          </p:val>
                                        </p:tav>
                                        <p:tav tm="100000">
                                          <p:val>
                                            <p:strVal val="#ppt_w"/>
                                          </p:val>
                                        </p:tav>
                                      </p:tavLst>
                                    </p:anim>
                                    <p:anim calcmode="lin" valueType="num">
                                      <p:cBhvr>
                                        <p:cTn id="222" dur="500" fill="hold"/>
                                        <p:tgtEl>
                                          <p:spTgt spid="1535"/>
                                        </p:tgtEl>
                                        <p:attrNameLst>
                                          <p:attrName>ppt_h</p:attrName>
                                        </p:attrNameLst>
                                      </p:cBhvr>
                                      <p:tavLst>
                                        <p:tav tm="0">
                                          <p:val>
                                            <p:fltVal val="0"/>
                                          </p:val>
                                        </p:tav>
                                        <p:tav tm="100000">
                                          <p:val>
                                            <p:strVal val="#ppt_h"/>
                                          </p:val>
                                        </p:tav>
                                      </p:tavLst>
                                    </p:anim>
                                  </p:childTnLst>
                                </p:cTn>
                              </p:par>
                            </p:childTnLst>
                          </p:cTn>
                        </p:par>
                        <p:par>
                          <p:cTn id="223" fill="hold">
                            <p:stCondLst>
                              <p:cond delay="12500"/>
                            </p:stCondLst>
                            <p:childTnLst>
                              <p:par>
                                <p:cTn id="224" presetID="1" presetClass="exit" presetSubtype="0" fill="hold" grpId="54" nodeType="afterEffect">
                                  <p:stCondLst>
                                    <p:cond delay="0"/>
                                  </p:stCondLst>
                                  <p:iterate>
                                    <p:tmAbs val="0"/>
                                  </p:iterate>
                                  <p:childTnLst>
                                    <p:set>
                                      <p:cBhvr>
                                        <p:cTn id="225" fill="hold">
                                          <p:stCondLst>
                                            <p:cond delay="0"/>
                                          </p:stCondLst>
                                        </p:cTn>
                                        <p:tgtEl>
                                          <p:spTgt spid="1535"/>
                                        </p:tgtEl>
                                        <p:attrNameLst>
                                          <p:attrName>style.visibility</p:attrName>
                                        </p:attrNameLst>
                                      </p:cBhvr>
                                      <p:to>
                                        <p:strVal val="hidden"/>
                                      </p:to>
                                    </p:set>
                                  </p:childTnLst>
                                </p:cTn>
                              </p:par>
                            </p:childTnLst>
                          </p:cTn>
                        </p:par>
                        <p:par>
                          <p:cTn id="226" fill="hold">
                            <p:stCondLst>
                              <p:cond delay="12500"/>
                            </p:stCondLst>
                            <p:childTnLst>
                              <p:par>
                                <p:cTn id="227" presetID="23" presetClass="entr" presetSubtype="16" fill="hold" grpId="55" nodeType="afterEffect">
                                  <p:stCondLst>
                                    <p:cond delay="0"/>
                                  </p:stCondLst>
                                  <p:iterate>
                                    <p:tmAbs val="0"/>
                                  </p:iterate>
                                  <p:childTnLst>
                                    <p:set>
                                      <p:cBhvr>
                                        <p:cTn id="228" fill="hold"/>
                                        <p:tgtEl>
                                          <p:spTgt spid="1536"/>
                                        </p:tgtEl>
                                        <p:attrNameLst>
                                          <p:attrName>style.visibility</p:attrName>
                                        </p:attrNameLst>
                                      </p:cBhvr>
                                      <p:to>
                                        <p:strVal val="visible"/>
                                      </p:to>
                                    </p:set>
                                    <p:anim calcmode="lin" valueType="num">
                                      <p:cBhvr>
                                        <p:cTn id="229" dur="500" fill="hold"/>
                                        <p:tgtEl>
                                          <p:spTgt spid="1536"/>
                                        </p:tgtEl>
                                        <p:attrNameLst>
                                          <p:attrName>ppt_w</p:attrName>
                                        </p:attrNameLst>
                                      </p:cBhvr>
                                      <p:tavLst>
                                        <p:tav tm="0">
                                          <p:val>
                                            <p:fltVal val="0"/>
                                          </p:val>
                                        </p:tav>
                                        <p:tav tm="100000">
                                          <p:val>
                                            <p:strVal val="#ppt_w"/>
                                          </p:val>
                                        </p:tav>
                                      </p:tavLst>
                                    </p:anim>
                                    <p:anim calcmode="lin" valueType="num">
                                      <p:cBhvr>
                                        <p:cTn id="230" dur="500" fill="hold"/>
                                        <p:tgtEl>
                                          <p:spTgt spid="1536"/>
                                        </p:tgtEl>
                                        <p:attrNameLst>
                                          <p:attrName>ppt_h</p:attrName>
                                        </p:attrNameLst>
                                      </p:cBhvr>
                                      <p:tavLst>
                                        <p:tav tm="0">
                                          <p:val>
                                            <p:fltVal val="0"/>
                                          </p:val>
                                        </p:tav>
                                        <p:tav tm="100000">
                                          <p:val>
                                            <p:strVal val="#ppt_h"/>
                                          </p:val>
                                        </p:tav>
                                      </p:tavLst>
                                    </p:anim>
                                  </p:childTnLst>
                                </p:cTn>
                              </p:par>
                            </p:childTnLst>
                          </p:cTn>
                        </p:par>
                        <p:par>
                          <p:cTn id="231" fill="hold">
                            <p:stCondLst>
                              <p:cond delay="13000"/>
                            </p:stCondLst>
                            <p:childTnLst>
                              <p:par>
                                <p:cTn id="232" presetID="1" presetClass="exit" presetSubtype="0" fill="hold" grpId="56" nodeType="afterEffect">
                                  <p:stCondLst>
                                    <p:cond delay="0"/>
                                  </p:stCondLst>
                                  <p:iterate>
                                    <p:tmAbs val="0"/>
                                  </p:iterate>
                                  <p:childTnLst>
                                    <p:set>
                                      <p:cBhvr>
                                        <p:cTn id="233" fill="hold">
                                          <p:stCondLst>
                                            <p:cond delay="0"/>
                                          </p:stCondLst>
                                        </p:cTn>
                                        <p:tgtEl>
                                          <p:spTgt spid="1536"/>
                                        </p:tgtEl>
                                        <p:attrNameLst>
                                          <p:attrName>style.visibility</p:attrName>
                                        </p:attrNameLst>
                                      </p:cBhvr>
                                      <p:to>
                                        <p:strVal val="hidden"/>
                                      </p:to>
                                    </p:set>
                                  </p:childTnLst>
                                </p:cTn>
                              </p:par>
                            </p:childTnLst>
                          </p:cTn>
                        </p:par>
                        <p:par>
                          <p:cTn id="234" fill="hold">
                            <p:stCondLst>
                              <p:cond delay="13000"/>
                            </p:stCondLst>
                            <p:childTnLst>
                              <p:par>
                                <p:cTn id="235" presetID="23" presetClass="entr" presetSubtype="16" fill="hold" grpId="57" nodeType="afterEffect">
                                  <p:stCondLst>
                                    <p:cond delay="0"/>
                                  </p:stCondLst>
                                  <p:iterate>
                                    <p:tmAbs val="0"/>
                                  </p:iterate>
                                  <p:childTnLst>
                                    <p:set>
                                      <p:cBhvr>
                                        <p:cTn id="236" fill="hold"/>
                                        <p:tgtEl>
                                          <p:spTgt spid="1537"/>
                                        </p:tgtEl>
                                        <p:attrNameLst>
                                          <p:attrName>style.visibility</p:attrName>
                                        </p:attrNameLst>
                                      </p:cBhvr>
                                      <p:to>
                                        <p:strVal val="visible"/>
                                      </p:to>
                                    </p:set>
                                    <p:anim calcmode="lin" valueType="num">
                                      <p:cBhvr>
                                        <p:cTn id="237" dur="500" fill="hold"/>
                                        <p:tgtEl>
                                          <p:spTgt spid="1537"/>
                                        </p:tgtEl>
                                        <p:attrNameLst>
                                          <p:attrName>ppt_w</p:attrName>
                                        </p:attrNameLst>
                                      </p:cBhvr>
                                      <p:tavLst>
                                        <p:tav tm="0">
                                          <p:val>
                                            <p:fltVal val="0"/>
                                          </p:val>
                                        </p:tav>
                                        <p:tav tm="100000">
                                          <p:val>
                                            <p:strVal val="#ppt_w"/>
                                          </p:val>
                                        </p:tav>
                                      </p:tavLst>
                                    </p:anim>
                                    <p:anim calcmode="lin" valueType="num">
                                      <p:cBhvr>
                                        <p:cTn id="238" dur="500" fill="hold"/>
                                        <p:tgtEl>
                                          <p:spTgt spid="1537"/>
                                        </p:tgtEl>
                                        <p:attrNameLst>
                                          <p:attrName>ppt_h</p:attrName>
                                        </p:attrNameLst>
                                      </p:cBhvr>
                                      <p:tavLst>
                                        <p:tav tm="0">
                                          <p:val>
                                            <p:fltVal val="0"/>
                                          </p:val>
                                        </p:tav>
                                        <p:tav tm="100000">
                                          <p:val>
                                            <p:strVal val="#ppt_h"/>
                                          </p:val>
                                        </p:tav>
                                      </p:tavLst>
                                    </p:anim>
                                  </p:childTnLst>
                                </p:cTn>
                              </p:par>
                            </p:childTnLst>
                          </p:cTn>
                        </p:par>
                        <p:par>
                          <p:cTn id="239" fill="hold">
                            <p:stCondLst>
                              <p:cond delay="13500"/>
                            </p:stCondLst>
                            <p:childTnLst>
                              <p:par>
                                <p:cTn id="240" presetID="1" presetClass="exit" presetSubtype="0" fill="hold" grpId="58" nodeType="afterEffect">
                                  <p:stCondLst>
                                    <p:cond delay="0"/>
                                  </p:stCondLst>
                                  <p:iterate>
                                    <p:tmAbs val="0"/>
                                  </p:iterate>
                                  <p:childTnLst>
                                    <p:set>
                                      <p:cBhvr>
                                        <p:cTn id="241" fill="hold">
                                          <p:stCondLst>
                                            <p:cond delay="0"/>
                                          </p:stCondLst>
                                        </p:cTn>
                                        <p:tgtEl>
                                          <p:spTgt spid="1537"/>
                                        </p:tgtEl>
                                        <p:attrNameLst>
                                          <p:attrName>style.visibility</p:attrName>
                                        </p:attrNameLst>
                                      </p:cBhvr>
                                      <p:to>
                                        <p:strVal val="hidden"/>
                                      </p:to>
                                    </p:set>
                                  </p:childTnLst>
                                </p:cTn>
                              </p:par>
                            </p:childTnLst>
                          </p:cTn>
                        </p:par>
                        <p:par>
                          <p:cTn id="242" fill="hold">
                            <p:stCondLst>
                              <p:cond delay="13500"/>
                            </p:stCondLst>
                            <p:childTnLst>
                              <p:par>
                                <p:cTn id="243" presetID="23" presetClass="entr" presetSubtype="16" fill="hold" grpId="59" nodeType="afterEffect">
                                  <p:stCondLst>
                                    <p:cond delay="0"/>
                                  </p:stCondLst>
                                  <p:iterate>
                                    <p:tmAbs val="0"/>
                                  </p:iterate>
                                  <p:childTnLst>
                                    <p:set>
                                      <p:cBhvr>
                                        <p:cTn id="244" fill="hold"/>
                                        <p:tgtEl>
                                          <p:spTgt spid="1538"/>
                                        </p:tgtEl>
                                        <p:attrNameLst>
                                          <p:attrName>style.visibility</p:attrName>
                                        </p:attrNameLst>
                                      </p:cBhvr>
                                      <p:to>
                                        <p:strVal val="visible"/>
                                      </p:to>
                                    </p:set>
                                    <p:anim calcmode="lin" valueType="num">
                                      <p:cBhvr>
                                        <p:cTn id="245" dur="500" fill="hold"/>
                                        <p:tgtEl>
                                          <p:spTgt spid="1538"/>
                                        </p:tgtEl>
                                        <p:attrNameLst>
                                          <p:attrName>ppt_w</p:attrName>
                                        </p:attrNameLst>
                                      </p:cBhvr>
                                      <p:tavLst>
                                        <p:tav tm="0">
                                          <p:val>
                                            <p:fltVal val="0"/>
                                          </p:val>
                                        </p:tav>
                                        <p:tav tm="100000">
                                          <p:val>
                                            <p:strVal val="#ppt_w"/>
                                          </p:val>
                                        </p:tav>
                                      </p:tavLst>
                                    </p:anim>
                                    <p:anim calcmode="lin" valueType="num">
                                      <p:cBhvr>
                                        <p:cTn id="246" dur="500" fill="hold"/>
                                        <p:tgtEl>
                                          <p:spTgt spid="1538"/>
                                        </p:tgtEl>
                                        <p:attrNameLst>
                                          <p:attrName>ppt_h</p:attrName>
                                        </p:attrNameLst>
                                      </p:cBhvr>
                                      <p:tavLst>
                                        <p:tav tm="0">
                                          <p:val>
                                            <p:fltVal val="0"/>
                                          </p:val>
                                        </p:tav>
                                        <p:tav tm="100000">
                                          <p:val>
                                            <p:strVal val="#ppt_h"/>
                                          </p:val>
                                        </p:tav>
                                      </p:tavLst>
                                    </p:anim>
                                  </p:childTnLst>
                                </p:cTn>
                              </p:par>
                            </p:childTnLst>
                          </p:cTn>
                        </p:par>
                        <p:par>
                          <p:cTn id="247" fill="hold">
                            <p:stCondLst>
                              <p:cond delay="14000"/>
                            </p:stCondLst>
                            <p:childTnLst>
                              <p:par>
                                <p:cTn id="248" presetID="1" presetClass="exit" presetSubtype="0" fill="hold" grpId="60" nodeType="afterEffect">
                                  <p:stCondLst>
                                    <p:cond delay="0"/>
                                  </p:stCondLst>
                                  <p:iterate>
                                    <p:tmAbs val="0"/>
                                  </p:iterate>
                                  <p:childTnLst>
                                    <p:set>
                                      <p:cBhvr>
                                        <p:cTn id="249" fill="hold">
                                          <p:stCondLst>
                                            <p:cond delay="0"/>
                                          </p:stCondLst>
                                        </p:cTn>
                                        <p:tgtEl>
                                          <p:spTgt spid="1538"/>
                                        </p:tgtEl>
                                        <p:attrNameLst>
                                          <p:attrName>style.visibility</p:attrName>
                                        </p:attrNameLst>
                                      </p:cBhvr>
                                      <p:to>
                                        <p:strVal val="hidden"/>
                                      </p:to>
                                    </p:set>
                                  </p:childTnLst>
                                </p:cTn>
                              </p:par>
                            </p:childTnLst>
                          </p:cTn>
                        </p:par>
                        <p:par>
                          <p:cTn id="250" fill="hold">
                            <p:stCondLst>
                              <p:cond delay="14000"/>
                            </p:stCondLst>
                            <p:childTnLst>
                              <p:par>
                                <p:cTn id="251" presetID="23" presetClass="entr" presetSubtype="16" fill="hold" grpId="61" nodeType="afterEffect">
                                  <p:stCondLst>
                                    <p:cond delay="0"/>
                                  </p:stCondLst>
                                  <p:iterate>
                                    <p:tmAbs val="0"/>
                                  </p:iterate>
                                  <p:childTnLst>
                                    <p:set>
                                      <p:cBhvr>
                                        <p:cTn id="252" fill="hold"/>
                                        <p:tgtEl>
                                          <p:spTgt spid="1539"/>
                                        </p:tgtEl>
                                        <p:attrNameLst>
                                          <p:attrName>style.visibility</p:attrName>
                                        </p:attrNameLst>
                                      </p:cBhvr>
                                      <p:to>
                                        <p:strVal val="visible"/>
                                      </p:to>
                                    </p:set>
                                    <p:anim calcmode="lin" valueType="num">
                                      <p:cBhvr>
                                        <p:cTn id="253" dur="500" fill="hold"/>
                                        <p:tgtEl>
                                          <p:spTgt spid="1539"/>
                                        </p:tgtEl>
                                        <p:attrNameLst>
                                          <p:attrName>ppt_w</p:attrName>
                                        </p:attrNameLst>
                                      </p:cBhvr>
                                      <p:tavLst>
                                        <p:tav tm="0">
                                          <p:val>
                                            <p:fltVal val="0"/>
                                          </p:val>
                                        </p:tav>
                                        <p:tav tm="100000">
                                          <p:val>
                                            <p:strVal val="#ppt_w"/>
                                          </p:val>
                                        </p:tav>
                                      </p:tavLst>
                                    </p:anim>
                                    <p:anim calcmode="lin" valueType="num">
                                      <p:cBhvr>
                                        <p:cTn id="254" dur="500" fill="hold"/>
                                        <p:tgtEl>
                                          <p:spTgt spid="1539"/>
                                        </p:tgtEl>
                                        <p:attrNameLst>
                                          <p:attrName>ppt_h</p:attrName>
                                        </p:attrNameLst>
                                      </p:cBhvr>
                                      <p:tavLst>
                                        <p:tav tm="0">
                                          <p:val>
                                            <p:fltVal val="0"/>
                                          </p:val>
                                        </p:tav>
                                        <p:tav tm="100000">
                                          <p:val>
                                            <p:strVal val="#ppt_h"/>
                                          </p:val>
                                        </p:tav>
                                      </p:tavLst>
                                    </p:anim>
                                  </p:childTnLst>
                                </p:cTn>
                              </p:par>
                            </p:childTnLst>
                          </p:cTn>
                        </p:par>
                        <p:par>
                          <p:cTn id="255" fill="hold">
                            <p:stCondLst>
                              <p:cond delay="14500"/>
                            </p:stCondLst>
                            <p:childTnLst>
                              <p:par>
                                <p:cTn id="256" presetID="1" presetClass="exit" presetSubtype="0" fill="hold" grpId="62" nodeType="afterEffect">
                                  <p:stCondLst>
                                    <p:cond delay="0"/>
                                  </p:stCondLst>
                                  <p:iterate>
                                    <p:tmAbs val="0"/>
                                  </p:iterate>
                                  <p:childTnLst>
                                    <p:set>
                                      <p:cBhvr>
                                        <p:cTn id="257" fill="hold">
                                          <p:stCondLst>
                                            <p:cond delay="0"/>
                                          </p:stCondLst>
                                        </p:cTn>
                                        <p:tgtEl>
                                          <p:spTgt spid="1539"/>
                                        </p:tgtEl>
                                        <p:attrNameLst>
                                          <p:attrName>style.visibility</p:attrName>
                                        </p:attrNameLst>
                                      </p:cBhvr>
                                      <p:to>
                                        <p:strVal val="hidden"/>
                                      </p:to>
                                    </p:set>
                                  </p:childTnLst>
                                </p:cTn>
                              </p:par>
                            </p:childTnLst>
                          </p:cTn>
                        </p:par>
                        <p:par>
                          <p:cTn id="258" fill="hold">
                            <p:stCondLst>
                              <p:cond delay="14500"/>
                            </p:stCondLst>
                            <p:childTnLst>
                              <p:par>
                                <p:cTn id="259" presetID="23" presetClass="entr" presetSubtype="16" fill="hold" grpId="63" nodeType="afterEffect">
                                  <p:stCondLst>
                                    <p:cond delay="0"/>
                                  </p:stCondLst>
                                  <p:iterate>
                                    <p:tmAbs val="0"/>
                                  </p:iterate>
                                  <p:childTnLst>
                                    <p:set>
                                      <p:cBhvr>
                                        <p:cTn id="260" fill="hold"/>
                                        <p:tgtEl>
                                          <p:spTgt spid="1540"/>
                                        </p:tgtEl>
                                        <p:attrNameLst>
                                          <p:attrName>style.visibility</p:attrName>
                                        </p:attrNameLst>
                                      </p:cBhvr>
                                      <p:to>
                                        <p:strVal val="visible"/>
                                      </p:to>
                                    </p:set>
                                    <p:anim calcmode="lin" valueType="num">
                                      <p:cBhvr>
                                        <p:cTn id="261" dur="500" fill="hold"/>
                                        <p:tgtEl>
                                          <p:spTgt spid="1540"/>
                                        </p:tgtEl>
                                        <p:attrNameLst>
                                          <p:attrName>ppt_w</p:attrName>
                                        </p:attrNameLst>
                                      </p:cBhvr>
                                      <p:tavLst>
                                        <p:tav tm="0">
                                          <p:val>
                                            <p:fltVal val="0"/>
                                          </p:val>
                                        </p:tav>
                                        <p:tav tm="100000">
                                          <p:val>
                                            <p:strVal val="#ppt_w"/>
                                          </p:val>
                                        </p:tav>
                                      </p:tavLst>
                                    </p:anim>
                                    <p:anim calcmode="lin" valueType="num">
                                      <p:cBhvr>
                                        <p:cTn id="262" dur="500" fill="hold"/>
                                        <p:tgtEl>
                                          <p:spTgt spid="1540"/>
                                        </p:tgtEl>
                                        <p:attrNameLst>
                                          <p:attrName>ppt_h</p:attrName>
                                        </p:attrNameLst>
                                      </p:cBhvr>
                                      <p:tavLst>
                                        <p:tav tm="0">
                                          <p:val>
                                            <p:fltVal val="0"/>
                                          </p:val>
                                        </p:tav>
                                        <p:tav tm="100000">
                                          <p:val>
                                            <p:strVal val="#ppt_h"/>
                                          </p:val>
                                        </p:tav>
                                      </p:tavLst>
                                    </p:anim>
                                  </p:childTnLst>
                                </p:cTn>
                              </p:par>
                            </p:childTnLst>
                          </p:cTn>
                        </p:par>
                        <p:par>
                          <p:cTn id="263" fill="hold">
                            <p:stCondLst>
                              <p:cond delay="15000"/>
                            </p:stCondLst>
                            <p:childTnLst>
                              <p:par>
                                <p:cTn id="264" presetID="1" presetClass="exit" presetSubtype="0" fill="hold" grpId="64" nodeType="afterEffect">
                                  <p:stCondLst>
                                    <p:cond delay="0"/>
                                  </p:stCondLst>
                                  <p:iterate>
                                    <p:tmAbs val="0"/>
                                  </p:iterate>
                                  <p:childTnLst>
                                    <p:set>
                                      <p:cBhvr>
                                        <p:cTn id="265" fill="hold">
                                          <p:stCondLst>
                                            <p:cond delay="0"/>
                                          </p:stCondLst>
                                        </p:cTn>
                                        <p:tgtEl>
                                          <p:spTgt spid="1540"/>
                                        </p:tgtEl>
                                        <p:attrNameLst>
                                          <p:attrName>style.visibility</p:attrName>
                                        </p:attrNameLst>
                                      </p:cBhvr>
                                      <p:to>
                                        <p:strVal val="hidden"/>
                                      </p:to>
                                    </p:set>
                                  </p:childTnLst>
                                </p:cTn>
                              </p:par>
                            </p:childTnLst>
                          </p:cTn>
                        </p:par>
                        <p:par>
                          <p:cTn id="266" fill="hold">
                            <p:stCondLst>
                              <p:cond delay="15000"/>
                            </p:stCondLst>
                            <p:childTnLst>
                              <p:par>
                                <p:cTn id="267" presetID="23" presetClass="entr" presetSubtype="16" fill="hold" grpId="65" nodeType="afterEffect">
                                  <p:stCondLst>
                                    <p:cond delay="0"/>
                                  </p:stCondLst>
                                  <p:iterate>
                                    <p:tmAbs val="0"/>
                                  </p:iterate>
                                  <p:childTnLst>
                                    <p:set>
                                      <p:cBhvr>
                                        <p:cTn id="268" fill="hold"/>
                                        <p:tgtEl>
                                          <p:spTgt spid="1541"/>
                                        </p:tgtEl>
                                        <p:attrNameLst>
                                          <p:attrName>style.visibility</p:attrName>
                                        </p:attrNameLst>
                                      </p:cBhvr>
                                      <p:to>
                                        <p:strVal val="visible"/>
                                      </p:to>
                                    </p:set>
                                    <p:anim calcmode="lin" valueType="num">
                                      <p:cBhvr>
                                        <p:cTn id="269" dur="500" fill="hold"/>
                                        <p:tgtEl>
                                          <p:spTgt spid="1541"/>
                                        </p:tgtEl>
                                        <p:attrNameLst>
                                          <p:attrName>ppt_w</p:attrName>
                                        </p:attrNameLst>
                                      </p:cBhvr>
                                      <p:tavLst>
                                        <p:tav tm="0">
                                          <p:val>
                                            <p:fltVal val="0"/>
                                          </p:val>
                                        </p:tav>
                                        <p:tav tm="100000">
                                          <p:val>
                                            <p:strVal val="#ppt_w"/>
                                          </p:val>
                                        </p:tav>
                                      </p:tavLst>
                                    </p:anim>
                                    <p:anim calcmode="lin" valueType="num">
                                      <p:cBhvr>
                                        <p:cTn id="270" dur="500" fill="hold"/>
                                        <p:tgtEl>
                                          <p:spTgt spid="1541"/>
                                        </p:tgtEl>
                                        <p:attrNameLst>
                                          <p:attrName>ppt_h</p:attrName>
                                        </p:attrNameLst>
                                      </p:cBhvr>
                                      <p:tavLst>
                                        <p:tav tm="0">
                                          <p:val>
                                            <p:fltVal val="0"/>
                                          </p:val>
                                        </p:tav>
                                        <p:tav tm="100000">
                                          <p:val>
                                            <p:strVal val="#ppt_h"/>
                                          </p:val>
                                        </p:tav>
                                      </p:tavLst>
                                    </p:anim>
                                  </p:childTnLst>
                                </p:cTn>
                              </p:par>
                            </p:childTnLst>
                          </p:cTn>
                        </p:par>
                        <p:par>
                          <p:cTn id="271" fill="hold">
                            <p:stCondLst>
                              <p:cond delay="15500"/>
                            </p:stCondLst>
                            <p:childTnLst>
                              <p:par>
                                <p:cTn id="272" presetID="1" presetClass="exit" presetSubtype="0" fill="hold" grpId="66" nodeType="afterEffect">
                                  <p:stCondLst>
                                    <p:cond delay="0"/>
                                  </p:stCondLst>
                                  <p:iterate>
                                    <p:tmAbs val="0"/>
                                  </p:iterate>
                                  <p:childTnLst>
                                    <p:set>
                                      <p:cBhvr>
                                        <p:cTn id="273" fill="hold">
                                          <p:stCondLst>
                                            <p:cond delay="0"/>
                                          </p:stCondLst>
                                        </p:cTn>
                                        <p:tgtEl>
                                          <p:spTgt spid="1541"/>
                                        </p:tgtEl>
                                        <p:attrNameLst>
                                          <p:attrName>style.visibility</p:attrName>
                                        </p:attrNameLst>
                                      </p:cBhvr>
                                      <p:to>
                                        <p:strVal val="hidden"/>
                                      </p:to>
                                    </p:set>
                                  </p:childTnLst>
                                </p:cTn>
                              </p:par>
                            </p:childTnLst>
                          </p:cTn>
                        </p:par>
                        <p:par>
                          <p:cTn id="274" fill="hold">
                            <p:stCondLst>
                              <p:cond delay="15500"/>
                            </p:stCondLst>
                            <p:childTnLst>
                              <p:par>
                                <p:cTn id="275" presetID="23" presetClass="entr" presetSubtype="16" fill="hold" grpId="67" nodeType="afterEffect">
                                  <p:stCondLst>
                                    <p:cond delay="0"/>
                                  </p:stCondLst>
                                  <p:iterate>
                                    <p:tmAbs val="0"/>
                                  </p:iterate>
                                  <p:childTnLst>
                                    <p:set>
                                      <p:cBhvr>
                                        <p:cTn id="276" fill="hold"/>
                                        <p:tgtEl>
                                          <p:spTgt spid="1542"/>
                                        </p:tgtEl>
                                        <p:attrNameLst>
                                          <p:attrName>style.visibility</p:attrName>
                                        </p:attrNameLst>
                                      </p:cBhvr>
                                      <p:to>
                                        <p:strVal val="visible"/>
                                      </p:to>
                                    </p:set>
                                    <p:anim calcmode="lin" valueType="num">
                                      <p:cBhvr>
                                        <p:cTn id="277" dur="500" fill="hold"/>
                                        <p:tgtEl>
                                          <p:spTgt spid="1542"/>
                                        </p:tgtEl>
                                        <p:attrNameLst>
                                          <p:attrName>ppt_w</p:attrName>
                                        </p:attrNameLst>
                                      </p:cBhvr>
                                      <p:tavLst>
                                        <p:tav tm="0">
                                          <p:val>
                                            <p:fltVal val="0"/>
                                          </p:val>
                                        </p:tav>
                                        <p:tav tm="100000">
                                          <p:val>
                                            <p:strVal val="#ppt_w"/>
                                          </p:val>
                                        </p:tav>
                                      </p:tavLst>
                                    </p:anim>
                                    <p:anim calcmode="lin" valueType="num">
                                      <p:cBhvr>
                                        <p:cTn id="278" dur="500" fill="hold"/>
                                        <p:tgtEl>
                                          <p:spTgt spid="1542"/>
                                        </p:tgtEl>
                                        <p:attrNameLst>
                                          <p:attrName>ppt_h</p:attrName>
                                        </p:attrNameLst>
                                      </p:cBhvr>
                                      <p:tavLst>
                                        <p:tav tm="0">
                                          <p:val>
                                            <p:fltVal val="0"/>
                                          </p:val>
                                        </p:tav>
                                        <p:tav tm="100000">
                                          <p:val>
                                            <p:strVal val="#ppt_h"/>
                                          </p:val>
                                        </p:tav>
                                      </p:tavLst>
                                    </p:anim>
                                  </p:childTnLst>
                                </p:cTn>
                              </p:par>
                            </p:childTnLst>
                          </p:cTn>
                        </p:par>
                        <p:par>
                          <p:cTn id="279" fill="hold">
                            <p:stCondLst>
                              <p:cond delay="16000"/>
                            </p:stCondLst>
                            <p:childTnLst>
                              <p:par>
                                <p:cTn id="280" presetID="1" presetClass="exit" presetSubtype="0" fill="hold" grpId="68" nodeType="afterEffect">
                                  <p:stCondLst>
                                    <p:cond delay="0"/>
                                  </p:stCondLst>
                                  <p:iterate>
                                    <p:tmAbs val="0"/>
                                  </p:iterate>
                                  <p:childTnLst>
                                    <p:set>
                                      <p:cBhvr>
                                        <p:cTn id="281" fill="hold">
                                          <p:stCondLst>
                                            <p:cond delay="0"/>
                                          </p:stCondLst>
                                        </p:cTn>
                                        <p:tgtEl>
                                          <p:spTgt spid="1542"/>
                                        </p:tgtEl>
                                        <p:attrNameLst>
                                          <p:attrName>style.visibility</p:attrName>
                                        </p:attrNameLst>
                                      </p:cBhvr>
                                      <p:to>
                                        <p:strVal val="hidden"/>
                                      </p:to>
                                    </p:set>
                                  </p:childTnLst>
                                </p:cTn>
                              </p:par>
                            </p:childTnLst>
                          </p:cTn>
                        </p:par>
                        <p:par>
                          <p:cTn id="282" fill="hold">
                            <p:stCondLst>
                              <p:cond delay="16000"/>
                            </p:stCondLst>
                            <p:childTnLst>
                              <p:par>
                                <p:cTn id="283" presetID="23" presetClass="entr" presetSubtype="16" fill="hold" grpId="69" nodeType="afterEffect">
                                  <p:stCondLst>
                                    <p:cond delay="0"/>
                                  </p:stCondLst>
                                  <p:iterate>
                                    <p:tmAbs val="0"/>
                                  </p:iterate>
                                  <p:childTnLst>
                                    <p:set>
                                      <p:cBhvr>
                                        <p:cTn id="284" fill="hold"/>
                                        <p:tgtEl>
                                          <p:spTgt spid="1543"/>
                                        </p:tgtEl>
                                        <p:attrNameLst>
                                          <p:attrName>style.visibility</p:attrName>
                                        </p:attrNameLst>
                                      </p:cBhvr>
                                      <p:to>
                                        <p:strVal val="visible"/>
                                      </p:to>
                                    </p:set>
                                    <p:anim calcmode="lin" valueType="num">
                                      <p:cBhvr>
                                        <p:cTn id="285" dur="500" fill="hold"/>
                                        <p:tgtEl>
                                          <p:spTgt spid="1543"/>
                                        </p:tgtEl>
                                        <p:attrNameLst>
                                          <p:attrName>ppt_w</p:attrName>
                                        </p:attrNameLst>
                                      </p:cBhvr>
                                      <p:tavLst>
                                        <p:tav tm="0">
                                          <p:val>
                                            <p:fltVal val="0"/>
                                          </p:val>
                                        </p:tav>
                                        <p:tav tm="100000">
                                          <p:val>
                                            <p:strVal val="#ppt_w"/>
                                          </p:val>
                                        </p:tav>
                                      </p:tavLst>
                                    </p:anim>
                                    <p:anim calcmode="lin" valueType="num">
                                      <p:cBhvr>
                                        <p:cTn id="286" dur="500" fill="hold"/>
                                        <p:tgtEl>
                                          <p:spTgt spid="1543"/>
                                        </p:tgtEl>
                                        <p:attrNameLst>
                                          <p:attrName>ppt_h</p:attrName>
                                        </p:attrNameLst>
                                      </p:cBhvr>
                                      <p:tavLst>
                                        <p:tav tm="0">
                                          <p:val>
                                            <p:fltVal val="0"/>
                                          </p:val>
                                        </p:tav>
                                        <p:tav tm="100000">
                                          <p:val>
                                            <p:strVal val="#ppt_h"/>
                                          </p:val>
                                        </p:tav>
                                      </p:tavLst>
                                    </p:anim>
                                  </p:childTnLst>
                                </p:cTn>
                              </p:par>
                            </p:childTnLst>
                          </p:cTn>
                        </p:par>
                        <p:par>
                          <p:cTn id="287" fill="hold">
                            <p:stCondLst>
                              <p:cond delay="16500"/>
                            </p:stCondLst>
                            <p:childTnLst>
                              <p:par>
                                <p:cTn id="288" presetID="1" presetClass="exit" presetSubtype="0" fill="hold" grpId="70" nodeType="afterEffect">
                                  <p:stCondLst>
                                    <p:cond delay="0"/>
                                  </p:stCondLst>
                                  <p:iterate>
                                    <p:tmAbs val="0"/>
                                  </p:iterate>
                                  <p:childTnLst>
                                    <p:set>
                                      <p:cBhvr>
                                        <p:cTn id="289" fill="hold">
                                          <p:stCondLst>
                                            <p:cond delay="0"/>
                                          </p:stCondLst>
                                        </p:cTn>
                                        <p:tgtEl>
                                          <p:spTgt spid="1543"/>
                                        </p:tgtEl>
                                        <p:attrNameLst>
                                          <p:attrName>style.visibility</p:attrName>
                                        </p:attrNameLst>
                                      </p:cBhvr>
                                      <p:to>
                                        <p:strVal val="hidden"/>
                                      </p:to>
                                    </p:set>
                                  </p:childTnLst>
                                </p:cTn>
                              </p:par>
                            </p:childTnLst>
                          </p:cTn>
                        </p:par>
                        <p:par>
                          <p:cTn id="290" fill="hold">
                            <p:stCondLst>
                              <p:cond delay="16500"/>
                            </p:stCondLst>
                            <p:childTnLst>
                              <p:par>
                                <p:cTn id="291" presetID="23" presetClass="entr" presetSubtype="16" fill="hold" grpId="71" nodeType="afterEffect">
                                  <p:stCondLst>
                                    <p:cond delay="0"/>
                                  </p:stCondLst>
                                  <p:iterate>
                                    <p:tmAbs val="0"/>
                                  </p:iterate>
                                  <p:childTnLst>
                                    <p:set>
                                      <p:cBhvr>
                                        <p:cTn id="292" fill="hold"/>
                                        <p:tgtEl>
                                          <p:spTgt spid="1544"/>
                                        </p:tgtEl>
                                        <p:attrNameLst>
                                          <p:attrName>style.visibility</p:attrName>
                                        </p:attrNameLst>
                                      </p:cBhvr>
                                      <p:to>
                                        <p:strVal val="visible"/>
                                      </p:to>
                                    </p:set>
                                    <p:anim calcmode="lin" valueType="num">
                                      <p:cBhvr>
                                        <p:cTn id="293" dur="500" fill="hold"/>
                                        <p:tgtEl>
                                          <p:spTgt spid="1544"/>
                                        </p:tgtEl>
                                        <p:attrNameLst>
                                          <p:attrName>ppt_w</p:attrName>
                                        </p:attrNameLst>
                                      </p:cBhvr>
                                      <p:tavLst>
                                        <p:tav tm="0">
                                          <p:val>
                                            <p:fltVal val="0"/>
                                          </p:val>
                                        </p:tav>
                                        <p:tav tm="100000">
                                          <p:val>
                                            <p:strVal val="#ppt_w"/>
                                          </p:val>
                                        </p:tav>
                                      </p:tavLst>
                                    </p:anim>
                                    <p:anim calcmode="lin" valueType="num">
                                      <p:cBhvr>
                                        <p:cTn id="294" dur="500" fill="hold"/>
                                        <p:tgtEl>
                                          <p:spTgt spid="1544"/>
                                        </p:tgtEl>
                                        <p:attrNameLst>
                                          <p:attrName>ppt_h</p:attrName>
                                        </p:attrNameLst>
                                      </p:cBhvr>
                                      <p:tavLst>
                                        <p:tav tm="0">
                                          <p:val>
                                            <p:fltVal val="0"/>
                                          </p:val>
                                        </p:tav>
                                        <p:tav tm="100000">
                                          <p:val>
                                            <p:strVal val="#ppt_h"/>
                                          </p:val>
                                        </p:tav>
                                      </p:tavLst>
                                    </p:anim>
                                  </p:childTnLst>
                                </p:cTn>
                              </p:par>
                            </p:childTnLst>
                          </p:cTn>
                        </p:par>
                        <p:par>
                          <p:cTn id="295" fill="hold">
                            <p:stCondLst>
                              <p:cond delay="17000"/>
                            </p:stCondLst>
                            <p:childTnLst>
                              <p:par>
                                <p:cTn id="296" presetID="1" presetClass="exit" presetSubtype="0" fill="hold" grpId="72" nodeType="afterEffect">
                                  <p:stCondLst>
                                    <p:cond delay="0"/>
                                  </p:stCondLst>
                                  <p:iterate>
                                    <p:tmAbs val="0"/>
                                  </p:iterate>
                                  <p:childTnLst>
                                    <p:set>
                                      <p:cBhvr>
                                        <p:cTn id="297" fill="hold">
                                          <p:stCondLst>
                                            <p:cond delay="0"/>
                                          </p:stCondLst>
                                        </p:cTn>
                                        <p:tgtEl>
                                          <p:spTgt spid="1544"/>
                                        </p:tgtEl>
                                        <p:attrNameLst>
                                          <p:attrName>style.visibility</p:attrName>
                                        </p:attrNameLst>
                                      </p:cBhvr>
                                      <p:to>
                                        <p:strVal val="hidden"/>
                                      </p:to>
                                    </p:set>
                                  </p:childTnLst>
                                </p:cTn>
                              </p:par>
                            </p:childTnLst>
                          </p:cTn>
                        </p:par>
                        <p:par>
                          <p:cTn id="298" fill="hold">
                            <p:stCondLst>
                              <p:cond delay="17000"/>
                            </p:stCondLst>
                            <p:childTnLst>
                              <p:par>
                                <p:cTn id="299" presetID="23" presetClass="entr" presetSubtype="16" fill="hold" grpId="73" nodeType="afterEffect">
                                  <p:stCondLst>
                                    <p:cond delay="0"/>
                                  </p:stCondLst>
                                  <p:iterate>
                                    <p:tmAbs val="0"/>
                                  </p:iterate>
                                  <p:childTnLst>
                                    <p:set>
                                      <p:cBhvr>
                                        <p:cTn id="300" fill="hold"/>
                                        <p:tgtEl>
                                          <p:spTgt spid="1545"/>
                                        </p:tgtEl>
                                        <p:attrNameLst>
                                          <p:attrName>style.visibility</p:attrName>
                                        </p:attrNameLst>
                                      </p:cBhvr>
                                      <p:to>
                                        <p:strVal val="visible"/>
                                      </p:to>
                                    </p:set>
                                    <p:anim calcmode="lin" valueType="num">
                                      <p:cBhvr>
                                        <p:cTn id="301" dur="500" fill="hold"/>
                                        <p:tgtEl>
                                          <p:spTgt spid="1545"/>
                                        </p:tgtEl>
                                        <p:attrNameLst>
                                          <p:attrName>ppt_w</p:attrName>
                                        </p:attrNameLst>
                                      </p:cBhvr>
                                      <p:tavLst>
                                        <p:tav tm="0">
                                          <p:val>
                                            <p:fltVal val="0"/>
                                          </p:val>
                                        </p:tav>
                                        <p:tav tm="100000">
                                          <p:val>
                                            <p:strVal val="#ppt_w"/>
                                          </p:val>
                                        </p:tav>
                                      </p:tavLst>
                                    </p:anim>
                                    <p:anim calcmode="lin" valueType="num">
                                      <p:cBhvr>
                                        <p:cTn id="302" dur="500" fill="hold"/>
                                        <p:tgtEl>
                                          <p:spTgt spid="1545"/>
                                        </p:tgtEl>
                                        <p:attrNameLst>
                                          <p:attrName>ppt_h</p:attrName>
                                        </p:attrNameLst>
                                      </p:cBhvr>
                                      <p:tavLst>
                                        <p:tav tm="0">
                                          <p:val>
                                            <p:fltVal val="0"/>
                                          </p:val>
                                        </p:tav>
                                        <p:tav tm="100000">
                                          <p:val>
                                            <p:strVal val="#ppt_h"/>
                                          </p:val>
                                        </p:tav>
                                      </p:tavLst>
                                    </p:anim>
                                  </p:childTnLst>
                                </p:cTn>
                              </p:par>
                            </p:childTnLst>
                          </p:cTn>
                        </p:par>
                        <p:par>
                          <p:cTn id="303" fill="hold">
                            <p:stCondLst>
                              <p:cond delay="17500"/>
                            </p:stCondLst>
                            <p:childTnLst>
                              <p:par>
                                <p:cTn id="304" presetID="1" presetClass="exit" presetSubtype="0" fill="hold" grpId="74" nodeType="afterEffect">
                                  <p:stCondLst>
                                    <p:cond delay="0"/>
                                  </p:stCondLst>
                                  <p:iterate>
                                    <p:tmAbs val="0"/>
                                  </p:iterate>
                                  <p:childTnLst>
                                    <p:set>
                                      <p:cBhvr>
                                        <p:cTn id="305" fill="hold">
                                          <p:stCondLst>
                                            <p:cond delay="0"/>
                                          </p:stCondLst>
                                        </p:cTn>
                                        <p:tgtEl>
                                          <p:spTgt spid="1545"/>
                                        </p:tgtEl>
                                        <p:attrNameLst>
                                          <p:attrName>style.visibility</p:attrName>
                                        </p:attrNameLst>
                                      </p:cBhvr>
                                      <p:to>
                                        <p:strVal val="hidden"/>
                                      </p:to>
                                    </p:set>
                                  </p:childTnLst>
                                </p:cTn>
                              </p:par>
                            </p:childTnLst>
                          </p:cTn>
                        </p:par>
                        <p:par>
                          <p:cTn id="306" fill="hold">
                            <p:stCondLst>
                              <p:cond delay="17500"/>
                            </p:stCondLst>
                            <p:childTnLst>
                              <p:par>
                                <p:cTn id="307" presetID="23" presetClass="entr" presetSubtype="16" fill="hold" grpId="75" nodeType="afterEffect">
                                  <p:stCondLst>
                                    <p:cond delay="0"/>
                                  </p:stCondLst>
                                  <p:iterate>
                                    <p:tmAbs val="0"/>
                                  </p:iterate>
                                  <p:childTnLst>
                                    <p:set>
                                      <p:cBhvr>
                                        <p:cTn id="308" fill="hold"/>
                                        <p:tgtEl>
                                          <p:spTgt spid="1546"/>
                                        </p:tgtEl>
                                        <p:attrNameLst>
                                          <p:attrName>style.visibility</p:attrName>
                                        </p:attrNameLst>
                                      </p:cBhvr>
                                      <p:to>
                                        <p:strVal val="visible"/>
                                      </p:to>
                                    </p:set>
                                    <p:anim calcmode="lin" valueType="num">
                                      <p:cBhvr>
                                        <p:cTn id="309" dur="500" fill="hold"/>
                                        <p:tgtEl>
                                          <p:spTgt spid="1546"/>
                                        </p:tgtEl>
                                        <p:attrNameLst>
                                          <p:attrName>ppt_w</p:attrName>
                                        </p:attrNameLst>
                                      </p:cBhvr>
                                      <p:tavLst>
                                        <p:tav tm="0">
                                          <p:val>
                                            <p:fltVal val="0"/>
                                          </p:val>
                                        </p:tav>
                                        <p:tav tm="100000">
                                          <p:val>
                                            <p:strVal val="#ppt_w"/>
                                          </p:val>
                                        </p:tav>
                                      </p:tavLst>
                                    </p:anim>
                                    <p:anim calcmode="lin" valueType="num">
                                      <p:cBhvr>
                                        <p:cTn id="310" dur="500" fill="hold"/>
                                        <p:tgtEl>
                                          <p:spTgt spid="1546"/>
                                        </p:tgtEl>
                                        <p:attrNameLst>
                                          <p:attrName>ppt_h</p:attrName>
                                        </p:attrNameLst>
                                      </p:cBhvr>
                                      <p:tavLst>
                                        <p:tav tm="0">
                                          <p:val>
                                            <p:fltVal val="0"/>
                                          </p:val>
                                        </p:tav>
                                        <p:tav tm="100000">
                                          <p:val>
                                            <p:strVal val="#ppt_h"/>
                                          </p:val>
                                        </p:tav>
                                      </p:tavLst>
                                    </p:anim>
                                  </p:childTnLst>
                                </p:cTn>
                              </p:par>
                            </p:childTnLst>
                          </p:cTn>
                        </p:par>
                        <p:par>
                          <p:cTn id="311" fill="hold">
                            <p:stCondLst>
                              <p:cond delay="18000"/>
                            </p:stCondLst>
                            <p:childTnLst>
                              <p:par>
                                <p:cTn id="312" presetID="1" presetClass="exit" presetSubtype="0" fill="hold" grpId="76" nodeType="afterEffect">
                                  <p:stCondLst>
                                    <p:cond delay="0"/>
                                  </p:stCondLst>
                                  <p:iterate>
                                    <p:tmAbs val="0"/>
                                  </p:iterate>
                                  <p:childTnLst>
                                    <p:set>
                                      <p:cBhvr>
                                        <p:cTn id="313" fill="hold">
                                          <p:stCondLst>
                                            <p:cond delay="0"/>
                                          </p:stCondLst>
                                        </p:cTn>
                                        <p:tgtEl>
                                          <p:spTgt spid="1546"/>
                                        </p:tgtEl>
                                        <p:attrNameLst>
                                          <p:attrName>style.visibility</p:attrName>
                                        </p:attrNameLst>
                                      </p:cBhvr>
                                      <p:to>
                                        <p:strVal val="hidden"/>
                                      </p:to>
                                    </p:set>
                                  </p:childTnLst>
                                </p:cTn>
                              </p:par>
                            </p:childTnLst>
                          </p:cTn>
                        </p:par>
                        <p:par>
                          <p:cTn id="314" fill="hold">
                            <p:stCondLst>
                              <p:cond delay="18000"/>
                            </p:stCondLst>
                            <p:childTnLst>
                              <p:par>
                                <p:cTn id="315" presetID="23" presetClass="entr" presetSubtype="16" fill="hold" grpId="77" nodeType="afterEffect">
                                  <p:stCondLst>
                                    <p:cond delay="0"/>
                                  </p:stCondLst>
                                  <p:iterate>
                                    <p:tmAbs val="0"/>
                                  </p:iterate>
                                  <p:childTnLst>
                                    <p:set>
                                      <p:cBhvr>
                                        <p:cTn id="316" fill="hold"/>
                                        <p:tgtEl>
                                          <p:spTgt spid="1547"/>
                                        </p:tgtEl>
                                        <p:attrNameLst>
                                          <p:attrName>style.visibility</p:attrName>
                                        </p:attrNameLst>
                                      </p:cBhvr>
                                      <p:to>
                                        <p:strVal val="visible"/>
                                      </p:to>
                                    </p:set>
                                    <p:anim calcmode="lin" valueType="num">
                                      <p:cBhvr>
                                        <p:cTn id="317" dur="500" fill="hold"/>
                                        <p:tgtEl>
                                          <p:spTgt spid="1547"/>
                                        </p:tgtEl>
                                        <p:attrNameLst>
                                          <p:attrName>ppt_w</p:attrName>
                                        </p:attrNameLst>
                                      </p:cBhvr>
                                      <p:tavLst>
                                        <p:tav tm="0">
                                          <p:val>
                                            <p:fltVal val="0"/>
                                          </p:val>
                                        </p:tav>
                                        <p:tav tm="100000">
                                          <p:val>
                                            <p:strVal val="#ppt_w"/>
                                          </p:val>
                                        </p:tav>
                                      </p:tavLst>
                                    </p:anim>
                                    <p:anim calcmode="lin" valueType="num">
                                      <p:cBhvr>
                                        <p:cTn id="318" dur="500" fill="hold"/>
                                        <p:tgtEl>
                                          <p:spTgt spid="1547"/>
                                        </p:tgtEl>
                                        <p:attrNameLst>
                                          <p:attrName>ppt_h</p:attrName>
                                        </p:attrNameLst>
                                      </p:cBhvr>
                                      <p:tavLst>
                                        <p:tav tm="0">
                                          <p:val>
                                            <p:fltVal val="0"/>
                                          </p:val>
                                        </p:tav>
                                        <p:tav tm="100000">
                                          <p:val>
                                            <p:strVal val="#ppt_h"/>
                                          </p:val>
                                        </p:tav>
                                      </p:tavLst>
                                    </p:anim>
                                  </p:childTnLst>
                                </p:cTn>
                              </p:par>
                            </p:childTnLst>
                          </p:cTn>
                        </p:par>
                        <p:par>
                          <p:cTn id="319" fill="hold">
                            <p:stCondLst>
                              <p:cond delay="18500"/>
                            </p:stCondLst>
                            <p:childTnLst>
                              <p:par>
                                <p:cTn id="320" presetID="1" presetClass="exit" presetSubtype="0" fill="hold" grpId="78" nodeType="afterEffect">
                                  <p:stCondLst>
                                    <p:cond delay="0"/>
                                  </p:stCondLst>
                                  <p:iterate>
                                    <p:tmAbs val="0"/>
                                  </p:iterate>
                                  <p:childTnLst>
                                    <p:set>
                                      <p:cBhvr>
                                        <p:cTn id="321" fill="hold">
                                          <p:stCondLst>
                                            <p:cond delay="0"/>
                                          </p:stCondLst>
                                        </p:cTn>
                                        <p:tgtEl>
                                          <p:spTgt spid="1547"/>
                                        </p:tgtEl>
                                        <p:attrNameLst>
                                          <p:attrName>style.visibility</p:attrName>
                                        </p:attrNameLst>
                                      </p:cBhvr>
                                      <p:to>
                                        <p:strVal val="hidden"/>
                                      </p:to>
                                    </p:set>
                                  </p:childTnLst>
                                </p:cTn>
                              </p:par>
                            </p:childTnLst>
                          </p:cTn>
                        </p:par>
                        <p:par>
                          <p:cTn id="322" fill="hold">
                            <p:stCondLst>
                              <p:cond delay="18500"/>
                            </p:stCondLst>
                            <p:childTnLst>
                              <p:par>
                                <p:cTn id="323" presetID="23" presetClass="entr" presetSubtype="16" fill="hold" grpId="79" nodeType="afterEffect">
                                  <p:stCondLst>
                                    <p:cond delay="0"/>
                                  </p:stCondLst>
                                  <p:iterate>
                                    <p:tmAbs val="0"/>
                                  </p:iterate>
                                  <p:childTnLst>
                                    <p:set>
                                      <p:cBhvr>
                                        <p:cTn id="324" fill="hold"/>
                                        <p:tgtEl>
                                          <p:spTgt spid="1548"/>
                                        </p:tgtEl>
                                        <p:attrNameLst>
                                          <p:attrName>style.visibility</p:attrName>
                                        </p:attrNameLst>
                                      </p:cBhvr>
                                      <p:to>
                                        <p:strVal val="visible"/>
                                      </p:to>
                                    </p:set>
                                    <p:anim calcmode="lin" valueType="num">
                                      <p:cBhvr>
                                        <p:cTn id="325" dur="500" fill="hold"/>
                                        <p:tgtEl>
                                          <p:spTgt spid="1548"/>
                                        </p:tgtEl>
                                        <p:attrNameLst>
                                          <p:attrName>ppt_w</p:attrName>
                                        </p:attrNameLst>
                                      </p:cBhvr>
                                      <p:tavLst>
                                        <p:tav tm="0">
                                          <p:val>
                                            <p:fltVal val="0"/>
                                          </p:val>
                                        </p:tav>
                                        <p:tav tm="100000">
                                          <p:val>
                                            <p:strVal val="#ppt_w"/>
                                          </p:val>
                                        </p:tav>
                                      </p:tavLst>
                                    </p:anim>
                                    <p:anim calcmode="lin" valueType="num">
                                      <p:cBhvr>
                                        <p:cTn id="326" dur="500" fill="hold"/>
                                        <p:tgtEl>
                                          <p:spTgt spid="1548"/>
                                        </p:tgtEl>
                                        <p:attrNameLst>
                                          <p:attrName>ppt_h</p:attrName>
                                        </p:attrNameLst>
                                      </p:cBhvr>
                                      <p:tavLst>
                                        <p:tav tm="0">
                                          <p:val>
                                            <p:fltVal val="0"/>
                                          </p:val>
                                        </p:tav>
                                        <p:tav tm="100000">
                                          <p:val>
                                            <p:strVal val="#ppt_h"/>
                                          </p:val>
                                        </p:tav>
                                      </p:tavLst>
                                    </p:anim>
                                  </p:childTnLst>
                                </p:cTn>
                              </p:par>
                            </p:childTnLst>
                          </p:cTn>
                        </p:par>
                        <p:par>
                          <p:cTn id="327" fill="hold">
                            <p:stCondLst>
                              <p:cond delay="19000"/>
                            </p:stCondLst>
                            <p:childTnLst>
                              <p:par>
                                <p:cTn id="328" presetID="1" presetClass="exit" presetSubtype="0" fill="hold" grpId="80" nodeType="afterEffect">
                                  <p:stCondLst>
                                    <p:cond delay="0"/>
                                  </p:stCondLst>
                                  <p:iterate>
                                    <p:tmAbs val="0"/>
                                  </p:iterate>
                                  <p:childTnLst>
                                    <p:set>
                                      <p:cBhvr>
                                        <p:cTn id="329" fill="hold">
                                          <p:stCondLst>
                                            <p:cond delay="0"/>
                                          </p:stCondLst>
                                        </p:cTn>
                                        <p:tgtEl>
                                          <p:spTgt spid="1548"/>
                                        </p:tgtEl>
                                        <p:attrNameLst>
                                          <p:attrName>style.visibility</p:attrName>
                                        </p:attrNameLst>
                                      </p:cBhvr>
                                      <p:to>
                                        <p:strVal val="hidden"/>
                                      </p:to>
                                    </p:set>
                                  </p:childTnLst>
                                </p:cTn>
                              </p:par>
                            </p:childTnLst>
                          </p:cTn>
                        </p:par>
                        <p:par>
                          <p:cTn id="330" fill="hold">
                            <p:stCondLst>
                              <p:cond delay="19000"/>
                            </p:stCondLst>
                            <p:childTnLst>
                              <p:par>
                                <p:cTn id="331" presetID="23" presetClass="entr" presetSubtype="16" fill="hold" grpId="81" nodeType="afterEffect">
                                  <p:stCondLst>
                                    <p:cond delay="0"/>
                                  </p:stCondLst>
                                  <p:iterate>
                                    <p:tmAbs val="0"/>
                                  </p:iterate>
                                  <p:childTnLst>
                                    <p:set>
                                      <p:cBhvr>
                                        <p:cTn id="332" fill="hold"/>
                                        <p:tgtEl>
                                          <p:spTgt spid="1549"/>
                                        </p:tgtEl>
                                        <p:attrNameLst>
                                          <p:attrName>style.visibility</p:attrName>
                                        </p:attrNameLst>
                                      </p:cBhvr>
                                      <p:to>
                                        <p:strVal val="visible"/>
                                      </p:to>
                                    </p:set>
                                    <p:anim calcmode="lin" valueType="num">
                                      <p:cBhvr>
                                        <p:cTn id="333" dur="500" fill="hold"/>
                                        <p:tgtEl>
                                          <p:spTgt spid="1549"/>
                                        </p:tgtEl>
                                        <p:attrNameLst>
                                          <p:attrName>ppt_w</p:attrName>
                                        </p:attrNameLst>
                                      </p:cBhvr>
                                      <p:tavLst>
                                        <p:tav tm="0">
                                          <p:val>
                                            <p:fltVal val="0"/>
                                          </p:val>
                                        </p:tav>
                                        <p:tav tm="100000">
                                          <p:val>
                                            <p:strVal val="#ppt_w"/>
                                          </p:val>
                                        </p:tav>
                                      </p:tavLst>
                                    </p:anim>
                                    <p:anim calcmode="lin" valueType="num">
                                      <p:cBhvr>
                                        <p:cTn id="334" dur="500" fill="hold"/>
                                        <p:tgtEl>
                                          <p:spTgt spid="1549"/>
                                        </p:tgtEl>
                                        <p:attrNameLst>
                                          <p:attrName>ppt_h</p:attrName>
                                        </p:attrNameLst>
                                      </p:cBhvr>
                                      <p:tavLst>
                                        <p:tav tm="0">
                                          <p:val>
                                            <p:fltVal val="0"/>
                                          </p:val>
                                        </p:tav>
                                        <p:tav tm="100000">
                                          <p:val>
                                            <p:strVal val="#ppt_h"/>
                                          </p:val>
                                        </p:tav>
                                      </p:tavLst>
                                    </p:anim>
                                  </p:childTnLst>
                                </p:cTn>
                              </p:par>
                            </p:childTnLst>
                          </p:cTn>
                        </p:par>
                        <p:par>
                          <p:cTn id="335" fill="hold">
                            <p:stCondLst>
                              <p:cond delay="19500"/>
                            </p:stCondLst>
                            <p:childTnLst>
                              <p:par>
                                <p:cTn id="336" presetID="1" presetClass="exit" presetSubtype="0" fill="hold" grpId="82" nodeType="afterEffect">
                                  <p:stCondLst>
                                    <p:cond delay="0"/>
                                  </p:stCondLst>
                                  <p:iterate>
                                    <p:tmAbs val="0"/>
                                  </p:iterate>
                                  <p:childTnLst>
                                    <p:set>
                                      <p:cBhvr>
                                        <p:cTn id="337" fill="hold">
                                          <p:stCondLst>
                                            <p:cond delay="0"/>
                                          </p:stCondLst>
                                        </p:cTn>
                                        <p:tgtEl>
                                          <p:spTgt spid="1549"/>
                                        </p:tgtEl>
                                        <p:attrNameLst>
                                          <p:attrName>style.visibility</p:attrName>
                                        </p:attrNameLst>
                                      </p:cBhvr>
                                      <p:to>
                                        <p:strVal val="hidden"/>
                                      </p:to>
                                    </p:set>
                                  </p:childTnLst>
                                </p:cTn>
                              </p:par>
                            </p:childTnLst>
                          </p:cTn>
                        </p:par>
                        <p:par>
                          <p:cTn id="338" fill="hold">
                            <p:stCondLst>
                              <p:cond delay="19500"/>
                            </p:stCondLst>
                            <p:childTnLst>
                              <p:par>
                                <p:cTn id="339" presetID="23" presetClass="entr" presetSubtype="16" fill="hold" grpId="83" nodeType="afterEffect">
                                  <p:stCondLst>
                                    <p:cond delay="0"/>
                                  </p:stCondLst>
                                  <p:iterate>
                                    <p:tmAbs val="0"/>
                                  </p:iterate>
                                  <p:childTnLst>
                                    <p:set>
                                      <p:cBhvr>
                                        <p:cTn id="340" fill="hold"/>
                                        <p:tgtEl>
                                          <p:spTgt spid="1550"/>
                                        </p:tgtEl>
                                        <p:attrNameLst>
                                          <p:attrName>style.visibility</p:attrName>
                                        </p:attrNameLst>
                                      </p:cBhvr>
                                      <p:to>
                                        <p:strVal val="visible"/>
                                      </p:to>
                                    </p:set>
                                    <p:anim calcmode="lin" valueType="num">
                                      <p:cBhvr>
                                        <p:cTn id="341" dur="500" fill="hold"/>
                                        <p:tgtEl>
                                          <p:spTgt spid="1550"/>
                                        </p:tgtEl>
                                        <p:attrNameLst>
                                          <p:attrName>ppt_w</p:attrName>
                                        </p:attrNameLst>
                                      </p:cBhvr>
                                      <p:tavLst>
                                        <p:tav tm="0">
                                          <p:val>
                                            <p:fltVal val="0"/>
                                          </p:val>
                                        </p:tav>
                                        <p:tav tm="100000">
                                          <p:val>
                                            <p:strVal val="#ppt_w"/>
                                          </p:val>
                                        </p:tav>
                                      </p:tavLst>
                                    </p:anim>
                                    <p:anim calcmode="lin" valueType="num">
                                      <p:cBhvr>
                                        <p:cTn id="342" dur="500" fill="hold"/>
                                        <p:tgtEl>
                                          <p:spTgt spid="15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 grpId="1" animBg="1" advAuto="0"/>
      <p:bldP spid="1508" grpId="2" animBg="1" advAuto="0"/>
      <p:bldP spid="1509" grpId="3" animBg="1" advAuto="0"/>
      <p:bldP spid="1510" grpId="4" animBg="1" advAuto="0"/>
      <p:bldP spid="1511" grpId="5" animBg="1" advAuto="0"/>
      <p:bldP spid="1511" grpId="6" animBg="1" advAuto="0"/>
      <p:bldP spid="1512" grpId="7" animBg="1" advAuto="0"/>
      <p:bldP spid="1512" grpId="8" animBg="1" advAuto="0"/>
      <p:bldP spid="1513" grpId="9" animBg="1" advAuto="0"/>
      <p:bldP spid="1513" grpId="10" animBg="1" advAuto="0"/>
      <p:bldP spid="1514" grpId="11" animBg="1" advAuto="0"/>
      <p:bldP spid="1514" grpId="12" animBg="1" advAuto="0"/>
      <p:bldP spid="1515" grpId="13" animBg="1" advAuto="0"/>
      <p:bldP spid="1515" grpId="14" animBg="1" advAuto="0"/>
      <p:bldP spid="1516" grpId="15" animBg="1" advAuto="0"/>
      <p:bldP spid="1516" grpId="16" animBg="1" advAuto="0"/>
      <p:bldP spid="1517" grpId="17" animBg="1" advAuto="0"/>
      <p:bldP spid="1517" grpId="18" animBg="1" advAuto="0"/>
      <p:bldP spid="1518" grpId="19" animBg="1" advAuto="0"/>
      <p:bldP spid="1518" grpId="20" animBg="1" advAuto="0"/>
      <p:bldP spid="1519" grpId="21" animBg="1" advAuto="0"/>
      <p:bldP spid="1519" grpId="22" animBg="1" advAuto="0"/>
      <p:bldP spid="1520" grpId="23" animBg="1" advAuto="0"/>
      <p:bldP spid="1520" grpId="24" animBg="1" advAuto="0"/>
      <p:bldP spid="1521" grpId="25" animBg="1" advAuto="0"/>
      <p:bldP spid="1521" grpId="26" animBg="1" advAuto="0"/>
      <p:bldP spid="1522" grpId="27" animBg="1" advAuto="0"/>
      <p:bldP spid="1522" grpId="28" animBg="1" advAuto="0"/>
      <p:bldP spid="1523" grpId="29" animBg="1" advAuto="0"/>
      <p:bldP spid="1523" grpId="30" animBg="1" advAuto="0"/>
      <p:bldP spid="1524" grpId="31" animBg="1" advAuto="0"/>
      <p:bldP spid="1524" grpId="32" animBg="1" advAuto="0"/>
      <p:bldP spid="1525" grpId="33" animBg="1" advAuto="0"/>
      <p:bldP spid="1525" grpId="34" animBg="1" advAuto="0"/>
      <p:bldP spid="1526" grpId="35" animBg="1" advAuto="0"/>
      <p:bldP spid="1526" grpId="36" animBg="1" advAuto="0"/>
      <p:bldP spid="1527" grpId="37" animBg="1" advAuto="0"/>
      <p:bldP spid="1527" grpId="38" animBg="1" advAuto="0"/>
      <p:bldP spid="1528" grpId="39" animBg="1" advAuto="0"/>
      <p:bldP spid="1528" grpId="40" animBg="1" advAuto="0"/>
      <p:bldP spid="1529" grpId="41" animBg="1" advAuto="0"/>
      <p:bldP spid="1529" grpId="42" animBg="1" advAuto="0"/>
      <p:bldP spid="1530" grpId="43" animBg="1" advAuto="0"/>
      <p:bldP spid="1530" grpId="44" animBg="1" advAuto="0"/>
      <p:bldP spid="1531" grpId="45" animBg="1" advAuto="0"/>
      <p:bldP spid="1531" grpId="46" animBg="1" advAuto="0"/>
      <p:bldP spid="1532" grpId="47" animBg="1" advAuto="0"/>
      <p:bldP spid="1532" grpId="48" animBg="1" advAuto="0"/>
      <p:bldP spid="1533" grpId="49" animBg="1" advAuto="0"/>
      <p:bldP spid="1533" grpId="50" animBg="1" advAuto="0"/>
      <p:bldP spid="1534" grpId="51" animBg="1" advAuto="0"/>
      <p:bldP spid="1534" grpId="52" animBg="1" advAuto="0"/>
      <p:bldP spid="1535" grpId="53" animBg="1" advAuto="0"/>
      <p:bldP spid="1535" grpId="54" animBg="1" advAuto="0"/>
      <p:bldP spid="1536" grpId="55" animBg="1" advAuto="0"/>
      <p:bldP spid="1536" grpId="56" animBg="1" advAuto="0"/>
      <p:bldP spid="1537" grpId="57" animBg="1" advAuto="0"/>
      <p:bldP spid="1537" grpId="58" animBg="1" advAuto="0"/>
      <p:bldP spid="1538" grpId="59" animBg="1" advAuto="0"/>
      <p:bldP spid="1538" grpId="60" animBg="1" advAuto="0"/>
      <p:bldP spid="1539" grpId="61" animBg="1" advAuto="0"/>
      <p:bldP spid="1539" grpId="62" animBg="1" advAuto="0"/>
      <p:bldP spid="1540" grpId="63" animBg="1" advAuto="0"/>
      <p:bldP spid="1540" grpId="64" animBg="1" advAuto="0"/>
      <p:bldP spid="1541" grpId="65" animBg="1" advAuto="0"/>
      <p:bldP spid="1541" grpId="66" animBg="1" advAuto="0"/>
      <p:bldP spid="1542" grpId="67" animBg="1" advAuto="0"/>
      <p:bldP spid="1542" grpId="68" animBg="1" advAuto="0"/>
      <p:bldP spid="1543" grpId="69" animBg="1" advAuto="0"/>
      <p:bldP spid="1543" grpId="70" animBg="1" advAuto="0"/>
      <p:bldP spid="1544" grpId="71" animBg="1" advAuto="0"/>
      <p:bldP spid="1544" grpId="72" animBg="1" advAuto="0"/>
      <p:bldP spid="1545" grpId="73" animBg="1" advAuto="0"/>
      <p:bldP spid="1545" grpId="74" animBg="1" advAuto="0"/>
      <p:bldP spid="1546" grpId="75" animBg="1" advAuto="0"/>
      <p:bldP spid="1546" grpId="76" animBg="1" advAuto="0"/>
      <p:bldP spid="1547" grpId="77" animBg="1" advAuto="0"/>
      <p:bldP spid="1547" grpId="78" animBg="1" advAuto="0"/>
      <p:bldP spid="1548" grpId="79" animBg="1" advAuto="0"/>
      <p:bldP spid="1548" grpId="80" animBg="1" advAuto="0"/>
      <p:bldP spid="1549" grpId="81" animBg="1" advAuto="0"/>
      <p:bldP spid="1549" grpId="82" animBg="1" advAuto="0"/>
      <p:bldP spid="1550" grpId="83"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5" name="Freeform 2"/>
          <p:cNvSpPr/>
          <p:nvPr/>
        </p:nvSpPr>
        <p:spPr>
          <a:xfrm>
            <a:off x="2806700" y="3298825"/>
            <a:ext cx="877332" cy="1524000"/>
          </a:xfrm>
          <a:custGeom>
            <a:avLst/>
            <a:gdLst/>
            <a:ahLst/>
            <a:cxnLst>
              <a:cxn ang="0">
                <a:pos x="wd2" y="hd2"/>
              </a:cxn>
              <a:cxn ang="5400000">
                <a:pos x="wd2" y="hd2"/>
              </a:cxn>
              <a:cxn ang="10800000">
                <a:pos x="wd2" y="hd2"/>
              </a:cxn>
              <a:cxn ang="16200000">
                <a:pos x="wd2" y="hd2"/>
              </a:cxn>
            </a:cxnLst>
            <a:rect l="0" t="0" r="r" b="b"/>
            <a:pathLst>
              <a:path w="21128" h="21600" extrusionOk="0">
                <a:moveTo>
                  <a:pt x="1529" y="19620"/>
                </a:moveTo>
                <a:cubicBezTo>
                  <a:pt x="115" y="18360"/>
                  <a:pt x="535" y="18945"/>
                  <a:pt x="0" y="18000"/>
                </a:cubicBezTo>
                <a:cubicBezTo>
                  <a:pt x="344" y="16672"/>
                  <a:pt x="841" y="16178"/>
                  <a:pt x="2141" y="15120"/>
                </a:cubicBezTo>
                <a:cubicBezTo>
                  <a:pt x="2332" y="14940"/>
                  <a:pt x="2447" y="14715"/>
                  <a:pt x="2753" y="14580"/>
                </a:cubicBezTo>
                <a:cubicBezTo>
                  <a:pt x="3058" y="14422"/>
                  <a:pt x="5123" y="14220"/>
                  <a:pt x="5199" y="14220"/>
                </a:cubicBezTo>
                <a:cubicBezTo>
                  <a:pt x="9213" y="14332"/>
                  <a:pt x="10552" y="13748"/>
                  <a:pt x="12539" y="15300"/>
                </a:cubicBezTo>
                <a:cubicBezTo>
                  <a:pt x="13113" y="16335"/>
                  <a:pt x="13419" y="16335"/>
                  <a:pt x="13763" y="17640"/>
                </a:cubicBezTo>
                <a:cubicBezTo>
                  <a:pt x="13381" y="18968"/>
                  <a:pt x="13151" y="19508"/>
                  <a:pt x="11316" y="20340"/>
                </a:cubicBezTo>
                <a:cubicBezTo>
                  <a:pt x="9787" y="20272"/>
                  <a:pt x="8181" y="20430"/>
                  <a:pt x="6728" y="20160"/>
                </a:cubicBezTo>
                <a:cubicBezTo>
                  <a:pt x="6002" y="20002"/>
                  <a:pt x="5123" y="18428"/>
                  <a:pt x="4893" y="18000"/>
                </a:cubicBezTo>
                <a:cubicBezTo>
                  <a:pt x="5046" y="16785"/>
                  <a:pt x="4970" y="15458"/>
                  <a:pt x="6117" y="14400"/>
                </a:cubicBezTo>
                <a:cubicBezTo>
                  <a:pt x="6346" y="14175"/>
                  <a:pt x="7455" y="13275"/>
                  <a:pt x="7952" y="13140"/>
                </a:cubicBezTo>
                <a:cubicBezTo>
                  <a:pt x="8487" y="12938"/>
                  <a:pt x="9787" y="12780"/>
                  <a:pt x="9787" y="12780"/>
                </a:cubicBezTo>
                <a:cubicBezTo>
                  <a:pt x="11393" y="12825"/>
                  <a:pt x="15560" y="12510"/>
                  <a:pt x="17739" y="13320"/>
                </a:cubicBezTo>
                <a:cubicBezTo>
                  <a:pt x="18198" y="13478"/>
                  <a:pt x="19306" y="14310"/>
                  <a:pt x="19574" y="14580"/>
                </a:cubicBezTo>
                <a:cubicBezTo>
                  <a:pt x="20033" y="15030"/>
                  <a:pt x="20797" y="16020"/>
                  <a:pt x="20797" y="16020"/>
                </a:cubicBezTo>
                <a:cubicBezTo>
                  <a:pt x="21409" y="18292"/>
                  <a:pt x="21600" y="20768"/>
                  <a:pt x="17433" y="21600"/>
                </a:cubicBezTo>
                <a:cubicBezTo>
                  <a:pt x="13381" y="21375"/>
                  <a:pt x="13839" y="21555"/>
                  <a:pt x="11622" y="19800"/>
                </a:cubicBezTo>
                <a:cubicBezTo>
                  <a:pt x="10743" y="18270"/>
                  <a:pt x="10360" y="16088"/>
                  <a:pt x="12234" y="14760"/>
                </a:cubicBezTo>
                <a:cubicBezTo>
                  <a:pt x="13457" y="13860"/>
                  <a:pt x="15101" y="13050"/>
                  <a:pt x="16515" y="12240"/>
                </a:cubicBezTo>
                <a:cubicBezTo>
                  <a:pt x="17204" y="11812"/>
                  <a:pt x="18198" y="11498"/>
                  <a:pt x="18656" y="10980"/>
                </a:cubicBezTo>
                <a:cubicBezTo>
                  <a:pt x="19574" y="9878"/>
                  <a:pt x="20377" y="8955"/>
                  <a:pt x="20797" y="7740"/>
                </a:cubicBezTo>
                <a:cubicBezTo>
                  <a:pt x="20682" y="6705"/>
                  <a:pt x="20644" y="5692"/>
                  <a:pt x="20491" y="4680"/>
                </a:cubicBezTo>
                <a:cubicBezTo>
                  <a:pt x="20262" y="3532"/>
                  <a:pt x="17586" y="810"/>
                  <a:pt x="16210" y="0"/>
                </a:cubicBezTo>
              </a:path>
            </a:pathLst>
          </a:custGeom>
          <a:ln w="57150">
            <a:solidFill>
              <a:srgbClr val="FFFA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576" name="Text Box 6"/>
          <p:cNvSpPr txBox="1"/>
          <p:nvPr/>
        </p:nvSpPr>
        <p:spPr>
          <a:xfrm>
            <a:off x="1771650" y="44449"/>
            <a:ext cx="2874964"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Ph</a:t>
            </a:r>
            <a:r>
              <a:rPr>
                <a:latin typeface="+mn-lt"/>
                <a:ea typeface="+mn-ea"/>
                <a:cs typeface="+mn-cs"/>
                <a:sym typeface="Helvetica"/>
              </a:rPr>
              <a:t>ụ</a:t>
            </a:r>
            <a:r>
              <a:t>c. 32: 48-49</a:t>
            </a:r>
          </a:p>
        </p:txBody>
      </p:sp>
      <p:grpSp>
        <p:nvGrpSpPr>
          <p:cNvPr id="1619" name="Group 12"/>
          <p:cNvGrpSpPr/>
          <p:nvPr/>
        </p:nvGrpSpPr>
        <p:grpSpPr>
          <a:xfrm>
            <a:off x="1358900" y="825500"/>
            <a:ext cx="7115175" cy="5259388"/>
            <a:chOff x="0" y="0"/>
            <a:chExt cx="7115174" cy="5259387"/>
          </a:xfrm>
        </p:grpSpPr>
        <p:grpSp>
          <p:nvGrpSpPr>
            <p:cNvPr id="1617" name="Group 13"/>
            <p:cNvGrpSpPr/>
            <p:nvPr/>
          </p:nvGrpSpPr>
          <p:grpSpPr>
            <a:xfrm>
              <a:off x="0" y="0"/>
              <a:ext cx="7000127" cy="5259388"/>
              <a:chOff x="0" y="0"/>
              <a:chExt cx="7000126" cy="5259387"/>
            </a:xfrm>
          </p:grpSpPr>
          <p:sp>
            <p:nvSpPr>
              <p:cNvPr id="1577" name="Rectangle 14"/>
              <p:cNvSpPr/>
              <p:nvPr/>
            </p:nvSpPr>
            <p:spPr>
              <a:xfrm>
                <a:off x="0" y="0"/>
                <a:ext cx="7000127" cy="5257800"/>
              </a:xfrm>
              <a:prstGeom prst="rect">
                <a:avLst/>
              </a:prstGeom>
              <a:gradFill flip="none" rotWithShape="1">
                <a:gsLst>
                  <a:gs pos="0">
                    <a:srgbClr val="0331B3"/>
                  </a:gs>
                  <a:gs pos="100000">
                    <a:srgbClr val="011753"/>
                  </a:gs>
                </a:gsLst>
                <a:path path="circle">
                  <a:fillToRect l="37721" t="-19636" r="62278" b="119636"/>
                </a:path>
              </a:gradFill>
              <a:ln w="76200" cap="flat">
                <a:solidFill>
                  <a:schemeClr val="accent2"/>
                </a:solidFill>
                <a:prstDash val="solid"/>
                <a:miter lim="800000"/>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578" name="Freeform 15"/>
              <p:cNvSpPr/>
              <p:nvPr/>
            </p:nvSpPr>
            <p:spPr>
              <a:xfrm>
                <a:off x="16203" y="20637"/>
                <a:ext cx="1652809"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noFill/>
              <a:ln w="25400" cap="rnd">
                <a:solidFill>
                  <a:srgbClr val="00AE00"/>
                </a:solidFill>
                <a:prstDash val="solid"/>
                <a:round/>
              </a:ln>
              <a:effectLst>
                <a:outerShdw dist="12700" dir="10800000" rotWithShape="0">
                  <a:srgbClr val="1A0004"/>
                </a:outerShdw>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579" name="Freeform 16"/>
              <p:cNvSpPr/>
              <p:nvPr/>
            </p:nvSpPr>
            <p:spPr>
              <a:xfrm>
                <a:off x="5512599" y="3140075"/>
                <a:ext cx="1458361" cy="20955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noFill/>
              <a:ln w="25400" cap="rnd">
                <a:solidFill>
                  <a:srgbClr val="00AE00"/>
                </a:solidFill>
                <a:prstDash val="solid"/>
                <a:round/>
              </a:ln>
              <a:effectLst>
                <a:outerShdw dist="12700" dir="10800000" rotWithShape="0">
                  <a:srgbClr val="1A0004"/>
                </a:outerShdw>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580" name="Freeform 17"/>
              <p:cNvSpPr/>
              <p:nvPr/>
            </p:nvSpPr>
            <p:spPr>
              <a:xfrm>
                <a:off x="2002813" y="857250"/>
                <a:ext cx="4182252" cy="29146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noFill/>
              <a:ln w="25400" cap="rnd">
                <a:solidFill>
                  <a:srgbClr val="00AE00"/>
                </a:solidFill>
                <a:prstDash val="solid"/>
                <a:round/>
              </a:ln>
              <a:effectLst>
                <a:outerShdw dist="12700" dir="10800000" rotWithShape="0">
                  <a:srgbClr val="1A0004"/>
                </a:outerShdw>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581" name="Rectangle 18"/>
              <p:cNvSpPr txBox="1"/>
              <p:nvPr/>
            </p:nvSpPr>
            <p:spPr>
              <a:xfrm>
                <a:off x="3093342" y="1811337"/>
                <a:ext cx="1552343"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CECECE"/>
                    </a:solidFill>
                  </a:defRPr>
                </a:lvl1pPr>
              </a:lstStyle>
              <a:p>
                <a:r>
                  <a:t>S.Ơ</a:t>
                </a:r>
              </a:p>
            </p:txBody>
          </p:sp>
          <p:sp>
            <p:nvSpPr>
              <p:cNvPr id="1582" name="Freeform 19"/>
              <p:cNvSpPr/>
              <p:nvPr/>
            </p:nvSpPr>
            <p:spPr>
              <a:xfrm>
                <a:off x="447230" y="3752850"/>
                <a:ext cx="1925035" cy="1485900"/>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noFill/>
              <a:ln w="25400" cap="rnd">
                <a:solidFill>
                  <a:srgbClr val="00AE00"/>
                </a:solidFill>
                <a:prstDash val="solid"/>
                <a:round/>
              </a:ln>
              <a:effectLst>
                <a:outerShdw dist="12700" dir="10800000" rotWithShape="0">
                  <a:srgbClr val="1A0004"/>
                </a:outerShdw>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583" name="Freeform 20"/>
              <p:cNvSpPr/>
              <p:nvPr/>
            </p:nvSpPr>
            <p:spPr>
              <a:xfrm>
                <a:off x="1691697" y="1790700"/>
                <a:ext cx="272228" cy="304800"/>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noFill/>
              <a:ln w="25400" cap="rnd">
                <a:solidFill>
                  <a:srgbClr val="00AE00"/>
                </a:solidFill>
                <a:prstDash val="solid"/>
                <a:round/>
              </a:ln>
              <a:effectLst>
                <a:outerShdw dist="12700" dir="10800000" rotWithShape="0">
                  <a:srgbClr val="1A0004"/>
                </a:outerShdw>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584" name="Freeform 21"/>
              <p:cNvSpPr/>
              <p:nvPr/>
            </p:nvSpPr>
            <p:spPr>
              <a:xfrm>
                <a:off x="1497249" y="2495550"/>
                <a:ext cx="447231" cy="914400"/>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noFill/>
              <a:ln w="25400" cap="rnd">
                <a:solidFill>
                  <a:srgbClr val="00AE00"/>
                </a:solidFill>
                <a:prstDash val="solid"/>
                <a:round/>
              </a:ln>
              <a:effectLst>
                <a:outerShdw dist="12700" dir="10800000" rotWithShape="0">
                  <a:srgbClr val="1A0004"/>
                </a:outerShdw>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585" name="Freeform 22"/>
              <p:cNvSpPr/>
              <p:nvPr/>
            </p:nvSpPr>
            <p:spPr>
              <a:xfrm>
                <a:off x="1769476" y="2095500"/>
                <a:ext cx="58335" cy="419100"/>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noFill/>
              <a:ln w="25400" cap="rnd">
                <a:solidFill>
                  <a:srgbClr val="00AE00"/>
                </a:solidFill>
                <a:prstDash val="solid"/>
                <a:round/>
              </a:ln>
              <a:effectLst>
                <a:outerShdw dist="12700" dir="10800000" rotWithShape="0">
                  <a:srgbClr val="1A0004"/>
                </a:outerShdw>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586" name="Rectangle 23"/>
              <p:cNvSpPr txBox="1"/>
              <p:nvPr/>
            </p:nvSpPr>
            <p:spPr>
              <a:xfrm>
                <a:off x="1887765" y="1544637"/>
                <a:ext cx="1299561"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CECECE"/>
                    </a:solidFill>
                  </a:defRPr>
                </a:lvl1pPr>
              </a:lstStyle>
              <a:p>
                <a:r>
                  <a:t>SG</a:t>
                </a:r>
              </a:p>
            </p:txBody>
          </p:sp>
          <p:sp>
            <p:nvSpPr>
              <p:cNvPr id="1587" name="Rectangle 24"/>
              <p:cNvSpPr txBox="1"/>
              <p:nvPr/>
            </p:nvSpPr>
            <p:spPr>
              <a:xfrm>
                <a:off x="934970" y="4802187"/>
                <a:ext cx="716217"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CECECE"/>
                    </a:solidFill>
                  </a:defRPr>
                </a:lvl1pPr>
              </a:lstStyle>
              <a:p>
                <a:r>
                  <a:t>BĐ</a:t>
                </a:r>
              </a:p>
            </p:txBody>
          </p:sp>
          <p:sp>
            <p:nvSpPr>
              <p:cNvPr id="1588" name="Rectangle 25"/>
              <p:cNvSpPr txBox="1"/>
              <p:nvPr/>
            </p:nvSpPr>
            <p:spPr>
              <a:xfrm>
                <a:off x="429405" y="153987"/>
                <a:ext cx="840988"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CECECE"/>
                    </a:solidFill>
                  </a:defRPr>
                </a:lvl1pPr>
              </a:lstStyle>
              <a:p>
                <a:r>
                  <a:t>ĐTH</a:t>
                </a:r>
              </a:p>
            </p:txBody>
          </p:sp>
          <p:sp>
            <p:nvSpPr>
              <p:cNvPr id="1589" name="Line 27"/>
              <p:cNvSpPr/>
              <p:nvPr/>
            </p:nvSpPr>
            <p:spPr>
              <a:xfrm>
                <a:off x="149076" y="2667000"/>
                <a:ext cx="6685769" cy="0"/>
              </a:xfrm>
              <a:prstGeom prst="line">
                <a:avLst/>
              </a:prstGeom>
              <a:noFill/>
              <a:ln w="25400" cap="flat">
                <a:solidFill>
                  <a:schemeClr val="accent2"/>
                </a:solidFill>
                <a:prstDash val="dashDot"/>
                <a:round/>
              </a:ln>
              <a:effectLst>
                <a:outerShdw dist="12700" dir="10800000" rotWithShape="0">
                  <a:srgbClr val="1A0004"/>
                </a:outerShdw>
              </a:effectLst>
            </p:spPr>
            <p:txBody>
              <a:bodyPr wrap="square" lIns="45719" tIns="45719" rIns="45719" bIns="45719" numCol="1" anchor="t">
                <a:noAutofit/>
              </a:bodyPr>
              <a:lstStyle/>
              <a:p>
                <a:pPr>
                  <a:defRPr>
                    <a:solidFill>
                      <a:srgbClr val="FFFFFF"/>
                    </a:solidFill>
                  </a:defRPr>
                </a:pPr>
                <a:endParaRPr/>
              </a:p>
            </p:txBody>
          </p:sp>
          <p:sp>
            <p:nvSpPr>
              <p:cNvPr id="1590" name="Line 28"/>
              <p:cNvSpPr/>
              <p:nvPr/>
            </p:nvSpPr>
            <p:spPr>
              <a:xfrm flipH="1">
                <a:off x="3472516" y="146050"/>
                <a:ext cx="1" cy="5003800"/>
              </a:xfrm>
              <a:prstGeom prst="line">
                <a:avLst/>
              </a:prstGeom>
              <a:noFill/>
              <a:ln w="25400" cap="flat">
                <a:solidFill>
                  <a:schemeClr val="accent2"/>
                </a:solidFill>
                <a:prstDash val="dashDot"/>
                <a:round/>
              </a:ln>
              <a:effectLst>
                <a:outerShdw dist="12700" dir="10800000" rotWithShape="0">
                  <a:srgbClr val="1A0004"/>
                </a:outerShdw>
              </a:effectLst>
            </p:spPr>
            <p:txBody>
              <a:bodyPr wrap="square" lIns="45719" tIns="45719" rIns="45719" bIns="45719" numCol="1" anchor="t">
                <a:noAutofit/>
              </a:bodyPr>
              <a:lstStyle/>
              <a:p>
                <a:pPr>
                  <a:defRPr>
                    <a:solidFill>
                      <a:srgbClr val="FFFFFF"/>
                    </a:solidFill>
                  </a:defRPr>
                </a:pPr>
                <a:endParaRPr/>
              </a:p>
            </p:txBody>
          </p:sp>
          <p:sp>
            <p:nvSpPr>
              <p:cNvPr id="1591" name="Rectangle 29"/>
              <p:cNvSpPr txBox="1"/>
              <p:nvPr/>
            </p:nvSpPr>
            <p:spPr>
              <a:xfrm>
                <a:off x="1033814" y="2774950"/>
                <a:ext cx="1766237" cy="457200"/>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CECECE"/>
                    </a:solidFill>
                  </a:defRPr>
                </a:lvl1pPr>
              </a:lstStyle>
              <a:p>
                <a:r>
                  <a:t>BC</a:t>
                </a:r>
              </a:p>
            </p:txBody>
          </p:sp>
          <p:sp>
            <p:nvSpPr>
              <p:cNvPr id="1592" name="Rectangle 31"/>
              <p:cNvSpPr txBox="1"/>
              <p:nvPr/>
            </p:nvSpPr>
            <p:spPr>
              <a:xfrm>
                <a:off x="5416996" y="3557587"/>
                <a:ext cx="840988"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CECECE"/>
                    </a:solidFill>
                  </a:defRPr>
                </a:lvl1pPr>
              </a:lstStyle>
              <a:p>
                <a:r>
                  <a:t>U</a:t>
                </a:r>
              </a:p>
            </p:txBody>
          </p:sp>
          <p:sp>
            <p:nvSpPr>
              <p:cNvPr id="1593" name="Rectangle 32"/>
              <p:cNvSpPr txBox="1"/>
              <p:nvPr/>
            </p:nvSpPr>
            <p:spPr>
              <a:xfrm>
                <a:off x="4329707" y="2046287"/>
                <a:ext cx="840988"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CECECE"/>
                    </a:solidFill>
                  </a:defRPr>
                </a:lvl1pPr>
              </a:lstStyle>
              <a:p>
                <a:r>
                  <a:t>B</a:t>
                </a:r>
              </a:p>
            </p:txBody>
          </p:sp>
          <p:sp>
            <p:nvSpPr>
              <p:cNvPr id="1594" name="Rectangle 33"/>
              <p:cNvSpPr txBox="1"/>
              <p:nvPr/>
            </p:nvSpPr>
            <p:spPr>
              <a:xfrm>
                <a:off x="3968358" y="973137"/>
                <a:ext cx="852331"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CECECE"/>
                    </a:solidFill>
                  </a:defRPr>
                </a:lvl1pPr>
              </a:lstStyle>
              <a:p>
                <a:r>
                  <a:t>H</a:t>
                </a:r>
              </a:p>
            </p:txBody>
          </p:sp>
          <p:sp>
            <p:nvSpPr>
              <p:cNvPr id="1595" name="Rectangle 34"/>
              <p:cNvSpPr txBox="1"/>
              <p:nvPr/>
            </p:nvSpPr>
            <p:spPr>
              <a:xfrm>
                <a:off x="5601721" y="687387"/>
                <a:ext cx="1319006"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CECECE"/>
                    </a:solidFill>
                  </a:defRPr>
                </a:lvl1pPr>
              </a:lstStyle>
              <a:p>
                <a:r>
                  <a:t>N(A)</a:t>
                </a:r>
              </a:p>
            </p:txBody>
          </p:sp>
          <p:sp>
            <p:nvSpPr>
              <p:cNvPr id="1596" name="Oval 35"/>
              <p:cNvSpPr/>
              <p:nvPr/>
            </p:nvSpPr>
            <p:spPr>
              <a:xfrm>
                <a:off x="5434820" y="806450"/>
                <a:ext cx="196069" cy="187327"/>
              </a:xfrm>
              <a:prstGeom prst="ellipse">
                <a:avLst/>
              </a:prstGeom>
              <a:solidFill>
                <a:srgbClr val="FAF200"/>
              </a:solidFill>
              <a:ln w="25400" cap="flat">
                <a:solidFill>
                  <a:srgbClr val="00AE00"/>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597" name="Rectangle 36"/>
              <p:cNvSpPr txBox="1"/>
              <p:nvPr/>
            </p:nvSpPr>
            <p:spPr>
              <a:xfrm>
                <a:off x="1564867" y="1730375"/>
                <a:ext cx="321717" cy="457200"/>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CECECE"/>
                    </a:solidFill>
                  </a:defRPr>
                </a:lvl1pPr>
              </a:lstStyle>
              <a:p>
                <a:r>
                  <a:t>C</a:t>
                </a:r>
              </a:p>
            </p:txBody>
          </p:sp>
          <p:sp>
            <p:nvSpPr>
              <p:cNvPr id="1598" name="Oval 37"/>
              <p:cNvSpPr/>
              <p:nvPr/>
            </p:nvSpPr>
            <p:spPr>
              <a:xfrm>
                <a:off x="1403266" y="2397125"/>
                <a:ext cx="197689" cy="187327"/>
              </a:xfrm>
              <a:prstGeom prst="ellipse">
                <a:avLst/>
              </a:prstGeom>
              <a:solidFill>
                <a:srgbClr val="FAF200"/>
              </a:solidFill>
              <a:ln w="25400" cap="flat">
                <a:solidFill>
                  <a:srgbClr val="00AE00"/>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599" name="Rectangle 38"/>
              <p:cNvSpPr txBox="1"/>
              <p:nvPr/>
            </p:nvSpPr>
            <p:spPr>
              <a:xfrm>
                <a:off x="1195034" y="2239962"/>
                <a:ext cx="338684"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CECECE"/>
                    </a:solidFill>
                  </a:defRPr>
                </a:lvl1pPr>
              </a:lstStyle>
              <a:p>
                <a:r>
                  <a:t>G</a:t>
                </a:r>
              </a:p>
            </p:txBody>
          </p:sp>
          <p:sp>
            <p:nvSpPr>
              <p:cNvPr id="1600" name="Rectangle 39"/>
              <p:cNvSpPr txBox="1"/>
              <p:nvPr/>
            </p:nvSpPr>
            <p:spPr>
              <a:xfrm>
                <a:off x="1699673" y="4325937"/>
                <a:ext cx="491233"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CECECE"/>
                    </a:solidFill>
                  </a:defRPr>
                </a:lvl1pPr>
              </a:lstStyle>
              <a:p>
                <a:r>
                  <a:t>NS</a:t>
                </a:r>
              </a:p>
            </p:txBody>
          </p:sp>
          <p:sp>
            <p:nvSpPr>
              <p:cNvPr id="1601" name="Rectangle 40"/>
              <p:cNvSpPr txBox="1"/>
              <p:nvPr/>
            </p:nvSpPr>
            <p:spPr>
              <a:xfrm>
                <a:off x="256700" y="3243262"/>
                <a:ext cx="304901"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1400"/>
                  </a:spcBef>
                  <a:defRPr sz="2400">
                    <a:solidFill>
                      <a:srgbClr val="CECECE"/>
                    </a:solidFill>
                  </a:defRPr>
                </a:lvl1pPr>
              </a:lstStyle>
              <a:p>
                <a:r>
                  <a:t>E</a:t>
                </a:r>
              </a:p>
            </p:txBody>
          </p:sp>
          <p:sp>
            <p:nvSpPr>
              <p:cNvPr id="1602" name="Freeform 41"/>
              <p:cNvSpPr/>
              <p:nvPr/>
            </p:nvSpPr>
            <p:spPr>
              <a:xfrm>
                <a:off x="4303781" y="2298700"/>
                <a:ext cx="97062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noFill/>
              <a:ln w="57150" cap="flat">
                <a:solidFill>
                  <a:srgbClr val="2E7E3B"/>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03" name="Freeform 42"/>
              <p:cNvSpPr/>
              <p:nvPr/>
            </p:nvSpPr>
            <p:spPr>
              <a:xfrm>
                <a:off x="1348172" y="1041400"/>
                <a:ext cx="2942647" cy="1231900"/>
              </a:xfrm>
              <a:custGeom>
                <a:avLst/>
                <a:gdLst/>
                <a:ahLst/>
                <a:cxnLst>
                  <a:cxn ang="0">
                    <a:pos x="wd2" y="hd2"/>
                  </a:cxn>
                  <a:cxn ang="5400000">
                    <a:pos x="wd2" y="hd2"/>
                  </a:cxn>
                  <a:cxn ang="10800000">
                    <a:pos x="wd2" y="hd2"/>
                  </a:cxn>
                  <a:cxn ang="16200000">
                    <a:pos x="wd2" y="hd2"/>
                  </a:cxn>
                </a:cxnLst>
                <a:rect l="0" t="0" r="r" b="b"/>
                <a:pathLst>
                  <a:path w="21600" h="21137" extrusionOk="0">
                    <a:moveTo>
                      <a:pt x="21600" y="21137"/>
                    </a:moveTo>
                    <a:cubicBezTo>
                      <a:pt x="21374" y="20347"/>
                      <a:pt x="21362" y="19775"/>
                      <a:pt x="21219" y="18958"/>
                    </a:cubicBezTo>
                    <a:cubicBezTo>
                      <a:pt x="20494" y="15090"/>
                      <a:pt x="20220" y="10814"/>
                      <a:pt x="19507" y="6973"/>
                    </a:cubicBezTo>
                    <a:cubicBezTo>
                      <a:pt x="19245" y="5584"/>
                      <a:pt x="19078" y="4031"/>
                      <a:pt x="18555" y="3051"/>
                    </a:cubicBezTo>
                    <a:cubicBezTo>
                      <a:pt x="17401" y="844"/>
                      <a:pt x="15201" y="245"/>
                      <a:pt x="13797" y="0"/>
                    </a:cubicBezTo>
                    <a:cubicBezTo>
                      <a:pt x="9837" y="136"/>
                      <a:pt x="9361" y="-463"/>
                      <a:pt x="6661" y="1307"/>
                    </a:cubicBezTo>
                    <a:cubicBezTo>
                      <a:pt x="6316" y="1879"/>
                      <a:pt x="5995" y="2234"/>
                      <a:pt x="5614" y="2615"/>
                    </a:cubicBezTo>
                    <a:cubicBezTo>
                      <a:pt x="5424" y="2778"/>
                      <a:pt x="5210" y="2778"/>
                      <a:pt x="5043" y="3051"/>
                    </a:cubicBezTo>
                    <a:cubicBezTo>
                      <a:pt x="4282" y="4195"/>
                      <a:pt x="3390" y="4848"/>
                      <a:pt x="2664" y="6101"/>
                    </a:cubicBezTo>
                    <a:cubicBezTo>
                      <a:pt x="2224" y="6837"/>
                      <a:pt x="1713" y="7872"/>
                      <a:pt x="1427" y="8934"/>
                    </a:cubicBezTo>
                    <a:cubicBezTo>
                      <a:pt x="1344" y="9207"/>
                      <a:pt x="1320" y="9533"/>
                      <a:pt x="1237" y="9806"/>
                    </a:cubicBezTo>
                    <a:cubicBezTo>
                      <a:pt x="1118" y="10133"/>
                      <a:pt x="963" y="10323"/>
                      <a:pt x="856" y="10677"/>
                    </a:cubicBezTo>
                    <a:cubicBezTo>
                      <a:pt x="404" y="12012"/>
                      <a:pt x="0" y="14409"/>
                      <a:pt x="0" y="16125"/>
                    </a:cubicBezTo>
                  </a:path>
                </a:pathLst>
              </a:custGeom>
              <a:noFill/>
              <a:ln w="57150" cap="flat">
                <a:solidFill>
                  <a:srgbClr val="2E7E3B"/>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04" name="Freeform 43"/>
              <p:cNvSpPr/>
              <p:nvPr/>
            </p:nvSpPr>
            <p:spPr>
              <a:xfrm>
                <a:off x="142595" y="1993900"/>
                <a:ext cx="1205578" cy="1409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65" y="2773"/>
                      <a:pt x="20468" y="5570"/>
                      <a:pt x="19974" y="8368"/>
                    </a:cubicBezTo>
                    <a:cubicBezTo>
                      <a:pt x="19626" y="10143"/>
                      <a:pt x="19510" y="13500"/>
                      <a:pt x="18348" y="14984"/>
                    </a:cubicBezTo>
                    <a:cubicBezTo>
                      <a:pt x="17187" y="16419"/>
                      <a:pt x="15126" y="17562"/>
                      <a:pt x="13239" y="18292"/>
                    </a:cubicBezTo>
                    <a:cubicBezTo>
                      <a:pt x="10626" y="19241"/>
                      <a:pt x="7868" y="19557"/>
                      <a:pt x="5110" y="20043"/>
                    </a:cubicBezTo>
                    <a:cubicBezTo>
                      <a:pt x="3223" y="20335"/>
                      <a:pt x="1394" y="20408"/>
                      <a:pt x="0" y="21600"/>
                    </a:cubicBezTo>
                  </a:path>
                </a:pathLst>
              </a:custGeom>
              <a:noFill/>
              <a:ln w="57150" cap="flat">
                <a:solidFill>
                  <a:srgbClr val="2E7E3B"/>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05" name="Freeform 44"/>
              <p:cNvSpPr/>
              <p:nvPr/>
            </p:nvSpPr>
            <p:spPr>
              <a:xfrm>
                <a:off x="163005" y="3390900"/>
                <a:ext cx="1334245" cy="1181926"/>
              </a:xfrm>
              <a:custGeom>
                <a:avLst/>
                <a:gdLst/>
                <a:ahLst/>
                <a:cxnLst>
                  <a:cxn ang="0">
                    <a:pos x="wd2" y="hd2"/>
                  </a:cxn>
                  <a:cxn ang="5400000">
                    <a:pos x="wd2" y="hd2"/>
                  </a:cxn>
                  <a:cxn ang="10800000">
                    <a:pos x="wd2" y="hd2"/>
                  </a:cxn>
                  <a:cxn ang="16200000">
                    <a:pos x="wd2" y="hd2"/>
                  </a:cxn>
                </a:cxnLst>
                <a:rect l="0" t="0" r="r" b="b"/>
                <a:pathLst>
                  <a:path w="19917" h="21471" extrusionOk="0">
                    <a:moveTo>
                      <a:pt x="268" y="0"/>
                    </a:moveTo>
                    <a:cubicBezTo>
                      <a:pt x="-1683" y="6950"/>
                      <a:pt x="7612" y="4989"/>
                      <a:pt x="9900" y="5076"/>
                    </a:cubicBezTo>
                    <a:cubicBezTo>
                      <a:pt x="12187" y="5970"/>
                      <a:pt x="14764" y="7988"/>
                      <a:pt x="15294" y="11074"/>
                    </a:cubicBezTo>
                    <a:cubicBezTo>
                      <a:pt x="15727" y="13669"/>
                      <a:pt x="15823" y="16351"/>
                      <a:pt x="16449" y="18918"/>
                    </a:cubicBezTo>
                    <a:cubicBezTo>
                      <a:pt x="16570" y="19495"/>
                      <a:pt x="16955" y="20793"/>
                      <a:pt x="17413" y="20994"/>
                    </a:cubicBezTo>
                    <a:cubicBezTo>
                      <a:pt x="18978" y="21600"/>
                      <a:pt x="18159" y="21456"/>
                      <a:pt x="19917" y="21456"/>
                    </a:cubicBezTo>
                  </a:path>
                </a:pathLst>
              </a:custGeom>
              <a:noFill/>
              <a:ln w="57150" cap="flat">
                <a:solidFill>
                  <a:srgbClr val="2E7E3B"/>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06" name="Freeform 45"/>
              <p:cNvSpPr/>
              <p:nvPr/>
            </p:nvSpPr>
            <p:spPr>
              <a:xfrm>
                <a:off x="1453385" y="3822647"/>
                <a:ext cx="241068" cy="749354"/>
              </a:xfrm>
              <a:custGeom>
                <a:avLst/>
                <a:gdLst/>
                <a:ahLst/>
                <a:cxnLst>
                  <a:cxn ang="0">
                    <a:pos x="wd2" y="hd2"/>
                  </a:cxn>
                  <a:cxn ang="5400000">
                    <a:pos x="wd2" y="hd2"/>
                  </a:cxn>
                  <a:cxn ang="10800000">
                    <a:pos x="wd2" y="hd2"/>
                  </a:cxn>
                  <a:cxn ang="16200000">
                    <a:pos x="wd2" y="hd2"/>
                  </a:cxn>
                </a:cxnLst>
                <a:rect l="0" t="0" r="r" b="b"/>
                <a:pathLst>
                  <a:path w="19014" h="21420" extrusionOk="0">
                    <a:moveTo>
                      <a:pt x="5024" y="21420"/>
                    </a:moveTo>
                    <a:cubicBezTo>
                      <a:pt x="10800" y="21057"/>
                      <a:pt x="10675" y="21465"/>
                      <a:pt x="14065" y="19968"/>
                    </a:cubicBezTo>
                    <a:cubicBezTo>
                      <a:pt x="15447" y="19241"/>
                      <a:pt x="18084" y="17789"/>
                      <a:pt x="18084" y="17789"/>
                    </a:cubicBezTo>
                    <a:cubicBezTo>
                      <a:pt x="21098" y="13388"/>
                      <a:pt x="16451" y="7579"/>
                      <a:pt x="9042" y="3994"/>
                    </a:cubicBezTo>
                    <a:cubicBezTo>
                      <a:pt x="6656" y="1499"/>
                      <a:pt x="9796" y="4176"/>
                      <a:pt x="5024" y="2179"/>
                    </a:cubicBezTo>
                    <a:cubicBezTo>
                      <a:pt x="-502" y="-135"/>
                      <a:pt x="3517" y="1"/>
                      <a:pt x="0" y="1"/>
                    </a:cubicBezTo>
                  </a:path>
                </a:pathLst>
              </a:custGeom>
              <a:noFill/>
              <a:ln w="57150" cap="flat">
                <a:solidFill>
                  <a:srgbClr val="2E7E3B"/>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07" name="Rectangle 46"/>
              <p:cNvSpPr txBox="1"/>
              <p:nvPr/>
            </p:nvSpPr>
            <p:spPr>
              <a:xfrm>
                <a:off x="2247895" y="2120900"/>
                <a:ext cx="835324" cy="698500"/>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2400"/>
                  </a:spcBef>
                  <a:defRPr sz="4000">
                    <a:solidFill>
                      <a:srgbClr val="EEFF4B"/>
                    </a:solidFill>
                  </a:defRPr>
                </a:lvl1pPr>
              </a:lstStyle>
              <a:p>
                <a:r>
                  <a:t>NN</a:t>
                </a:r>
              </a:p>
            </p:txBody>
          </p:sp>
          <p:sp>
            <p:nvSpPr>
              <p:cNvPr id="1608" name="Rectangle 47"/>
              <p:cNvSpPr txBox="1"/>
              <p:nvPr/>
            </p:nvSpPr>
            <p:spPr>
              <a:xfrm>
                <a:off x="2401264" y="3429000"/>
                <a:ext cx="807295" cy="698500"/>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spcBef>
                    <a:spcPts val="2400"/>
                  </a:spcBef>
                  <a:defRPr sz="4000">
                    <a:solidFill>
                      <a:srgbClr val="EEFF4B"/>
                    </a:solidFill>
                  </a:defRPr>
                </a:lvl1pPr>
              </a:lstStyle>
              <a:p>
                <a:r>
                  <a:t>CB</a:t>
                </a:r>
              </a:p>
            </p:txBody>
          </p:sp>
          <p:sp>
            <p:nvSpPr>
              <p:cNvPr id="1609" name="Oval 48"/>
              <p:cNvSpPr/>
              <p:nvPr/>
            </p:nvSpPr>
            <p:spPr>
              <a:xfrm>
                <a:off x="4187112" y="2195512"/>
                <a:ext cx="196069" cy="187327"/>
              </a:xfrm>
              <a:prstGeom prst="ellipse">
                <a:avLst/>
              </a:prstGeom>
              <a:solidFill>
                <a:srgbClr val="FAF200"/>
              </a:solidFill>
              <a:ln w="25400" cap="flat">
                <a:solidFill>
                  <a:srgbClr val="00AE00"/>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10" name="Oval 49"/>
              <p:cNvSpPr/>
              <p:nvPr/>
            </p:nvSpPr>
            <p:spPr>
              <a:xfrm>
                <a:off x="1299560" y="1906587"/>
                <a:ext cx="196069" cy="187327"/>
              </a:xfrm>
              <a:prstGeom prst="ellipse">
                <a:avLst/>
              </a:prstGeom>
              <a:solidFill>
                <a:srgbClr val="FAF200"/>
              </a:solidFill>
              <a:ln w="25400" cap="flat">
                <a:solidFill>
                  <a:srgbClr val="00AE00"/>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11" name="Oval 50"/>
              <p:cNvSpPr/>
              <p:nvPr/>
            </p:nvSpPr>
            <p:spPr>
              <a:xfrm>
                <a:off x="3791735" y="1144587"/>
                <a:ext cx="196069" cy="187327"/>
              </a:xfrm>
              <a:prstGeom prst="ellipse">
                <a:avLst/>
              </a:prstGeom>
              <a:solidFill>
                <a:srgbClr val="FAF200"/>
              </a:solidFill>
              <a:ln w="25400" cap="flat">
                <a:solidFill>
                  <a:srgbClr val="00AE00"/>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12" name="Oval 51"/>
              <p:cNvSpPr/>
              <p:nvPr/>
            </p:nvSpPr>
            <p:spPr>
              <a:xfrm>
                <a:off x="5241992" y="3670300"/>
                <a:ext cx="197689" cy="187327"/>
              </a:xfrm>
              <a:prstGeom prst="ellipse">
                <a:avLst/>
              </a:prstGeom>
              <a:solidFill>
                <a:srgbClr val="FAF200"/>
              </a:solidFill>
              <a:ln w="25400" cap="flat">
                <a:solidFill>
                  <a:srgbClr val="00AE00"/>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13" name="Oval 52"/>
              <p:cNvSpPr/>
              <p:nvPr/>
            </p:nvSpPr>
            <p:spPr>
              <a:xfrm>
                <a:off x="72917" y="3348037"/>
                <a:ext cx="196069" cy="187327"/>
              </a:xfrm>
              <a:prstGeom prst="ellipse">
                <a:avLst/>
              </a:prstGeom>
              <a:solidFill>
                <a:srgbClr val="FAF200"/>
              </a:solidFill>
              <a:ln w="25400" cap="flat">
                <a:solidFill>
                  <a:srgbClr val="00AE00"/>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14" name="Oval 53"/>
              <p:cNvSpPr/>
              <p:nvPr/>
            </p:nvSpPr>
            <p:spPr>
              <a:xfrm>
                <a:off x="1333588" y="3735387"/>
                <a:ext cx="197689" cy="187327"/>
              </a:xfrm>
              <a:prstGeom prst="ellipse">
                <a:avLst/>
              </a:prstGeom>
              <a:solidFill>
                <a:srgbClr val="FAF200"/>
              </a:solidFill>
              <a:ln w="25400" cap="flat">
                <a:solidFill>
                  <a:srgbClr val="00AE00"/>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15" name="Oval 54"/>
              <p:cNvSpPr/>
              <p:nvPr/>
            </p:nvSpPr>
            <p:spPr>
              <a:xfrm>
                <a:off x="1421090" y="4448175"/>
                <a:ext cx="197689" cy="187327"/>
              </a:xfrm>
              <a:prstGeom prst="ellipse">
                <a:avLst/>
              </a:prstGeom>
              <a:solidFill>
                <a:srgbClr val="FAF200"/>
              </a:solidFill>
              <a:ln w="25400" cap="flat">
                <a:solidFill>
                  <a:srgbClr val="00AE00"/>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16" name="Oval 55"/>
              <p:cNvSpPr/>
              <p:nvPr/>
            </p:nvSpPr>
            <p:spPr>
              <a:xfrm>
                <a:off x="1955822" y="2363787"/>
                <a:ext cx="197689" cy="187327"/>
              </a:xfrm>
              <a:prstGeom prst="ellipse">
                <a:avLst/>
              </a:prstGeom>
              <a:solidFill>
                <a:srgbClr val="FAF200"/>
              </a:solidFill>
              <a:ln w="25400" cap="flat">
                <a:solidFill>
                  <a:srgbClr val="00AE00"/>
                </a:solidFill>
                <a:prstDash val="solid"/>
                <a:round/>
              </a:ln>
              <a:effectLst>
                <a:outerShdw dist="12700" dir="108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618" name="Rectangle 56"/>
            <p:cNvSpPr txBox="1"/>
            <p:nvPr/>
          </p:nvSpPr>
          <p:spPr>
            <a:xfrm>
              <a:off x="5776724" y="4421187"/>
              <a:ext cx="1338451" cy="457201"/>
            </a:xfrm>
            <a:prstGeom prst="rect">
              <a:avLst/>
            </a:prstGeom>
            <a:noFill/>
            <a:ln w="12700" cap="flat">
              <a:noFill/>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spcBef>
                  <a:spcPts val="1400"/>
                </a:spcBef>
                <a:defRPr sz="2400">
                  <a:solidFill>
                    <a:srgbClr val="CECECE"/>
                  </a:solidFill>
                </a:defRPr>
              </a:lvl1pPr>
            </a:lstStyle>
            <a:p>
              <a:r>
                <a:t>VBT</a:t>
              </a:r>
            </a:p>
          </p:txBody>
        </p:sp>
      </p:grpSp>
      <p:sp>
        <p:nvSpPr>
          <p:cNvPr id="1620" name="Text Box 74"/>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621" name="Rectangle 76"/>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25</a:t>
            </a:r>
          </a:p>
        </p:txBody>
      </p:sp>
      <p:sp>
        <p:nvSpPr>
          <p:cNvPr id="1622" name="Freeform 78"/>
          <p:cNvSpPr/>
          <p:nvPr/>
        </p:nvSpPr>
        <p:spPr>
          <a:xfrm>
            <a:off x="2759075" y="3290887"/>
            <a:ext cx="877332" cy="1524001"/>
          </a:xfrm>
          <a:custGeom>
            <a:avLst/>
            <a:gdLst/>
            <a:ahLst/>
            <a:cxnLst>
              <a:cxn ang="0">
                <a:pos x="wd2" y="hd2"/>
              </a:cxn>
              <a:cxn ang="5400000">
                <a:pos x="wd2" y="hd2"/>
              </a:cxn>
              <a:cxn ang="10800000">
                <a:pos x="wd2" y="hd2"/>
              </a:cxn>
              <a:cxn ang="16200000">
                <a:pos x="wd2" y="hd2"/>
              </a:cxn>
            </a:cxnLst>
            <a:rect l="0" t="0" r="r" b="b"/>
            <a:pathLst>
              <a:path w="21128" h="21600" extrusionOk="0">
                <a:moveTo>
                  <a:pt x="1529" y="19620"/>
                </a:moveTo>
                <a:cubicBezTo>
                  <a:pt x="115" y="18360"/>
                  <a:pt x="535" y="18945"/>
                  <a:pt x="0" y="18000"/>
                </a:cubicBezTo>
                <a:cubicBezTo>
                  <a:pt x="344" y="16672"/>
                  <a:pt x="841" y="16178"/>
                  <a:pt x="2141" y="15120"/>
                </a:cubicBezTo>
                <a:cubicBezTo>
                  <a:pt x="2332" y="14940"/>
                  <a:pt x="2447" y="14715"/>
                  <a:pt x="2753" y="14580"/>
                </a:cubicBezTo>
                <a:cubicBezTo>
                  <a:pt x="3058" y="14422"/>
                  <a:pt x="5123" y="14220"/>
                  <a:pt x="5199" y="14220"/>
                </a:cubicBezTo>
                <a:cubicBezTo>
                  <a:pt x="9213" y="14332"/>
                  <a:pt x="10552" y="13748"/>
                  <a:pt x="12539" y="15300"/>
                </a:cubicBezTo>
                <a:cubicBezTo>
                  <a:pt x="13113" y="16335"/>
                  <a:pt x="13419" y="16335"/>
                  <a:pt x="13763" y="17640"/>
                </a:cubicBezTo>
                <a:cubicBezTo>
                  <a:pt x="13381" y="18968"/>
                  <a:pt x="13151" y="19508"/>
                  <a:pt x="11316" y="20340"/>
                </a:cubicBezTo>
                <a:cubicBezTo>
                  <a:pt x="9787" y="20272"/>
                  <a:pt x="8181" y="20430"/>
                  <a:pt x="6728" y="20160"/>
                </a:cubicBezTo>
                <a:cubicBezTo>
                  <a:pt x="6002" y="20002"/>
                  <a:pt x="5123" y="18428"/>
                  <a:pt x="4893" y="18000"/>
                </a:cubicBezTo>
                <a:cubicBezTo>
                  <a:pt x="5046" y="16785"/>
                  <a:pt x="4970" y="15458"/>
                  <a:pt x="6117" y="14400"/>
                </a:cubicBezTo>
                <a:cubicBezTo>
                  <a:pt x="6346" y="14175"/>
                  <a:pt x="7455" y="13275"/>
                  <a:pt x="7952" y="13140"/>
                </a:cubicBezTo>
                <a:cubicBezTo>
                  <a:pt x="8487" y="12938"/>
                  <a:pt x="9787" y="12780"/>
                  <a:pt x="9787" y="12780"/>
                </a:cubicBezTo>
                <a:cubicBezTo>
                  <a:pt x="11393" y="12825"/>
                  <a:pt x="15560" y="12510"/>
                  <a:pt x="17739" y="13320"/>
                </a:cubicBezTo>
                <a:cubicBezTo>
                  <a:pt x="18198" y="13478"/>
                  <a:pt x="19306" y="14310"/>
                  <a:pt x="19574" y="14580"/>
                </a:cubicBezTo>
                <a:cubicBezTo>
                  <a:pt x="20033" y="15030"/>
                  <a:pt x="20797" y="16020"/>
                  <a:pt x="20797" y="16020"/>
                </a:cubicBezTo>
                <a:cubicBezTo>
                  <a:pt x="21409" y="18292"/>
                  <a:pt x="21600" y="20768"/>
                  <a:pt x="17433" y="21600"/>
                </a:cubicBezTo>
                <a:cubicBezTo>
                  <a:pt x="13381" y="21375"/>
                  <a:pt x="13839" y="21555"/>
                  <a:pt x="11622" y="19800"/>
                </a:cubicBezTo>
                <a:cubicBezTo>
                  <a:pt x="10743" y="18270"/>
                  <a:pt x="10360" y="16088"/>
                  <a:pt x="12234" y="14760"/>
                </a:cubicBezTo>
                <a:cubicBezTo>
                  <a:pt x="13457" y="13860"/>
                  <a:pt x="15101" y="13050"/>
                  <a:pt x="16515" y="12240"/>
                </a:cubicBezTo>
                <a:cubicBezTo>
                  <a:pt x="17204" y="11812"/>
                  <a:pt x="18198" y="11498"/>
                  <a:pt x="18656" y="10980"/>
                </a:cubicBezTo>
                <a:cubicBezTo>
                  <a:pt x="19574" y="9878"/>
                  <a:pt x="20377" y="8955"/>
                  <a:pt x="20797" y="7740"/>
                </a:cubicBezTo>
                <a:cubicBezTo>
                  <a:pt x="20682" y="6705"/>
                  <a:pt x="20644" y="5692"/>
                  <a:pt x="20491" y="4680"/>
                </a:cubicBezTo>
                <a:cubicBezTo>
                  <a:pt x="20262" y="3532"/>
                  <a:pt x="17586" y="810"/>
                  <a:pt x="16210" y="0"/>
                </a:cubicBezTo>
              </a:path>
            </a:pathLst>
          </a:custGeom>
          <a:ln w="57150">
            <a:solidFill>
              <a:srgbClr val="FFFA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1626" name="AutoShape 79"/>
          <p:cNvGrpSpPr/>
          <p:nvPr/>
        </p:nvGrpSpPr>
        <p:grpSpPr>
          <a:xfrm>
            <a:off x="5022732" y="2648405"/>
            <a:ext cx="1231253" cy="1157496"/>
            <a:chOff x="0" y="0"/>
            <a:chExt cx="1231252" cy="1157495"/>
          </a:xfrm>
        </p:grpSpPr>
        <p:sp>
          <p:nvSpPr>
            <p:cNvPr id="1623" name="Shape"/>
            <p:cNvSpPr/>
            <p:nvPr/>
          </p:nvSpPr>
          <p:spPr>
            <a:xfrm rot="10751171">
              <a:off x="8065" y="7247"/>
              <a:ext cx="1028701" cy="11430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EFF4B"/>
            </a:solidFill>
            <a:ln w="28575" cap="flat">
              <a:solidFill>
                <a:srgbClr val="D83104"/>
              </a:solidFill>
              <a:prstDash val="solid"/>
              <a:miter lim="800000"/>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24" name="Rectangle"/>
            <p:cNvSpPr/>
            <p:nvPr/>
          </p:nvSpPr>
          <p:spPr>
            <a:xfrm rot="10751171">
              <a:off x="1074805" y="284610"/>
              <a:ext cx="76201" cy="571501"/>
            </a:xfrm>
            <a:prstGeom prst="rect">
              <a:avLst/>
            </a:prstGeom>
            <a:solidFill>
              <a:srgbClr val="EEFF4B"/>
            </a:solidFill>
            <a:ln w="28575" cap="flat">
              <a:solidFill>
                <a:srgbClr val="D83104"/>
              </a:solidFill>
              <a:prstDash val="solid"/>
              <a:miter lim="800000"/>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25" name="Rectangle"/>
            <p:cNvSpPr/>
            <p:nvPr/>
          </p:nvSpPr>
          <p:spPr>
            <a:xfrm rot="10751171">
              <a:off x="1189096" y="283257"/>
              <a:ext cx="38101" cy="571501"/>
            </a:xfrm>
            <a:prstGeom prst="rect">
              <a:avLst/>
            </a:prstGeom>
            <a:solidFill>
              <a:srgbClr val="EEFF4B"/>
            </a:solidFill>
            <a:ln w="28575" cap="flat">
              <a:solidFill>
                <a:srgbClr val="D83104"/>
              </a:solidFill>
              <a:prstDash val="solid"/>
              <a:miter lim="800000"/>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1627" name="Oval 84"/>
          <p:cNvSpPr/>
          <p:nvPr/>
        </p:nvSpPr>
        <p:spPr>
          <a:xfrm>
            <a:off x="3138487" y="2806700"/>
            <a:ext cx="1701801" cy="965200"/>
          </a:xfrm>
          <a:prstGeom prst="ellipse">
            <a:avLst/>
          </a:prstGeom>
          <a:ln w="57150">
            <a:solidFill>
              <a:srgbClr val="FFFFFF"/>
            </a:solidFill>
          </a:ln>
          <a:effectLst>
            <a:outerShdw dist="81320" dir="3080412"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628" name="Rectangle 104"/>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629" name="Rectangle 105"/>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630" name="AutoShape 106"/>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631" name="Rectangle 107"/>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632" name="AutoShape 108"/>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633" name="Line 109"/>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634" name="Line 110"/>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635" name="Line 111"/>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636" name="Line 112"/>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637" name="Line 113"/>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638" name="Line 117"/>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639" name="Rectangle 120"/>
          <p:cNvSpPr txBox="1"/>
          <p:nvPr/>
        </p:nvSpPr>
        <p:spPr>
          <a:xfrm>
            <a:off x="8051800" y="4373562"/>
            <a:ext cx="73660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a:defRPr sz="900">
                <a:solidFill>
                  <a:srgbClr val="000000"/>
                </a:solidFill>
                <a:latin typeface="+mn-lt"/>
                <a:ea typeface="+mn-ea"/>
                <a:cs typeface="+mn-cs"/>
                <a:sym typeface="Helvetica"/>
              </a:defRPr>
            </a:lvl1pPr>
          </a:lstStyle>
          <a:p>
            <a:r>
              <a:t>40</a:t>
            </a:r>
          </a:p>
        </p:txBody>
      </p:sp>
      <p:sp>
        <p:nvSpPr>
          <p:cNvPr id="1640"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641"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642"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1643"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644"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645"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646"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1575"/>
                                        </p:tgtEl>
                                        <p:attrNameLst>
                                          <p:attrName>style.visibility</p:attrName>
                                        </p:attrNameLst>
                                      </p:cBhvr>
                                      <p:to>
                                        <p:strVal val="visible"/>
                                      </p:to>
                                    </p:set>
                                    <p:animEffect transition="in" filter="wipe(down)">
                                      <p:cBhvr>
                                        <p:cTn id="7" dur="500"/>
                                        <p:tgtEl>
                                          <p:spTgt spid="1575"/>
                                        </p:tgtEl>
                                      </p:cBhvr>
                                    </p:animEffect>
                                  </p:childTnLst>
                                </p:cTn>
                              </p:par>
                            </p:childTnLst>
                          </p:cTn>
                        </p:par>
                        <p:par>
                          <p:cTn id="8" fill="hold">
                            <p:stCondLst>
                              <p:cond delay="500"/>
                            </p:stCondLst>
                            <p:childTnLst>
                              <p:par>
                                <p:cTn id="9" presetID="2" presetClass="entr" presetSubtype="2" fill="hold" grpId="2" nodeType="afterEffect">
                                  <p:stCondLst>
                                    <p:cond delay="100"/>
                                  </p:stCondLst>
                                  <p:iterate>
                                    <p:tmAbs val="0"/>
                                  </p:iterate>
                                  <p:childTnLst>
                                    <p:set>
                                      <p:cBhvr>
                                        <p:cTn id="10" fill="hold"/>
                                        <p:tgtEl>
                                          <p:spTgt spid="1626"/>
                                        </p:tgtEl>
                                        <p:attrNameLst>
                                          <p:attrName>style.visibility</p:attrName>
                                        </p:attrNameLst>
                                      </p:cBhvr>
                                      <p:to>
                                        <p:strVal val="visible"/>
                                      </p:to>
                                    </p:set>
                                    <p:anim calcmode="lin" valueType="num">
                                      <p:cBhvr>
                                        <p:cTn id="11" dur="500" fill="hold"/>
                                        <p:tgtEl>
                                          <p:spTgt spid="1626"/>
                                        </p:tgtEl>
                                        <p:attrNameLst>
                                          <p:attrName>ppt_x</p:attrName>
                                        </p:attrNameLst>
                                      </p:cBhvr>
                                      <p:tavLst>
                                        <p:tav tm="0">
                                          <p:val>
                                            <p:strVal val="1+#ppt_w/2"/>
                                          </p:val>
                                        </p:tav>
                                        <p:tav tm="100000">
                                          <p:val>
                                            <p:strVal val="#ppt_x"/>
                                          </p:val>
                                        </p:tav>
                                      </p:tavLst>
                                    </p:anim>
                                    <p:anim calcmode="lin" valueType="num">
                                      <p:cBhvr>
                                        <p:cTn id="12" dur="500" fill="hold"/>
                                        <p:tgtEl>
                                          <p:spTgt spid="1626"/>
                                        </p:tgtEl>
                                        <p:attrNameLst>
                                          <p:attrName>ppt_y</p:attrName>
                                        </p:attrNameLst>
                                      </p:cBhvr>
                                      <p:tavLst>
                                        <p:tav tm="0">
                                          <p:val>
                                            <p:strVal val="#ppt_y"/>
                                          </p:val>
                                        </p:tav>
                                        <p:tav tm="100000">
                                          <p:val>
                                            <p:strVal val="#ppt_y"/>
                                          </p:val>
                                        </p:tav>
                                      </p:tavLst>
                                    </p:anim>
                                  </p:childTnLst>
                                </p:cTn>
                              </p:par>
                            </p:childTnLst>
                          </p:cTn>
                        </p:par>
                        <p:par>
                          <p:cTn id="13" fill="hold">
                            <p:stCondLst>
                              <p:cond delay="1100"/>
                            </p:stCondLst>
                            <p:childTnLst>
                              <p:par>
                                <p:cTn id="14" presetID="2" presetClass="entr" presetSubtype="8" fill="hold" grpId="3" nodeType="afterEffect">
                                  <p:stCondLst>
                                    <p:cond delay="0"/>
                                  </p:stCondLst>
                                  <p:iterate>
                                    <p:tmAbs val="0"/>
                                  </p:iterate>
                                  <p:childTnLst>
                                    <p:set>
                                      <p:cBhvr>
                                        <p:cTn id="15" fill="hold"/>
                                        <p:tgtEl>
                                          <p:spTgt spid="1627"/>
                                        </p:tgtEl>
                                        <p:attrNameLst>
                                          <p:attrName>style.visibility</p:attrName>
                                        </p:attrNameLst>
                                      </p:cBhvr>
                                      <p:to>
                                        <p:strVal val="visible"/>
                                      </p:to>
                                    </p:set>
                                    <p:anim calcmode="lin" valueType="num">
                                      <p:cBhvr>
                                        <p:cTn id="16" dur="500" fill="hold"/>
                                        <p:tgtEl>
                                          <p:spTgt spid="1627"/>
                                        </p:tgtEl>
                                        <p:attrNameLst>
                                          <p:attrName>ppt_x</p:attrName>
                                        </p:attrNameLst>
                                      </p:cBhvr>
                                      <p:tavLst>
                                        <p:tav tm="0">
                                          <p:val>
                                            <p:strVal val="0-#ppt_w/2"/>
                                          </p:val>
                                        </p:tav>
                                        <p:tav tm="100000">
                                          <p:val>
                                            <p:strVal val="#ppt_x"/>
                                          </p:val>
                                        </p:tav>
                                      </p:tavLst>
                                    </p:anim>
                                    <p:anim calcmode="lin" valueType="num">
                                      <p:cBhvr>
                                        <p:cTn id="17" dur="500" fill="hold"/>
                                        <p:tgtEl>
                                          <p:spTgt spid="1627"/>
                                        </p:tgtEl>
                                        <p:attrNameLst>
                                          <p:attrName>ppt_y</p:attrName>
                                        </p:attrNameLst>
                                      </p:cBhvr>
                                      <p:tavLst>
                                        <p:tav tm="0">
                                          <p:val>
                                            <p:strVal val="#ppt_y"/>
                                          </p:val>
                                        </p:tav>
                                        <p:tav tm="100000">
                                          <p:val>
                                            <p:strVal val="#ppt_y"/>
                                          </p:val>
                                        </p:tav>
                                      </p:tavLst>
                                    </p:anim>
                                  </p:childTnLst>
                                </p:cTn>
                              </p:par>
                            </p:childTnLst>
                          </p:cTn>
                        </p:par>
                        <p:par>
                          <p:cTn id="18" fill="hold">
                            <p:stCondLst>
                              <p:cond delay="1600"/>
                            </p:stCondLst>
                            <p:childTnLst>
                              <p:par>
                                <p:cTn id="19" presetID="22" presetClass="entr" presetSubtype="8" fill="hold" grpId="4" nodeType="afterEffect">
                                  <p:stCondLst>
                                    <p:cond delay="0"/>
                                  </p:stCondLst>
                                  <p:iterate>
                                    <p:tmAbs val="0"/>
                                  </p:iterate>
                                  <p:childTnLst>
                                    <p:set>
                                      <p:cBhvr>
                                        <p:cTn id="20" fill="hold"/>
                                        <p:tgtEl>
                                          <p:spTgt spid="1622"/>
                                        </p:tgtEl>
                                        <p:attrNameLst>
                                          <p:attrName>style.visibility</p:attrName>
                                        </p:attrNameLst>
                                      </p:cBhvr>
                                      <p:to>
                                        <p:strVal val="visible"/>
                                      </p:to>
                                    </p:set>
                                    <p:animEffect transition="in" filter="wipe(left)">
                                      <p:cBhvr>
                                        <p:cTn id="21" dur="5000"/>
                                        <p:tgtEl>
                                          <p:spTgt spid="1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5" grpId="1" animBg="1" advAuto="0"/>
      <p:bldP spid="1622" grpId="4" animBg="1" advAuto="0"/>
      <p:bldP spid="1626" grpId="2" animBg="1" advAuto="0"/>
      <p:bldP spid="1627" grpId="3"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0" name="Picture 35" descr="Picture 35"/>
          <p:cNvPicPr>
            <a:picLocks noChangeAspect="1"/>
          </p:cNvPicPr>
          <p:nvPr/>
        </p:nvPicPr>
        <p:blipFill>
          <a:blip r:embed="rId3"/>
          <a:stretch>
            <a:fillRect/>
          </a:stretch>
        </p:blipFill>
        <p:spPr>
          <a:xfrm>
            <a:off x="563562" y="508000"/>
            <a:ext cx="8008938" cy="5680075"/>
          </a:xfrm>
          <a:prstGeom prst="rect">
            <a:avLst/>
          </a:prstGeom>
          <a:ln w="76200">
            <a:solidFill>
              <a:schemeClr val="accent2"/>
            </a:solidFill>
            <a:miter/>
          </a:ln>
        </p:spPr>
      </p:pic>
      <p:sp>
        <p:nvSpPr>
          <p:cNvPr id="1651" name="Rectangle 46"/>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26</a:t>
            </a:r>
          </a:p>
        </p:txBody>
      </p:sp>
      <p:sp>
        <p:nvSpPr>
          <p:cNvPr id="1652" name="Rectangle 48"/>
          <p:cNvSpPr/>
          <p:nvPr/>
        </p:nvSpPr>
        <p:spPr>
          <a:xfrm>
            <a:off x="614362" y="5140325"/>
            <a:ext cx="5676901" cy="862013"/>
          </a:xfrm>
          <a:prstGeom prst="rect">
            <a:avLst/>
          </a:prstGeom>
          <a:solidFill>
            <a:srgbClr val="1A0004">
              <a:alpha val="50195"/>
            </a:srgbClr>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653" name="Text Box 36"/>
          <p:cNvSpPr txBox="1"/>
          <p:nvPr/>
        </p:nvSpPr>
        <p:spPr>
          <a:xfrm>
            <a:off x="654050" y="5141912"/>
            <a:ext cx="6507163" cy="510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solidFill>
                  <a:srgbClr val="FFEA18"/>
                </a:solidFill>
                <a:latin typeface="Comic Sans MS"/>
                <a:ea typeface="Comic Sans MS"/>
                <a:cs typeface="Comic Sans MS"/>
                <a:sym typeface="Comic Sans MS"/>
              </a:defRPr>
            </a:pPr>
            <a:r>
              <a:t>Nhìn v</a:t>
            </a:r>
            <a:r>
              <a:rPr>
                <a:latin typeface="+mn-lt"/>
                <a:ea typeface="+mn-ea"/>
                <a:cs typeface="+mn-cs"/>
                <a:sym typeface="Helvetica"/>
              </a:rPr>
              <a:t>ề </a:t>
            </a:r>
            <a:r>
              <a:t>“Đ</a:t>
            </a:r>
            <a:r>
              <a:rPr>
                <a:latin typeface="+mn-lt"/>
                <a:ea typeface="+mn-ea"/>
                <a:cs typeface="+mn-cs"/>
                <a:sym typeface="Helvetica"/>
              </a:rPr>
              <a:t>ấ</a:t>
            </a:r>
            <a:r>
              <a:t>t h</a:t>
            </a:r>
            <a:r>
              <a:rPr>
                <a:latin typeface="+mn-lt"/>
                <a:ea typeface="+mn-ea"/>
                <a:cs typeface="+mn-cs"/>
                <a:sym typeface="Helvetica"/>
              </a:rPr>
              <a:t>ứ</a:t>
            </a:r>
            <a:r>
              <a:t>a” t</a:t>
            </a:r>
            <a:r>
              <a:rPr>
                <a:latin typeface="+mn-lt"/>
                <a:ea typeface="+mn-ea"/>
                <a:cs typeface="+mn-cs"/>
                <a:sym typeface="Helvetica"/>
              </a:rPr>
              <a:t>ừ </a:t>
            </a:r>
            <a:r>
              <a:t>đ</a:t>
            </a:r>
            <a:r>
              <a:rPr>
                <a:latin typeface="+mn-lt"/>
                <a:ea typeface="+mn-ea"/>
                <a:cs typeface="+mn-cs"/>
                <a:sym typeface="Helvetica"/>
              </a:rPr>
              <a:t>ỉ</a:t>
            </a:r>
            <a:r>
              <a:t>nh núi Nê-bô</a:t>
            </a:r>
          </a:p>
        </p:txBody>
      </p:sp>
      <p:sp>
        <p:nvSpPr>
          <p:cNvPr id="1658" name="Text Box 58"/>
          <p:cNvSpPr txBox="1"/>
          <p:nvPr/>
        </p:nvSpPr>
        <p:spPr>
          <a:xfrm>
            <a:off x="1768475"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Ph</a:t>
            </a:r>
            <a:r>
              <a:rPr>
                <a:latin typeface="+mn-lt"/>
                <a:ea typeface="+mn-ea"/>
                <a:cs typeface="+mn-cs"/>
                <a:sym typeface="Helvetica"/>
              </a:rPr>
              <a:t>ụ</a:t>
            </a:r>
            <a:r>
              <a:t>c. 34:1</a:t>
            </a:r>
          </a:p>
        </p:txBody>
      </p:sp>
      <p:sp>
        <p:nvSpPr>
          <p:cNvPr id="1659" name="Rectangle 59"/>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660" name="Rectangle 60"/>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661" name="AutoShape 61"/>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662" name="Rectangle 62"/>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663" name="AutoShape 63"/>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664" name="Line 64"/>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665" name="Line 65"/>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666" name="Line 66"/>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667" name="Line 67"/>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668" name="Line 68"/>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669" name="Line 72"/>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670" name="Rectangle 75"/>
          <p:cNvSpPr txBox="1"/>
          <p:nvPr/>
        </p:nvSpPr>
        <p:spPr>
          <a:xfrm>
            <a:off x="8051800" y="4373562"/>
            <a:ext cx="73660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a:defRPr sz="900">
                <a:solidFill>
                  <a:srgbClr val="000000"/>
                </a:solidFill>
                <a:latin typeface="+mn-lt"/>
                <a:ea typeface="+mn-ea"/>
                <a:cs typeface="+mn-cs"/>
                <a:sym typeface="Helvetica"/>
              </a:defRPr>
            </a:lvl1pPr>
          </a:lstStyle>
          <a:p>
            <a:r>
              <a:t>40</a:t>
            </a:r>
          </a:p>
        </p:txBody>
      </p:sp>
      <p:sp>
        <p:nvSpPr>
          <p:cNvPr id="1671"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672"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673"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674"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675"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676"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1677"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1</a:t>
            </a:r>
          </a:p>
        </p:txBody>
      </p:sp>
      <p:grpSp>
        <p:nvGrpSpPr>
          <p:cNvPr id="30" name="Group 55">
            <a:extLst>
              <a:ext uri="{FF2B5EF4-FFF2-40B4-BE49-F238E27FC236}">
                <a16:creationId xmlns:a16="http://schemas.microsoft.com/office/drawing/2014/main" id="{59CBDAC8-EF8E-434D-8BB7-48589268B329}"/>
              </a:ext>
            </a:extLst>
          </p:cNvPr>
          <p:cNvGrpSpPr>
            <a:grpSpLocks/>
          </p:cNvGrpSpPr>
          <p:nvPr/>
        </p:nvGrpSpPr>
        <p:grpSpPr bwMode="auto">
          <a:xfrm>
            <a:off x="1546225" y="425843"/>
            <a:ext cx="6351588" cy="5811837"/>
            <a:chOff x="974" y="391"/>
            <a:chExt cx="4001" cy="3661"/>
          </a:xfrm>
        </p:grpSpPr>
        <p:sp>
          <p:nvSpPr>
            <p:cNvPr id="31" name="AutoShape 50">
              <a:extLst>
                <a:ext uri="{FF2B5EF4-FFF2-40B4-BE49-F238E27FC236}">
                  <a16:creationId xmlns:a16="http://schemas.microsoft.com/office/drawing/2014/main" id="{678AD473-51E4-F348-9C5F-6C3B5538F851}"/>
                </a:ext>
              </a:extLst>
            </p:cNvPr>
            <p:cNvSpPr>
              <a:spLocks noChangeArrowheads="1"/>
            </p:cNvSpPr>
            <p:nvPr/>
          </p:nvSpPr>
          <p:spPr bwMode="auto">
            <a:xfrm rot="-5400000">
              <a:off x="-90" y="202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2" name="AutoShape 52">
              <a:extLst>
                <a:ext uri="{FF2B5EF4-FFF2-40B4-BE49-F238E27FC236}">
                  <a16:creationId xmlns:a16="http://schemas.microsoft.com/office/drawing/2014/main" id="{F6C3662C-E367-4E4C-9E43-0B96CDA0FD22}"/>
                </a:ext>
              </a:extLst>
            </p:cNvPr>
            <p:cNvSpPr>
              <a:spLocks noChangeArrowheads="1"/>
            </p:cNvSpPr>
            <p:nvPr/>
          </p:nvSpPr>
          <p:spPr bwMode="auto">
            <a:xfrm rot="-5400000">
              <a:off x="1418" y="1756"/>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3" name="AutoShape 53">
              <a:extLst>
                <a:ext uri="{FF2B5EF4-FFF2-40B4-BE49-F238E27FC236}">
                  <a16:creationId xmlns:a16="http://schemas.microsoft.com/office/drawing/2014/main" id="{98EBD35A-9E49-2C42-9F00-75FF146E4905}"/>
                </a:ext>
              </a:extLst>
            </p:cNvPr>
            <p:cNvSpPr>
              <a:spLocks noChangeArrowheads="1"/>
            </p:cNvSpPr>
            <p:nvPr/>
          </p:nvSpPr>
          <p:spPr bwMode="auto">
            <a:xfrm rot="-5400000">
              <a:off x="2948" y="145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653"/>
                                        </p:tgtEl>
                                        <p:attrNameLst>
                                          <p:attrName>style.visibility</p:attrName>
                                        </p:attrNameLst>
                                      </p:cBhvr>
                                      <p:to>
                                        <p:strVal val="visible"/>
                                      </p:to>
                                    </p:set>
                                    <p:animEffect transition="in" filter="dissolve">
                                      <p:cBhvr>
                                        <p:cTn id="7" dur="1000"/>
                                        <p:tgtEl>
                                          <p:spTgt spid="165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0" fill="hold"/>
                                        <p:tgtEl>
                                          <p:spTgt spid="30"/>
                                        </p:tgtEl>
                                        <p:attrNameLst>
                                          <p:attrName>ppt_x</p:attrName>
                                        </p:attrNameLst>
                                      </p:cBhvr>
                                      <p:tavLst>
                                        <p:tav tm="0">
                                          <p:val>
                                            <p:strVal val="#ppt_x"/>
                                          </p:val>
                                        </p:tav>
                                        <p:tav tm="100000">
                                          <p:val>
                                            <p:strVal val="#ppt_x"/>
                                          </p:val>
                                        </p:tav>
                                      </p:tavLst>
                                    </p:anim>
                                    <p:anim calcmode="lin" valueType="num">
                                      <p:cBhvr additive="base">
                                        <p:cTn id="13" dur="5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3"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1" name="Picture 77" descr="Picture 77"/>
          <p:cNvPicPr>
            <a:picLocks noChangeAspect="1"/>
          </p:cNvPicPr>
          <p:nvPr/>
        </p:nvPicPr>
        <p:blipFill>
          <a:blip r:embed="rId3"/>
          <a:srcRect l="397"/>
          <a:stretch>
            <a:fillRect/>
          </a:stretch>
        </p:blipFill>
        <p:spPr>
          <a:xfrm>
            <a:off x="641349" y="568325"/>
            <a:ext cx="7902577" cy="5676900"/>
          </a:xfrm>
          <a:prstGeom prst="rect">
            <a:avLst/>
          </a:prstGeom>
          <a:ln w="76200">
            <a:solidFill>
              <a:schemeClr val="accent2"/>
            </a:solidFill>
            <a:miter/>
          </a:ln>
        </p:spPr>
      </p:pic>
      <p:sp>
        <p:nvSpPr>
          <p:cNvPr id="1682" name="Rectangle 35"/>
          <p:cNvSpPr txBox="1"/>
          <p:nvPr/>
        </p:nvSpPr>
        <p:spPr>
          <a:xfrm>
            <a:off x="984091" y="5167312"/>
            <a:ext cx="7282181" cy="9296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2400">
                <a:solidFill>
                  <a:srgbClr val="FFEA18"/>
                </a:solidFill>
                <a:latin typeface="Comic Sans MS"/>
                <a:ea typeface="Comic Sans MS"/>
                <a:cs typeface="Comic Sans MS"/>
                <a:sym typeface="Comic Sans MS"/>
              </a:defRPr>
            </a:pPr>
            <a:r>
              <a:t>T</a:t>
            </a:r>
            <a:r>
              <a:rPr>
                <a:latin typeface="+mn-lt"/>
                <a:ea typeface="+mn-ea"/>
                <a:cs typeface="+mn-cs"/>
                <a:sym typeface="Helvetica"/>
              </a:rPr>
              <a:t>ừ </a:t>
            </a:r>
            <a:r>
              <a:t>Giêricô...</a:t>
            </a:r>
            <a:endParaRPr>
              <a:solidFill>
                <a:srgbClr val="00DFCA"/>
              </a:solidFill>
            </a:endParaRPr>
          </a:p>
          <a:p>
            <a:pPr algn="ctr">
              <a:defRPr sz="2400">
                <a:solidFill>
                  <a:srgbClr val="FFEA18"/>
                </a:solidFill>
                <a:latin typeface="Comic Sans MS"/>
                <a:ea typeface="Comic Sans MS"/>
                <a:cs typeface="Comic Sans MS"/>
                <a:sym typeface="Comic Sans MS"/>
              </a:defRPr>
            </a:pPr>
            <a:r>
              <a:t>Nhìn ngang qua sông Giôđanh hư</a:t>
            </a:r>
            <a:r>
              <a:rPr>
                <a:latin typeface="+mn-lt"/>
                <a:ea typeface="+mn-ea"/>
                <a:cs typeface="+mn-cs"/>
                <a:sym typeface="Helvetica"/>
              </a:rPr>
              <a:t>ớ</a:t>
            </a:r>
            <a:r>
              <a:t>ng v</a:t>
            </a:r>
            <a:r>
              <a:rPr>
                <a:latin typeface="+mn-lt"/>
                <a:ea typeface="+mn-ea"/>
                <a:cs typeface="+mn-cs"/>
                <a:sym typeface="Helvetica"/>
              </a:rPr>
              <a:t>ề </a:t>
            </a:r>
            <a:r>
              <a:t>núi Nêbô</a:t>
            </a:r>
          </a:p>
        </p:txBody>
      </p:sp>
      <p:sp>
        <p:nvSpPr>
          <p:cNvPr id="1683" name="Rectangle 14"/>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27</a:t>
            </a:r>
          </a:p>
        </p:txBody>
      </p:sp>
      <p:grpSp>
        <p:nvGrpSpPr>
          <p:cNvPr id="1697" name="Group 15"/>
          <p:cNvGrpSpPr/>
          <p:nvPr/>
        </p:nvGrpSpPr>
        <p:grpSpPr>
          <a:xfrm>
            <a:off x="7948613" y="3429000"/>
            <a:ext cx="952501" cy="1330325"/>
            <a:chOff x="0" y="0"/>
            <a:chExt cx="952500" cy="1330325"/>
          </a:xfrm>
        </p:grpSpPr>
        <p:sp>
          <p:nvSpPr>
            <p:cNvPr id="1684" name="Rectangle 16"/>
            <p:cNvSpPr/>
            <p:nvPr/>
          </p:nvSpPr>
          <p:spPr>
            <a:xfrm>
              <a:off x="228600" y="974725"/>
              <a:ext cx="254000" cy="1158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85" name="Rectangle 17"/>
            <p:cNvSpPr txBox="1"/>
            <p:nvPr/>
          </p:nvSpPr>
          <p:spPr>
            <a:xfrm>
              <a:off x="173037" y="927100"/>
              <a:ext cx="214611" cy="215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latin typeface="+mn-lt"/>
                  <a:ea typeface="+mn-ea"/>
                  <a:cs typeface="+mn-cs"/>
                  <a:sym typeface="Helvetica"/>
                </a:defRPr>
              </a:lvl1pPr>
            </a:lstStyle>
            <a:p>
              <a:r>
                <a:t>40</a:t>
              </a:r>
            </a:p>
          </p:txBody>
        </p:sp>
        <p:sp>
          <p:nvSpPr>
            <p:cNvPr id="1686" name="AutoShape 18"/>
            <p:cNvSpPr/>
            <p:nvPr/>
          </p:nvSpPr>
          <p:spPr>
            <a:xfrm>
              <a:off x="1587" y="28575"/>
              <a:ext cx="730251" cy="336550"/>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87" name="Rectangle 19"/>
            <p:cNvSpPr/>
            <p:nvPr/>
          </p:nvSpPr>
          <p:spPr>
            <a:xfrm>
              <a:off x="0" y="187325"/>
              <a:ext cx="952500" cy="1143000"/>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88" name="AutoShape 20"/>
            <p:cNvSpPr/>
            <p:nvPr/>
          </p:nvSpPr>
          <p:spPr>
            <a:xfrm>
              <a:off x="20637" y="57150"/>
              <a:ext cx="698501" cy="336550"/>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1689" name="Line 21"/>
            <p:cNvSpPr/>
            <p:nvPr/>
          </p:nvSpPr>
          <p:spPr>
            <a:xfrm>
              <a:off x="44450" y="409575"/>
              <a:ext cx="8509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690" name="Line 22"/>
            <p:cNvSpPr/>
            <p:nvPr/>
          </p:nvSpPr>
          <p:spPr>
            <a:xfrm>
              <a:off x="44450" y="587375"/>
              <a:ext cx="8509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691" name="Line 23"/>
            <p:cNvSpPr/>
            <p:nvPr/>
          </p:nvSpPr>
          <p:spPr>
            <a:xfrm>
              <a:off x="44450" y="765175"/>
              <a:ext cx="8509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692" name="Line 24"/>
            <p:cNvSpPr/>
            <p:nvPr/>
          </p:nvSpPr>
          <p:spPr>
            <a:xfrm>
              <a:off x="44450" y="942975"/>
              <a:ext cx="8509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693" name="Line 25"/>
            <p:cNvSpPr/>
            <p:nvPr/>
          </p:nvSpPr>
          <p:spPr>
            <a:xfrm>
              <a:off x="57150" y="1120775"/>
              <a:ext cx="8509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694" name="Rectangle 26"/>
            <p:cNvSpPr txBox="1"/>
            <p:nvPr/>
          </p:nvSpPr>
          <p:spPr>
            <a:xfrm>
              <a:off x="58737" y="0"/>
              <a:ext cx="514432" cy="228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a:solidFill>
                    <a:srgbClr val="000000"/>
                  </a:solidFill>
                  <a:latin typeface="Chicago"/>
                  <a:ea typeface="Chicago"/>
                  <a:cs typeface="Chicago"/>
                  <a:sym typeface="Chicago"/>
                </a:defRPr>
              </a:lvl1pPr>
            </a:lstStyle>
            <a:p>
              <a:r>
                <a:t>MOSES</a:t>
              </a:r>
            </a:p>
          </p:txBody>
        </p:sp>
        <p:sp>
          <p:nvSpPr>
            <p:cNvPr id="1695" name="Rectangle 30"/>
            <p:cNvSpPr txBox="1"/>
            <p:nvPr/>
          </p:nvSpPr>
          <p:spPr>
            <a:xfrm>
              <a:off x="319087" y="952500"/>
              <a:ext cx="228737" cy="228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900">
                  <a:solidFill>
                    <a:srgbClr val="000000"/>
                  </a:solidFill>
                  <a:latin typeface="+mn-lt"/>
                  <a:ea typeface="+mn-ea"/>
                  <a:cs typeface="+mn-cs"/>
                  <a:sym typeface="Helvetica"/>
                </a:defRPr>
              </a:lvl1pPr>
            </a:lstStyle>
            <a:p>
              <a:r>
                <a:t>40</a:t>
              </a:r>
            </a:p>
          </p:txBody>
        </p:sp>
        <p:sp>
          <p:nvSpPr>
            <p:cNvPr id="1696" name="Line 31"/>
            <p:cNvSpPr/>
            <p:nvPr/>
          </p:nvSpPr>
          <p:spPr>
            <a:xfrm>
              <a:off x="38100" y="1298575"/>
              <a:ext cx="8636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698" name="Text Box 94"/>
          <p:cNvSpPr txBox="1"/>
          <p:nvPr/>
        </p:nvSpPr>
        <p:spPr>
          <a:xfrm>
            <a:off x="1768475"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Ph</a:t>
            </a:r>
            <a:r>
              <a:rPr>
                <a:latin typeface="+mn-lt"/>
                <a:ea typeface="+mn-ea"/>
                <a:cs typeface="+mn-cs"/>
                <a:sym typeface="Helvetica"/>
              </a:rPr>
              <a:t>ụ</a:t>
            </a:r>
            <a:r>
              <a:t>c. 34:1</a:t>
            </a:r>
          </a:p>
        </p:txBody>
      </p:sp>
      <p:grpSp>
        <p:nvGrpSpPr>
          <p:cNvPr id="1705" name="Group 112"/>
          <p:cNvGrpSpPr/>
          <p:nvPr/>
        </p:nvGrpSpPr>
        <p:grpSpPr>
          <a:xfrm>
            <a:off x="596900" y="584200"/>
            <a:ext cx="7947025" cy="5699125"/>
            <a:chOff x="0" y="0"/>
            <a:chExt cx="7947025" cy="5699125"/>
          </a:xfrm>
        </p:grpSpPr>
        <p:pic>
          <p:nvPicPr>
            <p:cNvPr id="1699" name="Picture 105" descr="Picture 105"/>
            <p:cNvPicPr>
              <a:picLocks noChangeAspect="1"/>
            </p:cNvPicPr>
            <p:nvPr/>
          </p:nvPicPr>
          <p:blipFill>
            <a:blip r:embed="rId4"/>
            <a:stretch>
              <a:fillRect/>
            </a:stretch>
          </p:blipFill>
          <p:spPr>
            <a:xfrm>
              <a:off x="0" y="0"/>
              <a:ext cx="7918450" cy="5699125"/>
            </a:xfrm>
            <a:prstGeom prst="rect">
              <a:avLst/>
            </a:prstGeom>
            <a:ln w="76200" cap="flat">
              <a:solidFill>
                <a:schemeClr val="accent2"/>
              </a:solidFill>
              <a:prstDash val="solid"/>
              <a:miter lim="800000"/>
            </a:ln>
            <a:effectLst/>
          </p:spPr>
        </p:pic>
        <p:sp>
          <p:nvSpPr>
            <p:cNvPr id="1700" name="Rectangle 107"/>
            <p:cNvSpPr txBox="1"/>
            <p:nvPr/>
          </p:nvSpPr>
          <p:spPr>
            <a:xfrm>
              <a:off x="3413125" y="779462"/>
              <a:ext cx="4533900" cy="381001"/>
            </a:xfrm>
            <a:prstGeom prst="rect">
              <a:avLst/>
            </a:prstGeom>
            <a:noFill/>
            <a:ln w="12700" cap="flat">
              <a:noFill/>
              <a:miter lim="400000"/>
            </a:ln>
            <a:effectLst>
              <a:outerShdw dist="1796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algn="ctr">
                <a:spcBef>
                  <a:spcPts val="900"/>
                </a:spcBef>
                <a:defRPr>
                  <a:solidFill>
                    <a:schemeClr val="accent1"/>
                  </a:solidFill>
                  <a:latin typeface="Comic Sans MS"/>
                  <a:ea typeface="Comic Sans MS"/>
                  <a:cs typeface="Comic Sans MS"/>
                  <a:sym typeface="Comic Sans MS"/>
                </a:defRPr>
              </a:lvl1pPr>
            </a:lstStyle>
            <a:p>
              <a:r>
                <a:t>Núi Nê-bô nhìn ngang qua sông Giô-đanh </a:t>
              </a:r>
            </a:p>
          </p:txBody>
        </p:sp>
        <p:sp>
          <p:nvSpPr>
            <p:cNvPr id="1701" name="Oval 108"/>
            <p:cNvSpPr/>
            <p:nvPr/>
          </p:nvSpPr>
          <p:spPr>
            <a:xfrm>
              <a:off x="4922837" y="1230312"/>
              <a:ext cx="1354139" cy="584201"/>
            </a:xfrm>
            <a:prstGeom prst="ellipse">
              <a:avLst/>
            </a:prstGeom>
            <a:noFill/>
            <a:ln w="50800" cap="flat">
              <a:solidFill>
                <a:srgbClr val="FAFD00"/>
              </a:solidFill>
              <a:prstDash val="solid"/>
              <a:round/>
            </a:ln>
            <a:effectLst>
              <a:outerShdw dist="35921"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nvGrpSpPr>
            <p:cNvPr id="1704" name="Group 109"/>
            <p:cNvGrpSpPr/>
            <p:nvPr/>
          </p:nvGrpSpPr>
          <p:grpSpPr>
            <a:xfrm>
              <a:off x="5068887" y="1438274"/>
              <a:ext cx="1112687" cy="130030"/>
              <a:chOff x="0" y="0"/>
              <a:chExt cx="1112686" cy="130028"/>
            </a:xfrm>
          </p:grpSpPr>
          <p:sp>
            <p:nvSpPr>
              <p:cNvPr id="1702" name="Freeform 110"/>
              <p:cNvSpPr/>
              <p:nvPr/>
            </p:nvSpPr>
            <p:spPr>
              <a:xfrm>
                <a:off x="0" y="0"/>
                <a:ext cx="1112687" cy="110958"/>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 y="18225"/>
                    </a:lnTo>
                    <a:lnTo>
                      <a:pt x="2700" y="16200"/>
                    </a:lnTo>
                    <a:lnTo>
                      <a:pt x="3780" y="12825"/>
                    </a:lnTo>
                    <a:lnTo>
                      <a:pt x="4320" y="10800"/>
                    </a:lnTo>
                    <a:lnTo>
                      <a:pt x="5400" y="7425"/>
                    </a:lnTo>
                    <a:lnTo>
                      <a:pt x="5940" y="5400"/>
                    </a:lnTo>
                    <a:lnTo>
                      <a:pt x="6480" y="5400"/>
                    </a:lnTo>
                    <a:lnTo>
                      <a:pt x="7020" y="2025"/>
                    </a:lnTo>
                    <a:lnTo>
                      <a:pt x="7560" y="2025"/>
                    </a:lnTo>
                    <a:lnTo>
                      <a:pt x="8100" y="0"/>
                    </a:lnTo>
                    <a:lnTo>
                      <a:pt x="10260" y="0"/>
                    </a:lnTo>
                    <a:lnTo>
                      <a:pt x="10800" y="2025"/>
                    </a:lnTo>
                    <a:lnTo>
                      <a:pt x="12420" y="2025"/>
                    </a:lnTo>
                    <a:lnTo>
                      <a:pt x="12960" y="3713"/>
                    </a:lnTo>
                    <a:lnTo>
                      <a:pt x="13500" y="3713"/>
                    </a:lnTo>
                    <a:lnTo>
                      <a:pt x="14209" y="5400"/>
                    </a:lnTo>
                    <a:lnTo>
                      <a:pt x="14917" y="7425"/>
                    </a:lnTo>
                    <a:lnTo>
                      <a:pt x="15289" y="7425"/>
                    </a:lnTo>
                    <a:lnTo>
                      <a:pt x="16369" y="10800"/>
                    </a:lnTo>
                    <a:lnTo>
                      <a:pt x="16909" y="12825"/>
                    </a:lnTo>
                    <a:lnTo>
                      <a:pt x="17280" y="14512"/>
                    </a:lnTo>
                    <a:lnTo>
                      <a:pt x="17989" y="14512"/>
                    </a:lnTo>
                    <a:lnTo>
                      <a:pt x="18360" y="16200"/>
                    </a:lnTo>
                    <a:lnTo>
                      <a:pt x="18900" y="16200"/>
                    </a:lnTo>
                    <a:lnTo>
                      <a:pt x="19440" y="18225"/>
                    </a:lnTo>
                    <a:lnTo>
                      <a:pt x="19980" y="18225"/>
                    </a:lnTo>
                    <a:lnTo>
                      <a:pt x="21060" y="21600"/>
                    </a:lnTo>
                    <a:lnTo>
                      <a:pt x="21600" y="21600"/>
                    </a:lnTo>
                  </a:path>
                </a:pathLst>
              </a:custGeom>
              <a:solidFill>
                <a:schemeClr val="accent1"/>
              </a:solidFill>
              <a:ln w="25400" cap="rnd">
                <a:solidFill>
                  <a:schemeClr val="accent1"/>
                </a:solidFill>
                <a:prstDash val="solid"/>
                <a:round/>
              </a:ln>
              <a:effectLst>
                <a:outerShdw rotWithShape="0">
                  <a:srgbClr val="1A0004"/>
                </a:outerShdw>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1703" name="Freeform 111"/>
              <p:cNvSpPr/>
              <p:nvPr/>
            </p:nvSpPr>
            <p:spPr>
              <a:xfrm>
                <a:off x="156471" y="74549"/>
                <a:ext cx="844947" cy="55480"/>
              </a:xfrm>
              <a:custGeom>
                <a:avLst/>
                <a:gdLst/>
                <a:ahLst/>
                <a:cxnLst>
                  <a:cxn ang="0">
                    <a:pos x="wd2" y="hd2"/>
                  </a:cxn>
                  <a:cxn ang="5400000">
                    <a:pos x="wd2" y="hd2"/>
                  </a:cxn>
                  <a:cxn ang="10800000">
                    <a:pos x="wd2" y="hd2"/>
                  </a:cxn>
                  <a:cxn ang="16200000">
                    <a:pos x="wd2" y="hd2"/>
                  </a:cxn>
                </a:cxnLst>
                <a:rect l="0" t="0" r="r" b="b"/>
                <a:pathLst>
                  <a:path w="21600" h="21600" extrusionOk="0">
                    <a:moveTo>
                      <a:pt x="489" y="0"/>
                    </a:moveTo>
                    <a:lnTo>
                      <a:pt x="0" y="10800"/>
                    </a:lnTo>
                    <a:lnTo>
                      <a:pt x="1689" y="10800"/>
                    </a:lnTo>
                    <a:lnTo>
                      <a:pt x="2400" y="7425"/>
                    </a:lnTo>
                    <a:lnTo>
                      <a:pt x="3822" y="14175"/>
                    </a:lnTo>
                    <a:lnTo>
                      <a:pt x="5244" y="14175"/>
                    </a:lnTo>
                    <a:lnTo>
                      <a:pt x="5956" y="18225"/>
                    </a:lnTo>
                    <a:lnTo>
                      <a:pt x="10222" y="18225"/>
                    </a:lnTo>
                    <a:lnTo>
                      <a:pt x="10933" y="14175"/>
                    </a:lnTo>
                    <a:lnTo>
                      <a:pt x="11644" y="10800"/>
                    </a:lnTo>
                    <a:lnTo>
                      <a:pt x="12356" y="10800"/>
                    </a:lnTo>
                    <a:lnTo>
                      <a:pt x="13067" y="14175"/>
                    </a:lnTo>
                    <a:lnTo>
                      <a:pt x="13778" y="18225"/>
                    </a:lnTo>
                    <a:lnTo>
                      <a:pt x="14489" y="21600"/>
                    </a:lnTo>
                    <a:lnTo>
                      <a:pt x="15911" y="21600"/>
                    </a:lnTo>
                    <a:lnTo>
                      <a:pt x="16622" y="18225"/>
                    </a:lnTo>
                    <a:lnTo>
                      <a:pt x="17333" y="21600"/>
                    </a:lnTo>
                    <a:lnTo>
                      <a:pt x="18756" y="21600"/>
                    </a:lnTo>
                    <a:lnTo>
                      <a:pt x="19467" y="18225"/>
                    </a:lnTo>
                    <a:lnTo>
                      <a:pt x="21600" y="18225"/>
                    </a:lnTo>
                  </a:path>
                </a:pathLst>
              </a:custGeom>
              <a:solidFill>
                <a:schemeClr val="accent1"/>
              </a:solidFill>
              <a:ln w="12700" cap="rnd">
                <a:solidFill>
                  <a:schemeClr val="accent1"/>
                </a:solidFill>
                <a:prstDash val="solid"/>
                <a:round/>
              </a:ln>
              <a:effectLst>
                <a:outerShdw rotWithShape="0">
                  <a:srgbClr val="1A0004"/>
                </a:outerShdw>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grpSp>
      </p:grpSp>
      <p:sp>
        <p:nvSpPr>
          <p:cNvPr id="1706"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707"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708"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709"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710"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711"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1712"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05"/>
                                        </p:tgtEl>
                                        <p:attrNameLst>
                                          <p:attrName>style.visibility</p:attrName>
                                        </p:attrNameLst>
                                      </p:cBhvr>
                                      <p:to>
                                        <p:strVal val="visible"/>
                                      </p:to>
                                    </p:set>
                                    <p:animEffect transition="in" filter="dissolve">
                                      <p:cBhvr>
                                        <p:cTn id="7" dur="2000"/>
                                        <p:tgtEl>
                                          <p:spTgt spid="1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5"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100">
            <a:extLst>
              <a:ext uri="{FF2B5EF4-FFF2-40B4-BE49-F238E27FC236}">
                <a16:creationId xmlns:a16="http://schemas.microsoft.com/office/drawing/2014/main" id="{A0A75710-0ADA-974C-9FD3-B381B42A7315}"/>
              </a:ext>
            </a:extLst>
          </p:cNvPr>
          <p:cNvGrpSpPr>
            <a:grpSpLocks/>
          </p:cNvGrpSpPr>
          <p:nvPr/>
        </p:nvGrpSpPr>
        <p:grpSpPr bwMode="auto">
          <a:xfrm>
            <a:off x="5951538" y="3552825"/>
            <a:ext cx="1262062" cy="1347788"/>
            <a:chOff x="1084" y="711"/>
            <a:chExt cx="2950" cy="2769"/>
          </a:xfrm>
        </p:grpSpPr>
        <p:grpSp>
          <p:nvGrpSpPr>
            <p:cNvPr id="69" name="Group 101">
              <a:extLst>
                <a:ext uri="{FF2B5EF4-FFF2-40B4-BE49-F238E27FC236}">
                  <a16:creationId xmlns:a16="http://schemas.microsoft.com/office/drawing/2014/main" id="{1F7950C1-51B7-304D-85A6-17CBBA17761F}"/>
                </a:ext>
              </a:extLst>
            </p:cNvPr>
            <p:cNvGrpSpPr>
              <a:grpSpLocks/>
            </p:cNvGrpSpPr>
            <p:nvPr/>
          </p:nvGrpSpPr>
          <p:grpSpPr bwMode="auto">
            <a:xfrm>
              <a:off x="1084" y="711"/>
              <a:ext cx="2950" cy="2769"/>
              <a:chOff x="2707" y="548"/>
              <a:chExt cx="2950" cy="2769"/>
            </a:xfrm>
          </p:grpSpPr>
          <p:grpSp>
            <p:nvGrpSpPr>
              <p:cNvPr id="75" name="Group 102">
                <a:extLst>
                  <a:ext uri="{FF2B5EF4-FFF2-40B4-BE49-F238E27FC236}">
                    <a16:creationId xmlns:a16="http://schemas.microsoft.com/office/drawing/2014/main" id="{16BD044C-9456-C64D-ADE2-D648B415A6E2}"/>
                  </a:ext>
                </a:extLst>
              </p:cNvPr>
              <p:cNvGrpSpPr>
                <a:grpSpLocks/>
              </p:cNvGrpSpPr>
              <p:nvPr/>
            </p:nvGrpSpPr>
            <p:grpSpPr bwMode="auto">
              <a:xfrm>
                <a:off x="3180" y="1046"/>
                <a:ext cx="2105" cy="1421"/>
                <a:chOff x="578" y="2316"/>
                <a:chExt cx="2105" cy="1421"/>
              </a:xfrm>
            </p:grpSpPr>
            <p:sp>
              <p:nvSpPr>
                <p:cNvPr id="77" name="Freeform 103" descr="Cork">
                  <a:extLst>
                    <a:ext uri="{FF2B5EF4-FFF2-40B4-BE49-F238E27FC236}">
                      <a16:creationId xmlns:a16="http://schemas.microsoft.com/office/drawing/2014/main" id="{E710F1D0-44A5-7545-94E2-986B6490F127}"/>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8" name="Freeform 104" descr="Cork">
                  <a:extLst>
                    <a:ext uri="{FF2B5EF4-FFF2-40B4-BE49-F238E27FC236}">
                      <a16:creationId xmlns:a16="http://schemas.microsoft.com/office/drawing/2014/main" id="{820D40C2-DD67-9D4A-BE6A-79B53D89882A}"/>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76" name="Picture 105">
                <a:extLst>
                  <a:ext uri="{FF2B5EF4-FFF2-40B4-BE49-F238E27FC236}">
                    <a16:creationId xmlns:a16="http://schemas.microsoft.com/office/drawing/2014/main" id="{E9963446-CF94-B54A-82D3-515C5BDA3D4E}"/>
                  </a:ext>
                </a:extLst>
              </p:cNvPr>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70" name="Freeform 106">
              <a:extLst>
                <a:ext uri="{FF2B5EF4-FFF2-40B4-BE49-F238E27FC236}">
                  <a16:creationId xmlns:a16="http://schemas.microsoft.com/office/drawing/2014/main" id="{F40960DC-DBFD-5E45-8508-C4F1C9F9A125}"/>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1" name="Freeform 107">
              <a:extLst>
                <a:ext uri="{FF2B5EF4-FFF2-40B4-BE49-F238E27FC236}">
                  <a16:creationId xmlns:a16="http://schemas.microsoft.com/office/drawing/2014/main" id="{499D0E13-5CDD-7449-BE3C-DC182D87E917}"/>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2" name="Freeform 108">
              <a:extLst>
                <a:ext uri="{FF2B5EF4-FFF2-40B4-BE49-F238E27FC236}">
                  <a16:creationId xmlns:a16="http://schemas.microsoft.com/office/drawing/2014/main" id="{C31FD970-0C67-1A45-A6AF-4D4DEC53E7E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3" name="Freeform 109">
              <a:extLst>
                <a:ext uri="{FF2B5EF4-FFF2-40B4-BE49-F238E27FC236}">
                  <a16:creationId xmlns:a16="http://schemas.microsoft.com/office/drawing/2014/main" id="{D9EBA8CB-7CC5-C844-BAE2-386D28BE0780}"/>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4" name="Freeform 110">
              <a:extLst>
                <a:ext uri="{FF2B5EF4-FFF2-40B4-BE49-F238E27FC236}">
                  <a16:creationId xmlns:a16="http://schemas.microsoft.com/office/drawing/2014/main" id="{D409E079-702B-914A-AD5A-2FCFDD8B3F7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727" name="Rectangle 2"/>
          <p:cNvSpPr/>
          <p:nvPr/>
        </p:nvSpPr>
        <p:spPr>
          <a:xfrm>
            <a:off x="3130550" y="1339850"/>
            <a:ext cx="2882900" cy="3441700"/>
          </a:xfrm>
          <a:prstGeom prst="rect">
            <a:avLst/>
          </a:prstGeom>
          <a:solidFill>
            <a:srgbClr val="FFD34A"/>
          </a:solidFill>
          <a:ln w="12700">
            <a:solidFill>
              <a:srgbClr val="CECECE"/>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28" name="Rectangle 3"/>
          <p:cNvSpPr txBox="1"/>
          <p:nvPr/>
        </p:nvSpPr>
        <p:spPr>
          <a:xfrm>
            <a:off x="3152775" y="2986088"/>
            <a:ext cx="241290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400"/>
            </a:lvl1pPr>
          </a:lstStyle>
          <a:p>
            <a:r>
              <a:t>CA-ĐÊ BA-NÊ-A</a:t>
            </a:r>
          </a:p>
        </p:txBody>
      </p:sp>
      <p:sp>
        <p:nvSpPr>
          <p:cNvPr id="1729" name="AutoShape 4"/>
          <p:cNvSpPr/>
          <p:nvPr/>
        </p:nvSpPr>
        <p:spPr>
          <a:xfrm>
            <a:off x="3130550" y="971550"/>
            <a:ext cx="1663700" cy="1054100"/>
          </a:xfrm>
          <a:prstGeom prst="roundRect">
            <a:avLst>
              <a:gd name="adj" fmla="val 12495"/>
            </a:avLst>
          </a:prstGeom>
          <a:solidFill>
            <a:srgbClr val="FFD34A"/>
          </a:solidFill>
          <a:ln w="12700">
            <a:solidFill>
              <a:srgbClr val="CECECE"/>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30" name="Rectangle 5"/>
          <p:cNvSpPr/>
          <p:nvPr/>
        </p:nvSpPr>
        <p:spPr>
          <a:xfrm>
            <a:off x="3173413" y="1352550"/>
            <a:ext cx="2044701" cy="1054100"/>
          </a:xfrm>
          <a:prstGeom prst="rect">
            <a:avLst/>
          </a:prstGeom>
          <a:solidFill>
            <a:srgbClr val="FFD34A"/>
          </a:solidFill>
          <a:ln w="12700">
            <a:solidFill>
              <a:srgbClr val="FFD34A"/>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31" name="Rectangle 6"/>
          <p:cNvSpPr txBox="1"/>
          <p:nvPr/>
        </p:nvSpPr>
        <p:spPr>
          <a:xfrm>
            <a:off x="3021013" y="941725"/>
            <a:ext cx="1672283"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rPr dirty="0"/>
              <a:t>   MÔI-SE</a:t>
            </a:r>
          </a:p>
        </p:txBody>
      </p:sp>
      <p:sp>
        <p:nvSpPr>
          <p:cNvPr id="1732" name="Line 7"/>
          <p:cNvSpPr/>
          <p:nvPr/>
        </p:nvSpPr>
        <p:spPr>
          <a:xfrm>
            <a:off x="3340100" y="24892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733" name="Line 8"/>
          <p:cNvSpPr/>
          <p:nvPr/>
        </p:nvSpPr>
        <p:spPr>
          <a:xfrm>
            <a:off x="3340100" y="29464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734" name="Line 9"/>
          <p:cNvSpPr/>
          <p:nvPr/>
        </p:nvSpPr>
        <p:spPr>
          <a:xfrm>
            <a:off x="3346450" y="34036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735" name="Line 10"/>
          <p:cNvSpPr/>
          <p:nvPr/>
        </p:nvSpPr>
        <p:spPr>
          <a:xfrm>
            <a:off x="3340100" y="2032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736" name="Line 11"/>
          <p:cNvSpPr/>
          <p:nvPr/>
        </p:nvSpPr>
        <p:spPr>
          <a:xfrm>
            <a:off x="3340100" y="4318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737" name="Line 12"/>
          <p:cNvSpPr/>
          <p:nvPr/>
        </p:nvSpPr>
        <p:spPr>
          <a:xfrm>
            <a:off x="3340100" y="38608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1738" name="Rectangle 13"/>
          <p:cNvSpPr txBox="1"/>
          <p:nvPr/>
        </p:nvSpPr>
        <p:spPr>
          <a:xfrm>
            <a:off x="3168650" y="1512887"/>
            <a:ext cx="2794125" cy="527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defRPr sz="2800"/>
            </a:pPr>
            <a:r>
              <a:t>XU</a:t>
            </a:r>
            <a:r>
              <a:rPr>
                <a:latin typeface="+mn-lt"/>
                <a:ea typeface="+mn-ea"/>
                <a:cs typeface="+mn-cs"/>
                <a:sym typeface="Helvetica"/>
              </a:rPr>
              <a:t>Ấ</a:t>
            </a:r>
            <a:r>
              <a:t>T Ê-DÍP-TÔ</a:t>
            </a:r>
          </a:p>
        </p:txBody>
      </p:sp>
      <p:sp>
        <p:nvSpPr>
          <p:cNvPr id="1739" name="Rectangle 14"/>
          <p:cNvSpPr txBox="1"/>
          <p:nvPr/>
        </p:nvSpPr>
        <p:spPr>
          <a:xfrm>
            <a:off x="3897312" y="2025650"/>
            <a:ext cx="1326581"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lvl1pPr>
          </a:lstStyle>
          <a:p>
            <a:r>
              <a:t>SI-NA-I</a:t>
            </a:r>
          </a:p>
        </p:txBody>
      </p:sp>
      <p:sp>
        <p:nvSpPr>
          <p:cNvPr id="1740" name="Rectangle 15"/>
          <p:cNvSpPr txBox="1"/>
          <p:nvPr/>
        </p:nvSpPr>
        <p:spPr>
          <a:xfrm>
            <a:off x="3681412" y="2482850"/>
            <a:ext cx="1444825"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lvl1pPr>
          </a:lstStyle>
          <a:p>
            <a:r>
              <a:t>Đ - D - L</a:t>
            </a:r>
          </a:p>
        </p:txBody>
      </p:sp>
      <p:sp>
        <p:nvSpPr>
          <p:cNvPr id="1741" name="Rectangle 16"/>
          <p:cNvSpPr txBox="1"/>
          <p:nvPr/>
        </p:nvSpPr>
        <p:spPr>
          <a:xfrm>
            <a:off x="4214812" y="3397250"/>
            <a:ext cx="457201"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lvl1pPr>
          </a:lstStyle>
          <a:p>
            <a:r>
              <a:t>40</a:t>
            </a:r>
          </a:p>
        </p:txBody>
      </p:sp>
      <p:sp>
        <p:nvSpPr>
          <p:cNvPr id="1742" name="Rectangle 17"/>
          <p:cNvSpPr txBox="1"/>
          <p:nvPr/>
        </p:nvSpPr>
        <p:spPr>
          <a:xfrm>
            <a:off x="3402012" y="3854450"/>
            <a:ext cx="2383657" cy="527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defRPr sz="2800">
                <a:solidFill>
                  <a:schemeClr val="accent2"/>
                </a:solidFill>
              </a:defRPr>
            </a:pPr>
            <a:r>
              <a:t>5  BÀI GI</a:t>
            </a:r>
            <a:r>
              <a:rPr>
                <a:latin typeface="+mn-lt"/>
                <a:ea typeface="+mn-ea"/>
                <a:cs typeface="+mn-cs"/>
                <a:sym typeface="Helvetica"/>
              </a:rPr>
              <a:t>Ả</a:t>
            </a:r>
            <a:r>
              <a:t>NG</a:t>
            </a:r>
          </a:p>
        </p:txBody>
      </p:sp>
      <p:sp>
        <p:nvSpPr>
          <p:cNvPr id="1743" name="Rectangle 18"/>
          <p:cNvSpPr txBox="1"/>
          <p:nvPr/>
        </p:nvSpPr>
        <p:spPr>
          <a:xfrm>
            <a:off x="4773612" y="963612"/>
            <a:ext cx="1026940" cy="3810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1000"/>
              </a:spcBef>
              <a:defRPr sz="1800">
                <a:solidFill>
                  <a:srgbClr val="FFD34A"/>
                </a:solidFill>
              </a:defRPr>
            </a:lvl1pPr>
          </a:lstStyle>
          <a:p>
            <a:r>
              <a:t>1500 T.C.</a:t>
            </a:r>
          </a:p>
        </p:txBody>
      </p:sp>
      <p:sp>
        <p:nvSpPr>
          <p:cNvPr id="1744" name="Oval 22"/>
          <p:cNvSpPr/>
          <p:nvPr/>
        </p:nvSpPr>
        <p:spPr>
          <a:xfrm>
            <a:off x="5911850" y="3570287"/>
            <a:ext cx="1257300" cy="1079501"/>
          </a:xfrm>
          <a:prstGeom prst="ellipse">
            <a:avLst/>
          </a:prstGeom>
          <a:ln w="50800">
            <a:solidFill>
              <a:srgbClr val="00FF00"/>
            </a:solidFill>
          </a:ln>
          <a:effectLst>
            <a:outerShdw dist="81320" dir="2319588"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45" name="Rectangle 24"/>
          <p:cNvSpPr txBox="1"/>
          <p:nvPr/>
        </p:nvSpPr>
        <p:spPr>
          <a:xfrm>
            <a:off x="699814" y="2482850"/>
            <a:ext cx="2105572" cy="1308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ctr">
              <a:defRPr sz="4000" b="0">
                <a:solidFill>
                  <a:srgbClr val="FFD34A"/>
                </a:solidFill>
              </a:defRPr>
            </a:pPr>
            <a:r>
              <a:t>AG</a:t>
            </a:r>
            <a:r>
              <a:rPr sz="8000">
                <a:solidFill>
                  <a:srgbClr val="00FF00"/>
                </a:solidFill>
              </a:rPr>
              <a:t>M</a:t>
            </a:r>
            <a:r>
              <a:t>G</a:t>
            </a:r>
          </a:p>
        </p:txBody>
      </p:sp>
      <p:sp>
        <p:nvSpPr>
          <p:cNvPr id="1746" name="Text Box 49"/>
          <p:cNvSpPr txBox="1"/>
          <p:nvPr/>
        </p:nvSpPr>
        <p:spPr>
          <a:xfrm>
            <a:off x="195262" y="5557837"/>
            <a:ext cx="8772526" cy="650241"/>
          </a:xfrm>
          <a:prstGeom prst="rect">
            <a:avLst/>
          </a:prstGeom>
          <a:ln w="12700">
            <a:miter lim="400000"/>
          </a:ln>
          <a:effectLst>
            <a:outerShdw dist="81320" dir="3080412"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FFFFFF"/>
                </a:solidFill>
                <a:latin typeface="Comic Sans MS"/>
                <a:ea typeface="Comic Sans MS"/>
                <a:cs typeface="Comic Sans MS"/>
                <a:sym typeface="Comic Sans MS"/>
              </a:defRPr>
            </a:pPr>
            <a:r>
              <a:t>CHO M</a:t>
            </a:r>
            <a:r>
              <a:rPr>
                <a:latin typeface="+mn-lt"/>
                <a:ea typeface="+mn-ea"/>
                <a:cs typeface="+mn-cs"/>
                <a:sym typeface="Helvetica"/>
              </a:rPr>
              <a:t>Ộ</a:t>
            </a:r>
            <a:r>
              <a:t>T TH</a:t>
            </a:r>
            <a:r>
              <a:rPr>
                <a:latin typeface="+mn-lt"/>
                <a:ea typeface="+mn-ea"/>
                <a:cs typeface="+mn-cs"/>
                <a:sym typeface="Helvetica"/>
              </a:rPr>
              <a:t>Ế </a:t>
            </a:r>
            <a:r>
              <a:t>H</a:t>
            </a:r>
            <a:r>
              <a:rPr>
                <a:latin typeface="+mn-lt"/>
                <a:ea typeface="+mn-ea"/>
                <a:cs typeface="+mn-cs"/>
                <a:sym typeface="Helvetica"/>
              </a:rPr>
              <a:t>Ệ </a:t>
            </a:r>
            <a:r>
              <a:t>M</a:t>
            </a:r>
            <a:r>
              <a:rPr>
                <a:latin typeface="+mn-lt"/>
                <a:ea typeface="+mn-ea"/>
                <a:cs typeface="+mn-cs"/>
                <a:sym typeface="Helvetica"/>
              </a:rPr>
              <a:t>Ớ</a:t>
            </a:r>
            <a:r>
              <a:t>I &amp; TR</a:t>
            </a:r>
            <a:r>
              <a:rPr>
                <a:latin typeface="+mn-lt"/>
                <a:ea typeface="+mn-ea"/>
                <a:cs typeface="+mn-cs"/>
                <a:sym typeface="Helvetica"/>
              </a:rPr>
              <a:t>Ẻ </a:t>
            </a:r>
            <a:r>
              <a:t>HƠN!</a:t>
            </a:r>
          </a:p>
        </p:txBody>
      </p:sp>
      <p:sp>
        <p:nvSpPr>
          <p:cNvPr id="1747" name="Text Box 53"/>
          <p:cNvSpPr txBox="1"/>
          <p:nvPr/>
        </p:nvSpPr>
        <p:spPr>
          <a:xfrm>
            <a:off x="1968500" y="5553075"/>
            <a:ext cx="5619750" cy="650240"/>
          </a:xfrm>
          <a:prstGeom prst="rect">
            <a:avLst/>
          </a:prstGeom>
          <a:ln w="12700">
            <a:miter lim="400000"/>
          </a:ln>
          <a:effectLst>
            <a:outerShdw dist="81320" dir="3080412"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FFFFFF"/>
                </a:solidFill>
                <a:latin typeface="Comic Sans MS"/>
                <a:ea typeface="Comic Sans MS"/>
                <a:cs typeface="Comic Sans MS"/>
                <a:sym typeface="Comic Sans MS"/>
              </a:defRPr>
            </a:pPr>
            <a:r>
              <a:t>CHÚA C</a:t>
            </a:r>
            <a:r>
              <a:rPr>
                <a:latin typeface="+mn-lt"/>
                <a:ea typeface="+mn-ea"/>
                <a:cs typeface="+mn-cs"/>
                <a:sym typeface="Helvetica"/>
              </a:rPr>
              <a:t>Ủ</a:t>
            </a:r>
            <a:r>
              <a:t>A H</a:t>
            </a:r>
            <a:r>
              <a:rPr>
                <a:latin typeface="+mn-lt"/>
                <a:ea typeface="+mn-ea"/>
                <a:cs typeface="+mn-cs"/>
                <a:sym typeface="Helvetica"/>
              </a:rPr>
              <a:t>Ọ </a:t>
            </a:r>
            <a:r>
              <a:t>LÀ AI?</a:t>
            </a:r>
          </a:p>
        </p:txBody>
      </p:sp>
      <p:sp>
        <p:nvSpPr>
          <p:cNvPr id="1748" name="Text Box 54"/>
          <p:cNvSpPr txBox="1"/>
          <p:nvPr/>
        </p:nvSpPr>
        <p:spPr>
          <a:xfrm>
            <a:off x="2430463" y="5554662"/>
            <a:ext cx="3967163" cy="650241"/>
          </a:xfrm>
          <a:prstGeom prst="rect">
            <a:avLst/>
          </a:prstGeom>
          <a:ln w="12700">
            <a:miter lim="400000"/>
          </a:ln>
          <a:effectLst>
            <a:outerShdw dist="81320" dir="3080412"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FFFFFF"/>
                </a:solidFill>
                <a:latin typeface="Comic Sans MS"/>
                <a:ea typeface="Comic Sans MS"/>
                <a:cs typeface="Comic Sans MS"/>
                <a:sym typeface="Comic Sans MS"/>
              </a:defRPr>
            </a:pPr>
            <a:r>
              <a:t>H</a:t>
            </a:r>
            <a:r>
              <a:rPr>
                <a:latin typeface="+mn-lt"/>
                <a:ea typeface="+mn-ea"/>
                <a:cs typeface="+mn-cs"/>
                <a:sym typeface="Helvetica"/>
              </a:rPr>
              <a:t>Ọ </a:t>
            </a:r>
            <a:r>
              <a:t>LÀ AI! </a:t>
            </a:r>
          </a:p>
        </p:txBody>
      </p:sp>
      <p:sp>
        <p:nvSpPr>
          <p:cNvPr id="1749" name="Text Box 55"/>
          <p:cNvSpPr txBox="1"/>
          <p:nvPr/>
        </p:nvSpPr>
        <p:spPr>
          <a:xfrm>
            <a:off x="1181100" y="5584825"/>
            <a:ext cx="6438900" cy="650240"/>
          </a:xfrm>
          <a:prstGeom prst="rect">
            <a:avLst/>
          </a:prstGeom>
          <a:ln w="12700">
            <a:miter lim="400000"/>
          </a:ln>
          <a:effectLst>
            <a:outerShdw dist="81320" dir="3080412"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FFFFFF"/>
                </a:solidFill>
                <a:latin typeface="Comic Sans MS"/>
                <a:ea typeface="Comic Sans MS"/>
                <a:cs typeface="Comic Sans MS"/>
                <a:sym typeface="Comic Sans MS"/>
              </a:defRPr>
            </a:pPr>
            <a:r>
              <a:t>H</a:t>
            </a:r>
            <a:r>
              <a:rPr>
                <a:latin typeface="+mn-lt"/>
                <a:ea typeface="+mn-ea"/>
                <a:cs typeface="+mn-cs"/>
                <a:sym typeface="Helvetica"/>
              </a:rPr>
              <a:t>Ọ </a:t>
            </a:r>
            <a:r>
              <a:t>NÊN S</a:t>
            </a:r>
            <a:r>
              <a:rPr>
                <a:latin typeface="+mn-lt"/>
                <a:ea typeface="+mn-ea"/>
                <a:cs typeface="+mn-cs"/>
                <a:sym typeface="Helvetica"/>
              </a:rPr>
              <a:t>Ố</a:t>
            </a:r>
            <a:r>
              <a:t>NG TH</a:t>
            </a:r>
            <a:r>
              <a:rPr>
                <a:latin typeface="+mn-lt"/>
                <a:ea typeface="+mn-ea"/>
                <a:cs typeface="+mn-cs"/>
                <a:sym typeface="Helvetica"/>
              </a:rPr>
              <a:t>Ế </a:t>
            </a:r>
            <a:r>
              <a:t>NÀO! </a:t>
            </a:r>
          </a:p>
        </p:txBody>
      </p:sp>
      <p:sp>
        <p:nvSpPr>
          <p:cNvPr id="1750" name="Text Box 56"/>
          <p:cNvSpPr txBox="1"/>
          <p:nvPr/>
        </p:nvSpPr>
        <p:spPr>
          <a:xfrm>
            <a:off x="163512" y="5589587"/>
            <a:ext cx="8775701" cy="650241"/>
          </a:xfrm>
          <a:prstGeom prst="rect">
            <a:avLst/>
          </a:prstGeom>
          <a:ln w="12700">
            <a:miter lim="400000"/>
          </a:ln>
          <a:effectLst>
            <a:outerShdw dist="81320" dir="3080412"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rgbClr val="FFFFFF"/>
                </a:solidFill>
                <a:latin typeface="Comic Sans MS"/>
                <a:ea typeface="Comic Sans MS"/>
                <a:cs typeface="Comic Sans MS"/>
                <a:sym typeface="Comic Sans MS"/>
              </a:defRPr>
            </a:pPr>
            <a:r>
              <a:t>DI S</a:t>
            </a:r>
            <a:r>
              <a:rPr>
                <a:latin typeface="+mn-lt"/>
                <a:ea typeface="+mn-ea"/>
                <a:cs typeface="+mn-cs"/>
                <a:sym typeface="Helvetica"/>
              </a:rPr>
              <a:t>Ả</a:t>
            </a:r>
            <a:r>
              <a:t>N QU</a:t>
            </a:r>
            <a:r>
              <a:rPr>
                <a:latin typeface="+mn-lt"/>
                <a:ea typeface="+mn-ea"/>
                <a:cs typeface="+mn-cs"/>
                <a:sym typeface="Helvetica"/>
              </a:rPr>
              <a:t>Ố</a:t>
            </a:r>
            <a:r>
              <a:t>C GIA Đ</a:t>
            </a:r>
            <a:r>
              <a:rPr>
                <a:latin typeface="+mn-lt"/>
                <a:ea typeface="+mn-ea"/>
                <a:cs typeface="+mn-cs"/>
                <a:sym typeface="Helvetica"/>
              </a:rPr>
              <a:t>Ộ</a:t>
            </a:r>
            <a:r>
              <a:t>C NH</a:t>
            </a:r>
            <a:r>
              <a:rPr>
                <a:latin typeface="+mn-lt"/>
                <a:ea typeface="+mn-ea"/>
                <a:cs typeface="+mn-cs"/>
                <a:sym typeface="Helvetica"/>
              </a:rPr>
              <a:t>Ấ</a:t>
            </a:r>
            <a:r>
              <a:t>T C</a:t>
            </a:r>
            <a:r>
              <a:rPr>
                <a:latin typeface="+mn-lt"/>
                <a:ea typeface="+mn-ea"/>
                <a:cs typeface="+mn-cs"/>
                <a:sym typeface="Helvetica"/>
              </a:rPr>
              <a:t>Ủ</a:t>
            </a:r>
            <a:r>
              <a:t>A H</a:t>
            </a:r>
            <a:r>
              <a:rPr>
                <a:latin typeface="+mn-lt"/>
                <a:ea typeface="+mn-ea"/>
                <a:cs typeface="+mn-cs"/>
                <a:sym typeface="Helvetica"/>
              </a:rPr>
              <a:t>Ọ</a:t>
            </a:r>
            <a:r>
              <a:t>! </a:t>
            </a:r>
          </a:p>
        </p:txBody>
      </p:sp>
      <p:sp>
        <p:nvSpPr>
          <p:cNvPr id="1751" name="Text Box 57"/>
          <p:cNvSpPr txBox="1"/>
          <p:nvPr/>
        </p:nvSpPr>
        <p:spPr>
          <a:xfrm>
            <a:off x="-1" y="5453062"/>
            <a:ext cx="8694740" cy="802641"/>
          </a:xfrm>
          <a:prstGeom prst="rect">
            <a:avLst/>
          </a:prstGeom>
          <a:ln w="12700">
            <a:miter lim="400000"/>
          </a:ln>
          <a:effectLst>
            <a:outerShdw dist="81320" dir="3080412"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FFFF00"/>
                </a:solidFill>
                <a:latin typeface="Comic Sans MS"/>
                <a:ea typeface="Comic Sans MS"/>
                <a:cs typeface="Comic Sans MS"/>
                <a:sym typeface="Comic Sans MS"/>
              </a:defRPr>
            </a:pPr>
            <a:r>
              <a:t>PH</a:t>
            </a:r>
            <a:r>
              <a:rPr>
                <a:latin typeface="+mn-lt"/>
                <a:ea typeface="+mn-ea"/>
                <a:cs typeface="+mn-cs"/>
                <a:sym typeface="Helvetica"/>
              </a:rPr>
              <a:t>Ụ</a:t>
            </a:r>
            <a:r>
              <a:t>C TRUY</a:t>
            </a:r>
            <a:r>
              <a:rPr>
                <a:latin typeface="+mn-lt"/>
                <a:ea typeface="+mn-ea"/>
                <a:cs typeface="+mn-cs"/>
                <a:sym typeface="Helvetica"/>
              </a:rPr>
              <a:t>Ề</a:t>
            </a:r>
            <a:r>
              <a:t>N: LU</a:t>
            </a:r>
            <a:r>
              <a:rPr>
                <a:latin typeface="+mn-lt"/>
                <a:ea typeface="+mn-ea"/>
                <a:cs typeface="+mn-cs"/>
                <a:sym typeface="Helvetica"/>
              </a:rPr>
              <a:t>Ậ</a:t>
            </a:r>
            <a:r>
              <a:t>T TH</a:t>
            </a:r>
            <a:r>
              <a:rPr>
                <a:latin typeface="+mn-lt"/>
                <a:ea typeface="+mn-ea"/>
                <a:cs typeface="+mn-cs"/>
                <a:sym typeface="Helvetica"/>
              </a:rPr>
              <a:t>Ứ </a:t>
            </a:r>
            <a:r>
              <a:t>HAI! </a:t>
            </a:r>
          </a:p>
        </p:txBody>
      </p:sp>
      <p:sp>
        <p:nvSpPr>
          <p:cNvPr id="1752" name="Text Box 58"/>
          <p:cNvSpPr txBox="1"/>
          <p:nvPr/>
        </p:nvSpPr>
        <p:spPr>
          <a:xfrm>
            <a:off x="303213" y="5468937"/>
            <a:ext cx="8393112" cy="942341"/>
          </a:xfrm>
          <a:prstGeom prst="rect">
            <a:avLst/>
          </a:prstGeom>
          <a:ln w="12700">
            <a:miter lim="400000"/>
          </a:ln>
          <a:effectLst>
            <a:outerShdw dist="81320" dir="3080412"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800"/>
              </a:spcBef>
              <a:defRPr sz="4800">
                <a:solidFill>
                  <a:srgbClr val="66FF66"/>
                </a:solidFill>
                <a:latin typeface="Comic Sans MS"/>
                <a:ea typeface="Comic Sans MS"/>
                <a:cs typeface="Comic Sans MS"/>
                <a:sym typeface="Comic Sans MS"/>
              </a:defRPr>
            </a:pPr>
            <a:r>
              <a:t>GIAO Ư</a:t>
            </a:r>
            <a:r>
              <a:rPr>
                <a:latin typeface="+mn-lt"/>
                <a:ea typeface="+mn-ea"/>
                <a:cs typeface="+mn-cs"/>
                <a:sym typeface="Helvetica"/>
              </a:rPr>
              <a:t>Ớ</a:t>
            </a:r>
            <a:r>
              <a:t>C Đ</a:t>
            </a:r>
            <a:r>
              <a:rPr>
                <a:latin typeface="+mn-lt"/>
                <a:ea typeface="+mn-ea"/>
                <a:cs typeface="+mn-cs"/>
                <a:sym typeface="Helvetica"/>
              </a:rPr>
              <a:t>Ấ</a:t>
            </a:r>
            <a:r>
              <a:t>T </a:t>
            </a:r>
          </a:p>
        </p:txBody>
      </p:sp>
      <p:sp>
        <p:nvSpPr>
          <p:cNvPr id="1753" name="Text Box 78"/>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754" name="Rectangle 83"/>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28</a:t>
            </a:r>
          </a:p>
        </p:txBody>
      </p:sp>
      <p:grpSp>
        <p:nvGrpSpPr>
          <p:cNvPr id="1757" name="Group 99"/>
          <p:cNvGrpSpPr/>
          <p:nvPr/>
        </p:nvGrpSpPr>
        <p:grpSpPr>
          <a:xfrm>
            <a:off x="5200116" y="3741737"/>
            <a:ext cx="3064942" cy="1905829"/>
            <a:chOff x="55686" y="0"/>
            <a:chExt cx="3064941" cy="1905828"/>
          </a:xfrm>
        </p:grpSpPr>
        <p:sp>
          <p:nvSpPr>
            <p:cNvPr id="1755" name="Rectangle 23"/>
            <p:cNvSpPr txBox="1"/>
            <p:nvPr/>
          </p:nvSpPr>
          <p:spPr>
            <a:xfrm>
              <a:off x="55686" y="1262062"/>
              <a:ext cx="3064941" cy="643766"/>
            </a:xfrm>
            <a:prstGeom prst="rect">
              <a:avLst/>
            </a:prstGeom>
            <a:noFill/>
            <a:ln w="12700" cap="flat">
              <a:noFill/>
              <a:miter lim="400000"/>
            </a:ln>
            <a:effectLst>
              <a:outerShdw dist="56796" dir="3806097"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algn="ctr">
                <a:defRPr sz="3600" i="1">
                  <a:solidFill>
                    <a:srgbClr val="FFFFFF"/>
                  </a:solidFill>
                  <a:latin typeface="Arial"/>
                  <a:ea typeface="Arial"/>
                  <a:cs typeface="Arial"/>
                  <a:sym typeface="Arial"/>
                </a:defRPr>
              </a:pPr>
              <a:r>
                <a:rPr dirty="0" err="1"/>
                <a:t>Ph</a:t>
              </a:r>
              <a:r>
                <a:rPr dirty="0" err="1">
                  <a:latin typeface="+mn-lt"/>
                  <a:ea typeface="+mn-ea"/>
                  <a:cs typeface="+mn-cs"/>
                  <a:sym typeface="Helvetica"/>
                </a:rPr>
                <a:t>ụ</a:t>
              </a:r>
              <a:r>
                <a:rPr dirty="0" err="1"/>
                <a:t>c</a:t>
              </a:r>
              <a:r>
                <a:rPr dirty="0"/>
                <a:t>. 30:1-10</a:t>
              </a:r>
            </a:p>
          </p:txBody>
        </p:sp>
        <p:sp>
          <p:nvSpPr>
            <p:cNvPr id="1756" name="Rectangle 97"/>
            <p:cNvSpPr txBox="1"/>
            <p:nvPr/>
          </p:nvSpPr>
          <p:spPr>
            <a:xfrm>
              <a:off x="1007132" y="0"/>
              <a:ext cx="787401" cy="635000"/>
            </a:xfrm>
            <a:prstGeom prst="rect">
              <a:avLst/>
            </a:prstGeom>
            <a:noFill/>
            <a:ln w="12700" cap="flat">
              <a:noFill/>
              <a:miter lim="400000"/>
            </a:ln>
            <a:effectLst>
              <a:outerShdw dist="45791" dir="202140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3600" i="1">
                  <a:solidFill>
                    <a:srgbClr val="FFFFFF"/>
                  </a:solidFill>
                  <a:latin typeface="Kosher-Normal"/>
                  <a:ea typeface="Kosher-Normal"/>
                  <a:cs typeface="Kosher-Normal"/>
                  <a:sym typeface="Kosher-Normal"/>
                </a:defRPr>
              </a:lvl1pPr>
            </a:lstStyle>
            <a:p>
              <a:r>
                <a:t>GĐ</a:t>
              </a:r>
            </a:p>
          </p:txBody>
        </p:sp>
      </p:grpSp>
      <p:grpSp>
        <p:nvGrpSpPr>
          <p:cNvPr id="1760" name="Group 104"/>
          <p:cNvGrpSpPr/>
          <p:nvPr/>
        </p:nvGrpSpPr>
        <p:grpSpPr>
          <a:xfrm>
            <a:off x="519112" y="7938"/>
            <a:ext cx="774701" cy="1714501"/>
            <a:chOff x="0" y="0"/>
            <a:chExt cx="774700" cy="1714500"/>
          </a:xfrm>
        </p:grpSpPr>
        <p:sp>
          <p:nvSpPr>
            <p:cNvPr id="1758" name="Rectangle 105"/>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1759" name="Line 106"/>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1761" name="Oval 107"/>
          <p:cNvSpPr/>
          <p:nvPr/>
        </p:nvSpPr>
        <p:spPr>
          <a:xfrm>
            <a:off x="3036888" y="3797300"/>
            <a:ext cx="2944813" cy="652465"/>
          </a:xfrm>
          <a:prstGeom prst="ellipse">
            <a:avLst/>
          </a:prstGeom>
          <a:ln w="57150">
            <a:solidFill>
              <a:srgbClr val="FF0000"/>
            </a:solidFill>
          </a:ln>
          <a:effectLst>
            <a:outerShdw dist="89803"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62" name="Rectangle 109"/>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63" name="Rectangle 110"/>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764" name="AutoShape 111"/>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65" name="Rectangle 112"/>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66" name="AutoShape 113"/>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67" name="Line 114"/>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768" name="Line 115"/>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769" name="Line 116"/>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770" name="Line 117"/>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771" name="Line 118"/>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772" name="Line 122"/>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773" name="Rectangle 125"/>
          <p:cNvSpPr txBox="1"/>
          <p:nvPr/>
        </p:nvSpPr>
        <p:spPr>
          <a:xfrm>
            <a:off x="8051800" y="4373562"/>
            <a:ext cx="73660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a:defRPr sz="900">
                <a:solidFill>
                  <a:srgbClr val="000000"/>
                </a:solidFill>
                <a:latin typeface="+mn-lt"/>
                <a:ea typeface="+mn-ea"/>
                <a:cs typeface="+mn-cs"/>
                <a:sym typeface="Helvetica"/>
              </a:defRPr>
            </a:lvl1pPr>
          </a:lstStyle>
          <a:p>
            <a:r>
              <a:t>40</a:t>
            </a:r>
          </a:p>
        </p:txBody>
      </p:sp>
      <p:sp>
        <p:nvSpPr>
          <p:cNvPr id="1774" name="Rectangle 126"/>
          <p:cNvSpPr txBox="1"/>
          <p:nvPr/>
        </p:nvSpPr>
        <p:spPr>
          <a:xfrm>
            <a:off x="7985125" y="4549775"/>
            <a:ext cx="93980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5 Bài giảng</a:t>
            </a:r>
          </a:p>
        </p:txBody>
      </p:sp>
      <p:sp>
        <p:nvSpPr>
          <p:cNvPr id="1775"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776"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777"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778"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779"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780"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1781"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8</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1742"/>
                                        </p:tgtEl>
                                        <p:attrNameLst>
                                          <p:attrName>style.visibility</p:attrName>
                                        </p:attrNameLst>
                                      </p:cBhvr>
                                      <p:to>
                                        <p:strVal val="visible"/>
                                      </p:to>
                                    </p:set>
                                    <p:anim calcmode="lin" valueType="num">
                                      <p:cBhvr>
                                        <p:cTn id="7" dur="500" fill="hold"/>
                                        <p:tgtEl>
                                          <p:spTgt spid="1742"/>
                                        </p:tgtEl>
                                        <p:attrNameLst>
                                          <p:attrName>ppt_w</p:attrName>
                                        </p:attrNameLst>
                                      </p:cBhvr>
                                      <p:tavLst>
                                        <p:tav tm="0" fmla="#ppt_w*sin(2.5*pi*$)">
                                          <p:val>
                                            <p:fltVal val="0"/>
                                          </p:val>
                                        </p:tav>
                                        <p:tav tm="100000">
                                          <p:val>
                                            <p:fltVal val="1"/>
                                          </p:val>
                                        </p:tav>
                                      </p:tavLst>
                                    </p:anim>
                                    <p:anim calcmode="lin" valueType="num">
                                      <p:cBhvr>
                                        <p:cTn id="8" dur="500" fill="hold"/>
                                        <p:tgtEl>
                                          <p:spTgt spid="174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9" presetClass="entr" fill="hold" grpId="2" nodeType="afterEffect">
                                  <p:stCondLst>
                                    <p:cond delay="0"/>
                                  </p:stCondLst>
                                  <p:iterate>
                                    <p:tmAbs val="0"/>
                                  </p:iterate>
                                  <p:childTnLst>
                                    <p:set>
                                      <p:cBhvr>
                                        <p:cTn id="11" fill="hold"/>
                                        <p:tgtEl>
                                          <p:spTgt spid="1761"/>
                                        </p:tgtEl>
                                        <p:attrNameLst>
                                          <p:attrName>style.visibility</p:attrName>
                                        </p:attrNameLst>
                                      </p:cBhvr>
                                      <p:to>
                                        <p:strVal val="visible"/>
                                      </p:to>
                                    </p:set>
                                    <p:animEffect transition="in" filter="dissolve">
                                      <p:cBhvr>
                                        <p:cTn id="12" dur="500"/>
                                        <p:tgtEl>
                                          <p:spTgt spid="176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1746"/>
                                        </p:tgtEl>
                                        <p:attrNameLst>
                                          <p:attrName>style.visibility</p:attrName>
                                        </p:attrNameLst>
                                      </p:cBhvr>
                                      <p:to>
                                        <p:strVal val="visible"/>
                                      </p:to>
                                    </p:set>
                                    <p:anim calcmode="lin" valueType="num">
                                      <p:cBhvr>
                                        <p:cTn id="17" dur="500" fill="hold"/>
                                        <p:tgtEl>
                                          <p:spTgt spid="1746"/>
                                        </p:tgtEl>
                                        <p:attrNameLst>
                                          <p:attrName>ppt_w</p:attrName>
                                        </p:attrNameLst>
                                      </p:cBhvr>
                                      <p:tavLst>
                                        <p:tav tm="0">
                                          <p:val>
                                            <p:fltVal val="0"/>
                                          </p:val>
                                        </p:tav>
                                        <p:tav tm="100000">
                                          <p:val>
                                            <p:strVal val="#ppt_w"/>
                                          </p:val>
                                        </p:tav>
                                      </p:tavLst>
                                    </p:anim>
                                    <p:anim calcmode="lin" valueType="num">
                                      <p:cBhvr>
                                        <p:cTn id="18" dur="500" fill="hold"/>
                                        <p:tgtEl>
                                          <p:spTgt spid="1746"/>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74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4" nodeType="clickEffect">
                                  <p:stCondLst>
                                    <p:cond delay="0"/>
                                  </p:stCondLst>
                                  <p:iterate>
                                    <p:tmAbs val="0"/>
                                  </p:iterate>
                                  <p:childTnLst>
                                    <p:set>
                                      <p:cBhvr>
                                        <p:cTn id="22" fill="hold"/>
                                        <p:tgtEl>
                                          <p:spTgt spid="1747"/>
                                        </p:tgtEl>
                                        <p:attrNameLst>
                                          <p:attrName>style.visibility</p:attrName>
                                        </p:attrNameLst>
                                      </p:cBhvr>
                                      <p:to>
                                        <p:strVal val="visible"/>
                                      </p:to>
                                    </p:set>
                                    <p:anim calcmode="lin" valueType="num">
                                      <p:cBhvr>
                                        <p:cTn id="23" dur="500" fill="hold"/>
                                        <p:tgtEl>
                                          <p:spTgt spid="1747"/>
                                        </p:tgtEl>
                                        <p:attrNameLst>
                                          <p:attrName>ppt_w</p:attrName>
                                        </p:attrNameLst>
                                      </p:cBhvr>
                                      <p:tavLst>
                                        <p:tav tm="0">
                                          <p:val>
                                            <p:fltVal val="0"/>
                                          </p:val>
                                        </p:tav>
                                        <p:tav tm="100000">
                                          <p:val>
                                            <p:strVal val="#ppt_w"/>
                                          </p:val>
                                        </p:tav>
                                      </p:tavLst>
                                    </p:anim>
                                    <p:anim calcmode="lin" valueType="num">
                                      <p:cBhvr>
                                        <p:cTn id="24" dur="500" fill="hold"/>
                                        <p:tgtEl>
                                          <p:spTgt spid="1747"/>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74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5" nodeType="clickEffect">
                                  <p:stCondLst>
                                    <p:cond delay="0"/>
                                  </p:stCondLst>
                                  <p:iterate>
                                    <p:tmAbs val="0"/>
                                  </p:iterate>
                                  <p:childTnLst>
                                    <p:set>
                                      <p:cBhvr>
                                        <p:cTn id="28" fill="hold"/>
                                        <p:tgtEl>
                                          <p:spTgt spid="1748"/>
                                        </p:tgtEl>
                                        <p:attrNameLst>
                                          <p:attrName>style.visibility</p:attrName>
                                        </p:attrNameLst>
                                      </p:cBhvr>
                                      <p:to>
                                        <p:strVal val="visible"/>
                                      </p:to>
                                    </p:set>
                                    <p:anim calcmode="lin" valueType="num">
                                      <p:cBhvr>
                                        <p:cTn id="29" dur="500" fill="hold"/>
                                        <p:tgtEl>
                                          <p:spTgt spid="1748"/>
                                        </p:tgtEl>
                                        <p:attrNameLst>
                                          <p:attrName>ppt_w</p:attrName>
                                        </p:attrNameLst>
                                      </p:cBhvr>
                                      <p:tavLst>
                                        <p:tav tm="0">
                                          <p:val>
                                            <p:fltVal val="0"/>
                                          </p:val>
                                        </p:tav>
                                        <p:tav tm="100000">
                                          <p:val>
                                            <p:strVal val="#ppt_w"/>
                                          </p:val>
                                        </p:tav>
                                      </p:tavLst>
                                    </p:anim>
                                    <p:anim calcmode="lin" valueType="num">
                                      <p:cBhvr>
                                        <p:cTn id="30" dur="500" fill="hold"/>
                                        <p:tgtEl>
                                          <p:spTgt spid="1748"/>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748"/>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6" nodeType="clickEffect">
                                  <p:stCondLst>
                                    <p:cond delay="0"/>
                                  </p:stCondLst>
                                  <p:iterate>
                                    <p:tmAbs val="0"/>
                                  </p:iterate>
                                  <p:childTnLst>
                                    <p:set>
                                      <p:cBhvr>
                                        <p:cTn id="34" fill="hold"/>
                                        <p:tgtEl>
                                          <p:spTgt spid="1750"/>
                                        </p:tgtEl>
                                        <p:attrNameLst>
                                          <p:attrName>style.visibility</p:attrName>
                                        </p:attrNameLst>
                                      </p:cBhvr>
                                      <p:to>
                                        <p:strVal val="visible"/>
                                      </p:to>
                                    </p:set>
                                    <p:anim calcmode="lin" valueType="num">
                                      <p:cBhvr>
                                        <p:cTn id="35" dur="500" fill="hold"/>
                                        <p:tgtEl>
                                          <p:spTgt spid="1750"/>
                                        </p:tgtEl>
                                        <p:attrNameLst>
                                          <p:attrName>ppt_w</p:attrName>
                                        </p:attrNameLst>
                                      </p:cBhvr>
                                      <p:tavLst>
                                        <p:tav tm="0">
                                          <p:val>
                                            <p:fltVal val="0"/>
                                          </p:val>
                                        </p:tav>
                                        <p:tav tm="100000">
                                          <p:val>
                                            <p:strVal val="#ppt_w"/>
                                          </p:val>
                                        </p:tav>
                                      </p:tavLst>
                                    </p:anim>
                                    <p:anim calcmode="lin" valueType="num">
                                      <p:cBhvr>
                                        <p:cTn id="36" dur="500" fill="hold"/>
                                        <p:tgtEl>
                                          <p:spTgt spid="175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750"/>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7" nodeType="clickEffect">
                                  <p:stCondLst>
                                    <p:cond delay="0"/>
                                  </p:stCondLst>
                                  <p:iterate>
                                    <p:tmAbs val="0"/>
                                  </p:iterate>
                                  <p:childTnLst>
                                    <p:set>
                                      <p:cBhvr>
                                        <p:cTn id="40" fill="hold"/>
                                        <p:tgtEl>
                                          <p:spTgt spid="1749"/>
                                        </p:tgtEl>
                                        <p:attrNameLst>
                                          <p:attrName>style.visibility</p:attrName>
                                        </p:attrNameLst>
                                      </p:cBhvr>
                                      <p:to>
                                        <p:strVal val="visible"/>
                                      </p:to>
                                    </p:set>
                                    <p:anim calcmode="lin" valueType="num">
                                      <p:cBhvr>
                                        <p:cTn id="41" dur="500" fill="hold"/>
                                        <p:tgtEl>
                                          <p:spTgt spid="1749"/>
                                        </p:tgtEl>
                                        <p:attrNameLst>
                                          <p:attrName>ppt_w</p:attrName>
                                        </p:attrNameLst>
                                      </p:cBhvr>
                                      <p:tavLst>
                                        <p:tav tm="0">
                                          <p:val>
                                            <p:fltVal val="0"/>
                                          </p:val>
                                        </p:tav>
                                        <p:tav tm="100000">
                                          <p:val>
                                            <p:strVal val="#ppt_w"/>
                                          </p:val>
                                        </p:tav>
                                      </p:tavLst>
                                    </p:anim>
                                    <p:anim calcmode="lin" valueType="num">
                                      <p:cBhvr>
                                        <p:cTn id="42" dur="500" fill="hold"/>
                                        <p:tgtEl>
                                          <p:spTgt spid="1749"/>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749"/>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8" nodeType="clickEffect">
                                  <p:stCondLst>
                                    <p:cond delay="0"/>
                                  </p:stCondLst>
                                  <p:iterate>
                                    <p:tmAbs val="0"/>
                                  </p:iterate>
                                  <p:childTnLst>
                                    <p:set>
                                      <p:cBhvr>
                                        <p:cTn id="46" fill="hold"/>
                                        <p:tgtEl>
                                          <p:spTgt spid="1751"/>
                                        </p:tgtEl>
                                        <p:attrNameLst>
                                          <p:attrName>style.visibility</p:attrName>
                                        </p:attrNameLst>
                                      </p:cBhvr>
                                      <p:to>
                                        <p:strVal val="visible"/>
                                      </p:to>
                                    </p:set>
                                    <p:anim calcmode="lin" valueType="num">
                                      <p:cBhvr>
                                        <p:cTn id="47" dur="500" fill="hold"/>
                                        <p:tgtEl>
                                          <p:spTgt spid="1751"/>
                                        </p:tgtEl>
                                        <p:attrNameLst>
                                          <p:attrName>ppt_w</p:attrName>
                                        </p:attrNameLst>
                                      </p:cBhvr>
                                      <p:tavLst>
                                        <p:tav tm="0">
                                          <p:val>
                                            <p:fltVal val="0"/>
                                          </p:val>
                                        </p:tav>
                                        <p:tav tm="100000">
                                          <p:val>
                                            <p:strVal val="#ppt_w"/>
                                          </p:val>
                                        </p:tav>
                                      </p:tavLst>
                                    </p:anim>
                                    <p:anim calcmode="lin" valueType="num">
                                      <p:cBhvr>
                                        <p:cTn id="48" dur="500" fill="hold"/>
                                        <p:tgtEl>
                                          <p:spTgt spid="1751"/>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751"/>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9" nodeType="clickEffect">
                                  <p:stCondLst>
                                    <p:cond delay="0"/>
                                  </p:stCondLst>
                                  <p:iterate>
                                    <p:tmAbs val="0"/>
                                  </p:iterate>
                                  <p:childTnLst>
                                    <p:set>
                                      <p:cBhvr>
                                        <p:cTn id="52" fill="hold"/>
                                        <p:tgtEl>
                                          <p:spTgt spid="1752"/>
                                        </p:tgtEl>
                                        <p:attrNameLst>
                                          <p:attrName>style.visibility</p:attrName>
                                        </p:attrNameLst>
                                      </p:cBhvr>
                                      <p:to>
                                        <p:strVal val="visible"/>
                                      </p:to>
                                    </p:set>
                                    <p:anim calcmode="lin" valueType="num">
                                      <p:cBhvr>
                                        <p:cTn id="53" dur="500" fill="hold"/>
                                        <p:tgtEl>
                                          <p:spTgt spid="1752"/>
                                        </p:tgtEl>
                                        <p:attrNameLst>
                                          <p:attrName>ppt_w</p:attrName>
                                        </p:attrNameLst>
                                      </p:cBhvr>
                                      <p:tavLst>
                                        <p:tav tm="0">
                                          <p:val>
                                            <p:fltVal val="0"/>
                                          </p:val>
                                        </p:tav>
                                        <p:tav tm="100000">
                                          <p:val>
                                            <p:strVal val="#ppt_w"/>
                                          </p:val>
                                        </p:tav>
                                      </p:tavLst>
                                    </p:anim>
                                    <p:anim calcmode="lin" valueType="num">
                                      <p:cBhvr>
                                        <p:cTn id="54" dur="500" fill="hold"/>
                                        <p:tgtEl>
                                          <p:spTgt spid="1752"/>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752"/>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10" nodeType="clickEffect">
                                  <p:stCondLst>
                                    <p:cond delay="0"/>
                                  </p:stCondLst>
                                  <p:iterate>
                                    <p:tmAbs val="0"/>
                                  </p:iterate>
                                  <p:childTnLst>
                                    <p:set>
                                      <p:cBhvr>
                                        <p:cTn id="58" fill="hold"/>
                                        <p:tgtEl>
                                          <p:spTgt spid="1757"/>
                                        </p:tgtEl>
                                        <p:attrNameLst>
                                          <p:attrName>style.visibility</p:attrName>
                                        </p:attrNameLst>
                                      </p:cBhvr>
                                      <p:to>
                                        <p:strVal val="visible"/>
                                      </p:to>
                                    </p:set>
                                    <p:anim calcmode="lin" valueType="num">
                                      <p:cBhvr>
                                        <p:cTn id="59" dur="500" fill="hold"/>
                                        <p:tgtEl>
                                          <p:spTgt spid="1757"/>
                                        </p:tgtEl>
                                        <p:attrNameLst>
                                          <p:attrName>ppt_x</p:attrName>
                                        </p:attrNameLst>
                                      </p:cBhvr>
                                      <p:tavLst>
                                        <p:tav tm="0">
                                          <p:val>
                                            <p:strVal val="1+#ppt_w/2"/>
                                          </p:val>
                                        </p:tav>
                                        <p:tav tm="100000">
                                          <p:val>
                                            <p:strVal val="#ppt_x"/>
                                          </p:val>
                                        </p:tav>
                                      </p:tavLst>
                                    </p:anim>
                                    <p:anim calcmode="lin" valueType="num">
                                      <p:cBhvr>
                                        <p:cTn id="60" dur="500" fill="hold"/>
                                        <p:tgtEl>
                                          <p:spTgt spid="1757"/>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2" presetClass="entr" presetSubtype="2" fill="hold" grpId="11" nodeType="afterEffect">
                                  <p:stCondLst>
                                    <p:cond delay="0"/>
                                  </p:stCondLst>
                                  <p:iterate>
                                    <p:tmAbs val="0"/>
                                  </p:iterate>
                                  <p:childTnLst>
                                    <p:set>
                                      <p:cBhvr>
                                        <p:cTn id="63" fill="hold"/>
                                        <p:tgtEl>
                                          <p:spTgt spid="1744"/>
                                        </p:tgtEl>
                                        <p:attrNameLst>
                                          <p:attrName>style.visibility</p:attrName>
                                        </p:attrNameLst>
                                      </p:cBhvr>
                                      <p:to>
                                        <p:strVal val="visible"/>
                                      </p:to>
                                    </p:set>
                                    <p:anim calcmode="lin" valueType="num">
                                      <p:cBhvr>
                                        <p:cTn id="64" dur="500" fill="hold"/>
                                        <p:tgtEl>
                                          <p:spTgt spid="1744"/>
                                        </p:tgtEl>
                                        <p:attrNameLst>
                                          <p:attrName>ppt_x</p:attrName>
                                        </p:attrNameLst>
                                      </p:cBhvr>
                                      <p:tavLst>
                                        <p:tav tm="0">
                                          <p:val>
                                            <p:strVal val="1+#ppt_w/2"/>
                                          </p:val>
                                        </p:tav>
                                        <p:tav tm="100000">
                                          <p:val>
                                            <p:strVal val="#ppt_x"/>
                                          </p:val>
                                        </p:tav>
                                      </p:tavLst>
                                    </p:anim>
                                    <p:anim calcmode="lin" valueType="num">
                                      <p:cBhvr>
                                        <p:cTn id="65" dur="500" fill="hold"/>
                                        <p:tgtEl>
                                          <p:spTgt spid="17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 grpId="1" animBg="1" advAuto="0"/>
      <p:bldP spid="1744" grpId="11" animBg="1" advAuto="0"/>
      <p:bldP spid="1746" grpId="3" animBg="1" advAuto="0"/>
      <p:bldP spid="1747" grpId="4" animBg="1" advAuto="0"/>
      <p:bldP spid="1748" grpId="5" animBg="1" advAuto="0"/>
      <p:bldP spid="1749" grpId="7" animBg="1" advAuto="0"/>
      <p:bldP spid="1750" grpId="6" animBg="1" advAuto="0"/>
      <p:bldP spid="1751" grpId="8" animBg="1" advAuto="0"/>
      <p:bldP spid="1752" grpId="9" animBg="1" advAuto="0"/>
      <p:bldP spid="1757" grpId="10" animBg="1" advAuto="0"/>
      <p:bldP spid="1761"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4" name="Group 4"/>
          <p:cNvGrpSpPr/>
          <p:nvPr/>
        </p:nvGrpSpPr>
        <p:grpSpPr>
          <a:xfrm>
            <a:off x="2327256" y="1531937"/>
            <a:ext cx="4460894" cy="3598863"/>
            <a:chOff x="0" y="0"/>
            <a:chExt cx="4460893" cy="3598861"/>
          </a:xfrm>
        </p:grpSpPr>
        <p:sp>
          <p:nvSpPr>
            <p:cNvPr id="319" name="Rectangle 5"/>
            <p:cNvSpPr/>
            <p:nvPr/>
          </p:nvSpPr>
          <p:spPr>
            <a:xfrm>
              <a:off x="98443" y="342899"/>
              <a:ext cx="1550988" cy="6619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20" name="Rectangle 6"/>
            <p:cNvSpPr txBox="1"/>
            <p:nvPr/>
          </p:nvSpPr>
          <p:spPr>
            <a:xfrm>
              <a:off x="219013" y="53974"/>
              <a:ext cx="1181262" cy="292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b="0">
                  <a:solidFill>
                    <a:schemeClr val="accent2"/>
                  </a:solidFill>
                </a:defRPr>
              </a:lvl1pPr>
            </a:lstStyle>
            <a:p>
              <a:r>
                <a:t>ABRAHAM</a:t>
              </a:r>
            </a:p>
          </p:txBody>
        </p:sp>
        <p:sp>
          <p:nvSpPr>
            <p:cNvPr id="321" name="Rectangle 7"/>
            <p:cNvSpPr/>
            <p:nvPr/>
          </p:nvSpPr>
          <p:spPr>
            <a:xfrm>
              <a:off x="98443" y="342899"/>
              <a:ext cx="2166938" cy="725488"/>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22" name="AutoShape 8"/>
            <p:cNvSpPr/>
            <p:nvPr/>
          </p:nvSpPr>
          <p:spPr>
            <a:xfrm>
              <a:off x="98443" y="0"/>
              <a:ext cx="1274764" cy="939800"/>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23" name="Rectangle 9"/>
            <p:cNvSpPr/>
            <p:nvPr/>
          </p:nvSpPr>
          <p:spPr>
            <a:xfrm>
              <a:off x="98443" y="342899"/>
              <a:ext cx="1550988" cy="596900"/>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24" name="Rectangle 10"/>
            <p:cNvSpPr txBox="1"/>
            <p:nvPr/>
          </p:nvSpPr>
          <p:spPr>
            <a:xfrm>
              <a:off x="0" y="3174"/>
              <a:ext cx="1346238"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SÁNG TẠO</a:t>
              </a:r>
            </a:p>
          </p:txBody>
        </p:sp>
        <p:sp>
          <p:nvSpPr>
            <p:cNvPr id="325" name="Line 11"/>
            <p:cNvSpPr/>
            <p:nvPr/>
          </p:nvSpPr>
          <p:spPr>
            <a:xfrm>
              <a:off x="98443" y="257174"/>
              <a:ext cx="1588" cy="747713"/>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26" name="Line 12"/>
            <p:cNvSpPr/>
            <p:nvPr/>
          </p:nvSpPr>
          <p:spPr>
            <a:xfrm>
              <a:off x="1350981" y="342899"/>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27" name="Rectangle 13"/>
            <p:cNvSpPr/>
            <p:nvPr/>
          </p:nvSpPr>
          <p:spPr>
            <a:xfrm>
              <a:off x="331806" y="598487"/>
              <a:ext cx="1550988" cy="684213"/>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28" name="Rectangle 14"/>
            <p:cNvSpPr txBox="1"/>
            <p:nvPr/>
          </p:nvSpPr>
          <p:spPr>
            <a:xfrm>
              <a:off x="446025" y="331787"/>
              <a:ext cx="1181262" cy="292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b="0">
                  <a:solidFill>
                    <a:schemeClr val="accent2"/>
                  </a:solidFill>
                </a:defRPr>
              </a:lvl1pPr>
            </a:lstStyle>
            <a:p>
              <a:r>
                <a:t>ABRAHAM</a:t>
              </a:r>
            </a:p>
          </p:txBody>
        </p:sp>
        <p:sp>
          <p:nvSpPr>
            <p:cNvPr id="329" name="Rectangle 15"/>
            <p:cNvSpPr/>
            <p:nvPr/>
          </p:nvSpPr>
          <p:spPr>
            <a:xfrm>
              <a:off x="331806" y="598487"/>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30" name="AutoShape 16"/>
            <p:cNvSpPr/>
            <p:nvPr/>
          </p:nvSpPr>
          <p:spPr>
            <a:xfrm>
              <a:off x="331806" y="257174"/>
              <a:ext cx="1252538" cy="960439"/>
            </a:xfrm>
            <a:prstGeom prst="roundRect">
              <a:avLst>
                <a:gd name="adj" fmla="val 1049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31" name="Rectangle 17"/>
            <p:cNvSpPr/>
            <p:nvPr/>
          </p:nvSpPr>
          <p:spPr>
            <a:xfrm>
              <a:off x="331806" y="598487"/>
              <a:ext cx="1550988"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32" name="Rectangle 18"/>
            <p:cNvSpPr txBox="1"/>
            <p:nvPr/>
          </p:nvSpPr>
          <p:spPr>
            <a:xfrm>
              <a:off x="243792" y="268287"/>
              <a:ext cx="1460315"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ÁP-RA-HAM</a:t>
              </a:r>
            </a:p>
          </p:txBody>
        </p:sp>
        <p:sp>
          <p:nvSpPr>
            <p:cNvPr id="333" name="Line 19"/>
            <p:cNvSpPr/>
            <p:nvPr/>
          </p:nvSpPr>
          <p:spPr>
            <a:xfrm>
              <a:off x="331806" y="534987"/>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34" name="Line 20"/>
            <p:cNvSpPr/>
            <p:nvPr/>
          </p:nvSpPr>
          <p:spPr>
            <a:xfrm>
              <a:off x="1584343" y="598487"/>
              <a:ext cx="681038"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35" name="Rectangle 21"/>
            <p:cNvSpPr/>
            <p:nvPr/>
          </p:nvSpPr>
          <p:spPr>
            <a:xfrm>
              <a:off x="565168" y="876299"/>
              <a:ext cx="1530351" cy="6619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36" name="Rectangle 22"/>
            <p:cNvSpPr txBox="1"/>
            <p:nvPr/>
          </p:nvSpPr>
          <p:spPr>
            <a:xfrm>
              <a:off x="673037" y="587374"/>
              <a:ext cx="1181263" cy="292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b="0">
                  <a:solidFill>
                    <a:schemeClr val="accent2"/>
                  </a:solidFill>
                </a:defRPr>
              </a:lvl1pPr>
            </a:lstStyle>
            <a:p>
              <a:r>
                <a:t>ABRAHAM</a:t>
              </a:r>
            </a:p>
          </p:txBody>
        </p:sp>
        <p:sp>
          <p:nvSpPr>
            <p:cNvPr id="337" name="Rectangle 23"/>
            <p:cNvSpPr/>
            <p:nvPr/>
          </p:nvSpPr>
          <p:spPr>
            <a:xfrm>
              <a:off x="565168" y="876299"/>
              <a:ext cx="2166938" cy="725488"/>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38" name="AutoShape 24"/>
            <p:cNvSpPr/>
            <p:nvPr/>
          </p:nvSpPr>
          <p:spPr>
            <a:xfrm>
              <a:off x="565168" y="534987"/>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39" name="Rectangle 25"/>
            <p:cNvSpPr/>
            <p:nvPr/>
          </p:nvSpPr>
          <p:spPr>
            <a:xfrm>
              <a:off x="565168" y="876299"/>
              <a:ext cx="1530351"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40" name="Rectangle 26"/>
            <p:cNvSpPr txBox="1"/>
            <p:nvPr/>
          </p:nvSpPr>
          <p:spPr>
            <a:xfrm>
              <a:off x="572200" y="536574"/>
              <a:ext cx="1155924"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GIÔ-SÉP</a:t>
              </a:r>
            </a:p>
          </p:txBody>
        </p:sp>
        <p:sp>
          <p:nvSpPr>
            <p:cNvPr id="341" name="Line 27"/>
            <p:cNvSpPr/>
            <p:nvPr/>
          </p:nvSpPr>
          <p:spPr>
            <a:xfrm>
              <a:off x="565168" y="790574"/>
              <a:ext cx="1588" cy="747713"/>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2" name="Line 28"/>
            <p:cNvSpPr/>
            <p:nvPr/>
          </p:nvSpPr>
          <p:spPr>
            <a:xfrm>
              <a:off x="1797068" y="876299"/>
              <a:ext cx="701676"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3" name="Rectangle 29"/>
            <p:cNvSpPr/>
            <p:nvPr/>
          </p:nvSpPr>
          <p:spPr>
            <a:xfrm>
              <a:off x="841393" y="1131887"/>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44" name="AutoShape 30"/>
            <p:cNvSpPr/>
            <p:nvPr/>
          </p:nvSpPr>
          <p:spPr>
            <a:xfrm>
              <a:off x="841393" y="790574"/>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45" name="Rectangle 31"/>
            <p:cNvSpPr/>
            <p:nvPr/>
          </p:nvSpPr>
          <p:spPr>
            <a:xfrm>
              <a:off x="841393" y="1131887"/>
              <a:ext cx="1550988"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46" name="Rectangle 32"/>
            <p:cNvSpPr txBox="1"/>
            <p:nvPr/>
          </p:nvSpPr>
          <p:spPr>
            <a:xfrm>
              <a:off x="931850" y="792162"/>
              <a:ext cx="101606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MÔI-SE</a:t>
              </a:r>
            </a:p>
          </p:txBody>
        </p:sp>
        <p:sp>
          <p:nvSpPr>
            <p:cNvPr id="347" name="Line 33"/>
            <p:cNvSpPr/>
            <p:nvPr/>
          </p:nvSpPr>
          <p:spPr>
            <a:xfrm>
              <a:off x="841393" y="1068387"/>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8" name="Line 34"/>
            <p:cNvSpPr/>
            <p:nvPr/>
          </p:nvSpPr>
          <p:spPr>
            <a:xfrm>
              <a:off x="2095518" y="1131887"/>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9" name="Rectangle 35"/>
            <p:cNvSpPr/>
            <p:nvPr/>
          </p:nvSpPr>
          <p:spPr>
            <a:xfrm>
              <a:off x="1074756" y="1389062"/>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50" name="AutoShape 36"/>
            <p:cNvSpPr/>
            <p:nvPr/>
          </p:nvSpPr>
          <p:spPr>
            <a:xfrm>
              <a:off x="1074756" y="1068387"/>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51" name="Rectangle 37"/>
            <p:cNvSpPr/>
            <p:nvPr/>
          </p:nvSpPr>
          <p:spPr>
            <a:xfrm>
              <a:off x="1074756" y="1389062"/>
              <a:ext cx="1384301"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52" name="Rectangle 38"/>
            <p:cNvSpPr txBox="1"/>
            <p:nvPr/>
          </p:nvSpPr>
          <p:spPr>
            <a:xfrm>
              <a:off x="1062781" y="1069974"/>
              <a:ext cx="1168537"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GIÔ-SUÊ</a:t>
              </a:r>
            </a:p>
          </p:txBody>
        </p:sp>
        <p:sp>
          <p:nvSpPr>
            <p:cNvPr id="353" name="Line 39"/>
            <p:cNvSpPr/>
            <p:nvPr/>
          </p:nvSpPr>
          <p:spPr>
            <a:xfrm>
              <a:off x="1074756" y="1325562"/>
              <a:ext cx="1588" cy="74612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54" name="Rectangle 40"/>
            <p:cNvSpPr/>
            <p:nvPr/>
          </p:nvSpPr>
          <p:spPr>
            <a:xfrm>
              <a:off x="1287481" y="1679574"/>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55" name="AutoShape 41"/>
            <p:cNvSpPr/>
            <p:nvPr/>
          </p:nvSpPr>
          <p:spPr>
            <a:xfrm>
              <a:off x="1287481" y="1325562"/>
              <a:ext cx="1300163" cy="938213"/>
            </a:xfrm>
            <a:prstGeom prst="roundRect">
              <a:avLst>
                <a:gd name="adj" fmla="val 1074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56" name="Rectangle 42"/>
            <p:cNvSpPr/>
            <p:nvPr/>
          </p:nvSpPr>
          <p:spPr>
            <a:xfrm>
              <a:off x="1287481" y="1679574"/>
              <a:ext cx="1531938"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57" name="Rectangle 43"/>
            <p:cNvSpPr txBox="1"/>
            <p:nvPr/>
          </p:nvSpPr>
          <p:spPr>
            <a:xfrm>
              <a:off x="981372" y="1327149"/>
              <a:ext cx="168219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lgn="ctr">
                <a:defRPr sz="1800">
                  <a:solidFill>
                    <a:schemeClr val="accent2"/>
                  </a:solidFill>
                  <a:latin typeface="+mn-lt"/>
                  <a:ea typeface="+mn-ea"/>
                  <a:cs typeface="+mn-cs"/>
                  <a:sym typeface="Helvetica"/>
                </a:defRPr>
              </a:pPr>
              <a:r>
                <a:t>   </a:t>
              </a:r>
              <a:r>
                <a:rPr sz="1600"/>
                <a:t>VÔ CHÍNH PHỦ</a:t>
              </a:r>
            </a:p>
          </p:txBody>
        </p:sp>
        <p:sp>
          <p:nvSpPr>
            <p:cNvPr id="358" name="Line 44"/>
            <p:cNvSpPr/>
            <p:nvPr/>
          </p:nvSpPr>
          <p:spPr>
            <a:xfrm>
              <a:off x="1287481" y="1616074"/>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59" name="Rectangle 45"/>
            <p:cNvSpPr/>
            <p:nvPr/>
          </p:nvSpPr>
          <p:spPr>
            <a:xfrm>
              <a:off x="1508143" y="1976437"/>
              <a:ext cx="2166938" cy="739775"/>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60" name="AutoShape 46"/>
            <p:cNvSpPr/>
            <p:nvPr/>
          </p:nvSpPr>
          <p:spPr>
            <a:xfrm>
              <a:off x="1508143" y="1616074"/>
              <a:ext cx="132397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61" name="Rectangle 47"/>
            <p:cNvSpPr/>
            <p:nvPr/>
          </p:nvSpPr>
          <p:spPr>
            <a:xfrm>
              <a:off x="1508143" y="1982787"/>
              <a:ext cx="1550988"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62" name="Rectangle 48"/>
            <p:cNvSpPr txBox="1"/>
            <p:nvPr/>
          </p:nvSpPr>
          <p:spPr>
            <a:xfrm>
              <a:off x="1406537" y="1617662"/>
              <a:ext cx="133351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HOÀNG GIA</a:t>
              </a:r>
            </a:p>
          </p:txBody>
        </p:sp>
        <p:sp>
          <p:nvSpPr>
            <p:cNvPr id="363" name="Line 49"/>
            <p:cNvSpPr/>
            <p:nvPr/>
          </p:nvSpPr>
          <p:spPr>
            <a:xfrm>
              <a:off x="1508143" y="1898649"/>
              <a:ext cx="1588" cy="74612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64" name="Rectangle 50"/>
            <p:cNvSpPr/>
            <p:nvPr/>
          </p:nvSpPr>
          <p:spPr>
            <a:xfrm>
              <a:off x="1746268" y="2252662"/>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65" name="AutoShape 51"/>
            <p:cNvSpPr/>
            <p:nvPr/>
          </p:nvSpPr>
          <p:spPr>
            <a:xfrm>
              <a:off x="1746268" y="1898649"/>
              <a:ext cx="1274764" cy="960439"/>
            </a:xfrm>
            <a:prstGeom prst="roundRect">
              <a:avLst>
                <a:gd name="adj" fmla="val 1049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66" name="Rectangle 52"/>
            <p:cNvSpPr/>
            <p:nvPr/>
          </p:nvSpPr>
          <p:spPr>
            <a:xfrm>
              <a:off x="1746268" y="2252662"/>
              <a:ext cx="1550988"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67" name="Rectangle 53"/>
            <p:cNvSpPr txBox="1"/>
            <p:nvPr/>
          </p:nvSpPr>
          <p:spPr>
            <a:xfrm>
              <a:off x="1646888" y="1895474"/>
              <a:ext cx="126397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LƯU ĐÀY</a:t>
              </a:r>
            </a:p>
          </p:txBody>
        </p:sp>
        <p:sp>
          <p:nvSpPr>
            <p:cNvPr id="368" name="Line 54"/>
            <p:cNvSpPr/>
            <p:nvPr/>
          </p:nvSpPr>
          <p:spPr>
            <a:xfrm>
              <a:off x="1746268" y="2189162"/>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69" name="Line 55"/>
            <p:cNvSpPr/>
            <p:nvPr/>
          </p:nvSpPr>
          <p:spPr>
            <a:xfrm>
              <a:off x="3000393" y="2252662"/>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70" name="Rectangle 56"/>
            <p:cNvSpPr/>
            <p:nvPr/>
          </p:nvSpPr>
          <p:spPr>
            <a:xfrm>
              <a:off x="2019318" y="2530474"/>
              <a:ext cx="2165351" cy="727075"/>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71" name="AutoShape 57"/>
            <p:cNvSpPr/>
            <p:nvPr/>
          </p:nvSpPr>
          <p:spPr>
            <a:xfrm>
              <a:off x="2019318" y="2189162"/>
              <a:ext cx="1252539"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72" name="Rectangle 58"/>
            <p:cNvSpPr/>
            <p:nvPr/>
          </p:nvSpPr>
          <p:spPr>
            <a:xfrm>
              <a:off x="2019318" y="2530474"/>
              <a:ext cx="1528763"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73" name="Rectangle 59"/>
            <p:cNvSpPr txBox="1"/>
            <p:nvPr/>
          </p:nvSpPr>
          <p:spPr>
            <a:xfrm>
              <a:off x="1854584" y="2190749"/>
              <a:ext cx="1380394"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YÊN LẶNG</a:t>
              </a:r>
            </a:p>
          </p:txBody>
        </p:sp>
        <p:sp>
          <p:nvSpPr>
            <p:cNvPr id="374" name="Line 60"/>
            <p:cNvSpPr/>
            <p:nvPr/>
          </p:nvSpPr>
          <p:spPr>
            <a:xfrm>
              <a:off x="2019318" y="2466974"/>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75" name="Line 61"/>
            <p:cNvSpPr/>
            <p:nvPr/>
          </p:nvSpPr>
          <p:spPr>
            <a:xfrm>
              <a:off x="3271856" y="2530474"/>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76" name="Rectangle 62"/>
            <p:cNvSpPr/>
            <p:nvPr/>
          </p:nvSpPr>
          <p:spPr>
            <a:xfrm>
              <a:off x="2293956" y="2863849"/>
              <a:ext cx="2166938" cy="7350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77" name="AutoShape 63"/>
            <p:cNvSpPr/>
            <p:nvPr/>
          </p:nvSpPr>
          <p:spPr>
            <a:xfrm>
              <a:off x="2293956" y="2466974"/>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378" name="Rectangle 64"/>
            <p:cNvSpPr/>
            <p:nvPr/>
          </p:nvSpPr>
          <p:spPr>
            <a:xfrm>
              <a:off x="2293956" y="2895599"/>
              <a:ext cx="1373188" cy="60007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grpSp>
          <p:nvGrpSpPr>
            <p:cNvPr id="381" name="Group 65"/>
            <p:cNvGrpSpPr/>
            <p:nvPr/>
          </p:nvGrpSpPr>
          <p:grpSpPr>
            <a:xfrm>
              <a:off x="2341627" y="2489199"/>
              <a:ext cx="1158783" cy="449264"/>
              <a:chOff x="0" y="0"/>
              <a:chExt cx="1158781" cy="449262"/>
            </a:xfrm>
          </p:grpSpPr>
          <p:sp>
            <p:nvSpPr>
              <p:cNvPr id="379" name="Rectangle 66"/>
              <p:cNvSpPr txBox="1"/>
              <p:nvPr/>
            </p:nvSpPr>
            <p:spPr>
              <a:xfrm>
                <a:off x="70832" y="17462"/>
                <a:ext cx="309093" cy="431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2800">
                    <a:solidFill>
                      <a:schemeClr val="accent1"/>
                    </a:solidFill>
                    <a:latin typeface="+mn-lt"/>
                    <a:ea typeface="+mn-ea"/>
                    <a:cs typeface="+mn-cs"/>
                    <a:sym typeface="Helvetica"/>
                  </a:defRPr>
                </a:lvl1pPr>
              </a:lstStyle>
              <a:p>
                <a:r>
                  <a:t>   </a:t>
                </a:r>
              </a:p>
            </p:txBody>
          </p:sp>
          <p:sp>
            <p:nvSpPr>
              <p:cNvPr id="380" name="Rectangle 67"/>
              <p:cNvSpPr txBox="1"/>
              <p:nvPr/>
            </p:nvSpPr>
            <p:spPr>
              <a:xfrm>
                <a:off x="-1" y="0"/>
                <a:ext cx="1158783" cy="4445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2900">
                    <a:solidFill>
                      <a:schemeClr val="accent1"/>
                    </a:solidFill>
                    <a:latin typeface="+mn-lt"/>
                    <a:ea typeface="+mn-ea"/>
                    <a:cs typeface="+mn-cs"/>
                    <a:sym typeface="Helvetica"/>
                  </a:defRPr>
                </a:lvl1pPr>
              </a:lstStyle>
              <a:p>
                <a:r>
                  <a:t>GIÊXU</a:t>
                </a:r>
              </a:p>
            </p:txBody>
          </p:sp>
        </p:grpSp>
        <p:sp>
          <p:nvSpPr>
            <p:cNvPr id="382" name="Line 68"/>
            <p:cNvSpPr/>
            <p:nvPr/>
          </p:nvSpPr>
          <p:spPr>
            <a:xfrm>
              <a:off x="2293956" y="2787649"/>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3" name="Line 69"/>
            <p:cNvSpPr/>
            <p:nvPr/>
          </p:nvSpPr>
          <p:spPr>
            <a:xfrm>
              <a:off x="3022618" y="1982469"/>
              <a:ext cx="250826" cy="1"/>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385" name="AutoShape 3"/>
          <p:cNvSpPr/>
          <p:nvPr/>
        </p:nvSpPr>
        <p:spPr>
          <a:xfrm>
            <a:off x="1925438" y="2510757"/>
            <a:ext cx="1487172" cy="843525"/>
          </a:xfrm>
          <a:custGeom>
            <a:avLst/>
            <a:gdLst/>
            <a:ahLst/>
            <a:cxnLst>
              <a:cxn ang="0">
                <a:pos x="wd2" y="hd2"/>
              </a:cxn>
              <a:cxn ang="5400000">
                <a:pos x="wd2" y="hd2"/>
              </a:cxn>
              <a:cxn ang="10800000">
                <a:pos x="wd2" y="hd2"/>
              </a:cxn>
              <a:cxn ang="16200000">
                <a:pos x="wd2" y="hd2"/>
              </a:cxn>
            </a:cxnLst>
            <a:rect l="0" t="0" r="r" b="b"/>
            <a:pathLst>
              <a:path w="21600" h="21600" extrusionOk="0">
                <a:moveTo>
                  <a:pt x="0" y="10013"/>
                </a:moveTo>
                <a:lnTo>
                  <a:pt x="10068" y="2111"/>
                </a:lnTo>
                <a:lnTo>
                  <a:pt x="9580" y="180"/>
                </a:lnTo>
                <a:lnTo>
                  <a:pt x="21600" y="0"/>
                </a:lnTo>
                <a:lnTo>
                  <a:pt x="13481" y="15628"/>
                </a:lnTo>
                <a:lnTo>
                  <a:pt x="12994" y="13697"/>
                </a:lnTo>
                <a:lnTo>
                  <a:pt x="2926" y="21600"/>
                </a:lnTo>
                <a:close/>
              </a:path>
            </a:pathLst>
          </a:custGeom>
          <a:gradFill>
            <a:gsLst>
              <a:gs pos="0">
                <a:srgbClr val="004C00"/>
              </a:gs>
              <a:gs pos="50000">
                <a:srgbClr val="00FF00"/>
              </a:gs>
              <a:gs pos="100000">
                <a:srgbClr val="004C00"/>
              </a:gs>
            </a:gsLst>
            <a:lin ang="5400000"/>
          </a:gradFill>
          <a:ln w="5080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86" name="Text Box 71"/>
          <p:cNvSpPr txBox="1"/>
          <p:nvPr/>
        </p:nvSpPr>
        <p:spPr>
          <a:xfrm>
            <a:off x="1763713" y="23812"/>
            <a:ext cx="1993901" cy="3327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2:10</a:t>
            </a:r>
          </a:p>
        </p:txBody>
      </p:sp>
      <p:sp>
        <p:nvSpPr>
          <p:cNvPr id="387" name="Text Box 72"/>
          <p:cNvSpPr txBox="1"/>
          <p:nvPr/>
        </p:nvSpPr>
        <p:spPr>
          <a:xfrm>
            <a:off x="8760292" y="66199"/>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388" name="Rectangle 81"/>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02</a:t>
            </a:r>
          </a:p>
        </p:txBody>
      </p:sp>
      <p:sp>
        <p:nvSpPr>
          <p:cNvPr id="389" name="Text Box 83"/>
          <p:cNvSpPr txBox="1"/>
          <p:nvPr/>
        </p:nvSpPr>
        <p:spPr>
          <a:xfrm>
            <a:off x="7033624" y="6290104"/>
            <a:ext cx="1552164"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700"/>
              </a:spcBef>
              <a:defRPr sz="1200">
                <a:solidFill>
                  <a:srgbClr val="FFFFFF"/>
                </a:solidFill>
                <a:latin typeface="Arial"/>
                <a:ea typeface="Arial"/>
                <a:cs typeface="Arial"/>
                <a:sym typeface="Arial"/>
              </a:defRPr>
            </a:lvl1pPr>
          </a:lstStyle>
          <a:p>
            <a:r>
              <a:t>Handbook pg. 26-29</a:t>
            </a:r>
          </a:p>
        </p:txBody>
      </p:sp>
      <p:sp>
        <p:nvSpPr>
          <p:cNvPr id="390" name="AutoShape 91"/>
          <p:cNvSpPr/>
          <p:nvPr/>
        </p:nvSpPr>
        <p:spPr>
          <a:xfrm>
            <a:off x="4357687" y="1773238"/>
            <a:ext cx="3206751" cy="1387476"/>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7200" y="13500"/>
                </a:lnTo>
                <a:lnTo>
                  <a:pt x="3600" y="13500"/>
                </a:lnTo>
                <a:lnTo>
                  <a:pt x="3600" y="16200"/>
                </a:lnTo>
                <a:lnTo>
                  <a:pt x="0" y="10800"/>
                </a:lnTo>
                <a:lnTo>
                  <a:pt x="3600" y="5400"/>
                </a:lnTo>
                <a:lnTo>
                  <a:pt x="3600" y="8100"/>
                </a:lnTo>
                <a:lnTo>
                  <a:pt x="7200" y="8100"/>
                </a:lnTo>
                <a:lnTo>
                  <a:pt x="7200" y="0"/>
                </a:lnTo>
                <a:lnTo>
                  <a:pt x="21600" y="0"/>
                </a:lnTo>
                <a:lnTo>
                  <a:pt x="21600" y="21600"/>
                </a:lnTo>
                <a:close/>
              </a:path>
            </a:pathLst>
          </a:custGeom>
          <a:gradFill>
            <a:gsLst>
              <a:gs pos="0">
                <a:srgbClr val="000000"/>
              </a:gs>
              <a:gs pos="50000">
                <a:srgbClr val="1822CD"/>
              </a:gs>
              <a:gs pos="100000">
                <a:srgbClr val="000000"/>
              </a:gs>
            </a:gsLst>
            <a:lin ang="5400000"/>
          </a:gra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91" name="Rectangle 92"/>
          <p:cNvSpPr txBox="1"/>
          <p:nvPr/>
        </p:nvSpPr>
        <p:spPr>
          <a:xfrm>
            <a:off x="5635625" y="1836738"/>
            <a:ext cx="2166939" cy="1320874"/>
          </a:xfrm>
          <a:prstGeom prst="rect">
            <a:avLst/>
          </a:prstGeom>
          <a:ln w="12700">
            <a:miter lim="400000"/>
          </a:ln>
          <a:effectLst>
            <a:outerShdw dist="99190" dir="301166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marL="311150" indent="-311150">
              <a:defRPr sz="2000">
                <a:solidFill>
                  <a:srgbClr val="62D6AC"/>
                </a:solidFill>
                <a:latin typeface="Arial"/>
                <a:ea typeface="Arial"/>
                <a:cs typeface="Arial"/>
                <a:sym typeface="Arial"/>
              </a:defRPr>
            </a:pPr>
            <a:r>
              <a:rPr dirty="0"/>
              <a:t>“</a:t>
            </a:r>
            <a:r>
              <a:rPr dirty="0">
                <a:solidFill>
                  <a:srgbClr val="FAFD00"/>
                </a:solidFill>
              </a:rPr>
              <a:t>A</a:t>
            </a:r>
            <a:r>
              <a:rPr dirty="0">
                <a:solidFill>
                  <a:srgbClr val="CFDCFE"/>
                </a:solidFill>
              </a:rPr>
              <a:t>i</a:t>
            </a:r>
            <a:br>
              <a:rPr lang="en-US" dirty="0">
                <a:solidFill>
                  <a:srgbClr val="CFDCFE"/>
                </a:solidFill>
              </a:rPr>
            </a:br>
            <a:r>
              <a:rPr dirty="0" err="1">
                <a:solidFill>
                  <a:srgbClr val="FAFD00"/>
                </a:solidFill>
              </a:rPr>
              <a:t>G</a:t>
            </a:r>
            <a:r>
              <a:rPr dirty="0" err="1"/>
              <a:t>iúp</a:t>
            </a:r>
            <a:br>
              <a:rPr lang="en-US" dirty="0"/>
            </a:br>
            <a:r>
              <a:rPr lang="en-US" dirty="0"/>
              <a:t>    </a:t>
            </a:r>
            <a:r>
              <a:rPr dirty="0" err="1"/>
              <a:t>M</a:t>
            </a:r>
            <a:r>
              <a:rPr dirty="0" err="1">
                <a:solidFill>
                  <a:srgbClr val="CFDCFE"/>
                </a:solidFill>
                <a:latin typeface="+mn-lt"/>
                <a:ea typeface="+mn-ea"/>
                <a:cs typeface="+mn-cs"/>
                <a:sym typeface="Helvetica"/>
              </a:rPr>
              <a:t>ớ</a:t>
            </a:r>
            <a:r>
              <a:rPr dirty="0" err="1">
                <a:solidFill>
                  <a:srgbClr val="CFDCFE"/>
                </a:solidFill>
              </a:rPr>
              <a:t>i</a:t>
            </a:r>
            <a:r>
              <a:rPr dirty="0">
                <a:solidFill>
                  <a:srgbClr val="62D6AC"/>
                </a:solidFill>
              </a:rPr>
              <a:t> </a:t>
            </a:r>
            <a:br>
              <a:rPr lang="en-US" dirty="0">
                <a:solidFill>
                  <a:srgbClr val="62D6AC"/>
                </a:solidFill>
              </a:rPr>
            </a:br>
            <a:r>
              <a:rPr lang="en-US" dirty="0">
                <a:solidFill>
                  <a:srgbClr val="62D6AC"/>
                </a:solidFill>
              </a:rPr>
              <a:t>	</a:t>
            </a:r>
            <a:r>
              <a:rPr dirty="0" err="1"/>
              <a:t>G</a:t>
            </a:r>
            <a:r>
              <a:rPr dirty="0" err="1">
                <a:solidFill>
                  <a:srgbClr val="66FFFF"/>
                </a:solidFill>
              </a:rPr>
              <a:t>i</a:t>
            </a:r>
            <a:r>
              <a:rPr dirty="0" err="1">
                <a:solidFill>
                  <a:srgbClr val="66FFFF"/>
                </a:solidFill>
                <a:latin typeface="+mn-lt"/>
                <a:ea typeface="+mn-ea"/>
                <a:cs typeface="+mn-cs"/>
                <a:sym typeface="Helvetica"/>
              </a:rPr>
              <a:t>ỏ</a:t>
            </a:r>
            <a:r>
              <a:rPr dirty="0" err="1">
                <a:solidFill>
                  <a:srgbClr val="66FFFF"/>
                </a:solidFill>
              </a:rPr>
              <a:t>i</a:t>
            </a:r>
            <a:r>
              <a:rPr dirty="0">
                <a:solidFill>
                  <a:srgbClr val="62D6AC"/>
                </a:solidFill>
              </a:rPr>
              <a:t>”</a:t>
            </a:r>
          </a:p>
        </p:txBody>
      </p:sp>
      <p:sp>
        <p:nvSpPr>
          <p:cNvPr id="392" name="Oval 93"/>
          <p:cNvSpPr/>
          <p:nvPr/>
        </p:nvSpPr>
        <p:spPr>
          <a:xfrm>
            <a:off x="6084887" y="2460625"/>
            <a:ext cx="933451" cy="350839"/>
          </a:xfrm>
          <a:prstGeom prst="ellipse">
            <a:avLst/>
          </a:prstGeom>
          <a:ln w="38100">
            <a:solidFill>
              <a:srgbClr val="FFFFFF"/>
            </a:solidFill>
          </a:ln>
          <a:effectLst>
            <a:outerShdw dist="63500" dir="3187806"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395" name="Group 94"/>
          <p:cNvGrpSpPr/>
          <p:nvPr/>
        </p:nvGrpSpPr>
        <p:grpSpPr>
          <a:xfrm>
            <a:off x="519112" y="7938"/>
            <a:ext cx="774701" cy="1714501"/>
            <a:chOff x="0" y="0"/>
            <a:chExt cx="774700" cy="1714500"/>
          </a:xfrm>
        </p:grpSpPr>
        <p:sp>
          <p:nvSpPr>
            <p:cNvPr id="393" name="Rectangle 95"/>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394" name="Line 96"/>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85"/>
                                        </p:tgtEl>
                                        <p:attrNameLst>
                                          <p:attrName>style.visibility</p:attrName>
                                        </p:attrNameLst>
                                      </p:cBhvr>
                                      <p:to>
                                        <p:strVal val="visible"/>
                                      </p:to>
                                    </p:set>
                                    <p:anim calcmode="lin" valueType="num">
                                      <p:cBhvr>
                                        <p:cTn id="7" dur="500" fill="hold"/>
                                        <p:tgtEl>
                                          <p:spTgt spid="385"/>
                                        </p:tgtEl>
                                        <p:attrNameLst>
                                          <p:attrName>ppt_x</p:attrName>
                                        </p:attrNameLst>
                                      </p:cBhvr>
                                      <p:tavLst>
                                        <p:tav tm="0">
                                          <p:val>
                                            <p:strVal val="0-#ppt_w/2"/>
                                          </p:val>
                                        </p:tav>
                                        <p:tav tm="100000">
                                          <p:val>
                                            <p:strVal val="#ppt_x"/>
                                          </p:val>
                                        </p:tav>
                                      </p:tavLst>
                                    </p:anim>
                                    <p:anim calcmode="lin" valueType="num">
                                      <p:cBhvr>
                                        <p:cTn id="8" dur="500" fill="hold"/>
                                        <p:tgtEl>
                                          <p:spTgt spid="38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2" nodeType="afterEffect">
                                  <p:stCondLst>
                                    <p:cond delay="0"/>
                                  </p:stCondLst>
                                  <p:iterate>
                                    <p:tmAbs val="0"/>
                                  </p:iterate>
                                  <p:childTnLst>
                                    <p:set>
                                      <p:cBhvr>
                                        <p:cTn id="11" fill="hold"/>
                                        <p:tgtEl>
                                          <p:spTgt spid="390"/>
                                        </p:tgtEl>
                                        <p:attrNameLst>
                                          <p:attrName>style.visibility</p:attrName>
                                        </p:attrNameLst>
                                      </p:cBhvr>
                                      <p:to>
                                        <p:strVal val="visible"/>
                                      </p:to>
                                    </p:set>
                                    <p:anim calcmode="lin" valueType="num">
                                      <p:cBhvr>
                                        <p:cTn id="12" dur="500" fill="hold"/>
                                        <p:tgtEl>
                                          <p:spTgt spid="390"/>
                                        </p:tgtEl>
                                        <p:attrNameLst>
                                          <p:attrName>ppt_x</p:attrName>
                                        </p:attrNameLst>
                                      </p:cBhvr>
                                      <p:tavLst>
                                        <p:tav tm="0">
                                          <p:val>
                                            <p:strVal val="1+#ppt_w/2"/>
                                          </p:val>
                                        </p:tav>
                                        <p:tav tm="100000">
                                          <p:val>
                                            <p:strVal val="#ppt_x"/>
                                          </p:val>
                                        </p:tav>
                                      </p:tavLst>
                                    </p:anim>
                                    <p:anim calcmode="lin" valueType="num">
                                      <p:cBhvr>
                                        <p:cTn id="13" dur="500" fill="hold"/>
                                        <p:tgtEl>
                                          <p:spTgt spid="39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fill="hold" grpId="3" nodeType="afterEffect">
                                  <p:stCondLst>
                                    <p:cond delay="0"/>
                                  </p:stCondLst>
                                  <p:iterate>
                                    <p:tmAbs val="0"/>
                                  </p:iterate>
                                  <p:childTnLst>
                                    <p:set>
                                      <p:cBhvr>
                                        <p:cTn id="16" fill="hold"/>
                                        <p:tgtEl>
                                          <p:spTgt spid="391"/>
                                        </p:tgtEl>
                                        <p:attrNameLst>
                                          <p:attrName>style.visibility</p:attrName>
                                        </p:attrNameLst>
                                      </p:cBhvr>
                                      <p:to>
                                        <p:strVal val="visible"/>
                                      </p:to>
                                    </p:set>
                                    <p:animEffect transition="in" filter="dissolve">
                                      <p:cBhvr>
                                        <p:cTn id="17" dur="1000"/>
                                        <p:tgtEl>
                                          <p:spTgt spid="391"/>
                                        </p:tgtEl>
                                      </p:cBhvr>
                                    </p:animEffect>
                                  </p:childTnLst>
                                </p:cTn>
                              </p:par>
                            </p:childTnLst>
                          </p:cTn>
                        </p:par>
                        <p:par>
                          <p:cTn id="18" fill="hold">
                            <p:stCondLst>
                              <p:cond delay="2000"/>
                            </p:stCondLst>
                            <p:childTnLst>
                              <p:par>
                                <p:cTn id="19" presetID="2" presetClass="entr" presetSubtype="1" fill="hold" grpId="4" nodeType="afterEffect">
                                  <p:stCondLst>
                                    <p:cond delay="0"/>
                                  </p:stCondLst>
                                  <p:iterate>
                                    <p:tmAbs val="0"/>
                                  </p:iterate>
                                  <p:childTnLst>
                                    <p:set>
                                      <p:cBhvr>
                                        <p:cTn id="20" fill="hold"/>
                                        <p:tgtEl>
                                          <p:spTgt spid="392"/>
                                        </p:tgtEl>
                                        <p:attrNameLst>
                                          <p:attrName>style.visibility</p:attrName>
                                        </p:attrNameLst>
                                      </p:cBhvr>
                                      <p:to>
                                        <p:strVal val="visible"/>
                                      </p:to>
                                    </p:set>
                                    <p:anim calcmode="lin" valueType="num">
                                      <p:cBhvr>
                                        <p:cTn id="21" dur="500" fill="hold"/>
                                        <p:tgtEl>
                                          <p:spTgt spid="392"/>
                                        </p:tgtEl>
                                        <p:attrNameLst>
                                          <p:attrName>ppt_x</p:attrName>
                                        </p:attrNameLst>
                                      </p:cBhvr>
                                      <p:tavLst>
                                        <p:tav tm="0">
                                          <p:val>
                                            <p:strVal val="#ppt_x"/>
                                          </p:val>
                                        </p:tav>
                                        <p:tav tm="100000">
                                          <p:val>
                                            <p:strVal val="#ppt_x"/>
                                          </p:val>
                                        </p:tav>
                                      </p:tavLst>
                                    </p:anim>
                                    <p:anim calcmode="lin" valueType="num">
                                      <p:cBhvr>
                                        <p:cTn id="22" dur="500" fill="hold"/>
                                        <p:tgtEl>
                                          <p:spTgt spid="3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1" animBg="1" advAuto="0"/>
      <p:bldP spid="390" grpId="2" animBg="1" advAuto="0"/>
      <p:bldP spid="391" grpId="3" animBg="1" advAuto="0"/>
      <p:bldP spid="392" grpId="4"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 name="Rectangle 3"/>
          <p:cNvSpPr txBox="1"/>
          <p:nvPr/>
        </p:nvSpPr>
        <p:spPr>
          <a:xfrm>
            <a:off x="1008062" y="1868488"/>
            <a:ext cx="7434262" cy="2320057"/>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800">
                <a:solidFill>
                  <a:srgbClr val="FFFFFF"/>
                </a:solidFill>
              </a:defRPr>
            </a:pPr>
            <a:r>
              <a:t> </a:t>
            </a:r>
            <a:r>
              <a:rPr sz="3200" baseline="30000"/>
              <a:t>5</a:t>
            </a:r>
            <a:r>
              <a:t> Giê-hô-va Đ</a:t>
            </a:r>
            <a:r>
              <a:rPr>
                <a:latin typeface="+mn-lt"/>
                <a:ea typeface="+mn-ea"/>
                <a:cs typeface="+mn-cs"/>
                <a:sym typeface="Helvetica"/>
              </a:rPr>
              <a:t>ứ</a:t>
            </a:r>
            <a:r>
              <a:t>c Chúa Tr</a:t>
            </a:r>
            <a:r>
              <a:rPr>
                <a:latin typeface="+mn-lt"/>
                <a:ea typeface="+mn-ea"/>
                <a:cs typeface="+mn-cs"/>
                <a:sym typeface="Helvetica"/>
              </a:rPr>
              <a:t>ờ</a:t>
            </a:r>
            <a:r>
              <a:t>i ngươi s</a:t>
            </a:r>
            <a:r>
              <a:rPr>
                <a:latin typeface="+mn-lt"/>
                <a:ea typeface="+mn-ea"/>
                <a:cs typeface="+mn-cs"/>
                <a:sym typeface="Helvetica"/>
              </a:rPr>
              <a:t>ẽ </a:t>
            </a:r>
            <a:r>
              <a:t>đem ngươi v</a:t>
            </a:r>
            <a:r>
              <a:rPr>
                <a:latin typeface="+mn-lt"/>
                <a:ea typeface="+mn-ea"/>
                <a:cs typeface="+mn-cs"/>
                <a:sym typeface="Helvetica"/>
              </a:rPr>
              <a:t>ề </a:t>
            </a:r>
            <a:r>
              <a:rPr>
                <a:solidFill>
                  <a:srgbClr val="FFFF00"/>
                </a:solidFill>
              </a:rPr>
              <a:t>x</a:t>
            </a:r>
            <a:r>
              <a:rPr>
                <a:solidFill>
                  <a:srgbClr val="FFFF00"/>
                </a:solidFill>
                <a:latin typeface="+mn-lt"/>
                <a:ea typeface="+mn-ea"/>
                <a:cs typeface="+mn-cs"/>
                <a:sym typeface="Helvetica"/>
              </a:rPr>
              <a:t>ứ</a:t>
            </a:r>
            <a:r>
              <a:rPr>
                <a:solidFill>
                  <a:srgbClr val="FFD34A"/>
                </a:solidFill>
              </a:rPr>
              <a:t> </a:t>
            </a:r>
            <a:r>
              <a:rPr>
                <a:solidFill>
                  <a:srgbClr val="66FF66"/>
                </a:solidFill>
              </a:rPr>
              <a:t>mà t</a:t>
            </a:r>
            <a:r>
              <a:rPr>
                <a:solidFill>
                  <a:srgbClr val="66FF66"/>
                </a:solidFill>
                <a:latin typeface="+mn-lt"/>
                <a:ea typeface="+mn-ea"/>
                <a:cs typeface="+mn-cs"/>
                <a:sym typeface="Helvetica"/>
              </a:rPr>
              <a:t>ổ </a:t>
            </a:r>
            <a:r>
              <a:rPr>
                <a:solidFill>
                  <a:srgbClr val="66FF66"/>
                </a:solidFill>
              </a:rPr>
              <a:t>ph</a:t>
            </a:r>
            <a:r>
              <a:rPr>
                <a:solidFill>
                  <a:srgbClr val="66FF66"/>
                </a:solidFill>
                <a:latin typeface="+mn-lt"/>
                <a:ea typeface="+mn-ea"/>
                <a:cs typeface="+mn-cs"/>
                <a:sym typeface="Helvetica"/>
              </a:rPr>
              <a:t>ụ </a:t>
            </a:r>
            <a:r>
              <a:rPr>
                <a:solidFill>
                  <a:srgbClr val="66FF66"/>
                </a:solidFill>
              </a:rPr>
              <a:t>ngươi đã nh</a:t>
            </a:r>
            <a:r>
              <a:rPr>
                <a:solidFill>
                  <a:srgbClr val="66FF66"/>
                </a:solidFill>
                <a:latin typeface="+mn-lt"/>
                <a:ea typeface="+mn-ea"/>
                <a:cs typeface="+mn-cs"/>
                <a:sym typeface="Helvetica"/>
              </a:rPr>
              <a:t>ậ</a:t>
            </a:r>
            <a:r>
              <a:rPr>
                <a:solidFill>
                  <a:srgbClr val="66FF66"/>
                </a:solidFill>
              </a:rPr>
              <a:t>n đư</a:t>
            </a:r>
            <a:r>
              <a:rPr>
                <a:solidFill>
                  <a:srgbClr val="66FF66"/>
                </a:solidFill>
                <a:latin typeface="+mn-lt"/>
                <a:ea typeface="+mn-ea"/>
                <a:cs typeface="+mn-cs"/>
                <a:sym typeface="Helvetica"/>
              </a:rPr>
              <a:t>ợ</a:t>
            </a:r>
            <a:r>
              <a:rPr>
                <a:solidFill>
                  <a:srgbClr val="66FF66"/>
                </a:solidFill>
              </a:rPr>
              <a:t>c, và ngươi s</a:t>
            </a:r>
            <a:r>
              <a:rPr>
                <a:solidFill>
                  <a:srgbClr val="66FF66"/>
                </a:solidFill>
                <a:latin typeface="+mn-lt"/>
                <a:ea typeface="+mn-ea"/>
                <a:cs typeface="+mn-cs"/>
                <a:sym typeface="Helvetica"/>
              </a:rPr>
              <a:t>ẽ </a:t>
            </a:r>
            <a:r>
              <a:rPr>
                <a:solidFill>
                  <a:srgbClr val="66FF66"/>
                </a:solidFill>
              </a:rPr>
              <a:t>nh</a:t>
            </a:r>
            <a:r>
              <a:rPr>
                <a:solidFill>
                  <a:srgbClr val="66FF66"/>
                </a:solidFill>
                <a:latin typeface="+mn-lt"/>
                <a:ea typeface="+mn-ea"/>
                <a:cs typeface="+mn-cs"/>
                <a:sym typeface="Helvetica"/>
              </a:rPr>
              <a:t>ậ</a:t>
            </a:r>
            <a:r>
              <a:rPr>
                <a:solidFill>
                  <a:srgbClr val="66FF66"/>
                </a:solidFill>
              </a:rPr>
              <a:t>n l</a:t>
            </a:r>
            <a:r>
              <a:rPr>
                <a:solidFill>
                  <a:srgbClr val="66FF66"/>
                </a:solidFill>
                <a:latin typeface="+mn-lt"/>
                <a:ea typeface="+mn-ea"/>
                <a:cs typeface="+mn-cs"/>
                <a:sym typeface="Helvetica"/>
              </a:rPr>
              <a:t>ấ</a:t>
            </a:r>
            <a:r>
              <a:rPr>
                <a:solidFill>
                  <a:srgbClr val="66FF66"/>
                </a:solidFill>
              </a:rPr>
              <a:t>y nó.</a:t>
            </a:r>
            <a:r>
              <a:rPr>
                <a:solidFill>
                  <a:srgbClr val="FFD34A"/>
                </a:solidFill>
              </a:rPr>
              <a:t>  </a:t>
            </a:r>
            <a:r>
              <a:t>Ngài s</a:t>
            </a:r>
            <a:r>
              <a:rPr>
                <a:latin typeface="+mn-lt"/>
                <a:ea typeface="+mn-ea"/>
                <a:cs typeface="+mn-cs"/>
                <a:sym typeface="Helvetica"/>
              </a:rPr>
              <a:t>ẽ </a:t>
            </a:r>
            <a:r>
              <a:t>làm ơn cho ngươi và gia thêm ngươi nhi</a:t>
            </a:r>
            <a:r>
              <a:rPr>
                <a:latin typeface="+mn-lt"/>
                <a:ea typeface="+mn-ea"/>
                <a:cs typeface="+mn-cs"/>
                <a:sym typeface="Helvetica"/>
              </a:rPr>
              <a:t>ề</a:t>
            </a:r>
            <a:r>
              <a:t>u hơn t</a:t>
            </a:r>
            <a:r>
              <a:rPr>
                <a:latin typeface="+mn-lt"/>
                <a:ea typeface="+mn-ea"/>
                <a:cs typeface="+mn-cs"/>
                <a:sym typeface="Helvetica"/>
              </a:rPr>
              <a:t>ổ </a:t>
            </a:r>
            <a:r>
              <a:t>ph</a:t>
            </a:r>
            <a:r>
              <a:rPr>
                <a:latin typeface="+mn-lt"/>
                <a:ea typeface="+mn-ea"/>
                <a:cs typeface="+mn-cs"/>
                <a:sym typeface="Helvetica"/>
              </a:rPr>
              <a:t>ụ </a:t>
            </a:r>
            <a:r>
              <a:t>ngươi</a:t>
            </a:r>
          </a:p>
        </p:txBody>
      </p:sp>
      <p:sp>
        <p:nvSpPr>
          <p:cNvPr id="1786" name="Rectangle 4"/>
          <p:cNvSpPr txBox="1"/>
          <p:nvPr/>
        </p:nvSpPr>
        <p:spPr>
          <a:xfrm>
            <a:off x="1674813" y="798512"/>
            <a:ext cx="7089776" cy="986548"/>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lnSpc>
                <a:spcPct val="50000"/>
              </a:lnSpc>
              <a:spcBef>
                <a:spcPts val="1900"/>
              </a:spcBef>
              <a:defRPr sz="3200">
                <a:solidFill>
                  <a:srgbClr val="FFFFFF"/>
                </a:solidFill>
              </a:defRPr>
            </a:pPr>
            <a:r>
              <a:t>Ph</a:t>
            </a:r>
            <a:r>
              <a:rPr>
                <a:latin typeface="+mn-lt"/>
                <a:ea typeface="+mn-ea"/>
                <a:cs typeface="+mn-cs"/>
                <a:sym typeface="Helvetica"/>
              </a:rPr>
              <a:t>ụ</a:t>
            </a:r>
            <a:r>
              <a:t>c truy</a:t>
            </a:r>
            <a:r>
              <a:rPr>
                <a:latin typeface="+mn-lt"/>
                <a:ea typeface="+mn-ea"/>
                <a:cs typeface="+mn-cs"/>
                <a:sym typeface="Helvetica"/>
              </a:rPr>
              <a:t>ề</a:t>
            </a:r>
            <a:r>
              <a:t>n 30</a:t>
            </a:r>
            <a:r>
              <a:rPr sz="2800"/>
              <a:t> </a:t>
            </a:r>
            <a:endParaRPr>
              <a:solidFill>
                <a:srgbClr val="00DFCA"/>
              </a:solidFill>
              <a:latin typeface="Comic Sans MS"/>
              <a:ea typeface="Comic Sans MS"/>
              <a:cs typeface="Comic Sans MS"/>
              <a:sym typeface="Comic Sans MS"/>
            </a:endParaRPr>
          </a:p>
          <a:p>
            <a:pPr algn="ctr">
              <a:spcBef>
                <a:spcPts val="1600"/>
              </a:spcBef>
              <a:defRPr sz="2800">
                <a:solidFill>
                  <a:srgbClr val="00FFCC"/>
                </a:solidFill>
              </a:defRPr>
            </a:pPr>
            <a:r>
              <a:t>Đ</a:t>
            </a:r>
            <a:r>
              <a:rPr>
                <a:latin typeface="+mn-lt"/>
                <a:ea typeface="+mn-ea"/>
                <a:cs typeface="+mn-cs"/>
                <a:sym typeface="Helvetica"/>
              </a:rPr>
              <a:t>Ấ</a:t>
            </a:r>
            <a:r>
              <a:t>T H</a:t>
            </a:r>
            <a:r>
              <a:rPr>
                <a:latin typeface="+mn-lt"/>
                <a:ea typeface="+mn-ea"/>
                <a:cs typeface="+mn-cs"/>
                <a:sym typeface="Helvetica"/>
              </a:rPr>
              <a:t>Ứ</a:t>
            </a:r>
            <a:r>
              <a:t>A (PALESTINE)</a:t>
            </a:r>
          </a:p>
        </p:txBody>
      </p:sp>
      <p:sp>
        <p:nvSpPr>
          <p:cNvPr id="1787" name="Oval 7"/>
          <p:cNvSpPr/>
          <p:nvPr/>
        </p:nvSpPr>
        <p:spPr>
          <a:xfrm>
            <a:off x="2395538" y="2314575"/>
            <a:ext cx="1031877" cy="571500"/>
          </a:xfrm>
          <a:prstGeom prst="ellipse">
            <a:avLst/>
          </a:prstGeom>
          <a:ln w="57150">
            <a:solidFill>
              <a:srgbClr val="FFFF00"/>
            </a:solidFill>
          </a:ln>
          <a:effectLst>
            <a:outerShdw dist="81320" dir="3080412"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88" name="Text Box 46"/>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1789" name="Rectangle 50"/>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29</a:t>
            </a:r>
          </a:p>
        </p:txBody>
      </p:sp>
      <p:grpSp>
        <p:nvGrpSpPr>
          <p:cNvPr id="1792" name="Group 53"/>
          <p:cNvGrpSpPr/>
          <p:nvPr/>
        </p:nvGrpSpPr>
        <p:grpSpPr>
          <a:xfrm>
            <a:off x="519112" y="7938"/>
            <a:ext cx="774701" cy="1714501"/>
            <a:chOff x="0" y="0"/>
            <a:chExt cx="774700" cy="1714500"/>
          </a:xfrm>
        </p:grpSpPr>
        <p:sp>
          <p:nvSpPr>
            <p:cNvPr id="1790" name="Rectangle 54"/>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1791" name="Line 55"/>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1793" name="Text Box 56"/>
          <p:cNvSpPr txBox="1"/>
          <p:nvPr/>
        </p:nvSpPr>
        <p:spPr>
          <a:xfrm>
            <a:off x="1016000" y="3910012"/>
            <a:ext cx="6959600" cy="2724955"/>
          </a:xfrm>
          <a:prstGeom prst="rect">
            <a:avLst/>
          </a:prstGeom>
          <a:ln w="12700">
            <a:miter lim="400000"/>
          </a:ln>
          <a:effectLst>
            <a:outerShdw dist="63500" dir="318780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00DFCA"/>
                </a:solidFill>
                <a:latin typeface="Comic Sans MS"/>
                <a:ea typeface="Comic Sans MS"/>
                <a:cs typeface="Comic Sans MS"/>
                <a:sym typeface="Comic Sans MS"/>
              </a:defRPr>
            </a:pPr>
            <a:r>
              <a:t> </a:t>
            </a:r>
            <a:r>
              <a:rPr>
                <a:solidFill>
                  <a:srgbClr val="FFFFFF"/>
                </a:solidFill>
              </a:rPr>
              <a:t>	</a:t>
            </a:r>
            <a:r>
              <a:rPr sz="2800" baseline="30000">
                <a:solidFill>
                  <a:srgbClr val="FFFFFF"/>
                </a:solidFill>
                <a:latin typeface="+mj-lt"/>
                <a:ea typeface="+mj-ea"/>
                <a:cs typeface="+mj-cs"/>
                <a:sym typeface="Times"/>
              </a:rPr>
              <a:t>6</a:t>
            </a:r>
            <a:r>
              <a:rPr sz="2800">
                <a:solidFill>
                  <a:srgbClr val="FFFFFF"/>
                </a:solidFill>
                <a:latin typeface="+mj-lt"/>
                <a:ea typeface="+mj-ea"/>
                <a:cs typeface="+mj-cs"/>
                <a:sym typeface="Times"/>
              </a:rPr>
              <a:t> Giê-hô-va Đ</a:t>
            </a:r>
            <a:r>
              <a:rPr sz="2800">
                <a:solidFill>
                  <a:srgbClr val="FFFFFF"/>
                </a:solidFill>
                <a:latin typeface="+mn-lt"/>
                <a:ea typeface="+mn-ea"/>
                <a:cs typeface="+mn-cs"/>
                <a:sym typeface="Helvetica"/>
              </a:rPr>
              <a:t>ứ</a:t>
            </a:r>
            <a:r>
              <a:rPr sz="2800">
                <a:solidFill>
                  <a:srgbClr val="FFFFFF"/>
                </a:solidFill>
                <a:latin typeface="+mj-lt"/>
                <a:ea typeface="+mj-ea"/>
                <a:cs typeface="+mj-cs"/>
                <a:sym typeface="Times"/>
              </a:rPr>
              <a:t>c Chúa Tr</a:t>
            </a:r>
            <a:r>
              <a:rPr sz="2800">
                <a:solidFill>
                  <a:srgbClr val="FFFFFF"/>
                </a:solidFill>
                <a:latin typeface="+mn-lt"/>
                <a:ea typeface="+mn-ea"/>
                <a:cs typeface="+mn-cs"/>
                <a:sym typeface="Helvetica"/>
              </a:rPr>
              <a:t>ờ</a:t>
            </a:r>
            <a:r>
              <a:rPr sz="2800">
                <a:solidFill>
                  <a:srgbClr val="FFFFFF"/>
                </a:solidFill>
                <a:latin typeface="+mj-lt"/>
                <a:ea typeface="+mj-ea"/>
                <a:cs typeface="+mj-cs"/>
                <a:sym typeface="Times"/>
              </a:rPr>
              <a:t>i ngươi </a:t>
            </a:r>
            <a:r>
              <a:rPr sz="2800">
                <a:solidFill>
                  <a:srgbClr val="66FF66"/>
                </a:solidFill>
                <a:latin typeface="+mj-lt"/>
                <a:ea typeface="+mj-ea"/>
                <a:cs typeface="+mj-cs"/>
                <a:sym typeface="Times"/>
              </a:rPr>
              <a:t>s</a:t>
            </a:r>
            <a:r>
              <a:rPr sz="2800">
                <a:solidFill>
                  <a:srgbClr val="66FF66"/>
                </a:solidFill>
                <a:latin typeface="+mn-lt"/>
                <a:ea typeface="+mn-ea"/>
                <a:cs typeface="+mn-cs"/>
                <a:sym typeface="Helvetica"/>
              </a:rPr>
              <a:t>ẽ </a:t>
            </a:r>
            <a:r>
              <a:rPr sz="2800">
                <a:solidFill>
                  <a:srgbClr val="66FF66"/>
                </a:solidFill>
                <a:latin typeface="+mj-lt"/>
                <a:ea typeface="+mj-ea"/>
                <a:cs typeface="+mj-cs"/>
                <a:sym typeface="Times"/>
              </a:rPr>
              <a:t>c</a:t>
            </a:r>
            <a:r>
              <a:rPr sz="2800">
                <a:solidFill>
                  <a:srgbClr val="66FF66"/>
                </a:solidFill>
                <a:latin typeface="+mn-lt"/>
                <a:ea typeface="+mn-ea"/>
                <a:cs typeface="+mn-cs"/>
                <a:sym typeface="Helvetica"/>
              </a:rPr>
              <a:t>ấ</a:t>
            </a:r>
            <a:r>
              <a:rPr sz="2800">
                <a:solidFill>
                  <a:srgbClr val="66FF66"/>
                </a:solidFill>
                <a:latin typeface="+mj-lt"/>
                <a:ea typeface="+mj-ea"/>
                <a:cs typeface="+mj-cs"/>
                <a:sym typeface="Times"/>
              </a:rPr>
              <a:t>t s</a:t>
            </a:r>
            <a:r>
              <a:rPr sz="2800">
                <a:solidFill>
                  <a:srgbClr val="66FF66"/>
                </a:solidFill>
                <a:latin typeface="+mn-lt"/>
                <a:ea typeface="+mn-ea"/>
                <a:cs typeface="+mn-cs"/>
                <a:sym typeface="Helvetica"/>
              </a:rPr>
              <a:t>ự </a:t>
            </a:r>
            <a:r>
              <a:rPr sz="2800">
                <a:solidFill>
                  <a:srgbClr val="66FF66"/>
                </a:solidFill>
                <a:latin typeface="+mj-lt"/>
                <a:ea typeface="+mj-ea"/>
                <a:cs typeface="+mj-cs"/>
                <a:sym typeface="Times"/>
              </a:rPr>
              <a:t>ô u</a:t>
            </a:r>
            <a:r>
              <a:rPr sz="2800">
                <a:solidFill>
                  <a:srgbClr val="66FF66"/>
                </a:solidFill>
                <a:latin typeface="+mn-lt"/>
                <a:ea typeface="+mn-ea"/>
                <a:cs typeface="+mn-cs"/>
                <a:sym typeface="Helvetica"/>
              </a:rPr>
              <a:t>ế </a:t>
            </a:r>
            <a:r>
              <a:rPr sz="2800">
                <a:solidFill>
                  <a:srgbClr val="66FF66"/>
                </a:solidFill>
                <a:latin typeface="+mj-lt"/>
                <a:ea typeface="+mj-ea"/>
                <a:cs typeface="+mj-cs"/>
                <a:sym typeface="Times"/>
              </a:rPr>
              <a:t>kh</a:t>
            </a:r>
            <a:r>
              <a:rPr sz="2800">
                <a:solidFill>
                  <a:srgbClr val="66FF66"/>
                </a:solidFill>
                <a:latin typeface="+mn-lt"/>
                <a:ea typeface="+mn-ea"/>
                <a:cs typeface="+mn-cs"/>
                <a:sym typeface="Helvetica"/>
              </a:rPr>
              <a:t>ỏ</a:t>
            </a:r>
            <a:r>
              <a:rPr sz="2800">
                <a:solidFill>
                  <a:srgbClr val="66FF66"/>
                </a:solidFill>
                <a:latin typeface="+mj-lt"/>
                <a:ea typeface="+mj-ea"/>
                <a:cs typeface="+mj-cs"/>
                <a:sym typeface="Times"/>
              </a:rPr>
              <a:t>i lòng ngươi và kh</a:t>
            </a:r>
            <a:r>
              <a:rPr sz="2800">
                <a:solidFill>
                  <a:srgbClr val="66FF66"/>
                </a:solidFill>
                <a:latin typeface="+mn-lt"/>
                <a:ea typeface="+mn-ea"/>
                <a:cs typeface="+mn-cs"/>
                <a:sym typeface="Helvetica"/>
              </a:rPr>
              <a:t>ỏ</a:t>
            </a:r>
            <a:r>
              <a:rPr sz="2800">
                <a:solidFill>
                  <a:srgbClr val="66FF66"/>
                </a:solidFill>
                <a:latin typeface="+mj-lt"/>
                <a:ea typeface="+mj-ea"/>
                <a:cs typeface="+mj-cs"/>
                <a:sym typeface="Times"/>
              </a:rPr>
              <a:t>i lòng dòng dõi ngươi,</a:t>
            </a:r>
            <a:r>
              <a:rPr sz="2800">
                <a:solidFill>
                  <a:srgbClr val="FFD34A"/>
                </a:solidFill>
                <a:latin typeface="+mj-lt"/>
                <a:ea typeface="+mj-ea"/>
                <a:cs typeface="+mj-cs"/>
                <a:sym typeface="Times"/>
              </a:rPr>
              <a:t> </a:t>
            </a:r>
            <a:r>
              <a:rPr sz="2800">
                <a:solidFill>
                  <a:srgbClr val="FFFFFF"/>
                </a:solidFill>
                <a:latin typeface="+mj-lt"/>
                <a:ea typeface="+mj-ea"/>
                <a:cs typeface="+mj-cs"/>
                <a:sym typeface="Times"/>
              </a:rPr>
              <a:t>đ</a:t>
            </a:r>
            <a:r>
              <a:rPr sz="2800">
                <a:solidFill>
                  <a:srgbClr val="FFFFFF"/>
                </a:solidFill>
                <a:latin typeface="+mn-lt"/>
                <a:ea typeface="+mn-ea"/>
                <a:cs typeface="+mn-cs"/>
                <a:sym typeface="Helvetica"/>
              </a:rPr>
              <a:t>ể </a:t>
            </a:r>
            <a:r>
              <a:rPr sz="2800">
                <a:solidFill>
                  <a:srgbClr val="FFFFFF"/>
                </a:solidFill>
                <a:latin typeface="+mj-lt"/>
                <a:ea typeface="+mj-ea"/>
                <a:cs typeface="+mj-cs"/>
                <a:sym typeface="Times"/>
              </a:rPr>
              <a:t>ngươi h</a:t>
            </a:r>
            <a:r>
              <a:rPr sz="2800">
                <a:solidFill>
                  <a:srgbClr val="FFFFFF"/>
                </a:solidFill>
                <a:latin typeface="+mn-lt"/>
                <a:ea typeface="+mn-ea"/>
                <a:cs typeface="+mn-cs"/>
                <a:sym typeface="Helvetica"/>
              </a:rPr>
              <a:t>ế</a:t>
            </a:r>
            <a:r>
              <a:rPr sz="2800">
                <a:solidFill>
                  <a:srgbClr val="FFFFFF"/>
                </a:solidFill>
                <a:latin typeface="+mj-lt"/>
                <a:ea typeface="+mj-ea"/>
                <a:cs typeface="+mj-cs"/>
                <a:sym typeface="Times"/>
              </a:rPr>
              <a:t>t lòng h</a:t>
            </a:r>
            <a:r>
              <a:rPr sz="2800">
                <a:solidFill>
                  <a:srgbClr val="FFFFFF"/>
                </a:solidFill>
                <a:latin typeface="+mn-lt"/>
                <a:ea typeface="+mn-ea"/>
                <a:cs typeface="+mn-cs"/>
                <a:sym typeface="Helvetica"/>
              </a:rPr>
              <a:t>ế</a:t>
            </a:r>
            <a:r>
              <a:rPr sz="2800">
                <a:solidFill>
                  <a:srgbClr val="FFFFFF"/>
                </a:solidFill>
                <a:latin typeface="+mj-lt"/>
                <a:ea typeface="+mj-ea"/>
                <a:cs typeface="+mj-cs"/>
                <a:sym typeface="Times"/>
              </a:rPr>
              <a:t>t ý kính m</a:t>
            </a:r>
            <a:r>
              <a:rPr sz="2800">
                <a:solidFill>
                  <a:srgbClr val="FFFFFF"/>
                </a:solidFill>
                <a:latin typeface="+mn-lt"/>
                <a:ea typeface="+mn-ea"/>
                <a:cs typeface="+mn-cs"/>
                <a:sym typeface="Helvetica"/>
              </a:rPr>
              <a:t>ế</a:t>
            </a:r>
            <a:r>
              <a:rPr sz="2800">
                <a:solidFill>
                  <a:srgbClr val="FFFFFF"/>
                </a:solidFill>
                <a:latin typeface="+mj-lt"/>
                <a:ea typeface="+mj-ea"/>
                <a:cs typeface="+mj-cs"/>
                <a:sym typeface="Times"/>
              </a:rPr>
              <a:t>n Giêhôva Đ</a:t>
            </a:r>
            <a:r>
              <a:rPr sz="2800">
                <a:solidFill>
                  <a:srgbClr val="FFFFFF"/>
                </a:solidFill>
                <a:latin typeface="+mn-lt"/>
                <a:ea typeface="+mn-ea"/>
                <a:cs typeface="+mn-cs"/>
                <a:sym typeface="Helvetica"/>
              </a:rPr>
              <a:t>ứ</a:t>
            </a:r>
            <a:r>
              <a:rPr sz="2800">
                <a:solidFill>
                  <a:srgbClr val="FFFFFF"/>
                </a:solidFill>
                <a:latin typeface="+mj-lt"/>
                <a:ea typeface="+mj-ea"/>
                <a:cs typeface="+mj-cs"/>
                <a:sym typeface="Times"/>
              </a:rPr>
              <a:t>c Chúa Tr</a:t>
            </a:r>
            <a:r>
              <a:rPr sz="2800">
                <a:solidFill>
                  <a:srgbClr val="FFFFFF"/>
                </a:solidFill>
                <a:latin typeface="+mn-lt"/>
                <a:ea typeface="+mn-ea"/>
                <a:cs typeface="+mn-cs"/>
                <a:sym typeface="Helvetica"/>
              </a:rPr>
              <a:t>ờ</a:t>
            </a:r>
            <a:r>
              <a:rPr sz="2800">
                <a:solidFill>
                  <a:srgbClr val="FFFFFF"/>
                </a:solidFill>
                <a:latin typeface="+mj-lt"/>
                <a:ea typeface="+mj-ea"/>
                <a:cs typeface="+mj-cs"/>
                <a:sym typeface="Times"/>
              </a:rPr>
              <a:t>i ngươi, h</a:t>
            </a:r>
            <a:r>
              <a:rPr sz="2800">
                <a:solidFill>
                  <a:srgbClr val="FFFFFF"/>
                </a:solidFill>
                <a:latin typeface="+mn-lt"/>
                <a:ea typeface="+mn-ea"/>
                <a:cs typeface="+mn-cs"/>
                <a:sym typeface="Helvetica"/>
              </a:rPr>
              <a:t>ầ</a:t>
            </a:r>
            <a:r>
              <a:rPr sz="2800">
                <a:solidFill>
                  <a:srgbClr val="FFFFFF"/>
                </a:solidFill>
                <a:latin typeface="+mj-lt"/>
                <a:ea typeface="+mj-ea"/>
                <a:cs typeface="+mj-cs"/>
                <a:sym typeface="Times"/>
              </a:rPr>
              <a:t>u cho ngươi đư</a:t>
            </a:r>
            <a:r>
              <a:rPr sz="2800">
                <a:solidFill>
                  <a:srgbClr val="FFFFFF"/>
                </a:solidFill>
                <a:latin typeface="+mn-lt"/>
                <a:ea typeface="+mn-ea"/>
                <a:cs typeface="+mn-cs"/>
                <a:sym typeface="Helvetica"/>
              </a:rPr>
              <a:t>ợ</a:t>
            </a:r>
            <a:r>
              <a:rPr sz="2800">
                <a:solidFill>
                  <a:srgbClr val="FFFFFF"/>
                </a:solidFill>
                <a:latin typeface="+mj-lt"/>
                <a:ea typeface="+mj-ea"/>
                <a:cs typeface="+mj-cs"/>
                <a:sym typeface="Times"/>
              </a:rPr>
              <a:t>c s</a:t>
            </a:r>
            <a:r>
              <a:rPr sz="2800">
                <a:solidFill>
                  <a:srgbClr val="FFFFFF"/>
                </a:solidFill>
                <a:latin typeface="+mn-lt"/>
                <a:ea typeface="+mn-ea"/>
                <a:cs typeface="+mn-cs"/>
                <a:sym typeface="Helvetica"/>
              </a:rPr>
              <a:t>ố</a:t>
            </a:r>
            <a:r>
              <a:rPr sz="2800">
                <a:solidFill>
                  <a:srgbClr val="FFFFFF"/>
                </a:solidFill>
                <a:latin typeface="+mj-lt"/>
                <a:ea typeface="+mj-ea"/>
                <a:cs typeface="+mj-cs"/>
                <a:sym typeface="Times"/>
              </a:rPr>
              <a:t>ng. (Kinh Thánh truy</a:t>
            </a:r>
            <a:r>
              <a:rPr sz="2800">
                <a:solidFill>
                  <a:srgbClr val="FFFFFF"/>
                </a:solidFill>
                <a:latin typeface="+mn-lt"/>
                <a:ea typeface="+mn-ea"/>
                <a:cs typeface="+mn-cs"/>
                <a:sym typeface="Helvetica"/>
              </a:rPr>
              <a:t>ề</a:t>
            </a:r>
            <a:r>
              <a:rPr sz="2800">
                <a:solidFill>
                  <a:srgbClr val="FFFFFF"/>
                </a:solidFill>
                <a:latin typeface="+mj-lt"/>
                <a:ea typeface="+mj-ea"/>
                <a:cs typeface="+mj-cs"/>
                <a:sym typeface="Times"/>
              </a:rPr>
              <a:t>n th</a:t>
            </a:r>
            <a:r>
              <a:rPr sz="2800">
                <a:solidFill>
                  <a:srgbClr val="FFFFFF"/>
                </a:solidFill>
                <a:latin typeface="+mn-lt"/>
                <a:ea typeface="+mn-ea"/>
                <a:cs typeface="+mn-cs"/>
                <a:sym typeface="Helvetica"/>
              </a:rPr>
              <a:t>ố</a:t>
            </a:r>
            <a:r>
              <a:rPr sz="2800">
                <a:solidFill>
                  <a:srgbClr val="FFFFFF"/>
                </a:solidFill>
                <a:latin typeface="+mj-lt"/>
                <a:ea typeface="+mj-ea"/>
                <a:cs typeface="+mj-cs"/>
                <a:sym typeface="Times"/>
              </a:rPr>
              <a:t>ng)</a:t>
            </a:r>
          </a:p>
        </p:txBody>
      </p:sp>
      <p:sp>
        <p:nvSpPr>
          <p:cNvPr id="1794" name="Rectangle 58"/>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95" name="Rectangle 59"/>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796" name="AutoShape 60"/>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97" name="Rectangle 61"/>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798" name="Line 63"/>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799" name="Line 64"/>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800" name="Line 65"/>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801" name="Line 66"/>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802" name="Line 67"/>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803" name="Line 71"/>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804" name="Rectangle 74"/>
          <p:cNvSpPr txBox="1"/>
          <p:nvPr/>
        </p:nvSpPr>
        <p:spPr>
          <a:xfrm>
            <a:off x="8051800" y="4373562"/>
            <a:ext cx="73660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a:defRPr sz="900">
                <a:solidFill>
                  <a:srgbClr val="000000"/>
                </a:solidFill>
                <a:latin typeface="+mn-lt"/>
                <a:ea typeface="+mn-ea"/>
                <a:cs typeface="+mn-cs"/>
                <a:sym typeface="Helvetica"/>
              </a:defRPr>
            </a:lvl1pPr>
          </a:lstStyle>
          <a:p>
            <a:r>
              <a:t>40</a:t>
            </a:r>
          </a:p>
        </p:txBody>
      </p:sp>
      <p:sp>
        <p:nvSpPr>
          <p:cNvPr id="1805" name="Rectangle 75"/>
          <p:cNvSpPr txBox="1"/>
          <p:nvPr/>
        </p:nvSpPr>
        <p:spPr>
          <a:xfrm>
            <a:off x="7985125" y="4549775"/>
            <a:ext cx="93980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5 Bài giảng</a:t>
            </a:r>
          </a:p>
        </p:txBody>
      </p:sp>
      <p:sp>
        <p:nvSpPr>
          <p:cNvPr id="1806"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807"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808"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1809"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810"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811"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1812"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2</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787"/>
                                        </p:tgtEl>
                                        <p:attrNameLst>
                                          <p:attrName>style.visibility</p:attrName>
                                        </p:attrNameLst>
                                      </p:cBhvr>
                                      <p:to>
                                        <p:strVal val="visible"/>
                                      </p:to>
                                    </p:set>
                                    <p:anim calcmode="lin" valueType="num">
                                      <p:cBhvr>
                                        <p:cTn id="7" dur="500" fill="hold"/>
                                        <p:tgtEl>
                                          <p:spTgt spid="1787"/>
                                        </p:tgtEl>
                                        <p:attrNameLst>
                                          <p:attrName>ppt_w</p:attrName>
                                        </p:attrNameLst>
                                      </p:cBhvr>
                                      <p:tavLst>
                                        <p:tav tm="0">
                                          <p:val>
                                            <p:fltVal val="0"/>
                                          </p:val>
                                        </p:tav>
                                        <p:tav tm="100000">
                                          <p:val>
                                            <p:strVal val="#ppt_w"/>
                                          </p:val>
                                        </p:tav>
                                      </p:tavLst>
                                    </p:anim>
                                    <p:anim calcmode="lin" valueType="num">
                                      <p:cBhvr>
                                        <p:cTn id="8" dur="500" fill="hold"/>
                                        <p:tgtEl>
                                          <p:spTgt spid="178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1793"/>
                                        </p:tgtEl>
                                        <p:attrNameLst>
                                          <p:attrName>style.visibility</p:attrName>
                                        </p:attrNameLst>
                                      </p:cBhvr>
                                      <p:to>
                                        <p:strVal val="visible"/>
                                      </p:to>
                                    </p:set>
                                    <p:animEffect transition="in" filter="dissolve">
                                      <p:cBhvr>
                                        <p:cTn id="13" dur="500"/>
                                        <p:tgtEl>
                                          <p:spTgt spid="1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7" grpId="1" animBg="1" advAuto="0"/>
      <p:bldP spid="1793"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 name="Rectangle 2"/>
          <p:cNvSpPr/>
          <p:nvPr/>
        </p:nvSpPr>
        <p:spPr>
          <a:xfrm>
            <a:off x="566737" y="503237"/>
            <a:ext cx="8032751" cy="5807076"/>
          </a:xfrm>
          <a:prstGeom prst="rect">
            <a:avLst/>
          </a:prstGeom>
          <a:blipFill>
            <a:blip r:embed="rId3"/>
          </a:blip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17" name="Rectangle 5"/>
          <p:cNvSpPr txBox="1"/>
          <p:nvPr/>
        </p:nvSpPr>
        <p:spPr>
          <a:xfrm>
            <a:off x="1591220" y="5154612"/>
            <a:ext cx="1426072" cy="927101"/>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ctr">
              <a:defRPr sz="2800" i="1">
                <a:solidFill>
                  <a:srgbClr val="00FF00"/>
                </a:solidFill>
                <a:latin typeface="Arial"/>
                <a:ea typeface="Arial"/>
                <a:cs typeface="Arial"/>
                <a:sym typeface="Arial"/>
              </a:defRPr>
            </a:pPr>
            <a:r>
              <a:t>Ph</a:t>
            </a:r>
            <a:r>
              <a:rPr>
                <a:latin typeface="+mn-lt"/>
                <a:ea typeface="+mn-ea"/>
                <a:cs typeface="+mn-cs"/>
                <a:sym typeface="Helvetica"/>
              </a:rPr>
              <a:t>ụ</a:t>
            </a:r>
            <a:r>
              <a:t>c</a:t>
            </a:r>
            <a:endParaRPr i="0">
              <a:solidFill>
                <a:srgbClr val="00DFCA"/>
              </a:solidFill>
              <a:latin typeface="Comic Sans MS"/>
              <a:ea typeface="Comic Sans MS"/>
              <a:cs typeface="Comic Sans MS"/>
              <a:sym typeface="Comic Sans MS"/>
            </a:endParaRPr>
          </a:p>
          <a:p>
            <a:pPr algn="ctr">
              <a:defRPr sz="2800" i="1">
                <a:solidFill>
                  <a:srgbClr val="00FF00"/>
                </a:solidFill>
                <a:latin typeface="Arial"/>
                <a:ea typeface="Arial"/>
                <a:cs typeface="Arial"/>
                <a:sym typeface="Arial"/>
              </a:defRPr>
            </a:pPr>
            <a:r>
              <a:t>30: 1-10</a:t>
            </a:r>
          </a:p>
        </p:txBody>
      </p:sp>
      <p:sp>
        <p:nvSpPr>
          <p:cNvPr id="1818" name="Rectangle 6"/>
          <p:cNvSpPr/>
          <p:nvPr/>
        </p:nvSpPr>
        <p:spPr>
          <a:xfrm>
            <a:off x="1019175" y="3303587"/>
            <a:ext cx="7086600" cy="2822576"/>
          </a:xfrm>
          <a:prstGeom prst="rect">
            <a:avLst/>
          </a:prstGeom>
          <a:ln w="76200">
            <a:solidFill>
              <a:srgbClr val="FAFD00"/>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19" name="Text Box 7"/>
          <p:cNvSpPr txBox="1"/>
          <p:nvPr/>
        </p:nvSpPr>
        <p:spPr>
          <a:xfrm>
            <a:off x="8761370" y="101310"/>
            <a:ext cx="174710"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Arial"/>
                <a:ea typeface="Arial"/>
                <a:cs typeface="Arial"/>
                <a:sym typeface="Arial"/>
              </a:defRPr>
            </a:lvl1pPr>
          </a:lstStyle>
          <a:p>
            <a:r>
              <a:t> </a:t>
            </a:r>
          </a:p>
        </p:txBody>
      </p:sp>
      <p:sp>
        <p:nvSpPr>
          <p:cNvPr id="1820" name="Text Box 10"/>
          <p:cNvSpPr txBox="1"/>
          <p:nvPr/>
        </p:nvSpPr>
        <p:spPr>
          <a:xfrm>
            <a:off x="5305425" y="3657600"/>
            <a:ext cx="2752725" cy="117094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a:solidFill>
                  <a:srgbClr val="00FF00"/>
                </a:solidFill>
                <a:latin typeface="Arial"/>
                <a:ea typeface="Arial"/>
                <a:cs typeface="Arial"/>
                <a:sym typeface="Arial"/>
              </a:defRPr>
            </a:pPr>
            <a:r>
              <a:t>PHƯ</a:t>
            </a:r>
            <a:r>
              <a:rPr>
                <a:latin typeface="+mn-lt"/>
                <a:ea typeface="+mn-ea"/>
                <a:cs typeface="+mn-cs"/>
                <a:sym typeface="Helvetica"/>
              </a:rPr>
              <a:t>Ớ</a:t>
            </a:r>
            <a:r>
              <a:t>C LÀNH</a:t>
            </a:r>
          </a:p>
        </p:txBody>
      </p:sp>
      <p:sp>
        <p:nvSpPr>
          <p:cNvPr id="1821" name="Text Box 11"/>
          <p:cNvSpPr txBox="1"/>
          <p:nvPr/>
        </p:nvSpPr>
        <p:spPr>
          <a:xfrm>
            <a:off x="3722687" y="3670300"/>
            <a:ext cx="1746251" cy="2265398"/>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a:solidFill>
                  <a:srgbClr val="00FF00"/>
                </a:solidFill>
                <a:latin typeface="Arial"/>
                <a:ea typeface="Arial"/>
                <a:cs typeface="Arial"/>
                <a:sym typeface="Arial"/>
              </a:defRPr>
            </a:pPr>
            <a:r>
              <a:t>H</a:t>
            </a:r>
            <a:r>
              <a:rPr>
                <a:latin typeface="+mn-lt"/>
                <a:ea typeface="+mn-ea"/>
                <a:cs typeface="+mn-cs"/>
                <a:sym typeface="Helvetica"/>
              </a:rPr>
              <a:t>Ạ</a:t>
            </a:r>
            <a:r>
              <a:t>T GI</a:t>
            </a:r>
            <a:r>
              <a:rPr>
                <a:latin typeface="+mn-lt"/>
                <a:ea typeface="+mn-ea"/>
                <a:cs typeface="+mn-cs"/>
                <a:sym typeface="Helvetica"/>
              </a:rPr>
              <a:t>Ố</a:t>
            </a:r>
            <a:r>
              <a:t>NG (Dòng dõi)</a:t>
            </a:r>
          </a:p>
        </p:txBody>
      </p:sp>
      <p:sp>
        <p:nvSpPr>
          <p:cNvPr id="1822" name="Text Box 12"/>
          <p:cNvSpPr txBox="1"/>
          <p:nvPr/>
        </p:nvSpPr>
        <p:spPr>
          <a:xfrm>
            <a:off x="1498600" y="3659187"/>
            <a:ext cx="1609725" cy="63754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a:solidFill>
                  <a:srgbClr val="00FF00"/>
                </a:solidFill>
                <a:latin typeface="Arial"/>
                <a:ea typeface="Arial"/>
                <a:cs typeface="Arial"/>
                <a:sym typeface="Arial"/>
              </a:defRPr>
            </a:pPr>
            <a:r>
              <a:t>Đ</a:t>
            </a:r>
            <a:r>
              <a:rPr>
                <a:latin typeface="+mn-lt"/>
                <a:ea typeface="+mn-ea"/>
                <a:cs typeface="+mn-cs"/>
                <a:sym typeface="Helvetica"/>
              </a:rPr>
              <a:t>Ấ</a:t>
            </a:r>
            <a:r>
              <a:t>T</a:t>
            </a:r>
          </a:p>
        </p:txBody>
      </p:sp>
      <p:sp>
        <p:nvSpPr>
          <p:cNvPr id="1823" name="Text Box 13"/>
          <p:cNvSpPr txBox="1"/>
          <p:nvPr/>
        </p:nvSpPr>
        <p:spPr>
          <a:xfrm>
            <a:off x="1460500" y="4364037"/>
            <a:ext cx="1684339" cy="70104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b="0">
                <a:solidFill>
                  <a:srgbClr val="FAFD00"/>
                </a:solidFill>
                <a:latin typeface="Arial"/>
                <a:ea typeface="Arial"/>
                <a:cs typeface="Arial"/>
                <a:sym typeface="Arial"/>
              </a:defRPr>
            </a:pPr>
            <a:r>
              <a:t>Đ</a:t>
            </a:r>
            <a:r>
              <a:rPr>
                <a:latin typeface="+mn-lt"/>
                <a:ea typeface="+mn-ea"/>
                <a:cs typeface="+mn-cs"/>
                <a:sym typeface="Helvetica"/>
              </a:rPr>
              <a:t>ấ</a:t>
            </a:r>
            <a:r>
              <a:t>t</a:t>
            </a:r>
          </a:p>
        </p:txBody>
      </p:sp>
      <p:sp>
        <p:nvSpPr>
          <p:cNvPr id="1824" name="Line 18"/>
          <p:cNvSpPr/>
          <p:nvPr/>
        </p:nvSpPr>
        <p:spPr>
          <a:xfrm flipH="1">
            <a:off x="2300288" y="2468563"/>
            <a:ext cx="2238376" cy="1203325"/>
          </a:xfrm>
          <a:prstGeom prst="line">
            <a:avLst/>
          </a:prstGeom>
          <a:ln w="57150">
            <a:solidFill>
              <a:srgbClr val="FFFFFF"/>
            </a:solidFill>
            <a:tailEnd type="triangle"/>
          </a:ln>
          <a:effectLst>
            <a:outerShdw dist="89803" dir="2700000" rotWithShape="0">
              <a:srgbClr val="1A0004"/>
            </a:outerShdw>
          </a:effectLst>
        </p:spPr>
        <p:txBody>
          <a:bodyPr lIns="45719" rIns="45719"/>
          <a:lstStyle/>
          <a:p>
            <a:pPr>
              <a:defRPr>
                <a:solidFill>
                  <a:srgbClr val="FFFFFF"/>
                </a:solidFill>
              </a:defRPr>
            </a:pPr>
            <a:endParaRPr/>
          </a:p>
        </p:txBody>
      </p:sp>
      <p:sp>
        <p:nvSpPr>
          <p:cNvPr id="1825" name="Line 19"/>
          <p:cNvSpPr/>
          <p:nvPr/>
        </p:nvSpPr>
        <p:spPr>
          <a:xfrm>
            <a:off x="4539932" y="2451099"/>
            <a:ext cx="1" cy="1246189"/>
          </a:xfrm>
          <a:prstGeom prst="line">
            <a:avLst/>
          </a:prstGeom>
          <a:ln w="57150">
            <a:solidFill>
              <a:srgbClr val="FFFFFF"/>
            </a:solidFill>
            <a:tailEnd type="triangle"/>
          </a:ln>
          <a:effectLst>
            <a:outerShdw dist="89803" dir="2700000" rotWithShape="0">
              <a:srgbClr val="1A0004"/>
            </a:outerShdw>
          </a:effectLst>
        </p:spPr>
        <p:txBody>
          <a:bodyPr lIns="45719" rIns="45719"/>
          <a:lstStyle/>
          <a:p>
            <a:pPr>
              <a:defRPr>
                <a:solidFill>
                  <a:srgbClr val="FFFFFF"/>
                </a:solidFill>
              </a:defRPr>
            </a:pPr>
            <a:endParaRPr/>
          </a:p>
        </p:txBody>
      </p:sp>
      <p:sp>
        <p:nvSpPr>
          <p:cNvPr id="1826" name="Line 20"/>
          <p:cNvSpPr/>
          <p:nvPr/>
        </p:nvSpPr>
        <p:spPr>
          <a:xfrm>
            <a:off x="4524374" y="2465388"/>
            <a:ext cx="2163765" cy="1206500"/>
          </a:xfrm>
          <a:prstGeom prst="line">
            <a:avLst/>
          </a:prstGeom>
          <a:ln w="57150">
            <a:solidFill>
              <a:srgbClr val="FFFFFF"/>
            </a:solidFill>
            <a:tailEnd type="triangle"/>
          </a:ln>
          <a:effectLst>
            <a:outerShdw dist="89803" dir="2700000" rotWithShape="0">
              <a:srgbClr val="1A0004"/>
            </a:outerShdw>
          </a:effectLst>
        </p:spPr>
        <p:txBody>
          <a:bodyPr lIns="45719" rIns="45719"/>
          <a:lstStyle/>
          <a:p>
            <a:pPr>
              <a:defRPr>
                <a:solidFill>
                  <a:srgbClr val="FFFFFF"/>
                </a:solidFill>
              </a:defRPr>
            </a:pPr>
            <a:endParaRPr/>
          </a:p>
        </p:txBody>
      </p:sp>
      <p:sp>
        <p:nvSpPr>
          <p:cNvPr id="1827" name="Rectangle 40"/>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30</a:t>
            </a:r>
          </a:p>
        </p:txBody>
      </p:sp>
      <p:sp>
        <p:nvSpPr>
          <p:cNvPr id="1828" name="AutoShape 41"/>
          <p:cNvSpPr/>
          <p:nvPr/>
        </p:nvSpPr>
        <p:spPr>
          <a:xfrm>
            <a:off x="1089025" y="4365625"/>
            <a:ext cx="2476500" cy="1695450"/>
          </a:xfrm>
          <a:prstGeom prst="roundRect">
            <a:avLst>
              <a:gd name="adj" fmla="val 16667"/>
            </a:avLst>
          </a:prstGeom>
          <a:ln w="76200">
            <a:solidFill>
              <a:srgbClr val="FF0000"/>
            </a:solidFill>
          </a:ln>
          <a:effectLst>
            <a:outerShdw dist="7184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29" name="Rectangle 42"/>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30" name="Rectangle 43"/>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831" name="AutoShape 44"/>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32" name="Rectangle 45"/>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33" name="AutoShape 46"/>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34" name="Line 47"/>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835" name="Line 48"/>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836" name="Line 49"/>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837" name="Line 50"/>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838" name="Line 51"/>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839" name="Line 55"/>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840" name="Rectangle 58"/>
          <p:cNvSpPr txBox="1"/>
          <p:nvPr/>
        </p:nvSpPr>
        <p:spPr>
          <a:xfrm>
            <a:off x="8051800" y="4373562"/>
            <a:ext cx="73660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a:defRPr sz="900">
                <a:solidFill>
                  <a:srgbClr val="000000"/>
                </a:solidFill>
                <a:latin typeface="+mn-lt"/>
                <a:ea typeface="+mn-ea"/>
                <a:cs typeface="+mn-cs"/>
                <a:sym typeface="Helvetica"/>
              </a:defRPr>
            </a:lvl1pPr>
          </a:lstStyle>
          <a:p>
            <a:r>
              <a:t>40</a:t>
            </a:r>
          </a:p>
        </p:txBody>
      </p:sp>
      <p:sp>
        <p:nvSpPr>
          <p:cNvPr id="1841" name="Rectangle 59"/>
          <p:cNvSpPr txBox="1"/>
          <p:nvPr/>
        </p:nvSpPr>
        <p:spPr>
          <a:xfrm>
            <a:off x="7985125" y="4549775"/>
            <a:ext cx="93980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5 Bài giảng</a:t>
            </a:r>
          </a:p>
        </p:txBody>
      </p:sp>
      <p:sp>
        <p:nvSpPr>
          <p:cNvPr id="1842"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843"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844" name="Rectangle 3"/>
          <p:cNvSpPr txBox="1"/>
          <p:nvPr/>
        </p:nvSpPr>
        <p:spPr>
          <a:xfrm>
            <a:off x="852487" y="612775"/>
            <a:ext cx="7505701" cy="762000"/>
          </a:xfrm>
          <a:prstGeom prst="rect">
            <a:avLst/>
          </a:prstGeom>
          <a:ln w="12700">
            <a:miter lim="400000"/>
          </a:ln>
          <a:effectLst>
            <a:outerShdw dist="85194" dir="3806097"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defRPr sz="4400">
                <a:solidFill>
                  <a:srgbClr val="FAFD00"/>
                </a:solidFill>
                <a:latin typeface="Arial"/>
                <a:ea typeface="Arial"/>
                <a:cs typeface="Arial"/>
                <a:sym typeface="Arial"/>
              </a:defRPr>
            </a:pPr>
            <a:r>
              <a:t>Giao Ư</a:t>
            </a:r>
            <a:r>
              <a:rPr>
                <a:latin typeface="+mn-lt"/>
                <a:ea typeface="+mn-ea"/>
                <a:cs typeface="+mn-cs"/>
                <a:sym typeface="Helvetica"/>
              </a:rPr>
              <a:t>ớ</a:t>
            </a:r>
            <a:r>
              <a:t>c Áp-ra-ham</a:t>
            </a:r>
          </a:p>
        </p:txBody>
      </p:sp>
      <p:sp>
        <p:nvSpPr>
          <p:cNvPr id="1845" name="Text Box 16"/>
          <p:cNvSpPr txBox="1"/>
          <p:nvPr/>
        </p:nvSpPr>
        <p:spPr>
          <a:xfrm>
            <a:off x="2555875" y="1878013"/>
            <a:ext cx="4062413" cy="574041"/>
          </a:xfrm>
          <a:prstGeom prst="rect">
            <a:avLst/>
          </a:prstGeom>
          <a:ln w="12700">
            <a:miter lim="400000"/>
          </a:ln>
          <a:effectLst>
            <a:outerShdw dist="81320" dir="2319588"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900"/>
              </a:spcBef>
              <a:defRPr sz="3200" i="1">
                <a:solidFill>
                  <a:srgbClr val="00FF00"/>
                </a:solidFill>
                <a:latin typeface="Arial"/>
                <a:ea typeface="Arial"/>
                <a:cs typeface="Arial"/>
                <a:sym typeface="Arial"/>
              </a:defRPr>
            </a:pPr>
            <a:r>
              <a:t>Sáng Th</a:t>
            </a:r>
            <a:r>
              <a:rPr>
                <a:latin typeface="+mn-lt"/>
                <a:ea typeface="+mn-ea"/>
                <a:cs typeface="+mn-cs"/>
                <a:sym typeface="Helvetica"/>
              </a:rPr>
              <a:t>ế </a:t>
            </a:r>
            <a:r>
              <a:t>Ký 12: 1-3</a:t>
            </a:r>
          </a:p>
        </p:txBody>
      </p:sp>
      <p:sp>
        <p:nvSpPr>
          <p:cNvPr id="1846" name="Rectangle 17"/>
          <p:cNvSpPr txBox="1"/>
          <p:nvPr/>
        </p:nvSpPr>
        <p:spPr>
          <a:xfrm>
            <a:off x="3044825" y="1323975"/>
            <a:ext cx="3219450" cy="571500"/>
          </a:xfrm>
          <a:prstGeom prst="rect">
            <a:avLst/>
          </a:prstGeom>
          <a:ln w="12700">
            <a:miter lim="400000"/>
          </a:ln>
          <a:effectLst>
            <a:outerShdw dist="85194" dir="3806097"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3200">
                <a:solidFill>
                  <a:srgbClr val="FAFD00"/>
                </a:solidFill>
                <a:latin typeface="Arial"/>
                <a:ea typeface="Arial"/>
                <a:cs typeface="Arial"/>
                <a:sym typeface="Arial"/>
              </a:defRPr>
            </a:pPr>
            <a:r>
              <a:t>(“S</a:t>
            </a:r>
            <a:r>
              <a:rPr>
                <a:latin typeface="+mn-lt"/>
                <a:ea typeface="+mn-ea"/>
                <a:cs typeface="+mn-cs"/>
                <a:sym typeface="Helvetica"/>
              </a:rPr>
              <a:t>ự </a:t>
            </a:r>
            <a:r>
              <a:t>Kêu G</a:t>
            </a:r>
            <a:r>
              <a:rPr>
                <a:latin typeface="+mn-lt"/>
                <a:ea typeface="+mn-ea"/>
                <a:cs typeface="+mn-cs"/>
                <a:sym typeface="Helvetica"/>
              </a:rPr>
              <a:t>ọ</a:t>
            </a:r>
            <a:r>
              <a:t>i”)</a:t>
            </a:r>
          </a:p>
        </p:txBody>
      </p:sp>
      <p:sp>
        <p:nvSpPr>
          <p:cNvPr id="1847"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848"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849"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828"/>
                                        </p:tgtEl>
                                        <p:attrNameLst>
                                          <p:attrName>style.visibility</p:attrName>
                                        </p:attrNameLst>
                                      </p:cBhvr>
                                      <p:to>
                                        <p:strVal val="visible"/>
                                      </p:to>
                                    </p:set>
                                    <p:anim calcmode="lin" valueType="num">
                                      <p:cBhvr>
                                        <p:cTn id="7" dur="500" fill="hold"/>
                                        <p:tgtEl>
                                          <p:spTgt spid="1828"/>
                                        </p:tgtEl>
                                        <p:attrNameLst>
                                          <p:attrName>ppt_w</p:attrName>
                                        </p:attrNameLst>
                                      </p:cBhvr>
                                      <p:tavLst>
                                        <p:tav tm="0">
                                          <p:val>
                                            <p:fltVal val="0"/>
                                          </p:val>
                                        </p:tav>
                                        <p:tav tm="100000">
                                          <p:val>
                                            <p:strVal val="#ppt_w"/>
                                          </p:val>
                                        </p:tav>
                                      </p:tavLst>
                                    </p:anim>
                                    <p:anim calcmode="lin" valueType="num">
                                      <p:cBhvr>
                                        <p:cTn id="8" dur="500" fill="hold"/>
                                        <p:tgtEl>
                                          <p:spTgt spid="18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 name="Freeform 3"/>
          <p:cNvSpPr/>
          <p:nvPr/>
        </p:nvSpPr>
        <p:spPr>
          <a:xfrm>
            <a:off x="5084762" y="2244725"/>
            <a:ext cx="203201"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854" name="AutoShape 4"/>
          <p:cNvSpPr/>
          <p:nvPr/>
        </p:nvSpPr>
        <p:spPr>
          <a:xfrm>
            <a:off x="4373562" y="2136775"/>
            <a:ext cx="730251" cy="903288"/>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55" name="Rectangle 5"/>
          <p:cNvSpPr/>
          <p:nvPr/>
        </p:nvSpPr>
        <p:spPr>
          <a:xfrm>
            <a:off x="4371975" y="2293938"/>
            <a:ext cx="952500" cy="1049338"/>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56" name="Freeform 6"/>
          <p:cNvSpPr/>
          <p:nvPr/>
        </p:nvSpPr>
        <p:spPr>
          <a:xfrm>
            <a:off x="4967287" y="3657600"/>
            <a:ext cx="203201"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857" name="Rectangle 7"/>
          <p:cNvSpPr/>
          <p:nvPr/>
        </p:nvSpPr>
        <p:spPr>
          <a:xfrm>
            <a:off x="4548187" y="39878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58" name="Freeform 8"/>
          <p:cNvSpPr/>
          <p:nvPr/>
        </p:nvSpPr>
        <p:spPr>
          <a:xfrm>
            <a:off x="4962525" y="36179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859" name="AutoShape 9"/>
          <p:cNvSpPr/>
          <p:nvPr/>
        </p:nvSpPr>
        <p:spPr>
          <a:xfrm>
            <a:off x="4384675" y="3532187"/>
            <a:ext cx="73025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60" name="Rectangle 10"/>
          <p:cNvSpPr/>
          <p:nvPr/>
        </p:nvSpPr>
        <p:spPr>
          <a:xfrm>
            <a:off x="4386262" y="36798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61" name="Rectangle 11"/>
          <p:cNvSpPr/>
          <p:nvPr/>
        </p:nvSpPr>
        <p:spPr>
          <a:xfrm>
            <a:off x="4497387" y="39385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62" name="AutoShape 12"/>
          <p:cNvSpPr/>
          <p:nvPr/>
        </p:nvSpPr>
        <p:spPr>
          <a:xfrm>
            <a:off x="4332287" y="652462"/>
            <a:ext cx="730251" cy="10906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63" name="Rectangle 13"/>
          <p:cNvSpPr/>
          <p:nvPr/>
        </p:nvSpPr>
        <p:spPr>
          <a:xfrm>
            <a:off x="4330700" y="836612"/>
            <a:ext cx="952500" cy="1131888"/>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64" name="AutoShape 14"/>
          <p:cNvSpPr/>
          <p:nvPr/>
        </p:nvSpPr>
        <p:spPr>
          <a:xfrm>
            <a:off x="4348162" y="674687"/>
            <a:ext cx="695326" cy="1089026"/>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65" name="AutoShape 15"/>
          <p:cNvSpPr/>
          <p:nvPr/>
        </p:nvSpPr>
        <p:spPr>
          <a:xfrm>
            <a:off x="4389437" y="2162175"/>
            <a:ext cx="695326" cy="903288"/>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66" name="AutoShape 16"/>
          <p:cNvSpPr/>
          <p:nvPr/>
        </p:nvSpPr>
        <p:spPr>
          <a:xfrm>
            <a:off x="4406900" y="3563937"/>
            <a:ext cx="688975"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67" name="Rectangle 17"/>
          <p:cNvSpPr/>
          <p:nvPr/>
        </p:nvSpPr>
        <p:spPr>
          <a:xfrm>
            <a:off x="4611687" y="5308600"/>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68" name="Rectangle 18"/>
          <p:cNvSpPr txBox="1"/>
          <p:nvPr/>
        </p:nvSpPr>
        <p:spPr>
          <a:xfrm>
            <a:off x="4556125" y="5260975"/>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1869" name="AutoShape 19"/>
          <p:cNvSpPr/>
          <p:nvPr/>
        </p:nvSpPr>
        <p:spPr>
          <a:xfrm>
            <a:off x="4384675" y="4362450"/>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70" name="Rectangle 20"/>
          <p:cNvSpPr/>
          <p:nvPr/>
        </p:nvSpPr>
        <p:spPr>
          <a:xfrm>
            <a:off x="4383087" y="4521200"/>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71" name="AutoShape 21"/>
          <p:cNvSpPr/>
          <p:nvPr/>
        </p:nvSpPr>
        <p:spPr>
          <a:xfrm>
            <a:off x="4403725" y="4391025"/>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72" name="Line 22"/>
          <p:cNvSpPr/>
          <p:nvPr/>
        </p:nvSpPr>
        <p:spPr>
          <a:xfrm>
            <a:off x="4376737" y="1111250"/>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873" name="Line 23"/>
          <p:cNvSpPr/>
          <p:nvPr/>
        </p:nvSpPr>
        <p:spPr>
          <a:xfrm>
            <a:off x="4376737" y="1276350"/>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874" name="Line 24"/>
          <p:cNvSpPr/>
          <p:nvPr/>
        </p:nvSpPr>
        <p:spPr>
          <a:xfrm>
            <a:off x="4376737" y="1428750"/>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875" name="Line 25"/>
          <p:cNvSpPr/>
          <p:nvPr/>
        </p:nvSpPr>
        <p:spPr>
          <a:xfrm>
            <a:off x="4381500" y="1593850"/>
            <a:ext cx="863600" cy="0"/>
          </a:xfrm>
          <a:prstGeom prst="line">
            <a:avLst/>
          </a:prstGeom>
          <a:ln w="12700">
            <a:solidFill>
              <a:srgbClr val="000000"/>
            </a:solidFill>
          </a:ln>
        </p:spPr>
        <p:txBody>
          <a:bodyPr lIns="45719" rIns="45719"/>
          <a:lstStyle/>
          <a:p>
            <a:pPr>
              <a:defRPr>
                <a:solidFill>
                  <a:srgbClr val="FFFFFF"/>
                </a:solidFill>
              </a:defRPr>
            </a:pPr>
            <a:endParaRPr/>
          </a:p>
        </p:txBody>
      </p:sp>
      <p:sp>
        <p:nvSpPr>
          <p:cNvPr id="1876" name="Line 26"/>
          <p:cNvSpPr/>
          <p:nvPr/>
        </p:nvSpPr>
        <p:spPr>
          <a:xfrm>
            <a:off x="4376737" y="1758950"/>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877" name="Line 27"/>
          <p:cNvSpPr/>
          <p:nvPr/>
        </p:nvSpPr>
        <p:spPr>
          <a:xfrm>
            <a:off x="4376737" y="1911350"/>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878" name="Rectangle 28"/>
          <p:cNvSpPr txBox="1"/>
          <p:nvPr/>
        </p:nvSpPr>
        <p:spPr>
          <a:xfrm>
            <a:off x="4303712" y="936625"/>
            <a:ext cx="91096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Tội lỗi đầu tiên</a:t>
            </a:r>
          </a:p>
        </p:txBody>
      </p:sp>
      <p:sp>
        <p:nvSpPr>
          <p:cNvPr id="1879" name="Rectangle 29"/>
          <p:cNvSpPr txBox="1"/>
          <p:nvPr/>
        </p:nvSpPr>
        <p:spPr>
          <a:xfrm>
            <a:off x="4279900" y="1095375"/>
            <a:ext cx="1050882"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Phúc âm đầu tiên</a:t>
            </a:r>
          </a:p>
        </p:txBody>
      </p:sp>
      <p:sp>
        <p:nvSpPr>
          <p:cNvPr id="1880" name="Rectangle 30"/>
          <p:cNvSpPr txBox="1"/>
          <p:nvPr/>
        </p:nvSpPr>
        <p:spPr>
          <a:xfrm>
            <a:off x="4249737" y="1260475"/>
            <a:ext cx="1031684"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Gia đình đầu tiên</a:t>
            </a:r>
          </a:p>
        </p:txBody>
      </p:sp>
      <p:sp>
        <p:nvSpPr>
          <p:cNvPr id="1881" name="Rectangle 31"/>
          <p:cNvSpPr txBox="1"/>
          <p:nvPr/>
        </p:nvSpPr>
        <p:spPr>
          <a:xfrm>
            <a:off x="4259262" y="1425575"/>
            <a:ext cx="1057134"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Sát nhân đầu tiên</a:t>
            </a:r>
          </a:p>
        </p:txBody>
      </p:sp>
      <p:sp>
        <p:nvSpPr>
          <p:cNvPr id="1882" name="Rectangle 32"/>
          <p:cNvSpPr txBox="1"/>
          <p:nvPr/>
        </p:nvSpPr>
        <p:spPr>
          <a:xfrm>
            <a:off x="4313237" y="1577975"/>
            <a:ext cx="84750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Lụt/ cầu vồng</a:t>
            </a:r>
          </a:p>
        </p:txBody>
      </p:sp>
      <p:sp>
        <p:nvSpPr>
          <p:cNvPr id="1883" name="Rectangle 33"/>
          <p:cNvSpPr txBox="1"/>
          <p:nvPr/>
        </p:nvSpPr>
        <p:spPr>
          <a:xfrm>
            <a:off x="4557712" y="1743075"/>
            <a:ext cx="374627"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Tháp</a:t>
            </a:r>
          </a:p>
        </p:txBody>
      </p:sp>
      <p:sp>
        <p:nvSpPr>
          <p:cNvPr id="1884" name="Rectangle 34"/>
          <p:cNvSpPr txBox="1"/>
          <p:nvPr/>
        </p:nvSpPr>
        <p:spPr>
          <a:xfrm>
            <a:off x="4281487" y="635000"/>
            <a:ext cx="704858"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SÁNG TẠO</a:t>
            </a:r>
          </a:p>
        </p:txBody>
      </p:sp>
      <p:sp>
        <p:nvSpPr>
          <p:cNvPr id="1885" name="Rectangle 35"/>
          <p:cNvSpPr txBox="1"/>
          <p:nvPr/>
        </p:nvSpPr>
        <p:spPr>
          <a:xfrm>
            <a:off x="4273550" y="803275"/>
            <a:ext cx="1085850"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800">
                <a:solidFill>
                  <a:srgbClr val="000000"/>
                </a:solidFill>
                <a:latin typeface="+mn-lt"/>
                <a:ea typeface="+mn-ea"/>
                <a:cs typeface="+mn-cs"/>
                <a:sym typeface="Helvetica"/>
              </a:defRPr>
            </a:lvl1pPr>
          </a:lstStyle>
          <a:p>
            <a:r>
              <a:t>Nam &amp; nữ đầu tiên</a:t>
            </a:r>
          </a:p>
        </p:txBody>
      </p:sp>
      <p:sp>
        <p:nvSpPr>
          <p:cNvPr id="1886" name="Line 36"/>
          <p:cNvSpPr/>
          <p:nvPr/>
        </p:nvSpPr>
        <p:spPr>
          <a:xfrm>
            <a:off x="4433887" y="2695574"/>
            <a:ext cx="838201" cy="6352"/>
          </a:xfrm>
          <a:prstGeom prst="line">
            <a:avLst/>
          </a:prstGeom>
          <a:ln w="12700">
            <a:solidFill>
              <a:srgbClr val="000000"/>
            </a:solidFill>
          </a:ln>
        </p:spPr>
        <p:txBody>
          <a:bodyPr lIns="45719" rIns="45719"/>
          <a:lstStyle/>
          <a:p>
            <a:pPr>
              <a:defRPr>
                <a:solidFill>
                  <a:srgbClr val="FFFFFF"/>
                </a:solidFill>
              </a:defRPr>
            </a:pPr>
            <a:endParaRPr/>
          </a:p>
        </p:txBody>
      </p:sp>
      <p:sp>
        <p:nvSpPr>
          <p:cNvPr id="1887" name="Line 37"/>
          <p:cNvSpPr/>
          <p:nvPr/>
        </p:nvSpPr>
        <p:spPr>
          <a:xfrm>
            <a:off x="4433887" y="2898774"/>
            <a:ext cx="838201" cy="6352"/>
          </a:xfrm>
          <a:prstGeom prst="line">
            <a:avLst/>
          </a:prstGeom>
          <a:ln w="12700">
            <a:solidFill>
              <a:srgbClr val="000000"/>
            </a:solidFill>
          </a:ln>
        </p:spPr>
        <p:txBody>
          <a:bodyPr lIns="45719" rIns="45719"/>
          <a:lstStyle/>
          <a:p>
            <a:pPr>
              <a:defRPr>
                <a:solidFill>
                  <a:srgbClr val="FFFFFF"/>
                </a:solidFill>
              </a:defRPr>
            </a:pPr>
            <a:endParaRPr/>
          </a:p>
        </p:txBody>
      </p:sp>
      <p:sp>
        <p:nvSpPr>
          <p:cNvPr id="1888" name="Rectangle 38"/>
          <p:cNvSpPr/>
          <p:nvPr/>
        </p:nvSpPr>
        <p:spPr>
          <a:xfrm>
            <a:off x="4757737" y="2740025"/>
            <a:ext cx="3302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889" name="Rectangle 39"/>
          <p:cNvSpPr txBox="1"/>
          <p:nvPr/>
        </p:nvSpPr>
        <p:spPr>
          <a:xfrm>
            <a:off x="4506912" y="2519363"/>
            <a:ext cx="595463"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000000"/>
                </a:solidFill>
                <a:latin typeface="+mn-lt"/>
                <a:ea typeface="+mn-ea"/>
                <a:cs typeface="+mn-cs"/>
                <a:sym typeface="Helvetica"/>
              </a:defRPr>
            </a:lvl1pPr>
          </a:lstStyle>
          <a:p>
            <a:r>
              <a:t>Đ - H - P</a:t>
            </a:r>
          </a:p>
        </p:txBody>
      </p:sp>
      <p:sp>
        <p:nvSpPr>
          <p:cNvPr id="1890" name="Rectangle 40"/>
          <p:cNvSpPr txBox="1"/>
          <p:nvPr/>
        </p:nvSpPr>
        <p:spPr>
          <a:xfrm>
            <a:off x="4606925" y="2900363"/>
            <a:ext cx="397955"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000000"/>
                </a:solidFill>
                <a:latin typeface="+mn-lt"/>
                <a:ea typeface="+mn-ea"/>
                <a:cs typeface="+mn-cs"/>
                <a:sym typeface="Helvetica"/>
              </a:defRPr>
            </a:lvl1pPr>
          </a:lstStyle>
          <a:p>
            <a:r>
              <a:t>G - E</a:t>
            </a:r>
          </a:p>
        </p:txBody>
      </p:sp>
      <p:sp>
        <p:nvSpPr>
          <p:cNvPr id="1891" name="Rectangle 41"/>
          <p:cNvSpPr txBox="1"/>
          <p:nvPr/>
        </p:nvSpPr>
        <p:spPr>
          <a:xfrm>
            <a:off x="4660900" y="3090863"/>
            <a:ext cx="242863"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000000"/>
                </a:solidFill>
                <a:latin typeface="+mn-lt"/>
                <a:ea typeface="+mn-ea"/>
                <a:cs typeface="+mn-cs"/>
                <a:sym typeface="Helvetica"/>
              </a:defRPr>
            </a:lvl1pPr>
          </a:lstStyle>
          <a:p>
            <a:r>
              <a:t>12</a:t>
            </a:r>
          </a:p>
        </p:txBody>
      </p:sp>
      <p:sp>
        <p:nvSpPr>
          <p:cNvPr id="1892" name="Rectangle 42"/>
          <p:cNvSpPr txBox="1"/>
          <p:nvPr/>
        </p:nvSpPr>
        <p:spPr>
          <a:xfrm>
            <a:off x="4413250" y="2333625"/>
            <a:ext cx="797167"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SỰ KÊU GỌI</a:t>
            </a:r>
          </a:p>
        </p:txBody>
      </p:sp>
      <p:sp>
        <p:nvSpPr>
          <p:cNvPr id="1893" name="Rectangle 43"/>
          <p:cNvSpPr txBox="1"/>
          <p:nvPr/>
        </p:nvSpPr>
        <p:spPr>
          <a:xfrm>
            <a:off x="4324350" y="2111375"/>
            <a:ext cx="761895"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ÁP-RA-HAM</a:t>
            </a:r>
          </a:p>
        </p:txBody>
      </p:sp>
      <p:sp>
        <p:nvSpPr>
          <p:cNvPr id="1894" name="Rectangle 44"/>
          <p:cNvSpPr txBox="1"/>
          <p:nvPr/>
        </p:nvSpPr>
        <p:spPr>
          <a:xfrm>
            <a:off x="4641850" y="2713038"/>
            <a:ext cx="332222"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000000"/>
                </a:solidFill>
                <a:latin typeface="+mn-lt"/>
                <a:ea typeface="+mn-ea"/>
                <a:cs typeface="+mn-cs"/>
                <a:sym typeface="Helvetica"/>
              </a:defRPr>
            </a:lvl1pPr>
          </a:lstStyle>
          <a:p>
            <a:r>
              <a:t>I - Y</a:t>
            </a:r>
          </a:p>
        </p:txBody>
      </p:sp>
      <p:sp>
        <p:nvSpPr>
          <p:cNvPr id="1895" name="Line 45"/>
          <p:cNvSpPr/>
          <p:nvPr/>
        </p:nvSpPr>
        <p:spPr>
          <a:xfrm>
            <a:off x="4430712" y="3916362"/>
            <a:ext cx="863601" cy="1"/>
          </a:xfrm>
          <a:prstGeom prst="line">
            <a:avLst/>
          </a:prstGeom>
          <a:ln w="12700">
            <a:solidFill>
              <a:srgbClr val="000000"/>
            </a:solidFill>
          </a:ln>
        </p:spPr>
        <p:txBody>
          <a:bodyPr lIns="45719" rIns="45719"/>
          <a:lstStyle/>
          <a:p>
            <a:pPr>
              <a:defRPr>
                <a:solidFill>
                  <a:srgbClr val="FFFFFF"/>
                </a:solidFill>
              </a:defRPr>
            </a:pPr>
            <a:endParaRPr/>
          </a:p>
        </p:txBody>
      </p:sp>
      <p:sp>
        <p:nvSpPr>
          <p:cNvPr id="1896" name="Line 46"/>
          <p:cNvSpPr/>
          <p:nvPr/>
        </p:nvSpPr>
        <p:spPr>
          <a:xfrm>
            <a:off x="4427537" y="4102100"/>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897" name="Rectangle 47"/>
          <p:cNvSpPr txBox="1"/>
          <p:nvPr/>
        </p:nvSpPr>
        <p:spPr>
          <a:xfrm>
            <a:off x="4419600" y="3505200"/>
            <a:ext cx="577944"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GIÔ-SÉP</a:t>
            </a:r>
          </a:p>
        </p:txBody>
      </p:sp>
      <p:sp>
        <p:nvSpPr>
          <p:cNvPr id="1898" name="Rectangle 48"/>
          <p:cNvSpPr txBox="1"/>
          <p:nvPr/>
        </p:nvSpPr>
        <p:spPr>
          <a:xfrm>
            <a:off x="4467225" y="3741737"/>
            <a:ext cx="47631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   Nô lệ</a:t>
            </a:r>
          </a:p>
        </p:txBody>
      </p:sp>
      <p:sp>
        <p:nvSpPr>
          <p:cNvPr id="1899" name="Rectangle 49"/>
          <p:cNvSpPr txBox="1"/>
          <p:nvPr/>
        </p:nvSpPr>
        <p:spPr>
          <a:xfrm>
            <a:off x="4676775" y="3930650"/>
            <a:ext cx="292305"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430</a:t>
            </a:r>
          </a:p>
        </p:txBody>
      </p:sp>
      <p:sp>
        <p:nvSpPr>
          <p:cNvPr id="1900" name="Line 50"/>
          <p:cNvSpPr/>
          <p:nvPr/>
        </p:nvSpPr>
        <p:spPr>
          <a:xfrm>
            <a:off x="4427537" y="2505074"/>
            <a:ext cx="838201" cy="6352"/>
          </a:xfrm>
          <a:prstGeom prst="line">
            <a:avLst/>
          </a:prstGeom>
          <a:ln w="12700">
            <a:solidFill>
              <a:srgbClr val="000000"/>
            </a:solidFill>
          </a:ln>
        </p:spPr>
        <p:txBody>
          <a:bodyPr lIns="45719" rIns="45719"/>
          <a:lstStyle/>
          <a:p>
            <a:pPr>
              <a:defRPr>
                <a:solidFill>
                  <a:srgbClr val="FFFFFF"/>
                </a:solidFill>
              </a:defRPr>
            </a:pPr>
            <a:endParaRPr/>
          </a:p>
        </p:txBody>
      </p:sp>
      <p:sp>
        <p:nvSpPr>
          <p:cNvPr id="1901" name="Line 51"/>
          <p:cNvSpPr/>
          <p:nvPr/>
        </p:nvSpPr>
        <p:spPr>
          <a:xfrm>
            <a:off x="4427537" y="3082924"/>
            <a:ext cx="838201" cy="6352"/>
          </a:xfrm>
          <a:prstGeom prst="line">
            <a:avLst/>
          </a:prstGeom>
          <a:ln w="12700">
            <a:solidFill>
              <a:srgbClr val="000000"/>
            </a:solidFill>
          </a:ln>
        </p:spPr>
        <p:txBody>
          <a:bodyPr lIns="45719" rIns="45719"/>
          <a:lstStyle/>
          <a:p>
            <a:pPr>
              <a:defRPr>
                <a:solidFill>
                  <a:srgbClr val="FFFFFF"/>
                </a:solidFill>
              </a:defRPr>
            </a:pPr>
            <a:endParaRPr/>
          </a:p>
        </p:txBody>
      </p:sp>
      <p:sp>
        <p:nvSpPr>
          <p:cNvPr id="1902" name="Line 52"/>
          <p:cNvSpPr/>
          <p:nvPr/>
        </p:nvSpPr>
        <p:spPr>
          <a:xfrm>
            <a:off x="4427537" y="3279774"/>
            <a:ext cx="838201" cy="6352"/>
          </a:xfrm>
          <a:prstGeom prst="line">
            <a:avLst/>
          </a:prstGeom>
          <a:ln w="12700">
            <a:solidFill>
              <a:srgbClr val="000000"/>
            </a:solidFill>
          </a:ln>
        </p:spPr>
        <p:txBody>
          <a:bodyPr lIns="45719" rIns="45719"/>
          <a:lstStyle/>
          <a:p>
            <a:pPr>
              <a:defRPr>
                <a:solidFill>
                  <a:srgbClr val="FFFFFF"/>
                </a:solidFill>
              </a:defRPr>
            </a:pPr>
            <a:endParaRPr/>
          </a:p>
        </p:txBody>
      </p:sp>
      <p:sp>
        <p:nvSpPr>
          <p:cNvPr id="1903" name="Line 53"/>
          <p:cNvSpPr/>
          <p:nvPr/>
        </p:nvSpPr>
        <p:spPr>
          <a:xfrm>
            <a:off x="4427537" y="4743450"/>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904" name="Line 54"/>
          <p:cNvSpPr/>
          <p:nvPr/>
        </p:nvSpPr>
        <p:spPr>
          <a:xfrm>
            <a:off x="4427537" y="4921250"/>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905" name="Line 55"/>
          <p:cNvSpPr/>
          <p:nvPr/>
        </p:nvSpPr>
        <p:spPr>
          <a:xfrm>
            <a:off x="4427537" y="5099050"/>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906" name="Line 56"/>
          <p:cNvSpPr/>
          <p:nvPr/>
        </p:nvSpPr>
        <p:spPr>
          <a:xfrm>
            <a:off x="4427537" y="5276850"/>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907" name="Line 57"/>
          <p:cNvSpPr/>
          <p:nvPr/>
        </p:nvSpPr>
        <p:spPr>
          <a:xfrm>
            <a:off x="4440237" y="5454650"/>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1908" name="Rectangle 58"/>
          <p:cNvSpPr txBox="1"/>
          <p:nvPr/>
        </p:nvSpPr>
        <p:spPr>
          <a:xfrm>
            <a:off x="4441825" y="4333875"/>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1909" name="Rectangle 59"/>
          <p:cNvSpPr txBox="1"/>
          <p:nvPr/>
        </p:nvSpPr>
        <p:spPr>
          <a:xfrm>
            <a:off x="4591050" y="4746625"/>
            <a:ext cx="4508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1910" name="Rectangle 60"/>
          <p:cNvSpPr txBox="1"/>
          <p:nvPr/>
        </p:nvSpPr>
        <p:spPr>
          <a:xfrm>
            <a:off x="4510087" y="4930775"/>
            <a:ext cx="565164"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1911" name="Rectangle 61"/>
          <p:cNvSpPr txBox="1"/>
          <p:nvPr/>
        </p:nvSpPr>
        <p:spPr>
          <a:xfrm>
            <a:off x="4346575" y="5102225"/>
            <a:ext cx="870112"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1912" name="Rectangle 62"/>
          <p:cNvSpPr txBox="1"/>
          <p:nvPr/>
        </p:nvSpPr>
        <p:spPr>
          <a:xfrm>
            <a:off x="4702175" y="5286375"/>
            <a:ext cx="228737"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40</a:t>
            </a:r>
          </a:p>
        </p:txBody>
      </p:sp>
      <p:sp>
        <p:nvSpPr>
          <p:cNvPr id="1913" name="Rectangle 63"/>
          <p:cNvSpPr txBox="1"/>
          <p:nvPr/>
        </p:nvSpPr>
        <p:spPr>
          <a:xfrm>
            <a:off x="4467225" y="5457825"/>
            <a:ext cx="711331"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5 Bài giảng</a:t>
            </a:r>
          </a:p>
        </p:txBody>
      </p:sp>
      <p:sp>
        <p:nvSpPr>
          <p:cNvPr id="1914" name="Line 64"/>
          <p:cNvSpPr/>
          <p:nvPr/>
        </p:nvSpPr>
        <p:spPr>
          <a:xfrm>
            <a:off x="4421187" y="5632450"/>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915" name="Rectangle 65"/>
          <p:cNvSpPr txBox="1"/>
          <p:nvPr/>
        </p:nvSpPr>
        <p:spPr>
          <a:xfrm>
            <a:off x="4395787" y="4537075"/>
            <a:ext cx="819437"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1916" name="Line 66"/>
          <p:cNvSpPr/>
          <p:nvPr/>
        </p:nvSpPr>
        <p:spPr>
          <a:xfrm>
            <a:off x="4376737" y="977900"/>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1917" name="AutoShape 67"/>
          <p:cNvSpPr/>
          <p:nvPr/>
        </p:nvSpPr>
        <p:spPr>
          <a:xfrm>
            <a:off x="6604000" y="5110162"/>
            <a:ext cx="682625" cy="357188"/>
          </a:xfrm>
          <a:prstGeom prst="roundRect">
            <a:avLst>
              <a:gd name="adj" fmla="val 16667"/>
            </a:avLst>
          </a:prstGeom>
          <a:solidFill>
            <a:srgbClr val="FFFFFF"/>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1918" name="Freeform 68"/>
          <p:cNvSpPr/>
          <p:nvPr/>
        </p:nvSpPr>
        <p:spPr>
          <a:xfrm>
            <a:off x="6424612" y="41910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19" name="Freeform 69"/>
          <p:cNvSpPr/>
          <p:nvPr/>
        </p:nvSpPr>
        <p:spPr>
          <a:xfrm>
            <a:off x="6424612" y="41529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20" name="Freeform 70"/>
          <p:cNvSpPr/>
          <p:nvPr/>
        </p:nvSpPr>
        <p:spPr>
          <a:xfrm>
            <a:off x="6424612" y="40259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21" name="Freeform 71"/>
          <p:cNvSpPr/>
          <p:nvPr/>
        </p:nvSpPr>
        <p:spPr>
          <a:xfrm>
            <a:off x="6424612" y="39878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22" name="Freeform 72"/>
          <p:cNvSpPr/>
          <p:nvPr/>
        </p:nvSpPr>
        <p:spPr>
          <a:xfrm>
            <a:off x="6424612" y="38608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23" name="Freeform 73"/>
          <p:cNvSpPr/>
          <p:nvPr/>
        </p:nvSpPr>
        <p:spPr>
          <a:xfrm>
            <a:off x="6424612" y="38227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24" name="Freeform 74"/>
          <p:cNvSpPr/>
          <p:nvPr/>
        </p:nvSpPr>
        <p:spPr>
          <a:xfrm>
            <a:off x="6424612" y="36957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25" name="Freeform 75"/>
          <p:cNvSpPr/>
          <p:nvPr/>
        </p:nvSpPr>
        <p:spPr>
          <a:xfrm>
            <a:off x="6424612" y="36576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26" name="Freeform 76"/>
          <p:cNvSpPr/>
          <p:nvPr/>
        </p:nvSpPr>
        <p:spPr>
          <a:xfrm>
            <a:off x="6424612" y="35306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27" name="Freeform 77"/>
          <p:cNvSpPr/>
          <p:nvPr/>
        </p:nvSpPr>
        <p:spPr>
          <a:xfrm>
            <a:off x="6424612" y="34798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28" name="Freeform 78"/>
          <p:cNvSpPr/>
          <p:nvPr/>
        </p:nvSpPr>
        <p:spPr>
          <a:xfrm>
            <a:off x="6424612" y="33528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29" name="Freeform 79"/>
          <p:cNvSpPr/>
          <p:nvPr/>
        </p:nvSpPr>
        <p:spPr>
          <a:xfrm>
            <a:off x="6424612" y="33147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30" name="Freeform 80"/>
          <p:cNvSpPr/>
          <p:nvPr/>
        </p:nvSpPr>
        <p:spPr>
          <a:xfrm>
            <a:off x="6424612" y="31877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31" name="Freeform 81"/>
          <p:cNvSpPr/>
          <p:nvPr/>
        </p:nvSpPr>
        <p:spPr>
          <a:xfrm>
            <a:off x="6424612" y="31496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32" name="Freeform 82"/>
          <p:cNvSpPr/>
          <p:nvPr/>
        </p:nvSpPr>
        <p:spPr>
          <a:xfrm>
            <a:off x="6424612" y="30226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33" name="Freeform 83"/>
          <p:cNvSpPr/>
          <p:nvPr/>
        </p:nvSpPr>
        <p:spPr>
          <a:xfrm>
            <a:off x="6424612" y="29845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34" name="Freeform 84"/>
          <p:cNvSpPr/>
          <p:nvPr/>
        </p:nvSpPr>
        <p:spPr>
          <a:xfrm>
            <a:off x="6424612" y="28575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35" name="Freeform 85"/>
          <p:cNvSpPr/>
          <p:nvPr/>
        </p:nvSpPr>
        <p:spPr>
          <a:xfrm>
            <a:off x="6424612" y="28194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36" name="Freeform 86"/>
          <p:cNvSpPr/>
          <p:nvPr/>
        </p:nvSpPr>
        <p:spPr>
          <a:xfrm>
            <a:off x="6424612" y="26924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37" name="Freeform 87"/>
          <p:cNvSpPr/>
          <p:nvPr/>
        </p:nvSpPr>
        <p:spPr>
          <a:xfrm>
            <a:off x="6424612" y="26416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38" name="Freeform 88"/>
          <p:cNvSpPr/>
          <p:nvPr/>
        </p:nvSpPr>
        <p:spPr>
          <a:xfrm>
            <a:off x="6424612" y="25146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39" name="Freeform 89"/>
          <p:cNvSpPr/>
          <p:nvPr/>
        </p:nvSpPr>
        <p:spPr>
          <a:xfrm>
            <a:off x="6424612" y="24765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40" name="Freeform 90"/>
          <p:cNvSpPr/>
          <p:nvPr/>
        </p:nvSpPr>
        <p:spPr>
          <a:xfrm>
            <a:off x="6424612" y="23495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41" name="Freeform 91"/>
          <p:cNvSpPr/>
          <p:nvPr/>
        </p:nvSpPr>
        <p:spPr>
          <a:xfrm>
            <a:off x="6424612" y="23114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42" name="Freeform 92"/>
          <p:cNvSpPr/>
          <p:nvPr/>
        </p:nvSpPr>
        <p:spPr>
          <a:xfrm>
            <a:off x="6424612" y="21844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43" name="Freeform 93"/>
          <p:cNvSpPr/>
          <p:nvPr/>
        </p:nvSpPr>
        <p:spPr>
          <a:xfrm>
            <a:off x="6424612" y="21463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44" name="Freeform 94"/>
          <p:cNvSpPr/>
          <p:nvPr/>
        </p:nvSpPr>
        <p:spPr>
          <a:xfrm>
            <a:off x="6424612" y="20193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45" name="Freeform 95"/>
          <p:cNvSpPr/>
          <p:nvPr/>
        </p:nvSpPr>
        <p:spPr>
          <a:xfrm>
            <a:off x="6424612" y="19812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46" name="Freeform 96"/>
          <p:cNvSpPr/>
          <p:nvPr/>
        </p:nvSpPr>
        <p:spPr>
          <a:xfrm>
            <a:off x="6424612" y="18542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47" name="Freeform 97"/>
          <p:cNvSpPr/>
          <p:nvPr/>
        </p:nvSpPr>
        <p:spPr>
          <a:xfrm>
            <a:off x="6424612" y="18161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48" name="Freeform 98"/>
          <p:cNvSpPr/>
          <p:nvPr/>
        </p:nvSpPr>
        <p:spPr>
          <a:xfrm>
            <a:off x="6424612" y="16891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49" name="Freeform 99"/>
          <p:cNvSpPr/>
          <p:nvPr/>
        </p:nvSpPr>
        <p:spPr>
          <a:xfrm>
            <a:off x="6424612" y="16383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61" name="Freeform 114"/>
          <p:cNvSpPr/>
          <p:nvPr/>
        </p:nvSpPr>
        <p:spPr>
          <a:xfrm>
            <a:off x="7326313" y="3429000"/>
            <a:ext cx="203200" cy="635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63" name="Freeform 116"/>
          <p:cNvSpPr/>
          <p:nvPr/>
        </p:nvSpPr>
        <p:spPr>
          <a:xfrm>
            <a:off x="3960812" y="62103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64" name="Freeform 117"/>
          <p:cNvSpPr/>
          <p:nvPr/>
        </p:nvSpPr>
        <p:spPr>
          <a:xfrm>
            <a:off x="3960812" y="61722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65" name="Freeform 118"/>
          <p:cNvSpPr/>
          <p:nvPr/>
        </p:nvSpPr>
        <p:spPr>
          <a:xfrm>
            <a:off x="3960812" y="60452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66" name="Freeform 119"/>
          <p:cNvSpPr/>
          <p:nvPr/>
        </p:nvSpPr>
        <p:spPr>
          <a:xfrm>
            <a:off x="3960812" y="59944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67" name="Freeform 120"/>
          <p:cNvSpPr/>
          <p:nvPr/>
        </p:nvSpPr>
        <p:spPr>
          <a:xfrm>
            <a:off x="3960812" y="58674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68" name="Freeform 121"/>
          <p:cNvSpPr/>
          <p:nvPr/>
        </p:nvSpPr>
        <p:spPr>
          <a:xfrm>
            <a:off x="3960812" y="58293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69" name="Freeform 122"/>
          <p:cNvSpPr/>
          <p:nvPr/>
        </p:nvSpPr>
        <p:spPr>
          <a:xfrm>
            <a:off x="3960812" y="57023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70" name="Freeform 123"/>
          <p:cNvSpPr/>
          <p:nvPr/>
        </p:nvSpPr>
        <p:spPr>
          <a:xfrm>
            <a:off x="3960812" y="56515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71" name="Freeform 124"/>
          <p:cNvSpPr/>
          <p:nvPr/>
        </p:nvSpPr>
        <p:spPr>
          <a:xfrm>
            <a:off x="3960812" y="54864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72" name="Freeform 125"/>
          <p:cNvSpPr/>
          <p:nvPr/>
        </p:nvSpPr>
        <p:spPr>
          <a:xfrm>
            <a:off x="3960812" y="53594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73" name="Freeform 126"/>
          <p:cNvSpPr/>
          <p:nvPr/>
        </p:nvSpPr>
        <p:spPr>
          <a:xfrm>
            <a:off x="3960812" y="53213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74" name="Freeform 127"/>
          <p:cNvSpPr/>
          <p:nvPr/>
        </p:nvSpPr>
        <p:spPr>
          <a:xfrm>
            <a:off x="3960812" y="51943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75" name="Freeform 128"/>
          <p:cNvSpPr/>
          <p:nvPr/>
        </p:nvSpPr>
        <p:spPr>
          <a:xfrm>
            <a:off x="3960812" y="51435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76" name="Freeform 129"/>
          <p:cNvSpPr/>
          <p:nvPr/>
        </p:nvSpPr>
        <p:spPr>
          <a:xfrm>
            <a:off x="3960812" y="50165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77" name="Freeform 130"/>
          <p:cNvSpPr/>
          <p:nvPr/>
        </p:nvSpPr>
        <p:spPr>
          <a:xfrm>
            <a:off x="3960812" y="49784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78" name="Freeform 131"/>
          <p:cNvSpPr/>
          <p:nvPr/>
        </p:nvSpPr>
        <p:spPr>
          <a:xfrm>
            <a:off x="3960812" y="48514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79" name="Freeform 132"/>
          <p:cNvSpPr/>
          <p:nvPr/>
        </p:nvSpPr>
        <p:spPr>
          <a:xfrm>
            <a:off x="3960812" y="48006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80" name="Freeform 133"/>
          <p:cNvSpPr/>
          <p:nvPr/>
        </p:nvSpPr>
        <p:spPr>
          <a:xfrm>
            <a:off x="3960812" y="46736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81" name="Freeform 134"/>
          <p:cNvSpPr/>
          <p:nvPr/>
        </p:nvSpPr>
        <p:spPr>
          <a:xfrm>
            <a:off x="3960812" y="46355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82" name="Freeform 135"/>
          <p:cNvSpPr/>
          <p:nvPr/>
        </p:nvSpPr>
        <p:spPr>
          <a:xfrm>
            <a:off x="3960812" y="45085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83" name="Freeform 136"/>
          <p:cNvSpPr/>
          <p:nvPr/>
        </p:nvSpPr>
        <p:spPr>
          <a:xfrm>
            <a:off x="3960812" y="44704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84" name="Freeform 137"/>
          <p:cNvSpPr/>
          <p:nvPr/>
        </p:nvSpPr>
        <p:spPr>
          <a:xfrm>
            <a:off x="3960812" y="43434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85" name="Freeform 138"/>
          <p:cNvSpPr/>
          <p:nvPr/>
        </p:nvSpPr>
        <p:spPr>
          <a:xfrm>
            <a:off x="3960812" y="42926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86" name="Freeform 139"/>
          <p:cNvSpPr/>
          <p:nvPr/>
        </p:nvSpPr>
        <p:spPr>
          <a:xfrm>
            <a:off x="3960812" y="41656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87" name="Freeform 140"/>
          <p:cNvSpPr/>
          <p:nvPr/>
        </p:nvSpPr>
        <p:spPr>
          <a:xfrm>
            <a:off x="3960812" y="41275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88" name="Freeform 141"/>
          <p:cNvSpPr/>
          <p:nvPr/>
        </p:nvSpPr>
        <p:spPr>
          <a:xfrm>
            <a:off x="3960812" y="40005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89" name="Freeform 142"/>
          <p:cNvSpPr/>
          <p:nvPr/>
        </p:nvSpPr>
        <p:spPr>
          <a:xfrm>
            <a:off x="3960812" y="39497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90" name="Freeform 143"/>
          <p:cNvSpPr/>
          <p:nvPr/>
        </p:nvSpPr>
        <p:spPr>
          <a:xfrm>
            <a:off x="3960812" y="38227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91" name="Freeform 144"/>
          <p:cNvSpPr/>
          <p:nvPr/>
        </p:nvSpPr>
        <p:spPr>
          <a:xfrm>
            <a:off x="3960812" y="37846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92" name="Freeform 145"/>
          <p:cNvSpPr/>
          <p:nvPr/>
        </p:nvSpPr>
        <p:spPr>
          <a:xfrm>
            <a:off x="3960812" y="36576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93" name="Freeform 146"/>
          <p:cNvSpPr/>
          <p:nvPr/>
        </p:nvSpPr>
        <p:spPr>
          <a:xfrm>
            <a:off x="3960812" y="36195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94" name="Freeform 147"/>
          <p:cNvSpPr/>
          <p:nvPr/>
        </p:nvSpPr>
        <p:spPr>
          <a:xfrm>
            <a:off x="3960812" y="34925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95" name="Freeform 148"/>
          <p:cNvSpPr/>
          <p:nvPr/>
        </p:nvSpPr>
        <p:spPr>
          <a:xfrm>
            <a:off x="3960812" y="34417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96" name="Freeform 149"/>
          <p:cNvSpPr/>
          <p:nvPr/>
        </p:nvSpPr>
        <p:spPr>
          <a:xfrm>
            <a:off x="3960812" y="33147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97" name="Freeform 150"/>
          <p:cNvSpPr/>
          <p:nvPr/>
        </p:nvSpPr>
        <p:spPr>
          <a:xfrm>
            <a:off x="3960812" y="32766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98" name="Freeform 151"/>
          <p:cNvSpPr/>
          <p:nvPr/>
        </p:nvSpPr>
        <p:spPr>
          <a:xfrm>
            <a:off x="3960812" y="31496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1999" name="Freeform 152"/>
          <p:cNvSpPr/>
          <p:nvPr/>
        </p:nvSpPr>
        <p:spPr>
          <a:xfrm>
            <a:off x="3960812" y="30988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000" name="Freeform 153"/>
          <p:cNvSpPr/>
          <p:nvPr/>
        </p:nvSpPr>
        <p:spPr>
          <a:xfrm>
            <a:off x="3960812" y="29718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001" name="Freeform 154"/>
          <p:cNvSpPr/>
          <p:nvPr/>
        </p:nvSpPr>
        <p:spPr>
          <a:xfrm>
            <a:off x="3960812" y="29337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002" name="Freeform 155"/>
          <p:cNvSpPr/>
          <p:nvPr/>
        </p:nvSpPr>
        <p:spPr>
          <a:xfrm>
            <a:off x="3960812" y="28067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003" name="Freeform 156"/>
          <p:cNvSpPr/>
          <p:nvPr/>
        </p:nvSpPr>
        <p:spPr>
          <a:xfrm>
            <a:off x="3960812" y="27559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004" name="Freeform 157"/>
          <p:cNvSpPr/>
          <p:nvPr/>
        </p:nvSpPr>
        <p:spPr>
          <a:xfrm>
            <a:off x="3960812" y="26289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005" name="Freeform 158"/>
          <p:cNvSpPr/>
          <p:nvPr/>
        </p:nvSpPr>
        <p:spPr>
          <a:xfrm>
            <a:off x="3960812" y="25908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pic>
        <p:nvPicPr>
          <p:cNvPr id="2011" name="Picture 164" descr="Picture 164"/>
          <p:cNvPicPr>
            <a:picLocks noChangeAspect="1"/>
          </p:cNvPicPr>
          <p:nvPr/>
        </p:nvPicPr>
        <p:blipFill>
          <a:blip r:embed="rId3"/>
          <a:stretch>
            <a:fillRect/>
          </a:stretch>
        </p:blipFill>
        <p:spPr>
          <a:xfrm>
            <a:off x="3617912" y="3022600"/>
            <a:ext cx="342901" cy="1930400"/>
          </a:xfrm>
          <a:prstGeom prst="rect">
            <a:avLst/>
          </a:prstGeom>
          <a:ln w="12700">
            <a:miter lim="400000"/>
          </a:ln>
        </p:spPr>
      </p:pic>
      <p:sp>
        <p:nvSpPr>
          <p:cNvPr id="2012" name="Freeform 166"/>
          <p:cNvSpPr/>
          <p:nvPr/>
        </p:nvSpPr>
        <p:spPr>
          <a:xfrm>
            <a:off x="7351713" y="13970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013" name="Rectangle 167"/>
          <p:cNvSpPr txBox="1"/>
          <p:nvPr/>
        </p:nvSpPr>
        <p:spPr>
          <a:xfrm>
            <a:off x="3038475" y="434975"/>
            <a:ext cx="139700" cy="26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defRPr>
            </a:lvl1pPr>
          </a:lstStyle>
          <a:p>
            <a:r>
              <a:t> </a:t>
            </a:r>
          </a:p>
        </p:txBody>
      </p:sp>
      <p:sp>
        <p:nvSpPr>
          <p:cNvPr id="2014" name="Rectangle 173"/>
          <p:cNvSpPr txBox="1"/>
          <p:nvPr/>
        </p:nvSpPr>
        <p:spPr>
          <a:xfrm>
            <a:off x="6238875" y="4462462"/>
            <a:ext cx="27111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400">
                <a:solidFill>
                  <a:srgbClr val="000000"/>
                </a:solidFill>
              </a:defRPr>
            </a:lvl1pPr>
          </a:lstStyle>
          <a:p>
            <a:r>
              <a:t>S</a:t>
            </a:r>
          </a:p>
        </p:txBody>
      </p:sp>
      <p:sp>
        <p:nvSpPr>
          <p:cNvPr id="2015" name="Rectangle 174"/>
          <p:cNvSpPr txBox="1"/>
          <p:nvPr/>
        </p:nvSpPr>
        <p:spPr>
          <a:xfrm>
            <a:off x="531812" y="2355850"/>
            <a:ext cx="2971801" cy="927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3200"/>
              </a:spcBef>
              <a:defRPr sz="5400" b="0">
                <a:solidFill>
                  <a:srgbClr val="FAFD00"/>
                </a:solidFill>
              </a:defRPr>
            </a:lvl1pPr>
          </a:lstStyle>
          <a:p>
            <a:r>
              <a:t>S 7 Y G </a:t>
            </a:r>
          </a:p>
        </p:txBody>
      </p:sp>
      <p:sp>
        <p:nvSpPr>
          <p:cNvPr id="2016" name="Rectangle 176"/>
          <p:cNvSpPr txBox="1"/>
          <p:nvPr/>
        </p:nvSpPr>
        <p:spPr>
          <a:xfrm>
            <a:off x="725487" y="3506787"/>
            <a:ext cx="3463926" cy="9271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3200"/>
              </a:spcBef>
              <a:defRPr sz="5400" b="0">
                <a:solidFill>
                  <a:srgbClr val="00FF00"/>
                </a:solidFill>
              </a:defRPr>
            </a:lvl1pPr>
          </a:lstStyle>
          <a:p>
            <a:r>
              <a:t>7 = 4 + 3 </a:t>
            </a:r>
          </a:p>
        </p:txBody>
      </p:sp>
      <p:sp>
        <p:nvSpPr>
          <p:cNvPr id="2017" name="Line 179"/>
          <p:cNvSpPr/>
          <p:nvPr/>
        </p:nvSpPr>
        <p:spPr>
          <a:xfrm>
            <a:off x="1178837" y="2755745"/>
            <a:ext cx="279401" cy="0"/>
          </a:xfrm>
          <a:prstGeom prst="line">
            <a:avLst/>
          </a:prstGeom>
          <a:ln w="25400">
            <a:solidFill>
              <a:srgbClr val="FFFF00"/>
            </a:solidFill>
          </a:ln>
          <a:effectLst>
            <a:outerShdw dist="107762" dir="2700000" rotWithShape="0">
              <a:srgbClr val="1A0004"/>
            </a:outerShdw>
          </a:effectLst>
        </p:spPr>
        <p:txBody>
          <a:bodyPr lIns="45719" rIns="45719"/>
          <a:lstStyle/>
          <a:p>
            <a:pPr>
              <a:defRPr>
                <a:solidFill>
                  <a:srgbClr val="FFFFFF"/>
                </a:solidFill>
              </a:defRPr>
            </a:pPr>
            <a:endParaRPr/>
          </a:p>
        </p:txBody>
      </p:sp>
      <p:sp>
        <p:nvSpPr>
          <p:cNvPr id="2018" name="Rectangle 180"/>
          <p:cNvSpPr/>
          <p:nvPr/>
        </p:nvSpPr>
        <p:spPr>
          <a:xfrm>
            <a:off x="5930900" y="652463"/>
            <a:ext cx="511175" cy="3646488"/>
          </a:xfrm>
          <a:prstGeom prst="rect">
            <a:avLst/>
          </a:prstGeom>
          <a:solidFill>
            <a:schemeClr val="accent1"/>
          </a:solidFill>
          <a:ln w="5715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19" name="Text Box 181"/>
          <p:cNvSpPr txBox="1"/>
          <p:nvPr/>
        </p:nvSpPr>
        <p:spPr>
          <a:xfrm rot="16200000">
            <a:off x="5064584" y="2577239"/>
            <a:ext cx="2408239" cy="53036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600"/>
              </a:spcBef>
              <a:defRPr sz="2800">
                <a:solidFill>
                  <a:srgbClr val="EEFF4B"/>
                </a:solidFill>
              </a:defRPr>
            </a:pPr>
            <a:r>
              <a:rPr dirty="0"/>
              <a:t>3 XÃ H</a:t>
            </a:r>
            <a:r>
              <a:rPr dirty="0">
                <a:latin typeface="+mn-lt"/>
                <a:ea typeface="+mn-ea"/>
                <a:cs typeface="+mn-cs"/>
                <a:sym typeface="Helvetica"/>
              </a:rPr>
              <a:t>Ộ</a:t>
            </a:r>
            <a:r>
              <a:rPr dirty="0"/>
              <a:t>I</a:t>
            </a:r>
          </a:p>
        </p:txBody>
      </p:sp>
      <p:sp>
        <p:nvSpPr>
          <p:cNvPr id="2020" name="Rectangle 182"/>
          <p:cNvSpPr/>
          <p:nvPr/>
        </p:nvSpPr>
        <p:spPr>
          <a:xfrm rot="16200000">
            <a:off x="5929312" y="5407025"/>
            <a:ext cx="511176" cy="523875"/>
          </a:xfrm>
          <a:prstGeom prst="rect">
            <a:avLst/>
          </a:prstGeom>
          <a:solidFill>
            <a:schemeClr val="accent1"/>
          </a:solidFill>
          <a:ln w="5715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21" name="Rectangle 183"/>
          <p:cNvSpPr/>
          <p:nvPr/>
        </p:nvSpPr>
        <p:spPr>
          <a:xfrm rot="16200000">
            <a:off x="5926137" y="4408487"/>
            <a:ext cx="511176" cy="536576"/>
          </a:xfrm>
          <a:prstGeom prst="rect">
            <a:avLst/>
          </a:prstGeom>
          <a:solidFill>
            <a:schemeClr val="accent1"/>
          </a:solidFill>
          <a:ln w="5715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22" name="Text Box 184"/>
          <p:cNvSpPr txBox="1"/>
          <p:nvPr/>
        </p:nvSpPr>
        <p:spPr>
          <a:xfrm rot="16214335">
            <a:off x="6104010" y="4409607"/>
            <a:ext cx="354013" cy="5232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solidFill>
                  <a:srgbClr val="EEFF4B"/>
                </a:solidFill>
              </a:defRPr>
            </a:lvl1pPr>
          </a:lstStyle>
          <a:p>
            <a:r>
              <a:t>S</a:t>
            </a:r>
          </a:p>
        </p:txBody>
      </p:sp>
      <p:sp>
        <p:nvSpPr>
          <p:cNvPr id="2023" name="Text Box 185"/>
          <p:cNvSpPr txBox="1"/>
          <p:nvPr/>
        </p:nvSpPr>
        <p:spPr>
          <a:xfrm rot="16200000">
            <a:off x="6083376" y="5422423"/>
            <a:ext cx="341313" cy="523241"/>
          </a:xfrm>
          <a:prstGeom prst="rect">
            <a:avLst/>
          </a:prstGeom>
          <a:ln w="12700">
            <a:miter lim="400000"/>
          </a:ln>
          <a:effectLst>
            <a:outerShdw dist="45791" dir="337859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solidFill>
                  <a:srgbClr val="EEFF4B"/>
                </a:solidFill>
              </a:defRPr>
            </a:lvl1pPr>
          </a:lstStyle>
          <a:p>
            <a:r>
              <a:t>G</a:t>
            </a:r>
          </a:p>
        </p:txBody>
      </p:sp>
      <p:sp>
        <p:nvSpPr>
          <p:cNvPr id="2024" name="Rectangle 186"/>
          <p:cNvSpPr/>
          <p:nvPr/>
        </p:nvSpPr>
        <p:spPr>
          <a:xfrm>
            <a:off x="3494087" y="2111375"/>
            <a:ext cx="511176" cy="4098925"/>
          </a:xfrm>
          <a:prstGeom prst="rect">
            <a:avLst/>
          </a:prstGeom>
          <a:solidFill>
            <a:schemeClr val="accent1"/>
          </a:solidFill>
          <a:ln w="5715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25" name="Text Box 187"/>
          <p:cNvSpPr txBox="1"/>
          <p:nvPr/>
        </p:nvSpPr>
        <p:spPr>
          <a:xfrm rot="16211464">
            <a:off x="2419808" y="3650407"/>
            <a:ext cx="2798764" cy="53036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600"/>
              </a:spcBef>
              <a:defRPr sz="2800">
                <a:solidFill>
                  <a:srgbClr val="EEFF4B"/>
                </a:solidFill>
              </a:defRPr>
            </a:pPr>
            <a:r>
              <a:rPr dirty="0"/>
              <a:t>4 NHÂN V</a:t>
            </a:r>
            <a:r>
              <a:rPr dirty="0">
                <a:latin typeface="+mn-lt"/>
                <a:ea typeface="+mn-ea"/>
                <a:cs typeface="+mn-cs"/>
                <a:sym typeface="Helvetica"/>
              </a:rPr>
              <a:t>Ậ</a:t>
            </a:r>
            <a:r>
              <a:rPr dirty="0"/>
              <a:t>T</a:t>
            </a:r>
          </a:p>
        </p:txBody>
      </p:sp>
      <p:sp>
        <p:nvSpPr>
          <p:cNvPr id="2029" name="Rectangle 191"/>
          <p:cNvSpPr/>
          <p:nvPr/>
        </p:nvSpPr>
        <p:spPr>
          <a:xfrm rot="16200000">
            <a:off x="3432175" y="941387"/>
            <a:ext cx="511175" cy="574676"/>
          </a:xfrm>
          <a:prstGeom prst="rect">
            <a:avLst/>
          </a:prstGeom>
          <a:solidFill>
            <a:schemeClr val="accent1"/>
          </a:solidFill>
          <a:ln w="5715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30" name="Text Box 192"/>
          <p:cNvSpPr txBox="1"/>
          <p:nvPr/>
        </p:nvSpPr>
        <p:spPr>
          <a:xfrm rot="16200000">
            <a:off x="3606876" y="1025048"/>
            <a:ext cx="341313" cy="5232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solidFill>
                  <a:srgbClr val="EEFF4B"/>
                </a:solidFill>
              </a:defRPr>
            </a:lvl1pPr>
          </a:lstStyle>
          <a:p>
            <a:r>
              <a:t>S</a:t>
            </a:r>
          </a:p>
        </p:txBody>
      </p:sp>
      <p:sp>
        <p:nvSpPr>
          <p:cNvPr id="2031" name="Freeform 193"/>
          <p:cNvSpPr/>
          <p:nvPr/>
        </p:nvSpPr>
        <p:spPr>
          <a:xfrm>
            <a:off x="7326313" y="34163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032" name="Freeform 194"/>
          <p:cNvSpPr/>
          <p:nvPr/>
        </p:nvSpPr>
        <p:spPr>
          <a:xfrm>
            <a:off x="7656513" y="17018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034" name="AutoShape 196"/>
          <p:cNvSpPr/>
          <p:nvPr/>
        </p:nvSpPr>
        <p:spPr>
          <a:xfrm>
            <a:off x="6597650" y="3235325"/>
            <a:ext cx="730250" cy="420688"/>
          </a:xfrm>
          <a:prstGeom prst="roundRect">
            <a:avLst>
              <a:gd name="adj" fmla="val 16667"/>
            </a:avLst>
          </a:prstGeom>
          <a:solidFill>
            <a:srgbClr val="FFFFFF"/>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35" name="Freeform 197"/>
          <p:cNvSpPr/>
          <p:nvPr/>
        </p:nvSpPr>
        <p:spPr>
          <a:xfrm>
            <a:off x="7339013" y="520065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036" name="AutoShape 198"/>
          <p:cNvSpPr/>
          <p:nvPr/>
        </p:nvSpPr>
        <p:spPr>
          <a:xfrm>
            <a:off x="6577013" y="1287462"/>
            <a:ext cx="757238" cy="282576"/>
          </a:xfrm>
          <a:prstGeom prst="roundRect">
            <a:avLst>
              <a:gd name="adj" fmla="val 16667"/>
            </a:avLst>
          </a:prstGeom>
          <a:solidFill>
            <a:srgbClr val="FFFFFF"/>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37" name="Rectangle 199"/>
          <p:cNvSpPr/>
          <p:nvPr/>
        </p:nvSpPr>
        <p:spPr>
          <a:xfrm>
            <a:off x="6578600" y="1443037"/>
            <a:ext cx="971550" cy="1671637"/>
          </a:xfrm>
          <a:prstGeom prst="rect">
            <a:avLst/>
          </a:prstGeom>
          <a:solidFill>
            <a:srgbClr val="FFFFFF"/>
          </a:solidFill>
          <a:ln w="3810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38" name="AutoShape 200"/>
          <p:cNvSpPr/>
          <p:nvPr/>
        </p:nvSpPr>
        <p:spPr>
          <a:xfrm>
            <a:off x="6596063" y="1323975"/>
            <a:ext cx="719138" cy="1063625"/>
          </a:xfrm>
          <a:prstGeom prst="roundRect">
            <a:avLst>
              <a:gd name="adj" fmla="val 16667"/>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39" name="Rectangle 201"/>
          <p:cNvSpPr/>
          <p:nvPr/>
        </p:nvSpPr>
        <p:spPr>
          <a:xfrm>
            <a:off x="6596063" y="3414712"/>
            <a:ext cx="969963" cy="906463"/>
          </a:xfrm>
          <a:prstGeom prst="rect">
            <a:avLst/>
          </a:prstGeom>
          <a:solidFill>
            <a:srgbClr val="FFFFFF"/>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40" name="AutoShape 202"/>
          <p:cNvSpPr/>
          <p:nvPr/>
        </p:nvSpPr>
        <p:spPr>
          <a:xfrm>
            <a:off x="6610350" y="3254375"/>
            <a:ext cx="704850" cy="706438"/>
          </a:xfrm>
          <a:prstGeom prst="roundRect">
            <a:avLst>
              <a:gd name="adj" fmla="val 16667"/>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2044" name="Group 203"/>
          <p:cNvGrpSpPr/>
          <p:nvPr/>
        </p:nvGrpSpPr>
        <p:grpSpPr>
          <a:xfrm>
            <a:off x="6591300" y="4418012"/>
            <a:ext cx="952500" cy="527051"/>
            <a:chOff x="0" y="0"/>
            <a:chExt cx="952500" cy="527049"/>
          </a:xfrm>
        </p:grpSpPr>
        <p:sp>
          <p:nvSpPr>
            <p:cNvPr id="2041" name="AutoShape 204"/>
            <p:cNvSpPr/>
            <p:nvPr/>
          </p:nvSpPr>
          <p:spPr>
            <a:xfrm>
              <a:off x="1587" y="0"/>
              <a:ext cx="730251" cy="358775"/>
            </a:xfrm>
            <a:prstGeom prst="roundRect">
              <a:avLst>
                <a:gd name="adj" fmla="val 16667"/>
              </a:avLst>
            </a:prstGeom>
            <a:solidFill>
              <a:srgbClr val="FFFFFF"/>
            </a:solidFill>
            <a:ln w="38100" cap="flat">
              <a:solidFill>
                <a:srgbClr val="1A0004"/>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042" name="Rectangle 205"/>
            <p:cNvSpPr/>
            <p:nvPr/>
          </p:nvSpPr>
          <p:spPr>
            <a:xfrm>
              <a:off x="0" y="131762"/>
              <a:ext cx="952500" cy="395288"/>
            </a:xfrm>
            <a:prstGeom prst="rect">
              <a:avLst/>
            </a:prstGeom>
            <a:solidFill>
              <a:srgbClr val="FFFFFF"/>
            </a:solidFill>
            <a:ln w="38100" cap="flat">
              <a:solidFill>
                <a:srgbClr val="000000"/>
              </a:solidFill>
              <a:prstDash val="solid"/>
              <a:miter lim="8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043" name="AutoShape 206"/>
            <p:cNvSpPr/>
            <p:nvPr/>
          </p:nvSpPr>
          <p:spPr>
            <a:xfrm>
              <a:off x="20637" y="25400"/>
              <a:ext cx="692151" cy="358775"/>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045" name="Freeform 207"/>
          <p:cNvSpPr/>
          <p:nvPr/>
        </p:nvSpPr>
        <p:spPr>
          <a:xfrm>
            <a:off x="4827587" y="5788025"/>
            <a:ext cx="203201"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046" name="AutoShape 208"/>
          <p:cNvSpPr/>
          <p:nvPr/>
        </p:nvSpPr>
        <p:spPr>
          <a:xfrm>
            <a:off x="4401225" y="5662612"/>
            <a:ext cx="736600" cy="290513"/>
          </a:xfrm>
          <a:prstGeom prst="roundRect">
            <a:avLst>
              <a:gd name="adj" fmla="val 16667"/>
            </a:avLst>
          </a:prstGeom>
          <a:solidFill>
            <a:srgbClr val="FFFFFF"/>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47" name="Rectangle 209"/>
          <p:cNvSpPr txBox="1"/>
          <p:nvPr/>
        </p:nvSpPr>
        <p:spPr>
          <a:xfrm>
            <a:off x="7269163" y="4330700"/>
            <a:ext cx="636762" cy="25400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FFFF00"/>
                </a:solidFill>
              </a:defRPr>
            </a:lvl1pPr>
          </a:lstStyle>
          <a:p>
            <a:r>
              <a:t>(500 T.C.)</a:t>
            </a:r>
          </a:p>
        </p:txBody>
      </p:sp>
      <p:sp>
        <p:nvSpPr>
          <p:cNvPr id="2048" name="Rectangle 210"/>
          <p:cNvSpPr txBox="1"/>
          <p:nvPr/>
        </p:nvSpPr>
        <p:spPr>
          <a:xfrm>
            <a:off x="7262813" y="1219200"/>
            <a:ext cx="700262" cy="25400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FFFF00"/>
                </a:solidFill>
              </a:defRPr>
            </a:lvl1pPr>
          </a:lstStyle>
          <a:p>
            <a:r>
              <a:t>(1000 T.C.)</a:t>
            </a:r>
          </a:p>
        </p:txBody>
      </p:sp>
      <p:sp>
        <p:nvSpPr>
          <p:cNvPr id="2049" name="Line 211"/>
          <p:cNvSpPr/>
          <p:nvPr/>
        </p:nvSpPr>
        <p:spPr>
          <a:xfrm>
            <a:off x="6627813" y="17843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2050" name="Line 212"/>
          <p:cNvSpPr/>
          <p:nvPr/>
        </p:nvSpPr>
        <p:spPr>
          <a:xfrm>
            <a:off x="6615113" y="24828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2051" name="Line 213"/>
          <p:cNvSpPr/>
          <p:nvPr/>
        </p:nvSpPr>
        <p:spPr>
          <a:xfrm>
            <a:off x="6615113" y="26606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2052" name="Line 214"/>
          <p:cNvSpPr/>
          <p:nvPr/>
        </p:nvSpPr>
        <p:spPr>
          <a:xfrm>
            <a:off x="6627813" y="28384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2053" name="Line 215"/>
          <p:cNvSpPr/>
          <p:nvPr/>
        </p:nvSpPr>
        <p:spPr>
          <a:xfrm>
            <a:off x="6621463" y="30162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2054" name="Line 216"/>
          <p:cNvSpPr/>
          <p:nvPr/>
        </p:nvSpPr>
        <p:spPr>
          <a:xfrm>
            <a:off x="7083425" y="1866900"/>
            <a:ext cx="0" cy="1181100"/>
          </a:xfrm>
          <a:prstGeom prst="line">
            <a:avLst/>
          </a:prstGeom>
          <a:ln w="50800">
            <a:solidFill>
              <a:srgbClr val="FFFFFF"/>
            </a:solidFill>
          </a:ln>
        </p:spPr>
        <p:txBody>
          <a:bodyPr lIns="45719" rIns="45719"/>
          <a:lstStyle/>
          <a:p>
            <a:pPr>
              <a:defRPr>
                <a:solidFill>
                  <a:srgbClr val="FFFFFF"/>
                </a:solidFill>
              </a:defRPr>
            </a:pPr>
            <a:endParaRPr/>
          </a:p>
        </p:txBody>
      </p:sp>
      <p:sp>
        <p:nvSpPr>
          <p:cNvPr id="2055" name="Line 217"/>
          <p:cNvSpPr/>
          <p:nvPr/>
        </p:nvSpPr>
        <p:spPr>
          <a:xfrm>
            <a:off x="6621463" y="21399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2056" name="Line 218"/>
          <p:cNvSpPr/>
          <p:nvPr/>
        </p:nvSpPr>
        <p:spPr>
          <a:xfrm>
            <a:off x="6627813" y="2306320"/>
            <a:ext cx="876301" cy="1"/>
          </a:xfrm>
          <a:prstGeom prst="line">
            <a:avLst/>
          </a:prstGeom>
          <a:ln w="28575">
            <a:solidFill>
              <a:srgbClr val="000000"/>
            </a:solidFill>
          </a:ln>
        </p:spPr>
        <p:txBody>
          <a:bodyPr lIns="45719" rIns="45719"/>
          <a:lstStyle/>
          <a:p>
            <a:pPr>
              <a:defRPr>
                <a:solidFill>
                  <a:srgbClr val="FFFFFF"/>
                </a:solidFill>
              </a:defRPr>
            </a:pPr>
            <a:endParaRPr/>
          </a:p>
        </p:txBody>
      </p:sp>
      <p:sp>
        <p:nvSpPr>
          <p:cNvPr id="2057" name="Line 219"/>
          <p:cNvSpPr/>
          <p:nvPr/>
        </p:nvSpPr>
        <p:spPr>
          <a:xfrm>
            <a:off x="6627813" y="1963420"/>
            <a:ext cx="873126" cy="1"/>
          </a:xfrm>
          <a:prstGeom prst="line">
            <a:avLst/>
          </a:prstGeom>
          <a:ln w="28575">
            <a:solidFill>
              <a:srgbClr val="000000"/>
            </a:solidFill>
          </a:ln>
        </p:spPr>
        <p:txBody>
          <a:bodyPr lIns="45719" rIns="45719"/>
          <a:lstStyle/>
          <a:p>
            <a:pPr>
              <a:defRPr>
                <a:solidFill>
                  <a:srgbClr val="FFFFFF"/>
                </a:solidFill>
              </a:defRPr>
            </a:pPr>
            <a:endParaRPr/>
          </a:p>
        </p:txBody>
      </p:sp>
      <p:sp>
        <p:nvSpPr>
          <p:cNvPr id="2058" name="Line 220"/>
          <p:cNvSpPr/>
          <p:nvPr/>
        </p:nvSpPr>
        <p:spPr>
          <a:xfrm>
            <a:off x="7088188" y="1684338"/>
            <a:ext cx="3176" cy="561976"/>
          </a:xfrm>
          <a:prstGeom prst="line">
            <a:avLst/>
          </a:prstGeom>
          <a:ln w="50800">
            <a:solidFill>
              <a:srgbClr val="FFFFFF"/>
            </a:solidFill>
          </a:ln>
        </p:spPr>
        <p:txBody>
          <a:bodyPr lIns="45719" rIns="45719"/>
          <a:lstStyle/>
          <a:p>
            <a:pPr>
              <a:defRPr>
                <a:solidFill>
                  <a:srgbClr val="FFFFFF"/>
                </a:solidFill>
              </a:defRPr>
            </a:pPr>
            <a:endParaRPr/>
          </a:p>
        </p:txBody>
      </p:sp>
      <p:sp>
        <p:nvSpPr>
          <p:cNvPr id="2059" name="Line 221"/>
          <p:cNvSpPr/>
          <p:nvPr/>
        </p:nvSpPr>
        <p:spPr>
          <a:xfrm>
            <a:off x="6646863" y="3663950"/>
            <a:ext cx="863601" cy="0"/>
          </a:xfrm>
          <a:prstGeom prst="line">
            <a:avLst/>
          </a:prstGeom>
          <a:ln w="28575">
            <a:solidFill>
              <a:srgbClr val="000000"/>
            </a:solidFill>
          </a:ln>
        </p:spPr>
        <p:txBody>
          <a:bodyPr lIns="45719" rIns="45719"/>
          <a:lstStyle/>
          <a:p>
            <a:pPr>
              <a:defRPr>
                <a:solidFill>
                  <a:srgbClr val="FFFFFF"/>
                </a:solidFill>
              </a:defRPr>
            </a:pPr>
            <a:endParaRPr/>
          </a:p>
        </p:txBody>
      </p:sp>
      <p:sp>
        <p:nvSpPr>
          <p:cNvPr id="2060" name="Line 222"/>
          <p:cNvSpPr/>
          <p:nvPr/>
        </p:nvSpPr>
        <p:spPr>
          <a:xfrm>
            <a:off x="6646863" y="3857624"/>
            <a:ext cx="863601" cy="6352"/>
          </a:xfrm>
          <a:prstGeom prst="line">
            <a:avLst/>
          </a:prstGeom>
          <a:ln w="28575">
            <a:solidFill>
              <a:srgbClr val="000000"/>
            </a:solidFill>
          </a:ln>
        </p:spPr>
        <p:txBody>
          <a:bodyPr lIns="45719" rIns="45719"/>
          <a:lstStyle/>
          <a:p>
            <a:pPr>
              <a:defRPr>
                <a:solidFill>
                  <a:srgbClr val="FFFFFF"/>
                </a:solidFill>
              </a:defRPr>
            </a:pPr>
            <a:endParaRPr/>
          </a:p>
        </p:txBody>
      </p:sp>
      <p:sp>
        <p:nvSpPr>
          <p:cNvPr id="2061" name="Rectangle 223"/>
          <p:cNvSpPr txBox="1"/>
          <p:nvPr/>
        </p:nvSpPr>
        <p:spPr>
          <a:xfrm>
            <a:off x="6591300" y="3213100"/>
            <a:ext cx="631968"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LƯU ĐÀY</a:t>
            </a:r>
          </a:p>
        </p:txBody>
      </p:sp>
      <p:sp>
        <p:nvSpPr>
          <p:cNvPr id="2062" name="Line 224"/>
          <p:cNvSpPr/>
          <p:nvPr/>
        </p:nvSpPr>
        <p:spPr>
          <a:xfrm>
            <a:off x="6646863" y="4235450"/>
            <a:ext cx="863601" cy="0"/>
          </a:xfrm>
          <a:prstGeom prst="line">
            <a:avLst/>
          </a:prstGeom>
          <a:ln w="28575">
            <a:solidFill>
              <a:srgbClr val="000000"/>
            </a:solidFill>
          </a:ln>
        </p:spPr>
        <p:txBody>
          <a:bodyPr lIns="45719" rIns="45719"/>
          <a:lstStyle/>
          <a:p>
            <a:pPr>
              <a:defRPr>
                <a:solidFill>
                  <a:srgbClr val="FFFFFF"/>
                </a:solidFill>
              </a:defRPr>
            </a:pPr>
            <a:endParaRPr/>
          </a:p>
        </p:txBody>
      </p:sp>
      <p:sp>
        <p:nvSpPr>
          <p:cNvPr id="2063" name="Line 225"/>
          <p:cNvSpPr/>
          <p:nvPr/>
        </p:nvSpPr>
        <p:spPr>
          <a:xfrm>
            <a:off x="6634163" y="4705350"/>
            <a:ext cx="863601" cy="0"/>
          </a:xfrm>
          <a:prstGeom prst="line">
            <a:avLst/>
          </a:prstGeom>
          <a:ln w="28575">
            <a:solidFill>
              <a:srgbClr val="000000"/>
            </a:solidFill>
          </a:ln>
        </p:spPr>
        <p:txBody>
          <a:bodyPr lIns="45719" rIns="45719"/>
          <a:lstStyle/>
          <a:p>
            <a:pPr>
              <a:defRPr>
                <a:solidFill>
                  <a:srgbClr val="FFFFFF"/>
                </a:solidFill>
              </a:defRPr>
            </a:pPr>
            <a:endParaRPr/>
          </a:p>
        </p:txBody>
      </p:sp>
      <p:sp>
        <p:nvSpPr>
          <p:cNvPr id="2064" name="Line 226"/>
          <p:cNvSpPr/>
          <p:nvPr/>
        </p:nvSpPr>
        <p:spPr>
          <a:xfrm>
            <a:off x="6634163" y="4857750"/>
            <a:ext cx="863601" cy="0"/>
          </a:xfrm>
          <a:prstGeom prst="line">
            <a:avLst/>
          </a:prstGeom>
          <a:ln w="28575">
            <a:solidFill>
              <a:srgbClr val="000000"/>
            </a:solidFill>
          </a:ln>
        </p:spPr>
        <p:txBody>
          <a:bodyPr lIns="45719" rIns="45719"/>
          <a:lstStyle/>
          <a:p>
            <a:pPr>
              <a:defRPr>
                <a:solidFill>
                  <a:srgbClr val="FFFFFF"/>
                </a:solidFill>
              </a:defRPr>
            </a:pPr>
            <a:endParaRPr/>
          </a:p>
        </p:txBody>
      </p:sp>
      <p:sp>
        <p:nvSpPr>
          <p:cNvPr id="2065" name="Rectangle 227"/>
          <p:cNvSpPr txBox="1"/>
          <p:nvPr/>
        </p:nvSpPr>
        <p:spPr>
          <a:xfrm>
            <a:off x="6599238" y="4394200"/>
            <a:ext cx="692188"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YÊN LẶNG</a:t>
            </a:r>
          </a:p>
        </p:txBody>
      </p:sp>
      <p:sp>
        <p:nvSpPr>
          <p:cNvPr id="2066" name="Line 228"/>
          <p:cNvSpPr/>
          <p:nvPr/>
        </p:nvSpPr>
        <p:spPr>
          <a:xfrm flipV="1">
            <a:off x="6646863" y="4044949"/>
            <a:ext cx="857251" cy="3177"/>
          </a:xfrm>
          <a:prstGeom prst="line">
            <a:avLst/>
          </a:prstGeom>
          <a:ln w="28575">
            <a:solidFill>
              <a:srgbClr val="000000"/>
            </a:solidFill>
          </a:ln>
        </p:spPr>
        <p:txBody>
          <a:bodyPr lIns="45719" rIns="45719"/>
          <a:lstStyle/>
          <a:p>
            <a:pPr>
              <a:defRPr>
                <a:solidFill>
                  <a:srgbClr val="FFFFFF"/>
                </a:solidFill>
              </a:defRPr>
            </a:pPr>
            <a:endParaRPr/>
          </a:p>
        </p:txBody>
      </p:sp>
      <p:sp>
        <p:nvSpPr>
          <p:cNvPr id="2067" name="Line 229"/>
          <p:cNvSpPr/>
          <p:nvPr/>
        </p:nvSpPr>
        <p:spPr>
          <a:xfrm>
            <a:off x="6630988" y="1595119"/>
            <a:ext cx="876301" cy="1"/>
          </a:xfrm>
          <a:prstGeom prst="line">
            <a:avLst/>
          </a:prstGeom>
          <a:ln w="28575">
            <a:solidFill>
              <a:srgbClr val="000000"/>
            </a:solidFill>
          </a:ln>
        </p:spPr>
        <p:txBody>
          <a:bodyPr lIns="45719" rIns="45719"/>
          <a:lstStyle/>
          <a:p>
            <a:pPr>
              <a:defRPr>
                <a:solidFill>
                  <a:srgbClr val="FFFFFF"/>
                </a:solidFill>
              </a:defRPr>
            </a:pPr>
            <a:endParaRPr/>
          </a:p>
        </p:txBody>
      </p:sp>
      <p:sp>
        <p:nvSpPr>
          <p:cNvPr id="2068" name="Rectangle 230"/>
          <p:cNvSpPr/>
          <p:nvPr/>
        </p:nvSpPr>
        <p:spPr>
          <a:xfrm>
            <a:off x="6605588" y="5318125"/>
            <a:ext cx="952501" cy="1028700"/>
          </a:xfrm>
          <a:prstGeom prst="rect">
            <a:avLst/>
          </a:prstGeom>
          <a:solidFill>
            <a:srgbClr val="FFFFFF"/>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69" name="AutoShape 231"/>
          <p:cNvSpPr/>
          <p:nvPr/>
        </p:nvSpPr>
        <p:spPr>
          <a:xfrm>
            <a:off x="6621463" y="5154612"/>
            <a:ext cx="647701" cy="363538"/>
          </a:xfrm>
          <a:prstGeom prst="roundRect">
            <a:avLst>
              <a:gd name="adj" fmla="val 16667"/>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70" name="Rectangle 232"/>
          <p:cNvSpPr txBox="1"/>
          <p:nvPr/>
        </p:nvSpPr>
        <p:spPr>
          <a:xfrm>
            <a:off x="6610350" y="5102225"/>
            <a:ext cx="626592" cy="26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Chicago"/>
                <a:ea typeface="Chicago"/>
                <a:cs typeface="Chicago"/>
                <a:sym typeface="Chicago"/>
              </a:defRPr>
            </a:lvl1pPr>
          </a:lstStyle>
          <a:p>
            <a:r>
              <a:t>GIÊ-XU</a:t>
            </a:r>
          </a:p>
        </p:txBody>
      </p:sp>
      <p:sp>
        <p:nvSpPr>
          <p:cNvPr id="2071" name="Line 233"/>
          <p:cNvSpPr/>
          <p:nvPr/>
        </p:nvSpPr>
        <p:spPr>
          <a:xfrm>
            <a:off x="6651624" y="5441950"/>
            <a:ext cx="838202" cy="1589"/>
          </a:xfrm>
          <a:prstGeom prst="line">
            <a:avLst/>
          </a:prstGeom>
          <a:ln w="28575">
            <a:solidFill>
              <a:srgbClr val="000000"/>
            </a:solidFill>
          </a:ln>
        </p:spPr>
        <p:txBody>
          <a:bodyPr lIns="45719" rIns="45719"/>
          <a:lstStyle/>
          <a:p>
            <a:pPr>
              <a:defRPr>
                <a:solidFill>
                  <a:srgbClr val="FFFFFF"/>
                </a:solidFill>
              </a:defRPr>
            </a:pPr>
            <a:endParaRPr/>
          </a:p>
        </p:txBody>
      </p:sp>
      <p:sp>
        <p:nvSpPr>
          <p:cNvPr id="2072" name="Line 234"/>
          <p:cNvSpPr/>
          <p:nvPr/>
        </p:nvSpPr>
        <p:spPr>
          <a:xfrm flipV="1">
            <a:off x="6653213" y="5581650"/>
            <a:ext cx="838201" cy="1589"/>
          </a:xfrm>
          <a:prstGeom prst="line">
            <a:avLst/>
          </a:prstGeom>
          <a:ln w="28575">
            <a:solidFill>
              <a:srgbClr val="000000"/>
            </a:solidFill>
          </a:ln>
        </p:spPr>
        <p:txBody>
          <a:bodyPr lIns="45719" rIns="45719"/>
          <a:lstStyle/>
          <a:p>
            <a:pPr>
              <a:defRPr>
                <a:solidFill>
                  <a:srgbClr val="FFFFFF"/>
                </a:solidFill>
              </a:defRPr>
            </a:pPr>
            <a:endParaRPr/>
          </a:p>
        </p:txBody>
      </p:sp>
      <p:sp>
        <p:nvSpPr>
          <p:cNvPr id="2073" name="Line 235"/>
          <p:cNvSpPr/>
          <p:nvPr/>
        </p:nvSpPr>
        <p:spPr>
          <a:xfrm flipV="1">
            <a:off x="6654799" y="5721350"/>
            <a:ext cx="838202" cy="1589"/>
          </a:xfrm>
          <a:prstGeom prst="line">
            <a:avLst/>
          </a:prstGeom>
          <a:ln w="28575">
            <a:solidFill>
              <a:srgbClr val="000000"/>
            </a:solidFill>
          </a:ln>
        </p:spPr>
        <p:txBody>
          <a:bodyPr lIns="45719" rIns="45719"/>
          <a:lstStyle/>
          <a:p>
            <a:pPr>
              <a:defRPr>
                <a:solidFill>
                  <a:srgbClr val="FFFFFF"/>
                </a:solidFill>
              </a:defRPr>
            </a:pPr>
            <a:endParaRPr/>
          </a:p>
        </p:txBody>
      </p:sp>
      <p:sp>
        <p:nvSpPr>
          <p:cNvPr id="2074" name="Line 236"/>
          <p:cNvSpPr/>
          <p:nvPr/>
        </p:nvSpPr>
        <p:spPr>
          <a:xfrm>
            <a:off x="6656388" y="5867400"/>
            <a:ext cx="838201" cy="1589"/>
          </a:xfrm>
          <a:prstGeom prst="line">
            <a:avLst/>
          </a:prstGeom>
          <a:ln w="28575">
            <a:solidFill>
              <a:srgbClr val="000000"/>
            </a:solidFill>
          </a:ln>
        </p:spPr>
        <p:txBody>
          <a:bodyPr lIns="45719" rIns="45719"/>
          <a:lstStyle/>
          <a:p>
            <a:pPr>
              <a:defRPr>
                <a:solidFill>
                  <a:srgbClr val="FFFFFF"/>
                </a:solidFill>
              </a:defRPr>
            </a:pPr>
            <a:endParaRPr/>
          </a:p>
        </p:txBody>
      </p:sp>
      <p:sp>
        <p:nvSpPr>
          <p:cNvPr id="2075" name="Line 237"/>
          <p:cNvSpPr/>
          <p:nvPr/>
        </p:nvSpPr>
        <p:spPr>
          <a:xfrm>
            <a:off x="6659563" y="6156325"/>
            <a:ext cx="838201" cy="1589"/>
          </a:xfrm>
          <a:prstGeom prst="line">
            <a:avLst/>
          </a:prstGeom>
          <a:ln w="28575">
            <a:solidFill>
              <a:srgbClr val="000000"/>
            </a:solidFill>
          </a:ln>
        </p:spPr>
        <p:txBody>
          <a:bodyPr lIns="45719" rIns="45719"/>
          <a:lstStyle/>
          <a:p>
            <a:pPr>
              <a:defRPr>
                <a:solidFill>
                  <a:srgbClr val="FFFFFF"/>
                </a:solidFill>
              </a:defRPr>
            </a:pPr>
            <a:endParaRPr/>
          </a:p>
        </p:txBody>
      </p:sp>
      <p:sp>
        <p:nvSpPr>
          <p:cNvPr id="2076" name="Line 238"/>
          <p:cNvSpPr/>
          <p:nvPr/>
        </p:nvSpPr>
        <p:spPr>
          <a:xfrm flipV="1">
            <a:off x="6659563" y="6299200"/>
            <a:ext cx="838201" cy="1589"/>
          </a:xfrm>
          <a:prstGeom prst="line">
            <a:avLst/>
          </a:prstGeom>
          <a:ln w="28575">
            <a:solidFill>
              <a:srgbClr val="000000"/>
            </a:solidFill>
          </a:ln>
        </p:spPr>
        <p:txBody>
          <a:bodyPr lIns="45719" rIns="45719"/>
          <a:lstStyle/>
          <a:p>
            <a:pPr>
              <a:defRPr>
                <a:solidFill>
                  <a:srgbClr val="FFFFFF"/>
                </a:solidFill>
              </a:defRPr>
            </a:pPr>
            <a:endParaRPr/>
          </a:p>
        </p:txBody>
      </p:sp>
      <p:sp>
        <p:nvSpPr>
          <p:cNvPr id="2077" name="AutoShape 239"/>
          <p:cNvSpPr/>
          <p:nvPr/>
        </p:nvSpPr>
        <p:spPr>
          <a:xfrm>
            <a:off x="6594475" y="581025"/>
            <a:ext cx="730250" cy="249239"/>
          </a:xfrm>
          <a:prstGeom prst="roundRect">
            <a:avLst>
              <a:gd name="adj" fmla="val 16667"/>
            </a:avLst>
          </a:prstGeom>
          <a:solidFill>
            <a:srgbClr val="FFFFFF"/>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78" name="Rectangle 240"/>
          <p:cNvSpPr/>
          <p:nvPr/>
        </p:nvSpPr>
        <p:spPr>
          <a:xfrm>
            <a:off x="6592888" y="741362"/>
            <a:ext cx="952501" cy="442913"/>
          </a:xfrm>
          <a:prstGeom prst="rect">
            <a:avLst/>
          </a:prstGeom>
          <a:solidFill>
            <a:srgbClr val="FFFFFF"/>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79" name="AutoShape 241"/>
          <p:cNvSpPr/>
          <p:nvPr/>
        </p:nvSpPr>
        <p:spPr>
          <a:xfrm>
            <a:off x="6613525" y="647700"/>
            <a:ext cx="692150" cy="250825"/>
          </a:xfrm>
          <a:prstGeom prst="roundRect">
            <a:avLst>
              <a:gd name="adj" fmla="val 16667"/>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80" name="Rectangle 242"/>
          <p:cNvSpPr txBox="1"/>
          <p:nvPr/>
        </p:nvSpPr>
        <p:spPr>
          <a:xfrm>
            <a:off x="6570663" y="561975"/>
            <a:ext cx="692188" cy="368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defRPr sz="900">
                <a:solidFill>
                  <a:srgbClr val="000000"/>
                </a:solidFill>
                <a:latin typeface="Chicago"/>
                <a:ea typeface="Chicago"/>
                <a:cs typeface="Chicago"/>
                <a:sym typeface="Chicago"/>
              </a:defRPr>
            </a:pPr>
            <a:r>
              <a:t>VÔ CHÍNH </a:t>
            </a:r>
            <a:br/>
            <a:r>
              <a:t>PHỦ</a:t>
            </a:r>
          </a:p>
        </p:txBody>
      </p:sp>
      <p:sp>
        <p:nvSpPr>
          <p:cNvPr id="2081" name="Line 243"/>
          <p:cNvSpPr/>
          <p:nvPr/>
        </p:nvSpPr>
        <p:spPr>
          <a:xfrm>
            <a:off x="6630988" y="1117600"/>
            <a:ext cx="863601" cy="0"/>
          </a:xfrm>
          <a:prstGeom prst="line">
            <a:avLst/>
          </a:prstGeom>
          <a:ln w="28575">
            <a:solidFill>
              <a:srgbClr val="000000"/>
            </a:solidFill>
          </a:ln>
        </p:spPr>
        <p:txBody>
          <a:bodyPr lIns="45719" rIns="45719"/>
          <a:lstStyle/>
          <a:p>
            <a:pPr>
              <a:defRPr>
                <a:solidFill>
                  <a:srgbClr val="FFFFFF"/>
                </a:solidFill>
              </a:defRPr>
            </a:pPr>
            <a:endParaRPr/>
          </a:p>
        </p:txBody>
      </p:sp>
      <p:sp>
        <p:nvSpPr>
          <p:cNvPr id="2082" name="Line 244"/>
          <p:cNvSpPr/>
          <p:nvPr/>
        </p:nvSpPr>
        <p:spPr>
          <a:xfrm flipV="1">
            <a:off x="6630988" y="928687"/>
            <a:ext cx="863601" cy="1588"/>
          </a:xfrm>
          <a:prstGeom prst="line">
            <a:avLst/>
          </a:prstGeom>
          <a:ln w="28575">
            <a:solidFill>
              <a:srgbClr val="000000"/>
            </a:solidFill>
          </a:ln>
        </p:spPr>
        <p:txBody>
          <a:bodyPr lIns="45719" rIns="45719"/>
          <a:lstStyle/>
          <a:p>
            <a:pPr>
              <a:defRPr>
                <a:solidFill>
                  <a:srgbClr val="FFFFFF"/>
                </a:solidFill>
              </a:defRPr>
            </a:pPr>
            <a:endParaRPr/>
          </a:p>
        </p:txBody>
      </p:sp>
      <p:sp>
        <p:nvSpPr>
          <p:cNvPr id="2083" name="Rectangle 245"/>
          <p:cNvSpPr txBox="1"/>
          <p:nvPr/>
        </p:nvSpPr>
        <p:spPr>
          <a:xfrm>
            <a:off x="6580188" y="1266825"/>
            <a:ext cx="762007"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HOÀNG GIA</a:t>
            </a:r>
          </a:p>
        </p:txBody>
      </p:sp>
      <p:sp>
        <p:nvSpPr>
          <p:cNvPr id="2084" name="Rectangle 246"/>
          <p:cNvSpPr/>
          <p:nvPr/>
        </p:nvSpPr>
        <p:spPr>
          <a:xfrm>
            <a:off x="4366482" y="5810250"/>
            <a:ext cx="952501" cy="498475"/>
          </a:xfrm>
          <a:prstGeom prst="rect">
            <a:avLst/>
          </a:prstGeom>
          <a:solidFill>
            <a:srgbClr val="FFFFFF"/>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85" name="AutoShape 247"/>
          <p:cNvSpPr/>
          <p:nvPr/>
        </p:nvSpPr>
        <p:spPr>
          <a:xfrm>
            <a:off x="4385532" y="5700712"/>
            <a:ext cx="701676" cy="333376"/>
          </a:xfrm>
          <a:prstGeom prst="roundRect">
            <a:avLst>
              <a:gd name="adj" fmla="val 16667"/>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86" name="Rectangle 248"/>
          <p:cNvSpPr txBox="1"/>
          <p:nvPr/>
        </p:nvSpPr>
        <p:spPr>
          <a:xfrm>
            <a:off x="4281487" y="5635625"/>
            <a:ext cx="70167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Chicago"/>
                <a:ea typeface="Chicago"/>
                <a:cs typeface="Chicago"/>
                <a:sym typeface="Chicago"/>
              </a:defRPr>
            </a:lvl1pPr>
          </a:lstStyle>
          <a:p>
            <a:r>
              <a:t>JOSHUA</a:t>
            </a:r>
          </a:p>
        </p:txBody>
      </p:sp>
      <p:sp>
        <p:nvSpPr>
          <p:cNvPr id="2087" name="Line 249"/>
          <p:cNvSpPr/>
          <p:nvPr/>
        </p:nvSpPr>
        <p:spPr>
          <a:xfrm>
            <a:off x="4422044" y="6045200"/>
            <a:ext cx="835027" cy="1589"/>
          </a:xfrm>
          <a:prstGeom prst="line">
            <a:avLst/>
          </a:prstGeom>
          <a:ln w="28575">
            <a:solidFill>
              <a:srgbClr val="000000"/>
            </a:solidFill>
          </a:ln>
        </p:spPr>
        <p:txBody>
          <a:bodyPr lIns="45719" rIns="45719"/>
          <a:lstStyle/>
          <a:p>
            <a:pPr>
              <a:defRPr>
                <a:solidFill>
                  <a:srgbClr val="FFFFFF"/>
                </a:solidFill>
              </a:defRPr>
            </a:pPr>
            <a:endParaRPr/>
          </a:p>
        </p:txBody>
      </p:sp>
      <p:sp>
        <p:nvSpPr>
          <p:cNvPr id="2088" name="Line 250"/>
          <p:cNvSpPr/>
          <p:nvPr/>
        </p:nvSpPr>
        <p:spPr>
          <a:xfrm flipV="1">
            <a:off x="4425219" y="6229350"/>
            <a:ext cx="838202" cy="1589"/>
          </a:xfrm>
          <a:prstGeom prst="line">
            <a:avLst/>
          </a:prstGeom>
          <a:ln w="28575">
            <a:solidFill>
              <a:srgbClr val="000000"/>
            </a:solidFill>
          </a:ln>
        </p:spPr>
        <p:txBody>
          <a:bodyPr lIns="45719" rIns="45719"/>
          <a:lstStyle/>
          <a:p>
            <a:pPr>
              <a:defRPr>
                <a:solidFill>
                  <a:srgbClr val="FFFFFF"/>
                </a:solidFill>
              </a:defRPr>
            </a:pPr>
            <a:endParaRPr/>
          </a:p>
        </p:txBody>
      </p:sp>
      <p:sp>
        <p:nvSpPr>
          <p:cNvPr id="2089" name="Line 251"/>
          <p:cNvSpPr/>
          <p:nvPr/>
        </p:nvSpPr>
        <p:spPr>
          <a:xfrm>
            <a:off x="6665913" y="6019800"/>
            <a:ext cx="838201" cy="1589"/>
          </a:xfrm>
          <a:prstGeom prst="line">
            <a:avLst/>
          </a:prstGeom>
          <a:ln w="28575">
            <a:solidFill>
              <a:srgbClr val="000000"/>
            </a:solidFill>
          </a:ln>
        </p:spPr>
        <p:txBody>
          <a:bodyPr lIns="45719" rIns="45719"/>
          <a:lstStyle/>
          <a:p>
            <a:pPr>
              <a:defRPr>
                <a:solidFill>
                  <a:srgbClr val="FFFFFF"/>
                </a:solidFill>
              </a:defRPr>
            </a:pPr>
            <a:endParaRPr/>
          </a:p>
        </p:txBody>
      </p:sp>
      <p:sp>
        <p:nvSpPr>
          <p:cNvPr id="2090" name="Rectangle 253"/>
          <p:cNvSpPr/>
          <p:nvPr/>
        </p:nvSpPr>
        <p:spPr>
          <a:xfrm>
            <a:off x="4097337" y="546100"/>
            <a:ext cx="1625601" cy="1414463"/>
          </a:xfrm>
          <a:prstGeom prst="rect">
            <a:avLst/>
          </a:prstGeom>
          <a:ln w="76200">
            <a:solidFill>
              <a:srgbClr val="EEFF4B"/>
            </a:solidFill>
            <a:miter/>
          </a:ln>
          <a:effectLst>
            <a:outerShdw dist="74053" dir="3542175"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091" name="Text Box 256"/>
          <p:cNvSpPr txBox="1"/>
          <p:nvPr/>
        </p:nvSpPr>
        <p:spPr>
          <a:xfrm>
            <a:off x="1778000" y="46038"/>
            <a:ext cx="2382839"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a:solidFill>
                  <a:srgbClr val="FFFFFF"/>
                </a:solidFill>
                <a:latin typeface="Comic Sans MS"/>
                <a:ea typeface="Comic Sans MS"/>
                <a:cs typeface="Comic Sans MS"/>
                <a:sym typeface="Comic Sans MS"/>
              </a:defRPr>
            </a:pPr>
            <a:r>
              <a:t>Sáng. 1- Ph</a:t>
            </a:r>
            <a:r>
              <a:rPr>
                <a:latin typeface="+mn-lt"/>
                <a:ea typeface="+mn-ea"/>
                <a:cs typeface="+mn-cs"/>
                <a:sym typeface="Helvetica"/>
              </a:rPr>
              <a:t>ụ</a:t>
            </a:r>
            <a:r>
              <a:t>c. 34</a:t>
            </a:r>
          </a:p>
        </p:txBody>
      </p:sp>
      <p:sp>
        <p:nvSpPr>
          <p:cNvPr id="2092" name="Text Box 277"/>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093" name="Rectangle 281"/>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31</a:t>
            </a:r>
          </a:p>
        </p:txBody>
      </p:sp>
      <p:grpSp>
        <p:nvGrpSpPr>
          <p:cNvPr id="2106" name="Group 283"/>
          <p:cNvGrpSpPr/>
          <p:nvPr/>
        </p:nvGrpSpPr>
        <p:grpSpPr>
          <a:xfrm>
            <a:off x="5221286" y="2269244"/>
            <a:ext cx="406402" cy="412318"/>
            <a:chOff x="66674" y="62619"/>
            <a:chExt cx="406401" cy="412317"/>
          </a:xfrm>
        </p:grpSpPr>
        <p:grpSp>
          <p:nvGrpSpPr>
            <p:cNvPr id="2104" name="Group 284"/>
            <p:cNvGrpSpPr/>
            <p:nvPr/>
          </p:nvGrpSpPr>
          <p:grpSpPr>
            <a:xfrm>
              <a:off x="86464" y="62619"/>
              <a:ext cx="372739" cy="412317"/>
              <a:chOff x="86464" y="62619"/>
              <a:chExt cx="372738" cy="412316"/>
            </a:xfrm>
          </p:grpSpPr>
          <p:grpSp>
            <p:nvGrpSpPr>
              <p:cNvPr id="2096" name="Group 286"/>
              <p:cNvGrpSpPr/>
              <p:nvPr/>
            </p:nvGrpSpPr>
            <p:grpSpPr>
              <a:xfrm>
                <a:off x="86464" y="105353"/>
                <a:ext cx="372738" cy="300618"/>
                <a:chOff x="0" y="0"/>
                <a:chExt cx="372735" cy="300615"/>
              </a:xfrm>
            </p:grpSpPr>
            <p:sp>
              <p:nvSpPr>
                <p:cNvPr id="2094" name="Freeform 287"/>
                <p:cNvSpPr/>
                <p:nvPr/>
              </p:nvSpPr>
              <p:spPr>
                <a:xfrm>
                  <a:off x="10744" y="0"/>
                  <a:ext cx="361992" cy="54158"/>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095" name="Freeform 288"/>
                <p:cNvSpPr/>
                <p:nvPr/>
              </p:nvSpPr>
              <p:spPr>
                <a:xfrm>
                  <a:off x="0" y="40194"/>
                  <a:ext cx="367214" cy="260422"/>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099" name="Freeform 290"/>
              <p:cNvSpPr/>
              <p:nvPr/>
            </p:nvSpPr>
            <p:spPr>
              <a:xfrm>
                <a:off x="95505" y="411270"/>
                <a:ext cx="14010" cy="56537"/>
              </a:xfrm>
              <a:custGeom>
                <a:avLst/>
                <a:gdLst/>
                <a:ahLst/>
                <a:cxnLst>
                  <a:cxn ang="0">
                    <a:pos x="wd2" y="hd2"/>
                  </a:cxn>
                  <a:cxn ang="5400000">
                    <a:pos x="wd2" y="hd2"/>
                  </a:cxn>
                  <a:cxn ang="10800000">
                    <a:pos x="wd2" y="hd2"/>
                  </a:cxn>
                  <a:cxn ang="16200000">
                    <a:pos x="wd2" y="hd2"/>
                  </a:cxn>
                </a:cxnLst>
                <a:rect l="0" t="0" r="r" b="b"/>
                <a:pathLst>
                  <a:path w="19303" h="20839" extrusionOk="0">
                    <a:moveTo>
                      <a:pt x="17270" y="9919"/>
                    </a:moveTo>
                    <a:cubicBezTo>
                      <a:pt x="16508" y="8018"/>
                      <a:pt x="16762" y="6048"/>
                      <a:pt x="15238" y="4214"/>
                    </a:cubicBezTo>
                    <a:cubicBezTo>
                      <a:pt x="14475" y="3467"/>
                      <a:pt x="13459" y="2448"/>
                      <a:pt x="10918" y="2448"/>
                    </a:cubicBezTo>
                    <a:cubicBezTo>
                      <a:pt x="8376" y="2448"/>
                      <a:pt x="12950" y="4214"/>
                      <a:pt x="12950" y="4214"/>
                    </a:cubicBezTo>
                    <a:cubicBezTo>
                      <a:pt x="13713" y="3263"/>
                      <a:pt x="16000" y="2244"/>
                      <a:pt x="15238" y="1361"/>
                    </a:cubicBezTo>
                    <a:cubicBezTo>
                      <a:pt x="14475" y="682"/>
                      <a:pt x="9393" y="-473"/>
                      <a:pt x="8630" y="206"/>
                    </a:cubicBezTo>
                    <a:cubicBezTo>
                      <a:pt x="6598" y="1361"/>
                      <a:pt x="14475" y="7067"/>
                      <a:pt x="8630" y="2448"/>
                    </a:cubicBezTo>
                    <a:cubicBezTo>
                      <a:pt x="10663" y="6048"/>
                      <a:pt x="13205" y="8629"/>
                      <a:pt x="10918" y="12229"/>
                    </a:cubicBezTo>
                    <a:cubicBezTo>
                      <a:pt x="9393" y="11618"/>
                      <a:pt x="6852" y="11142"/>
                      <a:pt x="6598" y="10463"/>
                    </a:cubicBezTo>
                    <a:cubicBezTo>
                      <a:pt x="6089" y="9648"/>
                      <a:pt x="5581" y="8221"/>
                      <a:pt x="8630" y="8221"/>
                    </a:cubicBezTo>
                    <a:cubicBezTo>
                      <a:pt x="11426" y="8221"/>
                      <a:pt x="10918" y="11210"/>
                      <a:pt x="10918" y="10463"/>
                    </a:cubicBezTo>
                    <a:cubicBezTo>
                      <a:pt x="10918" y="9104"/>
                      <a:pt x="8630" y="7746"/>
                      <a:pt x="8630" y="6455"/>
                    </a:cubicBezTo>
                    <a:cubicBezTo>
                      <a:pt x="8630" y="5233"/>
                      <a:pt x="10918" y="8697"/>
                      <a:pt x="10918" y="9919"/>
                    </a:cubicBezTo>
                    <a:cubicBezTo>
                      <a:pt x="10918" y="10667"/>
                      <a:pt x="8630" y="8357"/>
                      <a:pt x="8630" y="7610"/>
                    </a:cubicBezTo>
                    <a:cubicBezTo>
                      <a:pt x="8630" y="6999"/>
                      <a:pt x="10155" y="8697"/>
                      <a:pt x="10918" y="9308"/>
                    </a:cubicBezTo>
                    <a:cubicBezTo>
                      <a:pt x="11426" y="9852"/>
                      <a:pt x="12188" y="10463"/>
                      <a:pt x="12950" y="11074"/>
                    </a:cubicBezTo>
                    <a:cubicBezTo>
                      <a:pt x="17525" y="5165"/>
                      <a:pt x="12950" y="9580"/>
                      <a:pt x="17270" y="13316"/>
                    </a:cubicBezTo>
                    <a:cubicBezTo>
                      <a:pt x="17779" y="13859"/>
                      <a:pt x="18541" y="14470"/>
                      <a:pt x="19303" y="15082"/>
                    </a:cubicBezTo>
                    <a:cubicBezTo>
                      <a:pt x="18541" y="16169"/>
                      <a:pt x="20574" y="17799"/>
                      <a:pt x="17270" y="18478"/>
                    </a:cubicBezTo>
                    <a:cubicBezTo>
                      <a:pt x="15746" y="18682"/>
                      <a:pt x="8885" y="13248"/>
                      <a:pt x="15238" y="17935"/>
                    </a:cubicBezTo>
                    <a:cubicBezTo>
                      <a:pt x="14475" y="18885"/>
                      <a:pt x="15746" y="20244"/>
                      <a:pt x="12950" y="20787"/>
                    </a:cubicBezTo>
                    <a:cubicBezTo>
                      <a:pt x="10663" y="21127"/>
                      <a:pt x="9139" y="19701"/>
                      <a:pt x="8630" y="19089"/>
                    </a:cubicBezTo>
                    <a:cubicBezTo>
                      <a:pt x="6852" y="17187"/>
                      <a:pt x="7106" y="15218"/>
                      <a:pt x="6598" y="13316"/>
                    </a:cubicBezTo>
                    <a:cubicBezTo>
                      <a:pt x="5835" y="14267"/>
                      <a:pt x="7868" y="15897"/>
                      <a:pt x="4565" y="16236"/>
                    </a:cubicBezTo>
                    <a:cubicBezTo>
                      <a:pt x="1515" y="16508"/>
                      <a:pt x="499" y="14742"/>
                      <a:pt x="245" y="13927"/>
                    </a:cubicBezTo>
                    <a:cubicBezTo>
                      <a:pt x="-1026" y="11278"/>
                      <a:pt x="2786" y="10870"/>
                      <a:pt x="8630" y="9308"/>
                    </a:cubicBezTo>
                    <a:cubicBezTo>
                      <a:pt x="10663" y="9852"/>
                      <a:pt x="13713" y="10259"/>
                      <a:pt x="15238" y="11074"/>
                    </a:cubicBezTo>
                    <a:cubicBezTo>
                      <a:pt x="16762" y="12093"/>
                      <a:pt x="17270" y="13316"/>
                      <a:pt x="17270" y="14470"/>
                    </a:cubicBezTo>
                    <a:cubicBezTo>
                      <a:pt x="17270" y="15218"/>
                      <a:pt x="15746" y="12976"/>
                      <a:pt x="15238" y="12229"/>
                    </a:cubicBezTo>
                    <a:cubicBezTo>
                      <a:pt x="18795" y="7950"/>
                      <a:pt x="20320" y="4485"/>
                      <a:pt x="15238" y="206"/>
                    </a:cubicBezTo>
                    <a:cubicBezTo>
                      <a:pt x="13713" y="750"/>
                      <a:pt x="12696" y="1429"/>
                      <a:pt x="10918" y="1904"/>
                    </a:cubicBezTo>
                    <a:cubicBezTo>
                      <a:pt x="9139" y="2244"/>
                      <a:pt x="4819" y="1836"/>
                      <a:pt x="4565" y="2448"/>
                    </a:cubicBezTo>
                    <a:cubicBezTo>
                      <a:pt x="3802" y="3602"/>
                      <a:pt x="8630" y="5912"/>
                      <a:pt x="8630" y="5912"/>
                    </a:cubicBezTo>
                    <a:cubicBezTo>
                      <a:pt x="13459" y="2176"/>
                      <a:pt x="8630" y="4961"/>
                      <a:pt x="12950" y="8765"/>
                    </a:cubicBezTo>
                    <a:cubicBezTo>
                      <a:pt x="13459" y="9240"/>
                      <a:pt x="15746" y="9512"/>
                      <a:pt x="17270" y="9919"/>
                    </a:cubicBezTo>
                    <a:close/>
                  </a:path>
                </a:pathLst>
              </a:custGeom>
              <a:solidFill>
                <a:srgbClr val="1A0004"/>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100" name="Freeform 291"/>
              <p:cNvSpPr/>
              <p:nvPr/>
            </p:nvSpPr>
            <p:spPr>
              <a:xfrm>
                <a:off x="98318" y="409565"/>
                <a:ext cx="18516" cy="65370"/>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101" name="Freeform 292"/>
              <p:cNvSpPr/>
              <p:nvPr/>
            </p:nvSpPr>
            <p:spPr>
              <a:xfrm>
                <a:off x="342847" y="397633"/>
                <a:ext cx="26652" cy="67022"/>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102" name="Freeform 293"/>
              <p:cNvSpPr/>
              <p:nvPr/>
            </p:nvSpPr>
            <p:spPr>
              <a:xfrm>
                <a:off x="116033" y="66477"/>
                <a:ext cx="13819" cy="90129"/>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103" name="Freeform 294"/>
              <p:cNvSpPr/>
              <p:nvPr/>
            </p:nvSpPr>
            <p:spPr>
              <a:xfrm>
                <a:off x="418322" y="62619"/>
                <a:ext cx="27033" cy="75737"/>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105" name="Rectangle 295"/>
            <p:cNvSpPr txBox="1"/>
            <p:nvPr/>
          </p:nvSpPr>
          <p:spPr>
            <a:xfrm>
              <a:off x="66674" y="71437"/>
              <a:ext cx="40640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i="1">
                  <a:latin typeface="+mn-lt"/>
                  <a:ea typeface="+mn-ea"/>
                  <a:cs typeface="+mn-cs"/>
                  <a:sym typeface="Helvetica"/>
                </a:defRPr>
              </a:lvl1pPr>
            </a:lstStyle>
            <a:p>
              <a:r>
                <a:t>GA</a:t>
              </a:r>
            </a:p>
          </p:txBody>
        </p:sp>
      </p:grpSp>
      <p:grpSp>
        <p:nvGrpSpPr>
          <p:cNvPr id="2117" name="Group 297"/>
          <p:cNvGrpSpPr/>
          <p:nvPr/>
        </p:nvGrpSpPr>
        <p:grpSpPr>
          <a:xfrm>
            <a:off x="5245840" y="5293431"/>
            <a:ext cx="372739" cy="412316"/>
            <a:chOff x="86465" y="62619"/>
            <a:chExt cx="372738" cy="412315"/>
          </a:xfrm>
        </p:grpSpPr>
        <p:grpSp>
          <p:nvGrpSpPr>
            <p:cNvPr id="2109" name="Group 299"/>
            <p:cNvGrpSpPr/>
            <p:nvPr/>
          </p:nvGrpSpPr>
          <p:grpSpPr>
            <a:xfrm>
              <a:off x="86465" y="105353"/>
              <a:ext cx="372738" cy="300617"/>
              <a:chOff x="0" y="0"/>
              <a:chExt cx="372736" cy="300615"/>
            </a:xfrm>
          </p:grpSpPr>
          <p:sp>
            <p:nvSpPr>
              <p:cNvPr id="2107" name="Freeform 300"/>
              <p:cNvSpPr/>
              <p:nvPr/>
            </p:nvSpPr>
            <p:spPr>
              <a:xfrm>
                <a:off x="10744" y="0"/>
                <a:ext cx="361993" cy="54158"/>
              </a:xfrm>
              <a:custGeom>
                <a:avLst/>
                <a:gdLst/>
                <a:ahLst/>
                <a:cxnLst>
                  <a:cxn ang="0">
                    <a:pos x="wd2" y="hd2"/>
                  </a:cxn>
                  <a:cxn ang="5400000">
                    <a:pos x="wd2" y="hd2"/>
                  </a:cxn>
                  <a:cxn ang="10800000">
                    <a:pos x="wd2" y="hd2"/>
                  </a:cxn>
                  <a:cxn ang="16200000">
                    <a:pos x="wd2" y="hd2"/>
                  </a:cxn>
                </a:cxnLst>
                <a:rect l="0" t="0" r="r" b="b"/>
                <a:pathLst>
                  <a:path w="21413" h="21600" extrusionOk="0">
                    <a:moveTo>
                      <a:pt x="105" y="21600"/>
                    </a:moveTo>
                    <a:cubicBezTo>
                      <a:pt x="-187" y="18720"/>
                      <a:pt x="178" y="12240"/>
                      <a:pt x="616" y="10560"/>
                    </a:cubicBezTo>
                    <a:cubicBezTo>
                      <a:pt x="798" y="8400"/>
                      <a:pt x="652" y="9360"/>
                      <a:pt x="1054" y="8640"/>
                    </a:cubicBezTo>
                    <a:cubicBezTo>
                      <a:pt x="1199" y="8160"/>
                      <a:pt x="1491" y="7680"/>
                      <a:pt x="1491" y="7680"/>
                    </a:cubicBezTo>
                    <a:cubicBezTo>
                      <a:pt x="2440" y="7920"/>
                      <a:pt x="2878" y="8400"/>
                      <a:pt x="3899" y="8160"/>
                    </a:cubicBezTo>
                    <a:cubicBezTo>
                      <a:pt x="4374" y="8400"/>
                      <a:pt x="4848" y="9120"/>
                      <a:pt x="5359" y="9600"/>
                    </a:cubicBezTo>
                    <a:cubicBezTo>
                      <a:pt x="5578" y="10080"/>
                      <a:pt x="6016" y="11040"/>
                      <a:pt x="6016" y="11040"/>
                    </a:cubicBezTo>
                    <a:cubicBezTo>
                      <a:pt x="6818" y="10080"/>
                      <a:pt x="7658" y="11040"/>
                      <a:pt x="8497" y="12480"/>
                    </a:cubicBezTo>
                    <a:cubicBezTo>
                      <a:pt x="9701" y="12000"/>
                      <a:pt x="10905" y="11280"/>
                      <a:pt x="12145" y="10560"/>
                    </a:cubicBezTo>
                    <a:cubicBezTo>
                      <a:pt x="13714" y="7920"/>
                      <a:pt x="15393" y="5760"/>
                      <a:pt x="17035" y="3840"/>
                    </a:cubicBezTo>
                    <a:cubicBezTo>
                      <a:pt x="17618" y="2880"/>
                      <a:pt x="18166" y="960"/>
                      <a:pt x="18786" y="0"/>
                    </a:cubicBezTo>
                    <a:cubicBezTo>
                      <a:pt x="19406" y="0"/>
                      <a:pt x="20027" y="0"/>
                      <a:pt x="20683" y="480"/>
                    </a:cubicBezTo>
                    <a:cubicBezTo>
                      <a:pt x="21048" y="720"/>
                      <a:pt x="21231" y="5040"/>
                      <a:pt x="21340" y="7200"/>
                    </a:cubicBezTo>
                    <a:cubicBezTo>
                      <a:pt x="21340" y="7680"/>
                      <a:pt x="21413" y="8640"/>
                      <a:pt x="21413" y="8640"/>
                    </a:cubicBezTo>
                    <a:cubicBezTo>
                      <a:pt x="21267" y="10800"/>
                      <a:pt x="21304" y="12480"/>
                      <a:pt x="21048" y="14400"/>
                    </a:cubicBezTo>
                    <a:cubicBezTo>
                      <a:pt x="20939" y="16080"/>
                      <a:pt x="20866" y="15840"/>
                      <a:pt x="21121" y="15840"/>
                    </a:cubicBezTo>
                  </a:path>
                </a:pathLst>
              </a:cu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108" name="Freeform 301"/>
              <p:cNvSpPr/>
              <p:nvPr/>
            </p:nvSpPr>
            <p:spPr>
              <a:xfrm>
                <a:off x="-1" y="40194"/>
                <a:ext cx="367216" cy="260422"/>
              </a:xfrm>
              <a:custGeom>
                <a:avLst/>
                <a:gdLst/>
                <a:ahLst/>
                <a:cxnLst>
                  <a:cxn ang="0">
                    <a:pos x="wd2" y="hd2"/>
                  </a:cxn>
                  <a:cxn ang="5400000">
                    <a:pos x="wd2" y="hd2"/>
                  </a:cxn>
                  <a:cxn ang="10800000">
                    <a:pos x="wd2" y="hd2"/>
                  </a:cxn>
                  <a:cxn ang="16200000">
                    <a:pos x="wd2" y="hd2"/>
                  </a:cxn>
                </a:cxnLst>
                <a:rect l="0" t="0" r="r" b="b"/>
                <a:pathLst>
                  <a:path w="21471" h="21600" extrusionOk="0">
                    <a:moveTo>
                      <a:pt x="21471" y="0"/>
                    </a:moveTo>
                    <a:cubicBezTo>
                      <a:pt x="21399" y="100"/>
                      <a:pt x="21363" y="200"/>
                      <a:pt x="21327" y="300"/>
                    </a:cubicBezTo>
                    <a:cubicBezTo>
                      <a:pt x="21255" y="350"/>
                      <a:pt x="21146" y="400"/>
                      <a:pt x="21110" y="500"/>
                    </a:cubicBezTo>
                    <a:cubicBezTo>
                      <a:pt x="21038" y="550"/>
                      <a:pt x="20966" y="1150"/>
                      <a:pt x="20966" y="1200"/>
                    </a:cubicBezTo>
                    <a:cubicBezTo>
                      <a:pt x="20606" y="2250"/>
                      <a:pt x="20425" y="3600"/>
                      <a:pt x="19956" y="4600"/>
                    </a:cubicBezTo>
                    <a:cubicBezTo>
                      <a:pt x="19740" y="6500"/>
                      <a:pt x="19235" y="8550"/>
                      <a:pt x="18803" y="10400"/>
                    </a:cubicBezTo>
                    <a:cubicBezTo>
                      <a:pt x="18730" y="11400"/>
                      <a:pt x="18586" y="12300"/>
                      <a:pt x="18442" y="13300"/>
                    </a:cubicBezTo>
                    <a:cubicBezTo>
                      <a:pt x="18298" y="14700"/>
                      <a:pt x="18298" y="16100"/>
                      <a:pt x="18081" y="17500"/>
                    </a:cubicBezTo>
                    <a:cubicBezTo>
                      <a:pt x="18009" y="18400"/>
                      <a:pt x="18009" y="19250"/>
                      <a:pt x="17721" y="20100"/>
                    </a:cubicBezTo>
                    <a:cubicBezTo>
                      <a:pt x="17613" y="20800"/>
                      <a:pt x="16963" y="21000"/>
                      <a:pt x="16495" y="21100"/>
                    </a:cubicBezTo>
                    <a:cubicBezTo>
                      <a:pt x="15737" y="20800"/>
                      <a:pt x="16098" y="20950"/>
                      <a:pt x="15485" y="20700"/>
                    </a:cubicBezTo>
                    <a:cubicBezTo>
                      <a:pt x="15341" y="20600"/>
                      <a:pt x="15052" y="20500"/>
                      <a:pt x="15052" y="20500"/>
                    </a:cubicBezTo>
                    <a:cubicBezTo>
                      <a:pt x="14656" y="19700"/>
                      <a:pt x="14800" y="18350"/>
                      <a:pt x="15197" y="17600"/>
                    </a:cubicBezTo>
                    <a:cubicBezTo>
                      <a:pt x="15233" y="17350"/>
                      <a:pt x="15413" y="17100"/>
                      <a:pt x="15413" y="16900"/>
                    </a:cubicBezTo>
                    <a:cubicBezTo>
                      <a:pt x="15341" y="16400"/>
                      <a:pt x="14475" y="16400"/>
                      <a:pt x="14475" y="16400"/>
                    </a:cubicBezTo>
                    <a:cubicBezTo>
                      <a:pt x="14007" y="15750"/>
                      <a:pt x="13033" y="15950"/>
                      <a:pt x="12384" y="15800"/>
                    </a:cubicBezTo>
                    <a:cubicBezTo>
                      <a:pt x="9535" y="16100"/>
                      <a:pt x="6650" y="16700"/>
                      <a:pt x="3946" y="18000"/>
                    </a:cubicBezTo>
                    <a:cubicBezTo>
                      <a:pt x="3513" y="18850"/>
                      <a:pt x="4054" y="17800"/>
                      <a:pt x="3585" y="18400"/>
                    </a:cubicBezTo>
                    <a:cubicBezTo>
                      <a:pt x="3441" y="18500"/>
                      <a:pt x="3116" y="19350"/>
                      <a:pt x="3008" y="19600"/>
                    </a:cubicBezTo>
                    <a:cubicBezTo>
                      <a:pt x="3261" y="21550"/>
                      <a:pt x="2576" y="20850"/>
                      <a:pt x="1782" y="21600"/>
                    </a:cubicBezTo>
                    <a:cubicBezTo>
                      <a:pt x="1458" y="21450"/>
                      <a:pt x="1169" y="21300"/>
                      <a:pt x="917" y="21100"/>
                    </a:cubicBezTo>
                    <a:cubicBezTo>
                      <a:pt x="736" y="20950"/>
                      <a:pt x="484" y="20700"/>
                      <a:pt x="484" y="20700"/>
                    </a:cubicBezTo>
                    <a:cubicBezTo>
                      <a:pt x="304" y="19950"/>
                      <a:pt x="448" y="20200"/>
                      <a:pt x="123" y="19900"/>
                    </a:cubicBezTo>
                    <a:cubicBezTo>
                      <a:pt x="-129" y="19400"/>
                      <a:pt x="51" y="19000"/>
                      <a:pt x="268" y="18600"/>
                    </a:cubicBezTo>
                    <a:cubicBezTo>
                      <a:pt x="159" y="17850"/>
                      <a:pt x="340" y="17350"/>
                      <a:pt x="484" y="16700"/>
                    </a:cubicBezTo>
                    <a:cubicBezTo>
                      <a:pt x="556" y="15550"/>
                      <a:pt x="556" y="14150"/>
                      <a:pt x="845" y="13100"/>
                    </a:cubicBezTo>
                    <a:cubicBezTo>
                      <a:pt x="881" y="11850"/>
                      <a:pt x="1025" y="10600"/>
                      <a:pt x="917" y="9400"/>
                    </a:cubicBezTo>
                    <a:cubicBezTo>
                      <a:pt x="989" y="8350"/>
                      <a:pt x="845" y="7300"/>
                      <a:pt x="989" y="6300"/>
                    </a:cubicBezTo>
                    <a:cubicBezTo>
                      <a:pt x="917" y="5400"/>
                      <a:pt x="845" y="4950"/>
                      <a:pt x="917" y="4100"/>
                    </a:cubicBezTo>
                    <a:cubicBezTo>
                      <a:pt x="809" y="3200"/>
                      <a:pt x="700" y="2350"/>
                      <a:pt x="628" y="1500"/>
                    </a:cubicBezTo>
                    <a:cubicBezTo>
                      <a:pt x="700" y="500"/>
                      <a:pt x="881" y="450"/>
                      <a:pt x="556" y="700"/>
                    </a:cubicBezTo>
                  </a:path>
                </a:pathLst>
              </a:cu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112" name="Freeform 303"/>
            <p:cNvSpPr/>
            <p:nvPr/>
          </p:nvSpPr>
          <p:spPr>
            <a:xfrm>
              <a:off x="95506" y="411269"/>
              <a:ext cx="14009" cy="56537"/>
            </a:xfrm>
            <a:custGeom>
              <a:avLst/>
              <a:gdLst/>
              <a:ahLst/>
              <a:cxnLst>
                <a:cxn ang="0">
                  <a:pos x="wd2" y="hd2"/>
                </a:cxn>
                <a:cxn ang="5400000">
                  <a:pos x="wd2" y="hd2"/>
                </a:cxn>
                <a:cxn ang="10800000">
                  <a:pos x="wd2" y="hd2"/>
                </a:cxn>
                <a:cxn ang="16200000">
                  <a:pos x="wd2" y="hd2"/>
                </a:cxn>
              </a:cxnLst>
              <a:rect l="0" t="0" r="r" b="b"/>
              <a:pathLst>
                <a:path w="19303" h="20839" extrusionOk="0">
                  <a:moveTo>
                    <a:pt x="17270" y="9919"/>
                  </a:moveTo>
                  <a:cubicBezTo>
                    <a:pt x="16508" y="8018"/>
                    <a:pt x="16762" y="6048"/>
                    <a:pt x="15238" y="4214"/>
                  </a:cubicBezTo>
                  <a:cubicBezTo>
                    <a:pt x="14475" y="3467"/>
                    <a:pt x="13459" y="2448"/>
                    <a:pt x="10918" y="2448"/>
                  </a:cubicBezTo>
                  <a:cubicBezTo>
                    <a:pt x="8376" y="2448"/>
                    <a:pt x="12950" y="4214"/>
                    <a:pt x="12950" y="4214"/>
                  </a:cubicBezTo>
                  <a:cubicBezTo>
                    <a:pt x="13713" y="3263"/>
                    <a:pt x="16000" y="2244"/>
                    <a:pt x="15238" y="1361"/>
                  </a:cubicBezTo>
                  <a:cubicBezTo>
                    <a:pt x="14475" y="682"/>
                    <a:pt x="9393" y="-473"/>
                    <a:pt x="8630" y="206"/>
                  </a:cubicBezTo>
                  <a:cubicBezTo>
                    <a:pt x="6598" y="1361"/>
                    <a:pt x="14475" y="7067"/>
                    <a:pt x="8630" y="2448"/>
                  </a:cubicBezTo>
                  <a:cubicBezTo>
                    <a:pt x="10663" y="6048"/>
                    <a:pt x="13205" y="8629"/>
                    <a:pt x="10918" y="12229"/>
                  </a:cubicBezTo>
                  <a:cubicBezTo>
                    <a:pt x="9393" y="11618"/>
                    <a:pt x="6852" y="11142"/>
                    <a:pt x="6598" y="10463"/>
                  </a:cubicBezTo>
                  <a:cubicBezTo>
                    <a:pt x="6089" y="9648"/>
                    <a:pt x="5581" y="8221"/>
                    <a:pt x="8630" y="8221"/>
                  </a:cubicBezTo>
                  <a:cubicBezTo>
                    <a:pt x="11426" y="8221"/>
                    <a:pt x="10918" y="11210"/>
                    <a:pt x="10918" y="10463"/>
                  </a:cubicBezTo>
                  <a:cubicBezTo>
                    <a:pt x="10918" y="9104"/>
                    <a:pt x="8630" y="7746"/>
                    <a:pt x="8630" y="6455"/>
                  </a:cubicBezTo>
                  <a:cubicBezTo>
                    <a:pt x="8630" y="5233"/>
                    <a:pt x="10918" y="8697"/>
                    <a:pt x="10918" y="9919"/>
                  </a:cubicBezTo>
                  <a:cubicBezTo>
                    <a:pt x="10918" y="10667"/>
                    <a:pt x="8630" y="8357"/>
                    <a:pt x="8630" y="7610"/>
                  </a:cubicBezTo>
                  <a:cubicBezTo>
                    <a:pt x="8630" y="6999"/>
                    <a:pt x="10155" y="8697"/>
                    <a:pt x="10918" y="9308"/>
                  </a:cubicBezTo>
                  <a:cubicBezTo>
                    <a:pt x="11426" y="9852"/>
                    <a:pt x="12188" y="10463"/>
                    <a:pt x="12950" y="11074"/>
                  </a:cubicBezTo>
                  <a:cubicBezTo>
                    <a:pt x="17525" y="5165"/>
                    <a:pt x="12950" y="9580"/>
                    <a:pt x="17270" y="13316"/>
                  </a:cubicBezTo>
                  <a:cubicBezTo>
                    <a:pt x="17779" y="13859"/>
                    <a:pt x="18541" y="14470"/>
                    <a:pt x="19303" y="15082"/>
                  </a:cubicBezTo>
                  <a:cubicBezTo>
                    <a:pt x="18541" y="16169"/>
                    <a:pt x="20574" y="17799"/>
                    <a:pt x="17270" y="18478"/>
                  </a:cubicBezTo>
                  <a:cubicBezTo>
                    <a:pt x="15746" y="18682"/>
                    <a:pt x="8885" y="13248"/>
                    <a:pt x="15238" y="17935"/>
                  </a:cubicBezTo>
                  <a:cubicBezTo>
                    <a:pt x="14475" y="18885"/>
                    <a:pt x="15746" y="20244"/>
                    <a:pt x="12950" y="20787"/>
                  </a:cubicBezTo>
                  <a:cubicBezTo>
                    <a:pt x="10663" y="21127"/>
                    <a:pt x="9139" y="19701"/>
                    <a:pt x="8630" y="19089"/>
                  </a:cubicBezTo>
                  <a:cubicBezTo>
                    <a:pt x="6852" y="17187"/>
                    <a:pt x="7106" y="15218"/>
                    <a:pt x="6598" y="13316"/>
                  </a:cubicBezTo>
                  <a:cubicBezTo>
                    <a:pt x="5835" y="14267"/>
                    <a:pt x="7868" y="15897"/>
                    <a:pt x="4565" y="16236"/>
                  </a:cubicBezTo>
                  <a:cubicBezTo>
                    <a:pt x="1515" y="16508"/>
                    <a:pt x="499" y="14742"/>
                    <a:pt x="245" y="13927"/>
                  </a:cubicBezTo>
                  <a:cubicBezTo>
                    <a:pt x="-1026" y="11278"/>
                    <a:pt x="2786" y="10870"/>
                    <a:pt x="8630" y="9308"/>
                  </a:cubicBezTo>
                  <a:cubicBezTo>
                    <a:pt x="10663" y="9852"/>
                    <a:pt x="13713" y="10259"/>
                    <a:pt x="15238" y="11074"/>
                  </a:cubicBezTo>
                  <a:cubicBezTo>
                    <a:pt x="16762" y="12093"/>
                    <a:pt x="17270" y="13316"/>
                    <a:pt x="17270" y="14470"/>
                  </a:cubicBezTo>
                  <a:cubicBezTo>
                    <a:pt x="17270" y="15218"/>
                    <a:pt x="15746" y="12976"/>
                    <a:pt x="15238" y="12229"/>
                  </a:cubicBezTo>
                  <a:cubicBezTo>
                    <a:pt x="18795" y="7950"/>
                    <a:pt x="20320" y="4485"/>
                    <a:pt x="15238" y="206"/>
                  </a:cubicBezTo>
                  <a:cubicBezTo>
                    <a:pt x="13713" y="750"/>
                    <a:pt x="12696" y="1429"/>
                    <a:pt x="10918" y="1904"/>
                  </a:cubicBezTo>
                  <a:cubicBezTo>
                    <a:pt x="9139" y="2244"/>
                    <a:pt x="4819" y="1836"/>
                    <a:pt x="4565" y="2448"/>
                  </a:cubicBezTo>
                  <a:cubicBezTo>
                    <a:pt x="3802" y="3602"/>
                    <a:pt x="8630" y="5912"/>
                    <a:pt x="8630" y="5912"/>
                  </a:cubicBezTo>
                  <a:cubicBezTo>
                    <a:pt x="13459" y="2176"/>
                    <a:pt x="8630" y="4961"/>
                    <a:pt x="12950" y="8765"/>
                  </a:cubicBezTo>
                  <a:cubicBezTo>
                    <a:pt x="13459" y="9240"/>
                    <a:pt x="15746" y="9512"/>
                    <a:pt x="17270" y="9919"/>
                  </a:cubicBezTo>
                  <a:close/>
                </a:path>
              </a:pathLst>
            </a:custGeom>
            <a:solidFill>
              <a:srgbClr val="1A0004"/>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113" name="Freeform 304"/>
            <p:cNvSpPr/>
            <p:nvPr/>
          </p:nvSpPr>
          <p:spPr>
            <a:xfrm>
              <a:off x="98319" y="409564"/>
              <a:ext cx="18516" cy="65370"/>
            </a:xfrm>
            <a:custGeom>
              <a:avLst/>
              <a:gdLst/>
              <a:ahLst/>
              <a:cxnLst>
                <a:cxn ang="0">
                  <a:pos x="wd2" y="hd2"/>
                </a:cxn>
                <a:cxn ang="5400000">
                  <a:pos x="wd2" y="hd2"/>
                </a:cxn>
                <a:cxn ang="10800000">
                  <a:pos x="wd2" y="hd2"/>
                </a:cxn>
                <a:cxn ang="16200000">
                  <a:pos x="wd2" y="hd2"/>
                </a:cxn>
              </a:cxnLst>
              <a:rect l="0" t="0" r="r" b="b"/>
              <a:pathLst>
                <a:path w="20598" h="21600" extrusionOk="0">
                  <a:moveTo>
                    <a:pt x="13" y="0"/>
                  </a:moveTo>
                  <a:cubicBezTo>
                    <a:pt x="3716" y="671"/>
                    <a:pt x="13590" y="183"/>
                    <a:pt x="18733" y="305"/>
                  </a:cubicBezTo>
                  <a:cubicBezTo>
                    <a:pt x="17704" y="976"/>
                    <a:pt x="16881" y="1342"/>
                    <a:pt x="14824" y="1769"/>
                  </a:cubicBezTo>
                  <a:cubicBezTo>
                    <a:pt x="15441" y="2380"/>
                    <a:pt x="16264" y="3051"/>
                    <a:pt x="17087" y="3722"/>
                  </a:cubicBezTo>
                  <a:cubicBezTo>
                    <a:pt x="16264" y="5431"/>
                    <a:pt x="14824" y="7200"/>
                    <a:pt x="17087" y="8908"/>
                  </a:cubicBezTo>
                  <a:cubicBezTo>
                    <a:pt x="17498" y="9641"/>
                    <a:pt x="18116" y="9641"/>
                    <a:pt x="19761" y="10251"/>
                  </a:cubicBezTo>
                  <a:cubicBezTo>
                    <a:pt x="20584" y="11837"/>
                    <a:pt x="20173" y="12936"/>
                    <a:pt x="19761" y="14644"/>
                  </a:cubicBezTo>
                  <a:cubicBezTo>
                    <a:pt x="20996" y="15925"/>
                    <a:pt x="21407" y="19464"/>
                    <a:pt x="17087" y="20502"/>
                  </a:cubicBezTo>
                  <a:cubicBezTo>
                    <a:pt x="16264" y="21173"/>
                    <a:pt x="16058" y="21417"/>
                    <a:pt x="13796" y="21600"/>
                  </a:cubicBezTo>
                  <a:cubicBezTo>
                    <a:pt x="7624" y="21417"/>
                    <a:pt x="4744" y="21234"/>
                    <a:pt x="2687" y="19525"/>
                  </a:cubicBezTo>
                  <a:cubicBezTo>
                    <a:pt x="2276" y="18732"/>
                    <a:pt x="1247" y="17939"/>
                    <a:pt x="2276" y="17207"/>
                  </a:cubicBezTo>
                  <a:cubicBezTo>
                    <a:pt x="1247" y="16414"/>
                    <a:pt x="1864" y="15681"/>
                    <a:pt x="2687" y="14949"/>
                  </a:cubicBezTo>
                  <a:cubicBezTo>
                    <a:pt x="218" y="12142"/>
                    <a:pt x="2481" y="8908"/>
                    <a:pt x="1658" y="5980"/>
                  </a:cubicBezTo>
                  <a:cubicBezTo>
                    <a:pt x="2070" y="4820"/>
                    <a:pt x="2481" y="3783"/>
                    <a:pt x="3921" y="2746"/>
                  </a:cubicBezTo>
                  <a:cubicBezTo>
                    <a:pt x="3304" y="1769"/>
                    <a:pt x="3921" y="1098"/>
                    <a:pt x="1041" y="793"/>
                  </a:cubicBezTo>
                  <a:cubicBezTo>
                    <a:pt x="-193" y="183"/>
                    <a:pt x="13" y="488"/>
                    <a:pt x="13" y="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114" name="Freeform 305"/>
            <p:cNvSpPr/>
            <p:nvPr/>
          </p:nvSpPr>
          <p:spPr>
            <a:xfrm>
              <a:off x="342847" y="397632"/>
              <a:ext cx="26653" cy="67023"/>
            </a:xfrm>
            <a:custGeom>
              <a:avLst/>
              <a:gdLst/>
              <a:ahLst/>
              <a:cxnLst>
                <a:cxn ang="0">
                  <a:pos x="wd2" y="hd2"/>
                </a:cxn>
                <a:cxn ang="5400000">
                  <a:pos x="wd2" y="hd2"/>
                </a:cxn>
                <a:cxn ang="10800000">
                  <a:pos x="wd2" y="hd2"/>
                </a:cxn>
                <a:cxn ang="16200000">
                  <a:pos x="wd2" y="hd2"/>
                </a:cxn>
              </a:cxnLst>
              <a:rect l="0" t="0" r="r" b="b"/>
              <a:pathLst>
                <a:path w="20851" h="20863" extrusionOk="0">
                  <a:moveTo>
                    <a:pt x="20331" y="649"/>
                  </a:moveTo>
                  <a:cubicBezTo>
                    <a:pt x="19461" y="2200"/>
                    <a:pt x="19606" y="3751"/>
                    <a:pt x="19172" y="5417"/>
                  </a:cubicBezTo>
                  <a:cubicBezTo>
                    <a:pt x="18882" y="5934"/>
                    <a:pt x="18302" y="6394"/>
                    <a:pt x="18012" y="6968"/>
                  </a:cubicBezTo>
                  <a:cubicBezTo>
                    <a:pt x="17867" y="7140"/>
                    <a:pt x="17577" y="7543"/>
                    <a:pt x="17577" y="7543"/>
                  </a:cubicBezTo>
                  <a:cubicBezTo>
                    <a:pt x="18157" y="9323"/>
                    <a:pt x="17432" y="11851"/>
                    <a:pt x="14968" y="13517"/>
                  </a:cubicBezTo>
                  <a:cubicBezTo>
                    <a:pt x="14098" y="14609"/>
                    <a:pt x="14678" y="17079"/>
                    <a:pt x="11778" y="17538"/>
                  </a:cubicBezTo>
                  <a:cubicBezTo>
                    <a:pt x="11198" y="18228"/>
                    <a:pt x="9459" y="20238"/>
                    <a:pt x="9459" y="20296"/>
                  </a:cubicBezTo>
                  <a:cubicBezTo>
                    <a:pt x="8879" y="20296"/>
                    <a:pt x="8444" y="20353"/>
                    <a:pt x="8009" y="20411"/>
                  </a:cubicBezTo>
                  <a:cubicBezTo>
                    <a:pt x="6125" y="21100"/>
                    <a:pt x="5110" y="20813"/>
                    <a:pt x="2500" y="20755"/>
                  </a:cubicBezTo>
                  <a:cubicBezTo>
                    <a:pt x="1631" y="20353"/>
                    <a:pt x="1051" y="19951"/>
                    <a:pt x="181" y="19664"/>
                  </a:cubicBezTo>
                  <a:cubicBezTo>
                    <a:pt x="-109" y="18802"/>
                    <a:pt x="-109" y="18400"/>
                    <a:pt x="616" y="17653"/>
                  </a:cubicBezTo>
                  <a:cubicBezTo>
                    <a:pt x="906" y="15987"/>
                    <a:pt x="36" y="13689"/>
                    <a:pt x="1051" y="12138"/>
                  </a:cubicBezTo>
                  <a:cubicBezTo>
                    <a:pt x="1196" y="11621"/>
                    <a:pt x="2935" y="10932"/>
                    <a:pt x="2935" y="10932"/>
                  </a:cubicBezTo>
                  <a:cubicBezTo>
                    <a:pt x="3080" y="9151"/>
                    <a:pt x="2355" y="7140"/>
                    <a:pt x="4820" y="5589"/>
                  </a:cubicBezTo>
                  <a:cubicBezTo>
                    <a:pt x="5110" y="4957"/>
                    <a:pt x="5980" y="3751"/>
                    <a:pt x="5980" y="3751"/>
                  </a:cubicBezTo>
                  <a:cubicBezTo>
                    <a:pt x="6414" y="-328"/>
                    <a:pt x="4675" y="-500"/>
                    <a:pt x="11488" y="534"/>
                  </a:cubicBezTo>
                  <a:cubicBezTo>
                    <a:pt x="15547" y="304"/>
                    <a:pt x="14243" y="247"/>
                    <a:pt x="17577" y="534"/>
                  </a:cubicBezTo>
                  <a:cubicBezTo>
                    <a:pt x="20766" y="764"/>
                    <a:pt x="21491" y="1109"/>
                    <a:pt x="20331" y="64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115" name="Freeform 306"/>
            <p:cNvSpPr/>
            <p:nvPr/>
          </p:nvSpPr>
          <p:spPr>
            <a:xfrm>
              <a:off x="116033" y="66477"/>
              <a:ext cx="13819" cy="90129"/>
            </a:xfrm>
            <a:custGeom>
              <a:avLst/>
              <a:gdLst/>
              <a:ahLst/>
              <a:cxnLst>
                <a:cxn ang="0">
                  <a:pos x="wd2" y="hd2"/>
                </a:cxn>
                <a:cxn ang="5400000">
                  <a:pos x="wd2" y="hd2"/>
                </a:cxn>
                <a:cxn ang="10800000">
                  <a:pos x="wd2" y="hd2"/>
                </a:cxn>
                <a:cxn ang="16200000">
                  <a:pos x="wd2" y="hd2"/>
                </a:cxn>
              </a:cxnLst>
              <a:rect l="0" t="0" r="r" b="b"/>
              <a:pathLst>
                <a:path w="16925" h="20914" extrusionOk="0">
                  <a:moveTo>
                    <a:pt x="1175" y="20572"/>
                  </a:moveTo>
                  <a:cubicBezTo>
                    <a:pt x="6575" y="20829"/>
                    <a:pt x="3875" y="20700"/>
                    <a:pt x="9050" y="20914"/>
                  </a:cubicBezTo>
                  <a:cubicBezTo>
                    <a:pt x="10850" y="20314"/>
                    <a:pt x="10175" y="19672"/>
                    <a:pt x="11525" y="19072"/>
                  </a:cubicBezTo>
                  <a:cubicBezTo>
                    <a:pt x="12650" y="17229"/>
                    <a:pt x="13775" y="15429"/>
                    <a:pt x="11525" y="13586"/>
                  </a:cubicBezTo>
                  <a:cubicBezTo>
                    <a:pt x="11750" y="12086"/>
                    <a:pt x="12200" y="10329"/>
                    <a:pt x="15125" y="8914"/>
                  </a:cubicBezTo>
                  <a:cubicBezTo>
                    <a:pt x="16250" y="7414"/>
                    <a:pt x="15350" y="7972"/>
                    <a:pt x="16925" y="7200"/>
                  </a:cubicBezTo>
                  <a:cubicBezTo>
                    <a:pt x="16475" y="4714"/>
                    <a:pt x="16025" y="3857"/>
                    <a:pt x="15125" y="1929"/>
                  </a:cubicBezTo>
                  <a:cubicBezTo>
                    <a:pt x="15575" y="643"/>
                    <a:pt x="15350" y="857"/>
                    <a:pt x="12650" y="0"/>
                  </a:cubicBezTo>
                  <a:cubicBezTo>
                    <a:pt x="5000" y="86"/>
                    <a:pt x="4100" y="-257"/>
                    <a:pt x="1850" y="814"/>
                  </a:cubicBezTo>
                  <a:cubicBezTo>
                    <a:pt x="2300" y="2143"/>
                    <a:pt x="3650" y="3600"/>
                    <a:pt x="1175" y="4929"/>
                  </a:cubicBezTo>
                  <a:cubicBezTo>
                    <a:pt x="6350" y="8272"/>
                    <a:pt x="-4675" y="11700"/>
                    <a:pt x="2525" y="15300"/>
                  </a:cubicBezTo>
                  <a:cubicBezTo>
                    <a:pt x="2750" y="15986"/>
                    <a:pt x="2975" y="16457"/>
                    <a:pt x="4325" y="17143"/>
                  </a:cubicBezTo>
                  <a:cubicBezTo>
                    <a:pt x="2975" y="18086"/>
                    <a:pt x="1850" y="19029"/>
                    <a:pt x="725" y="20014"/>
                  </a:cubicBezTo>
                  <a:cubicBezTo>
                    <a:pt x="950" y="20272"/>
                    <a:pt x="5225" y="21343"/>
                    <a:pt x="1175" y="2057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116" name="Freeform 307"/>
            <p:cNvSpPr/>
            <p:nvPr/>
          </p:nvSpPr>
          <p:spPr>
            <a:xfrm>
              <a:off x="418322" y="62619"/>
              <a:ext cx="27034" cy="75736"/>
            </a:xfrm>
            <a:custGeom>
              <a:avLst/>
              <a:gdLst/>
              <a:ahLst/>
              <a:cxnLst>
                <a:cxn ang="0">
                  <a:pos x="wd2" y="hd2"/>
                </a:cxn>
                <a:cxn ang="5400000">
                  <a:pos x="wd2" y="hd2"/>
                </a:cxn>
                <a:cxn ang="10800000">
                  <a:pos x="wd2" y="hd2"/>
                </a:cxn>
                <a:cxn ang="16200000">
                  <a:pos x="wd2" y="hd2"/>
                </a:cxn>
              </a:cxnLst>
              <a:rect l="0" t="0" r="r" b="b"/>
              <a:pathLst>
                <a:path w="21014" h="21600" extrusionOk="0">
                  <a:moveTo>
                    <a:pt x="512" y="20072"/>
                  </a:moveTo>
                  <a:cubicBezTo>
                    <a:pt x="2384" y="20757"/>
                    <a:pt x="2528" y="21231"/>
                    <a:pt x="5552" y="21600"/>
                  </a:cubicBezTo>
                  <a:cubicBezTo>
                    <a:pt x="7712" y="21495"/>
                    <a:pt x="9296" y="21442"/>
                    <a:pt x="11312" y="21179"/>
                  </a:cubicBezTo>
                  <a:cubicBezTo>
                    <a:pt x="13904" y="20178"/>
                    <a:pt x="11312" y="21337"/>
                    <a:pt x="13184" y="19071"/>
                  </a:cubicBezTo>
                  <a:cubicBezTo>
                    <a:pt x="14336" y="17649"/>
                    <a:pt x="15488" y="16174"/>
                    <a:pt x="16208" y="14751"/>
                  </a:cubicBezTo>
                  <a:cubicBezTo>
                    <a:pt x="15776" y="13698"/>
                    <a:pt x="16352" y="12222"/>
                    <a:pt x="18224" y="11380"/>
                  </a:cubicBezTo>
                  <a:cubicBezTo>
                    <a:pt x="18512" y="10905"/>
                    <a:pt x="19376" y="10115"/>
                    <a:pt x="19376" y="10115"/>
                  </a:cubicBezTo>
                  <a:cubicBezTo>
                    <a:pt x="19376" y="8798"/>
                    <a:pt x="19232" y="7428"/>
                    <a:pt x="19664" y="6164"/>
                  </a:cubicBezTo>
                  <a:cubicBezTo>
                    <a:pt x="19664" y="5848"/>
                    <a:pt x="20528" y="5321"/>
                    <a:pt x="20528" y="5321"/>
                  </a:cubicBezTo>
                  <a:cubicBezTo>
                    <a:pt x="20528" y="4531"/>
                    <a:pt x="21392" y="3319"/>
                    <a:pt x="20816" y="2529"/>
                  </a:cubicBezTo>
                  <a:cubicBezTo>
                    <a:pt x="20528" y="1580"/>
                    <a:pt x="20528" y="580"/>
                    <a:pt x="18512" y="0"/>
                  </a:cubicBezTo>
                  <a:cubicBezTo>
                    <a:pt x="16640" y="316"/>
                    <a:pt x="14912" y="369"/>
                    <a:pt x="13184" y="685"/>
                  </a:cubicBezTo>
                  <a:cubicBezTo>
                    <a:pt x="11888" y="1422"/>
                    <a:pt x="12896" y="2002"/>
                    <a:pt x="10880" y="2792"/>
                  </a:cubicBezTo>
                  <a:cubicBezTo>
                    <a:pt x="11744" y="4057"/>
                    <a:pt x="11456" y="6217"/>
                    <a:pt x="9296" y="7270"/>
                  </a:cubicBezTo>
                  <a:cubicBezTo>
                    <a:pt x="8864" y="7692"/>
                    <a:pt x="8288" y="8060"/>
                    <a:pt x="8144" y="8535"/>
                  </a:cubicBezTo>
                  <a:cubicBezTo>
                    <a:pt x="7424" y="9746"/>
                    <a:pt x="8144" y="10484"/>
                    <a:pt x="5840" y="11380"/>
                  </a:cubicBezTo>
                  <a:cubicBezTo>
                    <a:pt x="5696" y="11538"/>
                    <a:pt x="5696" y="11696"/>
                    <a:pt x="5552" y="11906"/>
                  </a:cubicBezTo>
                  <a:cubicBezTo>
                    <a:pt x="5264" y="12012"/>
                    <a:pt x="4688" y="12064"/>
                    <a:pt x="4688" y="12222"/>
                  </a:cubicBezTo>
                  <a:cubicBezTo>
                    <a:pt x="4400" y="12486"/>
                    <a:pt x="4544" y="12855"/>
                    <a:pt x="4400" y="13171"/>
                  </a:cubicBezTo>
                  <a:cubicBezTo>
                    <a:pt x="4256" y="13276"/>
                    <a:pt x="4112" y="13434"/>
                    <a:pt x="3968" y="13592"/>
                  </a:cubicBezTo>
                  <a:cubicBezTo>
                    <a:pt x="3536" y="15278"/>
                    <a:pt x="2672" y="16700"/>
                    <a:pt x="2096" y="18386"/>
                  </a:cubicBezTo>
                  <a:cubicBezTo>
                    <a:pt x="1808" y="18913"/>
                    <a:pt x="2240" y="19598"/>
                    <a:pt x="1232" y="20072"/>
                  </a:cubicBezTo>
                  <a:cubicBezTo>
                    <a:pt x="800" y="20178"/>
                    <a:pt x="512" y="20336"/>
                    <a:pt x="80" y="20336"/>
                  </a:cubicBezTo>
                  <a:cubicBezTo>
                    <a:pt x="-208" y="20336"/>
                    <a:pt x="368" y="20125"/>
                    <a:pt x="512" y="2007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118" name="Rectangle 308"/>
          <p:cNvSpPr txBox="1"/>
          <p:nvPr/>
        </p:nvSpPr>
        <p:spPr>
          <a:xfrm>
            <a:off x="5226050" y="5302249"/>
            <a:ext cx="406402" cy="3302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i="1">
                <a:latin typeface="+mn-lt"/>
                <a:ea typeface="+mn-ea"/>
                <a:cs typeface="+mn-cs"/>
                <a:sym typeface="Helvetica"/>
              </a:defRPr>
            </a:lvl1pPr>
          </a:lstStyle>
          <a:p>
            <a:r>
              <a:rPr dirty="0"/>
              <a:t>GĐ</a:t>
            </a:r>
          </a:p>
        </p:txBody>
      </p:sp>
      <p:sp>
        <p:nvSpPr>
          <p:cNvPr id="2142" name="Rectangle 254"/>
          <p:cNvSpPr/>
          <p:nvPr/>
        </p:nvSpPr>
        <p:spPr>
          <a:xfrm>
            <a:off x="4087812" y="2028825"/>
            <a:ext cx="1625601" cy="3667125"/>
          </a:xfrm>
          <a:prstGeom prst="rect">
            <a:avLst/>
          </a:prstGeom>
          <a:ln w="76200">
            <a:solidFill>
              <a:srgbClr val="70FABF"/>
            </a:solidFill>
            <a:miter/>
          </a:ln>
          <a:effectLst>
            <a:outerShdw dist="74053" dir="3542175"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143" name="AutoShape 276"/>
          <p:cNvSpPr/>
          <p:nvPr/>
        </p:nvSpPr>
        <p:spPr>
          <a:xfrm rot="20549841">
            <a:off x="5341937" y="4076700"/>
            <a:ext cx="2732088" cy="463550"/>
          </a:xfrm>
          <a:prstGeom prst="leftArrow">
            <a:avLst>
              <a:gd name="adj1" fmla="val 50000"/>
              <a:gd name="adj2" fmla="val 147346"/>
            </a:avLst>
          </a:prstGeom>
          <a:solidFill>
            <a:srgbClr val="FF0000"/>
          </a:solidFill>
          <a:ln w="57150">
            <a:solidFill>
              <a:srgbClr val="FFFFFF"/>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2146" name="Group 336"/>
          <p:cNvGrpSpPr/>
          <p:nvPr/>
        </p:nvGrpSpPr>
        <p:grpSpPr>
          <a:xfrm>
            <a:off x="519112" y="7938"/>
            <a:ext cx="774701" cy="1714501"/>
            <a:chOff x="0" y="0"/>
            <a:chExt cx="774700" cy="1714500"/>
          </a:xfrm>
        </p:grpSpPr>
        <p:sp>
          <p:nvSpPr>
            <p:cNvPr id="2144" name="Rectangle 337"/>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2145" name="Line 338"/>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2147" name="Rectangle 339"/>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148" name="Rectangle 340"/>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2149" name="AutoShape 341"/>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150" name="Rectangle 342"/>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151" name="AutoShape 343"/>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152" name="Line 344"/>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2153" name="Line 345"/>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2154" name="Line 346"/>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2155" name="Line 347"/>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2156" name="Line 348"/>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2157" name="Line 352"/>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2158" name="Rectangle 355"/>
          <p:cNvSpPr txBox="1"/>
          <p:nvPr/>
        </p:nvSpPr>
        <p:spPr>
          <a:xfrm>
            <a:off x="8051800" y="4373562"/>
            <a:ext cx="73660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a:defRPr sz="900">
                <a:solidFill>
                  <a:srgbClr val="000000"/>
                </a:solidFill>
                <a:latin typeface="+mn-lt"/>
                <a:ea typeface="+mn-ea"/>
                <a:cs typeface="+mn-cs"/>
                <a:sym typeface="Helvetica"/>
              </a:defRPr>
            </a:lvl1pPr>
          </a:lstStyle>
          <a:p>
            <a:r>
              <a:t>40</a:t>
            </a:r>
          </a:p>
        </p:txBody>
      </p:sp>
      <p:sp>
        <p:nvSpPr>
          <p:cNvPr id="2159" name="Rectangle 356"/>
          <p:cNvSpPr txBox="1"/>
          <p:nvPr/>
        </p:nvSpPr>
        <p:spPr>
          <a:xfrm>
            <a:off x="7985125" y="4549775"/>
            <a:ext cx="93980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5 Bài giảng</a:t>
            </a:r>
          </a:p>
        </p:txBody>
      </p:sp>
      <p:sp>
        <p:nvSpPr>
          <p:cNvPr id="2160" name="Rectangle 114"/>
          <p:cNvSpPr txBox="1"/>
          <p:nvPr/>
        </p:nvSpPr>
        <p:spPr>
          <a:xfrm>
            <a:off x="8156575" y="3856037"/>
            <a:ext cx="4508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2161" name="Rectangle 115"/>
          <p:cNvSpPr txBox="1"/>
          <p:nvPr/>
        </p:nvSpPr>
        <p:spPr>
          <a:xfrm>
            <a:off x="8075613" y="4040187"/>
            <a:ext cx="56516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D - L</a:t>
            </a:r>
          </a:p>
        </p:txBody>
      </p:sp>
      <p:sp>
        <p:nvSpPr>
          <p:cNvPr id="2162" name="Rectangle 118"/>
          <p:cNvSpPr txBox="1"/>
          <p:nvPr/>
        </p:nvSpPr>
        <p:spPr>
          <a:xfrm>
            <a:off x="7942263" y="4206875"/>
            <a:ext cx="1116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2163" name="Rectangle 78"/>
          <p:cNvSpPr txBox="1"/>
          <p:nvPr/>
        </p:nvSpPr>
        <p:spPr>
          <a:xfrm>
            <a:off x="7980363"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2164" name="Rectangle 80"/>
          <p:cNvSpPr txBox="1"/>
          <p:nvPr/>
        </p:nvSpPr>
        <p:spPr>
          <a:xfrm>
            <a:off x="7964488"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314" name="Freeform 314" descr="Cork">
            <a:extLst>
              <a:ext uri="{FF2B5EF4-FFF2-40B4-BE49-F238E27FC236}">
                <a16:creationId xmlns:a16="http://schemas.microsoft.com/office/drawing/2014/main" id="{3C836890-C2CD-5B45-AE3C-AEA4475849A4}"/>
              </a:ext>
            </a:extLst>
          </p:cNvPr>
          <p:cNvSpPr>
            <a:spLocks/>
          </p:cNvSpPr>
          <p:nvPr/>
        </p:nvSpPr>
        <p:spPr bwMode="auto">
          <a:xfrm>
            <a:off x="7565260" y="1478536"/>
            <a:ext cx="369133" cy="261698"/>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15" name="Freeform 327" descr="Cork">
            <a:extLst>
              <a:ext uri="{FF2B5EF4-FFF2-40B4-BE49-F238E27FC236}">
                <a16:creationId xmlns:a16="http://schemas.microsoft.com/office/drawing/2014/main" id="{B593094A-0D4F-1D48-914E-DCE1AFBCDDD1}"/>
              </a:ext>
            </a:extLst>
          </p:cNvPr>
          <p:cNvSpPr>
            <a:spLocks/>
          </p:cNvSpPr>
          <p:nvPr/>
        </p:nvSpPr>
        <p:spPr bwMode="auto">
          <a:xfrm>
            <a:off x="7565260" y="2291336"/>
            <a:ext cx="369133" cy="261698"/>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090"/>
                                        </p:tgtEl>
                                        <p:attrNameLst>
                                          <p:attrName>style.visibility</p:attrName>
                                        </p:attrNameLst>
                                      </p:cBhvr>
                                      <p:to>
                                        <p:strVal val="visible"/>
                                      </p:to>
                                    </p:set>
                                    <p:anim calcmode="lin" valueType="num">
                                      <p:cBhvr>
                                        <p:cTn id="7" dur="500" fill="hold"/>
                                        <p:tgtEl>
                                          <p:spTgt spid="2090"/>
                                        </p:tgtEl>
                                        <p:attrNameLst>
                                          <p:attrName>ppt_w</p:attrName>
                                        </p:attrNameLst>
                                      </p:cBhvr>
                                      <p:tavLst>
                                        <p:tav tm="0">
                                          <p:val>
                                            <p:fltVal val="0"/>
                                          </p:val>
                                        </p:tav>
                                        <p:tav tm="100000">
                                          <p:val>
                                            <p:strVal val="#ppt_w"/>
                                          </p:val>
                                        </p:tav>
                                      </p:tavLst>
                                    </p:anim>
                                    <p:anim calcmode="lin" valueType="num">
                                      <p:cBhvr>
                                        <p:cTn id="8" dur="500" fill="hold"/>
                                        <p:tgtEl>
                                          <p:spTgt spid="209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2142"/>
                                        </p:tgtEl>
                                        <p:attrNameLst>
                                          <p:attrName>style.visibility</p:attrName>
                                        </p:attrNameLst>
                                      </p:cBhvr>
                                      <p:to>
                                        <p:strVal val="visible"/>
                                      </p:to>
                                    </p:set>
                                    <p:anim calcmode="lin" valueType="num">
                                      <p:cBhvr>
                                        <p:cTn id="12" dur="500" fill="hold"/>
                                        <p:tgtEl>
                                          <p:spTgt spid="2142"/>
                                        </p:tgtEl>
                                        <p:attrNameLst>
                                          <p:attrName>ppt_w</p:attrName>
                                        </p:attrNameLst>
                                      </p:cBhvr>
                                      <p:tavLst>
                                        <p:tav tm="0">
                                          <p:val>
                                            <p:fltVal val="0"/>
                                          </p:val>
                                        </p:tav>
                                        <p:tav tm="100000">
                                          <p:val>
                                            <p:strVal val="#ppt_w"/>
                                          </p:val>
                                        </p:tav>
                                      </p:tavLst>
                                    </p:anim>
                                    <p:anim calcmode="lin" valueType="num">
                                      <p:cBhvr>
                                        <p:cTn id="13" dur="500" fill="hold"/>
                                        <p:tgtEl>
                                          <p:spTgt spid="214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2" presetClass="entr" presetSubtype="2" fill="hold" grpId="3" nodeType="afterEffect">
                                  <p:stCondLst>
                                    <p:cond delay="0"/>
                                  </p:stCondLst>
                                  <p:iterate>
                                    <p:tmAbs val="0"/>
                                  </p:iterate>
                                  <p:childTnLst>
                                    <p:set>
                                      <p:cBhvr>
                                        <p:cTn id="16" fill="hold"/>
                                        <p:tgtEl>
                                          <p:spTgt spid="2143"/>
                                        </p:tgtEl>
                                        <p:attrNameLst>
                                          <p:attrName>style.visibility</p:attrName>
                                        </p:attrNameLst>
                                      </p:cBhvr>
                                      <p:to>
                                        <p:strVal val="visible"/>
                                      </p:to>
                                    </p:set>
                                    <p:animEffect transition="in" filter="wipe(right)">
                                      <p:cBhvr>
                                        <p:cTn id="17" dur="500"/>
                                        <p:tgtEl>
                                          <p:spTgt spid="2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0" grpId="1" animBg="1" advAuto="0"/>
      <p:bldP spid="2142" grpId="2" animBg="1" advAuto="0"/>
      <p:bldP spid="2143"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0" name="Group 7"/>
          <p:cNvGrpSpPr/>
          <p:nvPr/>
        </p:nvGrpSpPr>
        <p:grpSpPr>
          <a:xfrm>
            <a:off x="1244662" y="1330324"/>
            <a:ext cx="7238157" cy="5359401"/>
            <a:chOff x="0" y="0"/>
            <a:chExt cx="7238156" cy="5359400"/>
          </a:xfrm>
        </p:grpSpPr>
        <p:sp>
          <p:nvSpPr>
            <p:cNvPr id="2168" name="Rectangle 3"/>
            <p:cNvSpPr txBox="1"/>
            <p:nvPr/>
          </p:nvSpPr>
          <p:spPr>
            <a:xfrm>
              <a:off x="1980331" y="0"/>
              <a:ext cx="5257826" cy="39243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p>
              <a:pPr algn="ctr">
                <a:defRPr sz="9600" b="0">
                  <a:solidFill>
                    <a:srgbClr val="FAFD00"/>
                  </a:solidFill>
                </a:defRPr>
              </a:pPr>
              <a:r>
                <a:t>AGM</a:t>
              </a:r>
              <a:r>
                <a:rPr sz="25200">
                  <a:solidFill>
                    <a:srgbClr val="00FF00"/>
                  </a:solidFill>
                </a:rPr>
                <a:t>G</a:t>
              </a:r>
            </a:p>
          </p:txBody>
        </p:sp>
        <p:sp>
          <p:nvSpPr>
            <p:cNvPr id="2169" name="Rectangle 4"/>
            <p:cNvSpPr txBox="1"/>
            <p:nvPr/>
          </p:nvSpPr>
          <p:spPr>
            <a:xfrm>
              <a:off x="0" y="2895600"/>
              <a:ext cx="980951" cy="24638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ctr">
                <a:defRPr sz="15600" b="0">
                  <a:solidFill>
                    <a:srgbClr val="D83104"/>
                  </a:solidFill>
                </a:defRPr>
              </a:lvl1pPr>
            </a:lstStyle>
            <a:p>
              <a:r>
                <a:t>?</a:t>
              </a:r>
            </a:p>
          </p:txBody>
        </p:sp>
      </p:grpSp>
      <p:sp>
        <p:nvSpPr>
          <p:cNvPr id="2171" name="Text Box 9"/>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172" name="Rectangle 13"/>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32</a:t>
            </a:r>
          </a:p>
        </p:txBody>
      </p:sp>
      <p:grpSp>
        <p:nvGrpSpPr>
          <p:cNvPr id="2175" name="Group 14"/>
          <p:cNvGrpSpPr/>
          <p:nvPr/>
        </p:nvGrpSpPr>
        <p:grpSpPr>
          <a:xfrm>
            <a:off x="519112" y="7938"/>
            <a:ext cx="774701" cy="1714501"/>
            <a:chOff x="0" y="0"/>
            <a:chExt cx="774700" cy="1714500"/>
          </a:xfrm>
        </p:grpSpPr>
        <p:sp>
          <p:nvSpPr>
            <p:cNvPr id="2173" name="Rectangle 15"/>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2174" name="Line 16"/>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2176" name="Text Box 17"/>
          <p:cNvSpPr txBox="1"/>
          <p:nvPr/>
        </p:nvSpPr>
        <p:spPr>
          <a:xfrm>
            <a:off x="1768475"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1:1</a:t>
            </a:r>
          </a:p>
        </p:txBody>
      </p:sp>
      <p:sp>
        <p:nvSpPr>
          <p:cNvPr id="2177" name="Rectangle 2"/>
          <p:cNvSpPr txBox="1"/>
          <p:nvPr/>
        </p:nvSpPr>
        <p:spPr>
          <a:xfrm>
            <a:off x="701674" y="1908175"/>
            <a:ext cx="2382840" cy="3085108"/>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3200">
                <a:solidFill>
                  <a:srgbClr val="FAFD00"/>
                </a:solidFill>
              </a:defRPr>
            </a:pPr>
            <a:r>
              <a:t>NGƯ</a:t>
            </a:r>
            <a:r>
              <a:rPr>
                <a:latin typeface="+mn-lt"/>
                <a:ea typeface="+mn-ea"/>
                <a:cs typeface="+mn-cs"/>
                <a:sym typeface="Helvetica"/>
              </a:rPr>
              <a:t>Ờ</a:t>
            </a:r>
            <a:r>
              <a:t>I </a:t>
            </a:r>
            <a:r>
              <a:rPr>
                <a:solidFill>
                  <a:srgbClr val="FFFFFF"/>
                </a:solidFill>
              </a:rPr>
              <a:t>TH</a:t>
            </a:r>
            <a:r>
              <a:rPr>
                <a:solidFill>
                  <a:srgbClr val="FFFFFF"/>
                </a:solidFill>
                <a:latin typeface="+mn-lt"/>
                <a:ea typeface="+mn-ea"/>
                <a:cs typeface="+mn-cs"/>
                <a:sym typeface="Helvetica"/>
              </a:rPr>
              <a:t>Ứ </a:t>
            </a:r>
            <a:r>
              <a:rPr>
                <a:solidFill>
                  <a:srgbClr val="FFFFFF"/>
                </a:solidFill>
              </a:rPr>
              <a:t>TƯ </a:t>
            </a:r>
            <a:r>
              <a:t>trong 4 </a:t>
            </a:r>
            <a:r>
              <a:rPr>
                <a:solidFill>
                  <a:srgbClr val="FFFFFF"/>
                </a:solidFill>
              </a:rPr>
              <a:t>NHÂN V</a:t>
            </a:r>
            <a:r>
              <a:rPr>
                <a:solidFill>
                  <a:srgbClr val="FFFFFF"/>
                </a:solidFill>
                <a:latin typeface="+mn-lt"/>
                <a:ea typeface="+mn-ea"/>
                <a:cs typeface="+mn-cs"/>
                <a:sym typeface="Helvetica"/>
              </a:rPr>
              <a:t>Ậ</a:t>
            </a:r>
            <a:r>
              <a:rPr>
                <a:solidFill>
                  <a:srgbClr val="FFFFFF"/>
                </a:solidFill>
              </a:rPr>
              <a:t>T </a:t>
            </a:r>
            <a:endParaRPr>
              <a:solidFill>
                <a:srgbClr val="00DFCA"/>
              </a:solidFill>
              <a:latin typeface="Comic Sans MS"/>
              <a:ea typeface="Comic Sans MS"/>
              <a:cs typeface="Comic Sans MS"/>
              <a:sym typeface="Comic Sans MS"/>
            </a:endParaRPr>
          </a:p>
          <a:p>
            <a:pPr>
              <a:defRPr sz="3200">
                <a:solidFill>
                  <a:srgbClr val="FAFD00"/>
                </a:solidFill>
              </a:defRPr>
            </a:pPr>
            <a:r>
              <a:t>là:</a:t>
            </a:r>
            <a:endParaRPr>
              <a:solidFill>
                <a:srgbClr val="00DFCA"/>
              </a:solidFill>
              <a:latin typeface="Comic Sans MS"/>
              <a:ea typeface="Comic Sans MS"/>
              <a:cs typeface="Comic Sans MS"/>
              <a:sym typeface="Comic Sans MS"/>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170"/>
                                        </p:tgtEl>
                                        <p:attrNameLst>
                                          <p:attrName>style.visibility</p:attrName>
                                        </p:attrNameLst>
                                      </p:cBhvr>
                                      <p:to>
                                        <p:strVal val="visible"/>
                                      </p:to>
                                    </p:set>
                                    <p:anim calcmode="lin" valueType="num">
                                      <p:cBhvr>
                                        <p:cTn id="7" dur="500" fill="hold"/>
                                        <p:tgtEl>
                                          <p:spTgt spid="2170"/>
                                        </p:tgtEl>
                                        <p:attrNameLst>
                                          <p:attrName>ppt_w</p:attrName>
                                        </p:attrNameLst>
                                      </p:cBhvr>
                                      <p:tavLst>
                                        <p:tav tm="0">
                                          <p:val>
                                            <p:fltVal val="0"/>
                                          </p:val>
                                        </p:tav>
                                        <p:tav tm="100000">
                                          <p:val>
                                            <p:strVal val="#ppt_w"/>
                                          </p:val>
                                        </p:tav>
                                      </p:tavLst>
                                    </p:anim>
                                    <p:anim calcmode="lin" valueType="num">
                                      <p:cBhvr>
                                        <p:cTn id="8" dur="500" fill="hold"/>
                                        <p:tgtEl>
                                          <p:spTgt spid="21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 name="Rectangle 3"/>
          <p:cNvSpPr txBox="1"/>
          <p:nvPr/>
        </p:nvSpPr>
        <p:spPr>
          <a:xfrm>
            <a:off x="3224994" y="1330325"/>
            <a:ext cx="5257825" cy="39243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ctr">
              <a:defRPr sz="9600" b="0">
                <a:solidFill>
                  <a:srgbClr val="FAFD00"/>
                </a:solidFill>
              </a:defRPr>
            </a:pPr>
            <a:r>
              <a:t>AGM</a:t>
            </a:r>
            <a:r>
              <a:rPr sz="25200">
                <a:solidFill>
                  <a:srgbClr val="00FF00"/>
                </a:solidFill>
              </a:rPr>
              <a:t>G</a:t>
            </a:r>
          </a:p>
        </p:txBody>
      </p:sp>
      <p:sp>
        <p:nvSpPr>
          <p:cNvPr id="2182" name="Rectangle 4"/>
          <p:cNvSpPr txBox="1"/>
          <p:nvPr/>
        </p:nvSpPr>
        <p:spPr>
          <a:xfrm>
            <a:off x="2104529" y="4756150"/>
            <a:ext cx="5238155" cy="1308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ctr">
              <a:defRPr sz="8000" b="0" i="1">
                <a:solidFill>
                  <a:srgbClr val="00FF00"/>
                </a:solidFill>
              </a:defRPr>
            </a:pPr>
            <a:r>
              <a:t>“GIÔ-SUÊ”</a:t>
            </a:r>
          </a:p>
        </p:txBody>
      </p:sp>
      <p:sp>
        <p:nvSpPr>
          <p:cNvPr id="2183" name="Text Box 9"/>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184" name="Rectangle 13"/>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33</a:t>
            </a:r>
          </a:p>
        </p:txBody>
      </p:sp>
      <p:grpSp>
        <p:nvGrpSpPr>
          <p:cNvPr id="2187" name="Group 14"/>
          <p:cNvGrpSpPr/>
          <p:nvPr/>
        </p:nvGrpSpPr>
        <p:grpSpPr>
          <a:xfrm>
            <a:off x="519112" y="7938"/>
            <a:ext cx="774701" cy="1714501"/>
            <a:chOff x="0" y="0"/>
            <a:chExt cx="774700" cy="1714500"/>
          </a:xfrm>
        </p:grpSpPr>
        <p:sp>
          <p:nvSpPr>
            <p:cNvPr id="2185" name="Rectangle 15"/>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2186" name="Line 16"/>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2188" name="Text Box 17"/>
          <p:cNvSpPr txBox="1"/>
          <p:nvPr/>
        </p:nvSpPr>
        <p:spPr>
          <a:xfrm>
            <a:off x="1768475"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1:1</a:t>
            </a:r>
          </a:p>
        </p:txBody>
      </p:sp>
      <p:sp>
        <p:nvSpPr>
          <p:cNvPr id="2189" name="Rectangle 2"/>
          <p:cNvSpPr txBox="1"/>
          <p:nvPr/>
        </p:nvSpPr>
        <p:spPr>
          <a:xfrm>
            <a:off x="701674" y="1908175"/>
            <a:ext cx="2382840" cy="3085108"/>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3200">
                <a:solidFill>
                  <a:srgbClr val="FAFD00"/>
                </a:solidFill>
              </a:defRPr>
            </a:pPr>
            <a:r>
              <a:t>NGƯ</a:t>
            </a:r>
            <a:r>
              <a:rPr>
                <a:latin typeface="+mn-lt"/>
                <a:ea typeface="+mn-ea"/>
                <a:cs typeface="+mn-cs"/>
                <a:sym typeface="Helvetica"/>
              </a:rPr>
              <a:t>Ờ</a:t>
            </a:r>
            <a:r>
              <a:t>I </a:t>
            </a:r>
            <a:r>
              <a:rPr>
                <a:solidFill>
                  <a:srgbClr val="FFFFFF"/>
                </a:solidFill>
              </a:rPr>
              <a:t>TH</a:t>
            </a:r>
            <a:r>
              <a:rPr>
                <a:solidFill>
                  <a:srgbClr val="FFFFFF"/>
                </a:solidFill>
                <a:latin typeface="+mn-lt"/>
                <a:ea typeface="+mn-ea"/>
                <a:cs typeface="+mn-cs"/>
                <a:sym typeface="Helvetica"/>
              </a:rPr>
              <a:t>Ứ </a:t>
            </a:r>
            <a:r>
              <a:rPr>
                <a:solidFill>
                  <a:srgbClr val="FFFFFF"/>
                </a:solidFill>
              </a:rPr>
              <a:t>TƯ </a:t>
            </a:r>
            <a:r>
              <a:t>trong 4 </a:t>
            </a:r>
            <a:r>
              <a:rPr>
                <a:solidFill>
                  <a:srgbClr val="FFFFFF"/>
                </a:solidFill>
              </a:rPr>
              <a:t>NHÂN V</a:t>
            </a:r>
            <a:r>
              <a:rPr>
                <a:solidFill>
                  <a:srgbClr val="FFFFFF"/>
                </a:solidFill>
                <a:latin typeface="+mn-lt"/>
                <a:ea typeface="+mn-ea"/>
                <a:cs typeface="+mn-cs"/>
                <a:sym typeface="Helvetica"/>
              </a:rPr>
              <a:t>Ậ</a:t>
            </a:r>
            <a:r>
              <a:rPr>
                <a:solidFill>
                  <a:srgbClr val="FFFFFF"/>
                </a:solidFill>
              </a:rPr>
              <a:t>T </a:t>
            </a:r>
            <a:endParaRPr>
              <a:solidFill>
                <a:srgbClr val="00DFCA"/>
              </a:solidFill>
              <a:latin typeface="Comic Sans MS"/>
              <a:ea typeface="Comic Sans MS"/>
              <a:cs typeface="Comic Sans MS"/>
              <a:sym typeface="Comic Sans MS"/>
            </a:endParaRPr>
          </a:p>
          <a:p>
            <a:pPr>
              <a:defRPr sz="3200">
                <a:solidFill>
                  <a:srgbClr val="FAFD00"/>
                </a:solidFill>
              </a:defRPr>
            </a:pPr>
            <a:r>
              <a:t>là:</a:t>
            </a:r>
            <a:endParaRPr>
              <a:solidFill>
                <a:srgbClr val="00DFCA"/>
              </a:solidFill>
              <a:latin typeface="Comic Sans MS"/>
              <a:ea typeface="Comic Sans MS"/>
              <a:cs typeface="Comic Sans MS"/>
              <a:sym typeface="Comic Sans MS"/>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3" name="Line 2"/>
          <p:cNvSpPr/>
          <p:nvPr/>
        </p:nvSpPr>
        <p:spPr>
          <a:xfrm>
            <a:off x="787400" y="838200"/>
            <a:ext cx="406400" cy="0"/>
          </a:xfrm>
          <a:prstGeom prst="line">
            <a:avLst/>
          </a:prstGeom>
          <a:ln w="50800">
            <a:solidFill>
              <a:srgbClr val="FFD34A"/>
            </a:solidFill>
          </a:ln>
          <a:effectLst>
            <a:outerShdw dist="107762" dir="2700000" rotWithShape="0">
              <a:srgbClr val="1A0004"/>
            </a:outerShdw>
          </a:effectLst>
        </p:spPr>
        <p:txBody>
          <a:bodyPr lIns="45719" rIns="45719"/>
          <a:lstStyle/>
          <a:p>
            <a:pPr>
              <a:defRPr>
                <a:solidFill>
                  <a:srgbClr val="FFFFFF"/>
                </a:solidFill>
              </a:defRPr>
            </a:pPr>
            <a:endParaRPr/>
          </a:p>
        </p:txBody>
      </p:sp>
      <p:sp>
        <p:nvSpPr>
          <p:cNvPr id="2194" name="Rectangle 3"/>
          <p:cNvSpPr/>
          <p:nvPr/>
        </p:nvSpPr>
        <p:spPr>
          <a:xfrm>
            <a:off x="698500" y="850900"/>
            <a:ext cx="7823200" cy="5097463"/>
          </a:xfrm>
          <a:prstGeom prst="rect">
            <a:avLst/>
          </a:prstGeom>
          <a:solidFill>
            <a:schemeClr val="accent2"/>
          </a:solidFill>
          <a:ln w="76200">
            <a:solidFill>
              <a:schemeClr val="accent1"/>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195" name="Rectangle 4"/>
          <p:cNvSpPr txBox="1"/>
          <p:nvPr/>
        </p:nvSpPr>
        <p:spPr>
          <a:xfrm>
            <a:off x="738187" y="900112"/>
            <a:ext cx="7921626" cy="4466854"/>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defRPr sz="3600">
                <a:solidFill>
                  <a:srgbClr val="FAFD00"/>
                </a:solidFill>
              </a:defRPr>
            </a:pPr>
            <a:r>
              <a:t>NIÊN Đ</a:t>
            </a:r>
            <a:r>
              <a:rPr>
                <a:latin typeface="+mn-lt"/>
                <a:ea typeface="+mn-ea"/>
                <a:cs typeface="+mn-cs"/>
                <a:sym typeface="Helvetica"/>
              </a:rPr>
              <a:t>Ạ</a:t>
            </a:r>
            <a:r>
              <a:t>I T</a:t>
            </a:r>
            <a:r>
              <a:rPr>
                <a:latin typeface="+mn-lt"/>
                <a:ea typeface="+mn-ea"/>
                <a:cs typeface="+mn-cs"/>
                <a:sym typeface="Helvetica"/>
              </a:rPr>
              <a:t>Ổ</a:t>
            </a:r>
            <a:r>
              <a:t>NG QUÁT:</a:t>
            </a:r>
            <a:endParaRPr>
              <a:solidFill>
                <a:srgbClr val="00DFCA"/>
              </a:solidFill>
              <a:latin typeface="Comic Sans MS"/>
              <a:ea typeface="Comic Sans MS"/>
              <a:cs typeface="Comic Sans MS"/>
              <a:sym typeface="Comic Sans MS"/>
            </a:endParaRPr>
          </a:p>
          <a:p>
            <a:pPr algn="ctr">
              <a:defRPr sz="3600">
                <a:solidFill>
                  <a:srgbClr val="FAFD00"/>
                </a:solidFill>
              </a:defRPr>
            </a:pPr>
            <a:endParaRPr>
              <a:solidFill>
                <a:srgbClr val="00DFCA"/>
              </a:solidFill>
              <a:latin typeface="Comic Sans MS"/>
              <a:ea typeface="Comic Sans MS"/>
              <a:cs typeface="Comic Sans MS"/>
              <a:sym typeface="Comic Sans MS"/>
            </a:endParaRPr>
          </a:p>
          <a:p>
            <a:pPr>
              <a:defRPr sz="3600">
                <a:solidFill>
                  <a:srgbClr val="FAFD00"/>
                </a:solidFill>
              </a:defRPr>
            </a:pPr>
            <a:r>
              <a:t>ÁP-RA-HAM -  GIÔ-SÉP  	2000 T.C.</a:t>
            </a:r>
            <a:endParaRPr>
              <a:solidFill>
                <a:srgbClr val="00DFCA"/>
              </a:solidFill>
              <a:latin typeface="Comic Sans MS"/>
              <a:ea typeface="Comic Sans MS"/>
              <a:cs typeface="Comic Sans MS"/>
              <a:sym typeface="Comic Sans MS"/>
            </a:endParaRPr>
          </a:p>
          <a:p>
            <a:pPr>
              <a:defRPr sz="3600">
                <a:solidFill>
                  <a:srgbClr val="FAFD00"/>
                </a:solidFill>
              </a:defRPr>
            </a:pPr>
            <a:endParaRPr>
              <a:solidFill>
                <a:srgbClr val="00DFCA"/>
              </a:solidFill>
              <a:latin typeface="Comic Sans MS"/>
              <a:ea typeface="Comic Sans MS"/>
              <a:cs typeface="Comic Sans MS"/>
              <a:sym typeface="Comic Sans MS"/>
            </a:endParaRPr>
          </a:p>
          <a:p>
            <a:pPr>
              <a:defRPr sz="3600">
                <a:solidFill>
                  <a:srgbClr val="FFFFFF"/>
                </a:solidFill>
              </a:defRPr>
            </a:pPr>
            <a:r>
              <a:t>MÔI-SE – GIÔ-SUÊ	 	1500 T.C.</a:t>
            </a:r>
            <a:endParaRPr>
              <a:solidFill>
                <a:srgbClr val="FAFD00"/>
              </a:solidFill>
            </a:endParaRPr>
          </a:p>
          <a:p>
            <a:pPr>
              <a:defRPr sz="3600">
                <a:solidFill>
                  <a:srgbClr val="FAFD00"/>
                </a:solidFill>
              </a:defRPr>
            </a:pPr>
            <a:endParaRPr>
              <a:solidFill>
                <a:srgbClr val="FAFD00"/>
              </a:solidFill>
            </a:endParaRPr>
          </a:p>
          <a:p>
            <a:pPr>
              <a:defRPr sz="3600">
                <a:solidFill>
                  <a:srgbClr val="FAFD00"/>
                </a:solidFill>
              </a:defRPr>
            </a:pPr>
            <a:endParaRPr>
              <a:solidFill>
                <a:srgbClr val="FAFD00"/>
              </a:solidFill>
            </a:endParaRPr>
          </a:p>
        </p:txBody>
      </p:sp>
      <p:sp>
        <p:nvSpPr>
          <p:cNvPr id="2196" name="Text Box 7"/>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197" name="Rectangle 11"/>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34</a:t>
            </a:r>
          </a:p>
        </p:txBody>
      </p:sp>
      <p:sp>
        <p:nvSpPr>
          <p:cNvPr id="2198" name="Text Box 12"/>
          <p:cNvSpPr txBox="1"/>
          <p:nvPr/>
        </p:nvSpPr>
        <p:spPr>
          <a:xfrm>
            <a:off x="1768475"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7" name="Group 4"/>
          <p:cNvGrpSpPr/>
          <p:nvPr/>
        </p:nvGrpSpPr>
        <p:grpSpPr>
          <a:xfrm>
            <a:off x="2327256" y="1531937"/>
            <a:ext cx="4460894" cy="3598863"/>
            <a:chOff x="0" y="0"/>
            <a:chExt cx="4460893" cy="3598861"/>
          </a:xfrm>
        </p:grpSpPr>
        <p:sp>
          <p:nvSpPr>
            <p:cNvPr id="2202" name="Rectangle 5"/>
            <p:cNvSpPr/>
            <p:nvPr/>
          </p:nvSpPr>
          <p:spPr>
            <a:xfrm>
              <a:off x="98443" y="342899"/>
              <a:ext cx="1550988" cy="6619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03" name="Rectangle 6"/>
            <p:cNvSpPr txBox="1"/>
            <p:nvPr/>
          </p:nvSpPr>
          <p:spPr>
            <a:xfrm>
              <a:off x="219013" y="53974"/>
              <a:ext cx="1181262" cy="292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b="0">
                  <a:solidFill>
                    <a:schemeClr val="accent2"/>
                  </a:solidFill>
                </a:defRPr>
              </a:lvl1pPr>
            </a:lstStyle>
            <a:p>
              <a:r>
                <a:t>ABRAHAM</a:t>
              </a:r>
            </a:p>
          </p:txBody>
        </p:sp>
        <p:sp>
          <p:nvSpPr>
            <p:cNvPr id="2204" name="Rectangle 7"/>
            <p:cNvSpPr/>
            <p:nvPr/>
          </p:nvSpPr>
          <p:spPr>
            <a:xfrm>
              <a:off x="98443" y="342899"/>
              <a:ext cx="2166938" cy="725488"/>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05" name="AutoShape 8"/>
            <p:cNvSpPr/>
            <p:nvPr/>
          </p:nvSpPr>
          <p:spPr>
            <a:xfrm>
              <a:off x="98443" y="0"/>
              <a:ext cx="1274764" cy="939800"/>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06" name="Rectangle 9"/>
            <p:cNvSpPr/>
            <p:nvPr/>
          </p:nvSpPr>
          <p:spPr>
            <a:xfrm>
              <a:off x="98443" y="342899"/>
              <a:ext cx="1550988" cy="596900"/>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07" name="Rectangle 10"/>
            <p:cNvSpPr txBox="1"/>
            <p:nvPr/>
          </p:nvSpPr>
          <p:spPr>
            <a:xfrm>
              <a:off x="0" y="3174"/>
              <a:ext cx="1346238"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SÁNG TẠO</a:t>
              </a:r>
            </a:p>
          </p:txBody>
        </p:sp>
        <p:sp>
          <p:nvSpPr>
            <p:cNvPr id="2208" name="Line 11"/>
            <p:cNvSpPr/>
            <p:nvPr/>
          </p:nvSpPr>
          <p:spPr>
            <a:xfrm>
              <a:off x="98443" y="257174"/>
              <a:ext cx="1588" cy="747713"/>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09" name="Line 12"/>
            <p:cNvSpPr/>
            <p:nvPr/>
          </p:nvSpPr>
          <p:spPr>
            <a:xfrm>
              <a:off x="1350981" y="342899"/>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10" name="Rectangle 13"/>
            <p:cNvSpPr/>
            <p:nvPr/>
          </p:nvSpPr>
          <p:spPr>
            <a:xfrm>
              <a:off x="331806" y="598487"/>
              <a:ext cx="1550988" cy="684213"/>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11" name="Rectangle 14"/>
            <p:cNvSpPr txBox="1"/>
            <p:nvPr/>
          </p:nvSpPr>
          <p:spPr>
            <a:xfrm>
              <a:off x="446025" y="331787"/>
              <a:ext cx="1181262" cy="292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b="0">
                  <a:solidFill>
                    <a:schemeClr val="accent2"/>
                  </a:solidFill>
                </a:defRPr>
              </a:lvl1pPr>
            </a:lstStyle>
            <a:p>
              <a:r>
                <a:t>ABRAHAM</a:t>
              </a:r>
            </a:p>
          </p:txBody>
        </p:sp>
        <p:sp>
          <p:nvSpPr>
            <p:cNvPr id="2212" name="Rectangle 15"/>
            <p:cNvSpPr/>
            <p:nvPr/>
          </p:nvSpPr>
          <p:spPr>
            <a:xfrm>
              <a:off x="331806" y="598487"/>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13" name="AutoShape 16"/>
            <p:cNvSpPr/>
            <p:nvPr/>
          </p:nvSpPr>
          <p:spPr>
            <a:xfrm>
              <a:off x="331806" y="257174"/>
              <a:ext cx="1252538" cy="960439"/>
            </a:xfrm>
            <a:prstGeom prst="roundRect">
              <a:avLst>
                <a:gd name="adj" fmla="val 1049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14" name="Rectangle 17"/>
            <p:cNvSpPr/>
            <p:nvPr/>
          </p:nvSpPr>
          <p:spPr>
            <a:xfrm>
              <a:off x="331806" y="598487"/>
              <a:ext cx="1550988"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15" name="Rectangle 18"/>
            <p:cNvSpPr txBox="1"/>
            <p:nvPr/>
          </p:nvSpPr>
          <p:spPr>
            <a:xfrm>
              <a:off x="243792" y="268287"/>
              <a:ext cx="1460315"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ÁP-RA-HAM</a:t>
              </a:r>
            </a:p>
          </p:txBody>
        </p:sp>
        <p:sp>
          <p:nvSpPr>
            <p:cNvPr id="2216" name="Line 19"/>
            <p:cNvSpPr/>
            <p:nvPr/>
          </p:nvSpPr>
          <p:spPr>
            <a:xfrm>
              <a:off x="331806" y="534987"/>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17" name="Line 20"/>
            <p:cNvSpPr/>
            <p:nvPr/>
          </p:nvSpPr>
          <p:spPr>
            <a:xfrm>
              <a:off x="1584343" y="598487"/>
              <a:ext cx="681038"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18" name="Rectangle 21"/>
            <p:cNvSpPr/>
            <p:nvPr/>
          </p:nvSpPr>
          <p:spPr>
            <a:xfrm>
              <a:off x="565168" y="876299"/>
              <a:ext cx="1530351" cy="6619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19" name="Rectangle 22"/>
            <p:cNvSpPr txBox="1"/>
            <p:nvPr/>
          </p:nvSpPr>
          <p:spPr>
            <a:xfrm>
              <a:off x="673037" y="587374"/>
              <a:ext cx="1181263" cy="292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b="0">
                  <a:solidFill>
                    <a:schemeClr val="accent2"/>
                  </a:solidFill>
                </a:defRPr>
              </a:lvl1pPr>
            </a:lstStyle>
            <a:p>
              <a:r>
                <a:t>ABRAHAM</a:t>
              </a:r>
            </a:p>
          </p:txBody>
        </p:sp>
        <p:sp>
          <p:nvSpPr>
            <p:cNvPr id="2220" name="Rectangle 23"/>
            <p:cNvSpPr/>
            <p:nvPr/>
          </p:nvSpPr>
          <p:spPr>
            <a:xfrm>
              <a:off x="565168" y="876299"/>
              <a:ext cx="2166938" cy="725488"/>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21" name="AutoShape 24"/>
            <p:cNvSpPr/>
            <p:nvPr/>
          </p:nvSpPr>
          <p:spPr>
            <a:xfrm>
              <a:off x="565168" y="534987"/>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22" name="Rectangle 25"/>
            <p:cNvSpPr/>
            <p:nvPr/>
          </p:nvSpPr>
          <p:spPr>
            <a:xfrm>
              <a:off x="565168" y="876299"/>
              <a:ext cx="1530351"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23" name="Rectangle 26"/>
            <p:cNvSpPr txBox="1"/>
            <p:nvPr/>
          </p:nvSpPr>
          <p:spPr>
            <a:xfrm>
              <a:off x="572200" y="536574"/>
              <a:ext cx="1155924"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GIÔ-SÉP</a:t>
              </a:r>
            </a:p>
          </p:txBody>
        </p:sp>
        <p:sp>
          <p:nvSpPr>
            <p:cNvPr id="2224" name="Line 27"/>
            <p:cNvSpPr/>
            <p:nvPr/>
          </p:nvSpPr>
          <p:spPr>
            <a:xfrm>
              <a:off x="565168" y="790574"/>
              <a:ext cx="1588" cy="747713"/>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25" name="Line 28"/>
            <p:cNvSpPr/>
            <p:nvPr/>
          </p:nvSpPr>
          <p:spPr>
            <a:xfrm>
              <a:off x="1797068" y="876299"/>
              <a:ext cx="701676"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26" name="Rectangle 29"/>
            <p:cNvSpPr/>
            <p:nvPr/>
          </p:nvSpPr>
          <p:spPr>
            <a:xfrm>
              <a:off x="841393" y="1131887"/>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27" name="AutoShape 30"/>
            <p:cNvSpPr/>
            <p:nvPr/>
          </p:nvSpPr>
          <p:spPr>
            <a:xfrm>
              <a:off x="841393" y="790574"/>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28" name="Rectangle 31"/>
            <p:cNvSpPr/>
            <p:nvPr/>
          </p:nvSpPr>
          <p:spPr>
            <a:xfrm>
              <a:off x="841393" y="1131887"/>
              <a:ext cx="1550988"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29" name="Rectangle 32"/>
            <p:cNvSpPr txBox="1"/>
            <p:nvPr/>
          </p:nvSpPr>
          <p:spPr>
            <a:xfrm>
              <a:off x="931850" y="792162"/>
              <a:ext cx="101606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MÔI-SE</a:t>
              </a:r>
            </a:p>
          </p:txBody>
        </p:sp>
        <p:sp>
          <p:nvSpPr>
            <p:cNvPr id="2230" name="Line 33"/>
            <p:cNvSpPr/>
            <p:nvPr/>
          </p:nvSpPr>
          <p:spPr>
            <a:xfrm>
              <a:off x="841393" y="1068387"/>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31" name="Line 34"/>
            <p:cNvSpPr/>
            <p:nvPr/>
          </p:nvSpPr>
          <p:spPr>
            <a:xfrm>
              <a:off x="2095518" y="1131887"/>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32" name="Rectangle 35"/>
            <p:cNvSpPr/>
            <p:nvPr/>
          </p:nvSpPr>
          <p:spPr>
            <a:xfrm>
              <a:off x="1074756" y="1389062"/>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33" name="AutoShape 36"/>
            <p:cNvSpPr/>
            <p:nvPr/>
          </p:nvSpPr>
          <p:spPr>
            <a:xfrm>
              <a:off x="1074756" y="1068387"/>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34" name="Rectangle 37"/>
            <p:cNvSpPr/>
            <p:nvPr/>
          </p:nvSpPr>
          <p:spPr>
            <a:xfrm>
              <a:off x="1074756" y="1389062"/>
              <a:ext cx="1384301"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35" name="Rectangle 38"/>
            <p:cNvSpPr txBox="1"/>
            <p:nvPr/>
          </p:nvSpPr>
          <p:spPr>
            <a:xfrm>
              <a:off x="1062781" y="1069974"/>
              <a:ext cx="1168537"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GIÔ-SUÊ</a:t>
              </a:r>
            </a:p>
          </p:txBody>
        </p:sp>
        <p:sp>
          <p:nvSpPr>
            <p:cNvPr id="2236" name="Line 39"/>
            <p:cNvSpPr/>
            <p:nvPr/>
          </p:nvSpPr>
          <p:spPr>
            <a:xfrm>
              <a:off x="1074756" y="1325562"/>
              <a:ext cx="1588" cy="74612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37" name="Rectangle 40"/>
            <p:cNvSpPr/>
            <p:nvPr/>
          </p:nvSpPr>
          <p:spPr>
            <a:xfrm>
              <a:off x="1287481" y="1679574"/>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38" name="AutoShape 41"/>
            <p:cNvSpPr/>
            <p:nvPr/>
          </p:nvSpPr>
          <p:spPr>
            <a:xfrm>
              <a:off x="1287481" y="1325562"/>
              <a:ext cx="1300163" cy="938213"/>
            </a:xfrm>
            <a:prstGeom prst="roundRect">
              <a:avLst>
                <a:gd name="adj" fmla="val 1074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39" name="Rectangle 42"/>
            <p:cNvSpPr/>
            <p:nvPr/>
          </p:nvSpPr>
          <p:spPr>
            <a:xfrm>
              <a:off x="1287481" y="1679574"/>
              <a:ext cx="1531938"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40" name="Rectangle 43"/>
            <p:cNvSpPr txBox="1"/>
            <p:nvPr/>
          </p:nvSpPr>
          <p:spPr>
            <a:xfrm>
              <a:off x="1172681" y="1368424"/>
              <a:ext cx="1351962" cy="203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300">
                  <a:solidFill>
                    <a:schemeClr val="accent2"/>
                  </a:solidFill>
                  <a:latin typeface="+mn-lt"/>
                  <a:ea typeface="+mn-ea"/>
                  <a:cs typeface="+mn-cs"/>
                  <a:sym typeface="Helvetica"/>
                </a:defRPr>
              </a:lvl1pPr>
            </a:lstStyle>
            <a:p>
              <a:r>
                <a:t>   VÔ CHÍNH PHỦ</a:t>
              </a:r>
            </a:p>
          </p:txBody>
        </p:sp>
        <p:sp>
          <p:nvSpPr>
            <p:cNvPr id="2241" name="Line 44"/>
            <p:cNvSpPr/>
            <p:nvPr/>
          </p:nvSpPr>
          <p:spPr>
            <a:xfrm>
              <a:off x="1287481" y="1616074"/>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42" name="Rectangle 45"/>
            <p:cNvSpPr/>
            <p:nvPr/>
          </p:nvSpPr>
          <p:spPr>
            <a:xfrm>
              <a:off x="1508143" y="1976437"/>
              <a:ext cx="2166938" cy="739775"/>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43" name="AutoShape 46"/>
            <p:cNvSpPr/>
            <p:nvPr/>
          </p:nvSpPr>
          <p:spPr>
            <a:xfrm>
              <a:off x="1508143" y="1616074"/>
              <a:ext cx="132397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44" name="Rectangle 47"/>
            <p:cNvSpPr/>
            <p:nvPr/>
          </p:nvSpPr>
          <p:spPr>
            <a:xfrm>
              <a:off x="1508143" y="1982787"/>
              <a:ext cx="1550988"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45" name="Rectangle 48"/>
            <p:cNvSpPr txBox="1"/>
            <p:nvPr/>
          </p:nvSpPr>
          <p:spPr>
            <a:xfrm>
              <a:off x="1311268" y="1617662"/>
              <a:ext cx="1524051"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HOÀNG GIA</a:t>
              </a:r>
            </a:p>
          </p:txBody>
        </p:sp>
        <p:sp>
          <p:nvSpPr>
            <p:cNvPr id="2246" name="Line 49"/>
            <p:cNvSpPr/>
            <p:nvPr/>
          </p:nvSpPr>
          <p:spPr>
            <a:xfrm>
              <a:off x="1508143" y="1898649"/>
              <a:ext cx="1588" cy="74612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47" name="Rectangle 50"/>
            <p:cNvSpPr/>
            <p:nvPr/>
          </p:nvSpPr>
          <p:spPr>
            <a:xfrm>
              <a:off x="1746268" y="2252662"/>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48" name="AutoShape 51"/>
            <p:cNvSpPr/>
            <p:nvPr/>
          </p:nvSpPr>
          <p:spPr>
            <a:xfrm>
              <a:off x="1746268" y="1898649"/>
              <a:ext cx="1274764" cy="960439"/>
            </a:xfrm>
            <a:prstGeom prst="roundRect">
              <a:avLst>
                <a:gd name="adj" fmla="val 1049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49" name="Rectangle 52"/>
            <p:cNvSpPr/>
            <p:nvPr/>
          </p:nvSpPr>
          <p:spPr>
            <a:xfrm>
              <a:off x="1746268" y="2252662"/>
              <a:ext cx="1550988"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50" name="Rectangle 53"/>
            <p:cNvSpPr txBox="1"/>
            <p:nvPr/>
          </p:nvSpPr>
          <p:spPr>
            <a:xfrm>
              <a:off x="1646888" y="1895474"/>
              <a:ext cx="126397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LƯU ĐÀY</a:t>
              </a:r>
            </a:p>
          </p:txBody>
        </p:sp>
        <p:sp>
          <p:nvSpPr>
            <p:cNvPr id="2251" name="Line 54"/>
            <p:cNvSpPr/>
            <p:nvPr/>
          </p:nvSpPr>
          <p:spPr>
            <a:xfrm>
              <a:off x="1746268" y="2189162"/>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52" name="Line 55"/>
            <p:cNvSpPr/>
            <p:nvPr/>
          </p:nvSpPr>
          <p:spPr>
            <a:xfrm>
              <a:off x="3000393" y="2252662"/>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53" name="Rectangle 56"/>
            <p:cNvSpPr/>
            <p:nvPr/>
          </p:nvSpPr>
          <p:spPr>
            <a:xfrm>
              <a:off x="2019318" y="2530474"/>
              <a:ext cx="2165351" cy="727075"/>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54" name="AutoShape 57"/>
            <p:cNvSpPr/>
            <p:nvPr/>
          </p:nvSpPr>
          <p:spPr>
            <a:xfrm>
              <a:off x="2019318" y="2189162"/>
              <a:ext cx="1252539"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55" name="Rectangle 58"/>
            <p:cNvSpPr/>
            <p:nvPr/>
          </p:nvSpPr>
          <p:spPr>
            <a:xfrm>
              <a:off x="2019318" y="2530474"/>
              <a:ext cx="1528763"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56" name="Rectangle 59"/>
            <p:cNvSpPr txBox="1"/>
            <p:nvPr/>
          </p:nvSpPr>
          <p:spPr>
            <a:xfrm>
              <a:off x="1854584" y="2190749"/>
              <a:ext cx="1380394"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800">
                  <a:solidFill>
                    <a:schemeClr val="accent2"/>
                  </a:solidFill>
                  <a:latin typeface="+mn-lt"/>
                  <a:ea typeface="+mn-ea"/>
                  <a:cs typeface="+mn-cs"/>
                  <a:sym typeface="Helvetica"/>
                </a:defRPr>
              </a:lvl1pPr>
            </a:lstStyle>
            <a:p>
              <a:r>
                <a:t>   YÊN LẶNG</a:t>
              </a:r>
            </a:p>
          </p:txBody>
        </p:sp>
        <p:sp>
          <p:nvSpPr>
            <p:cNvPr id="2257" name="Line 60"/>
            <p:cNvSpPr/>
            <p:nvPr/>
          </p:nvSpPr>
          <p:spPr>
            <a:xfrm>
              <a:off x="2019318" y="2466974"/>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58" name="Line 61"/>
            <p:cNvSpPr/>
            <p:nvPr/>
          </p:nvSpPr>
          <p:spPr>
            <a:xfrm>
              <a:off x="3271856" y="2530474"/>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59" name="Rectangle 62"/>
            <p:cNvSpPr/>
            <p:nvPr/>
          </p:nvSpPr>
          <p:spPr>
            <a:xfrm>
              <a:off x="2293956" y="2863849"/>
              <a:ext cx="2166938" cy="7350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60" name="AutoShape 63"/>
            <p:cNvSpPr/>
            <p:nvPr/>
          </p:nvSpPr>
          <p:spPr>
            <a:xfrm>
              <a:off x="2293956" y="2466974"/>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sp>
          <p:nvSpPr>
            <p:cNvPr id="2261" name="Rectangle 64"/>
            <p:cNvSpPr/>
            <p:nvPr/>
          </p:nvSpPr>
          <p:spPr>
            <a:xfrm>
              <a:off x="2293956" y="2895599"/>
              <a:ext cx="1373188" cy="60007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defRPr>
                  <a:solidFill>
                    <a:srgbClr val="00DFCA"/>
                  </a:solidFill>
                  <a:latin typeface="Comic Sans MS"/>
                  <a:ea typeface="Comic Sans MS"/>
                  <a:cs typeface="Comic Sans MS"/>
                  <a:sym typeface="Comic Sans MS"/>
                </a:defRPr>
              </a:pPr>
              <a:endParaRPr/>
            </a:p>
          </p:txBody>
        </p:sp>
        <p:grpSp>
          <p:nvGrpSpPr>
            <p:cNvPr id="2264" name="Group 65"/>
            <p:cNvGrpSpPr/>
            <p:nvPr/>
          </p:nvGrpSpPr>
          <p:grpSpPr>
            <a:xfrm>
              <a:off x="2341627" y="2489199"/>
              <a:ext cx="1158783" cy="449264"/>
              <a:chOff x="0" y="0"/>
              <a:chExt cx="1158781" cy="449262"/>
            </a:xfrm>
          </p:grpSpPr>
          <p:sp>
            <p:nvSpPr>
              <p:cNvPr id="2262" name="Rectangle 66"/>
              <p:cNvSpPr txBox="1"/>
              <p:nvPr/>
            </p:nvSpPr>
            <p:spPr>
              <a:xfrm>
                <a:off x="70832" y="17462"/>
                <a:ext cx="309093" cy="431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2800">
                    <a:solidFill>
                      <a:schemeClr val="accent1"/>
                    </a:solidFill>
                    <a:latin typeface="+mn-lt"/>
                    <a:ea typeface="+mn-ea"/>
                    <a:cs typeface="+mn-cs"/>
                    <a:sym typeface="Helvetica"/>
                  </a:defRPr>
                </a:lvl1pPr>
              </a:lstStyle>
              <a:p>
                <a:r>
                  <a:t>   </a:t>
                </a:r>
              </a:p>
            </p:txBody>
          </p:sp>
          <p:sp>
            <p:nvSpPr>
              <p:cNvPr id="2263" name="Rectangle 67"/>
              <p:cNvSpPr txBox="1"/>
              <p:nvPr/>
            </p:nvSpPr>
            <p:spPr>
              <a:xfrm>
                <a:off x="-1" y="0"/>
                <a:ext cx="1158783" cy="4445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2900">
                    <a:solidFill>
                      <a:schemeClr val="accent1"/>
                    </a:solidFill>
                    <a:latin typeface="+mn-lt"/>
                    <a:ea typeface="+mn-ea"/>
                    <a:cs typeface="+mn-cs"/>
                    <a:sym typeface="Helvetica"/>
                  </a:defRPr>
                </a:lvl1pPr>
              </a:lstStyle>
              <a:p>
                <a:r>
                  <a:t>GIÊXU</a:t>
                </a:r>
              </a:p>
            </p:txBody>
          </p:sp>
        </p:grpSp>
        <p:sp>
          <p:nvSpPr>
            <p:cNvPr id="2265" name="Line 68"/>
            <p:cNvSpPr/>
            <p:nvPr/>
          </p:nvSpPr>
          <p:spPr>
            <a:xfrm>
              <a:off x="2293956" y="2787649"/>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66" name="Line 69"/>
            <p:cNvSpPr/>
            <p:nvPr/>
          </p:nvSpPr>
          <p:spPr>
            <a:xfrm>
              <a:off x="3022618" y="1982469"/>
              <a:ext cx="250826" cy="1"/>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2268" name="AutoShape 3"/>
          <p:cNvSpPr/>
          <p:nvPr/>
        </p:nvSpPr>
        <p:spPr>
          <a:xfrm>
            <a:off x="2009575" y="2764757"/>
            <a:ext cx="1487172" cy="843525"/>
          </a:xfrm>
          <a:custGeom>
            <a:avLst/>
            <a:gdLst/>
            <a:ahLst/>
            <a:cxnLst>
              <a:cxn ang="0">
                <a:pos x="wd2" y="hd2"/>
              </a:cxn>
              <a:cxn ang="5400000">
                <a:pos x="wd2" y="hd2"/>
              </a:cxn>
              <a:cxn ang="10800000">
                <a:pos x="wd2" y="hd2"/>
              </a:cxn>
              <a:cxn ang="16200000">
                <a:pos x="wd2" y="hd2"/>
              </a:cxn>
            </a:cxnLst>
            <a:rect l="0" t="0" r="r" b="b"/>
            <a:pathLst>
              <a:path w="21600" h="21600" extrusionOk="0">
                <a:moveTo>
                  <a:pt x="0" y="10013"/>
                </a:moveTo>
                <a:lnTo>
                  <a:pt x="10068" y="2111"/>
                </a:lnTo>
                <a:lnTo>
                  <a:pt x="9580" y="180"/>
                </a:lnTo>
                <a:lnTo>
                  <a:pt x="21600" y="0"/>
                </a:lnTo>
                <a:lnTo>
                  <a:pt x="13481" y="15628"/>
                </a:lnTo>
                <a:lnTo>
                  <a:pt x="12994" y="13697"/>
                </a:lnTo>
                <a:lnTo>
                  <a:pt x="2926" y="21600"/>
                </a:lnTo>
                <a:close/>
              </a:path>
            </a:pathLst>
          </a:custGeom>
          <a:gradFill>
            <a:gsLst>
              <a:gs pos="0">
                <a:srgbClr val="004C00"/>
              </a:gs>
              <a:gs pos="50000">
                <a:srgbClr val="00FF00"/>
              </a:gs>
              <a:gs pos="100000">
                <a:srgbClr val="004C00"/>
              </a:gs>
            </a:gsLst>
            <a:lin ang="5400000"/>
          </a:gradFill>
          <a:ln w="5080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269" name="Text Box 72"/>
          <p:cNvSpPr txBox="1"/>
          <p:nvPr/>
        </p:nvSpPr>
        <p:spPr>
          <a:xfrm>
            <a:off x="1776413" y="50799"/>
            <a:ext cx="1993901"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1:1</a:t>
            </a:r>
          </a:p>
        </p:txBody>
      </p:sp>
      <p:sp>
        <p:nvSpPr>
          <p:cNvPr id="2270" name="Text Box 73"/>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271" name="Rectangle 77"/>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35</a:t>
            </a:r>
          </a:p>
        </p:txBody>
      </p:sp>
      <p:sp>
        <p:nvSpPr>
          <p:cNvPr id="2272" name="AutoShape 85"/>
          <p:cNvSpPr/>
          <p:nvPr/>
        </p:nvSpPr>
        <p:spPr>
          <a:xfrm>
            <a:off x="4557712" y="2039938"/>
            <a:ext cx="3206751" cy="1387476"/>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7200" y="13500"/>
                </a:lnTo>
                <a:lnTo>
                  <a:pt x="3600" y="13500"/>
                </a:lnTo>
                <a:lnTo>
                  <a:pt x="3600" y="16200"/>
                </a:lnTo>
                <a:lnTo>
                  <a:pt x="0" y="10800"/>
                </a:lnTo>
                <a:lnTo>
                  <a:pt x="3600" y="5400"/>
                </a:lnTo>
                <a:lnTo>
                  <a:pt x="3600" y="8100"/>
                </a:lnTo>
                <a:lnTo>
                  <a:pt x="7200" y="8100"/>
                </a:lnTo>
                <a:lnTo>
                  <a:pt x="7200" y="0"/>
                </a:lnTo>
                <a:lnTo>
                  <a:pt x="21600" y="0"/>
                </a:lnTo>
                <a:lnTo>
                  <a:pt x="21600" y="21600"/>
                </a:lnTo>
                <a:close/>
              </a:path>
            </a:pathLst>
          </a:custGeom>
          <a:gradFill>
            <a:gsLst>
              <a:gs pos="0">
                <a:srgbClr val="000000"/>
              </a:gs>
              <a:gs pos="50000">
                <a:srgbClr val="1822CD"/>
              </a:gs>
              <a:gs pos="100000">
                <a:srgbClr val="000000"/>
              </a:gs>
            </a:gsLst>
            <a:lin ang="5400000"/>
          </a:gra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273" name="Rectangle 86"/>
          <p:cNvSpPr txBox="1"/>
          <p:nvPr/>
        </p:nvSpPr>
        <p:spPr>
          <a:xfrm>
            <a:off x="5835650" y="2103438"/>
            <a:ext cx="2693989" cy="1320874"/>
          </a:xfrm>
          <a:prstGeom prst="rect">
            <a:avLst/>
          </a:prstGeom>
          <a:ln w="12700">
            <a:miter lim="400000"/>
          </a:ln>
          <a:effectLst>
            <a:outerShdw dist="99190" dir="301166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62D6AC"/>
                </a:solidFill>
                <a:latin typeface="Arial"/>
                <a:ea typeface="Arial"/>
                <a:cs typeface="Arial"/>
                <a:sym typeface="Arial"/>
              </a:defRPr>
            </a:pPr>
            <a:r>
              <a:rPr dirty="0"/>
              <a:t>“</a:t>
            </a:r>
            <a:r>
              <a:rPr dirty="0">
                <a:solidFill>
                  <a:srgbClr val="FAFD00"/>
                </a:solidFill>
              </a:rPr>
              <a:t>A</a:t>
            </a:r>
            <a:r>
              <a:rPr dirty="0">
                <a:solidFill>
                  <a:srgbClr val="66FFFF"/>
                </a:solidFill>
              </a:rPr>
              <a:t>i</a:t>
            </a:r>
            <a:r>
              <a:rPr dirty="0">
                <a:solidFill>
                  <a:srgbClr val="FAFD00"/>
                </a:solidFill>
              </a:rPr>
              <a:t>                </a:t>
            </a:r>
            <a:r>
              <a:rPr b="0" dirty="0">
                <a:solidFill>
                  <a:srgbClr val="FFFFFF"/>
                </a:solidFill>
              </a:rPr>
              <a:t>           </a:t>
            </a:r>
            <a:endParaRPr dirty="0">
              <a:solidFill>
                <a:srgbClr val="00DFCA"/>
              </a:solidFill>
              <a:latin typeface="Comic Sans MS"/>
              <a:ea typeface="Comic Sans MS"/>
              <a:cs typeface="Comic Sans MS"/>
              <a:sym typeface="Comic Sans MS"/>
            </a:endParaRPr>
          </a:p>
          <a:p>
            <a:pPr>
              <a:defRPr sz="2000">
                <a:solidFill>
                  <a:srgbClr val="FAFD00"/>
                </a:solidFill>
                <a:latin typeface="Arial"/>
                <a:ea typeface="Arial"/>
                <a:cs typeface="Arial"/>
                <a:sym typeface="Arial"/>
              </a:defRPr>
            </a:pPr>
            <a:r>
              <a:rPr dirty="0"/>
              <a:t>    </a:t>
            </a:r>
            <a:r>
              <a:rPr dirty="0" err="1"/>
              <a:t>G</a:t>
            </a:r>
            <a:r>
              <a:rPr dirty="0" err="1">
                <a:solidFill>
                  <a:srgbClr val="62D6AC"/>
                </a:solidFill>
              </a:rPr>
              <a:t>iúp</a:t>
            </a:r>
            <a:endParaRPr dirty="0">
              <a:solidFill>
                <a:srgbClr val="00DFCA"/>
              </a:solidFill>
              <a:latin typeface="Comic Sans MS"/>
              <a:ea typeface="Comic Sans MS"/>
              <a:cs typeface="Comic Sans MS"/>
              <a:sym typeface="Comic Sans MS"/>
            </a:endParaRPr>
          </a:p>
          <a:p>
            <a:pPr>
              <a:defRPr sz="2000">
                <a:solidFill>
                  <a:srgbClr val="FAFD00"/>
                </a:solidFill>
                <a:latin typeface="Arial"/>
                <a:ea typeface="Arial"/>
                <a:cs typeface="Arial"/>
                <a:sym typeface="Arial"/>
              </a:defRPr>
            </a:pPr>
            <a:r>
              <a:rPr dirty="0"/>
              <a:t>       </a:t>
            </a:r>
            <a:r>
              <a:rPr dirty="0" err="1"/>
              <a:t>M</a:t>
            </a:r>
            <a:r>
              <a:rPr dirty="0" err="1">
                <a:solidFill>
                  <a:srgbClr val="62D6AC"/>
                </a:solidFill>
                <a:latin typeface="+mn-lt"/>
                <a:ea typeface="+mn-ea"/>
                <a:cs typeface="+mn-cs"/>
                <a:sym typeface="Helvetica"/>
              </a:rPr>
              <a:t>ớ</a:t>
            </a:r>
            <a:r>
              <a:rPr dirty="0" err="1">
                <a:solidFill>
                  <a:srgbClr val="62D6AC"/>
                </a:solidFill>
              </a:rPr>
              <a:t>i</a:t>
            </a:r>
            <a:r>
              <a:rPr dirty="0">
                <a:solidFill>
                  <a:srgbClr val="62D6AC"/>
                </a:solidFill>
              </a:rPr>
              <a:t> </a:t>
            </a:r>
            <a:br>
              <a:rPr lang="en-US" dirty="0">
                <a:solidFill>
                  <a:srgbClr val="62D6AC"/>
                </a:solidFill>
              </a:rPr>
            </a:br>
            <a:r>
              <a:rPr lang="en-US" dirty="0">
                <a:solidFill>
                  <a:srgbClr val="62D6AC"/>
                </a:solidFill>
              </a:rPr>
              <a:t>          </a:t>
            </a:r>
            <a:r>
              <a:rPr dirty="0" err="1"/>
              <a:t>G</a:t>
            </a:r>
            <a:r>
              <a:rPr dirty="0" err="1">
                <a:solidFill>
                  <a:srgbClr val="66FFFF"/>
                </a:solidFill>
              </a:rPr>
              <a:t>i</a:t>
            </a:r>
            <a:r>
              <a:rPr dirty="0" err="1">
                <a:solidFill>
                  <a:srgbClr val="66FFFF"/>
                </a:solidFill>
                <a:latin typeface="+mn-lt"/>
                <a:ea typeface="+mn-ea"/>
                <a:cs typeface="+mn-cs"/>
                <a:sym typeface="Helvetica"/>
              </a:rPr>
              <a:t>ỏ</a:t>
            </a:r>
            <a:r>
              <a:rPr dirty="0" err="1">
                <a:solidFill>
                  <a:srgbClr val="66FFFF"/>
                </a:solidFill>
              </a:rPr>
              <a:t>i</a:t>
            </a:r>
            <a:r>
              <a:rPr dirty="0">
                <a:solidFill>
                  <a:srgbClr val="62D6AC"/>
                </a:solidFill>
              </a:rPr>
              <a:t>”</a:t>
            </a:r>
          </a:p>
        </p:txBody>
      </p:sp>
      <p:sp>
        <p:nvSpPr>
          <p:cNvPr id="2274" name="Oval 87"/>
          <p:cNvSpPr/>
          <p:nvPr/>
        </p:nvSpPr>
        <p:spPr>
          <a:xfrm>
            <a:off x="6330950" y="2982913"/>
            <a:ext cx="1255715" cy="377827"/>
          </a:xfrm>
          <a:prstGeom prst="ellipse">
            <a:avLst/>
          </a:prstGeom>
          <a:ln w="38100">
            <a:solidFill>
              <a:srgbClr val="FFFFFF"/>
            </a:solidFill>
          </a:ln>
          <a:effectLst>
            <a:outerShdw dist="63500" dir="3187806"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2277" name="Group 88"/>
          <p:cNvGrpSpPr/>
          <p:nvPr/>
        </p:nvGrpSpPr>
        <p:grpSpPr>
          <a:xfrm>
            <a:off x="519112" y="7938"/>
            <a:ext cx="774701" cy="1714501"/>
            <a:chOff x="0" y="0"/>
            <a:chExt cx="774700" cy="1714500"/>
          </a:xfrm>
        </p:grpSpPr>
        <p:sp>
          <p:nvSpPr>
            <p:cNvPr id="2275" name="Rectangle 89"/>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2276" name="Line 90"/>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2278"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268"/>
                                        </p:tgtEl>
                                        <p:attrNameLst>
                                          <p:attrName>style.visibility</p:attrName>
                                        </p:attrNameLst>
                                      </p:cBhvr>
                                      <p:to>
                                        <p:strVal val="visible"/>
                                      </p:to>
                                    </p:set>
                                    <p:anim calcmode="lin" valueType="num">
                                      <p:cBhvr>
                                        <p:cTn id="7" dur="500" fill="hold"/>
                                        <p:tgtEl>
                                          <p:spTgt spid="2268"/>
                                        </p:tgtEl>
                                        <p:attrNameLst>
                                          <p:attrName>ppt_x</p:attrName>
                                        </p:attrNameLst>
                                      </p:cBhvr>
                                      <p:tavLst>
                                        <p:tav tm="0">
                                          <p:val>
                                            <p:strVal val="0-#ppt_w/2"/>
                                          </p:val>
                                        </p:tav>
                                        <p:tav tm="100000">
                                          <p:val>
                                            <p:strVal val="#ppt_x"/>
                                          </p:val>
                                        </p:tav>
                                      </p:tavLst>
                                    </p:anim>
                                    <p:anim calcmode="lin" valueType="num">
                                      <p:cBhvr>
                                        <p:cTn id="8" dur="500" fill="hold"/>
                                        <p:tgtEl>
                                          <p:spTgt spid="226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2" nodeType="afterEffect">
                                  <p:stCondLst>
                                    <p:cond delay="0"/>
                                  </p:stCondLst>
                                  <p:iterate>
                                    <p:tmAbs val="0"/>
                                  </p:iterate>
                                  <p:childTnLst>
                                    <p:set>
                                      <p:cBhvr>
                                        <p:cTn id="11" fill="hold"/>
                                        <p:tgtEl>
                                          <p:spTgt spid="2272"/>
                                        </p:tgtEl>
                                        <p:attrNameLst>
                                          <p:attrName>style.visibility</p:attrName>
                                        </p:attrNameLst>
                                      </p:cBhvr>
                                      <p:to>
                                        <p:strVal val="visible"/>
                                      </p:to>
                                    </p:set>
                                    <p:anim calcmode="lin" valueType="num">
                                      <p:cBhvr>
                                        <p:cTn id="12" dur="500" fill="hold"/>
                                        <p:tgtEl>
                                          <p:spTgt spid="2272"/>
                                        </p:tgtEl>
                                        <p:attrNameLst>
                                          <p:attrName>ppt_x</p:attrName>
                                        </p:attrNameLst>
                                      </p:cBhvr>
                                      <p:tavLst>
                                        <p:tav tm="0">
                                          <p:val>
                                            <p:strVal val="1+#ppt_w/2"/>
                                          </p:val>
                                        </p:tav>
                                        <p:tav tm="100000">
                                          <p:val>
                                            <p:strVal val="#ppt_x"/>
                                          </p:val>
                                        </p:tav>
                                      </p:tavLst>
                                    </p:anim>
                                    <p:anim calcmode="lin" valueType="num">
                                      <p:cBhvr>
                                        <p:cTn id="13" dur="500" fill="hold"/>
                                        <p:tgtEl>
                                          <p:spTgt spid="227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fill="hold" grpId="3" nodeType="afterEffect">
                                  <p:stCondLst>
                                    <p:cond delay="0"/>
                                  </p:stCondLst>
                                  <p:iterate>
                                    <p:tmAbs val="0"/>
                                  </p:iterate>
                                  <p:childTnLst>
                                    <p:set>
                                      <p:cBhvr>
                                        <p:cTn id="16" fill="hold"/>
                                        <p:tgtEl>
                                          <p:spTgt spid="2273"/>
                                        </p:tgtEl>
                                        <p:attrNameLst>
                                          <p:attrName>style.visibility</p:attrName>
                                        </p:attrNameLst>
                                      </p:cBhvr>
                                      <p:to>
                                        <p:strVal val="visible"/>
                                      </p:to>
                                    </p:set>
                                    <p:animEffect transition="in" filter="dissolve">
                                      <p:cBhvr>
                                        <p:cTn id="17" dur="1000"/>
                                        <p:tgtEl>
                                          <p:spTgt spid="2273"/>
                                        </p:tgtEl>
                                      </p:cBhvr>
                                    </p:animEffect>
                                  </p:childTnLst>
                                </p:cTn>
                              </p:par>
                            </p:childTnLst>
                          </p:cTn>
                        </p:par>
                        <p:par>
                          <p:cTn id="18" fill="hold">
                            <p:stCondLst>
                              <p:cond delay="2000"/>
                            </p:stCondLst>
                            <p:childTnLst>
                              <p:par>
                                <p:cTn id="19" presetID="2" presetClass="entr" presetSubtype="1" fill="hold" grpId="4" nodeType="afterEffect">
                                  <p:stCondLst>
                                    <p:cond delay="0"/>
                                  </p:stCondLst>
                                  <p:iterate>
                                    <p:tmAbs val="0"/>
                                  </p:iterate>
                                  <p:childTnLst>
                                    <p:set>
                                      <p:cBhvr>
                                        <p:cTn id="20" fill="hold"/>
                                        <p:tgtEl>
                                          <p:spTgt spid="2274"/>
                                        </p:tgtEl>
                                        <p:attrNameLst>
                                          <p:attrName>style.visibility</p:attrName>
                                        </p:attrNameLst>
                                      </p:cBhvr>
                                      <p:to>
                                        <p:strVal val="visible"/>
                                      </p:to>
                                    </p:set>
                                    <p:anim calcmode="lin" valueType="num">
                                      <p:cBhvr>
                                        <p:cTn id="21" dur="500" fill="hold"/>
                                        <p:tgtEl>
                                          <p:spTgt spid="2274"/>
                                        </p:tgtEl>
                                        <p:attrNameLst>
                                          <p:attrName>ppt_x</p:attrName>
                                        </p:attrNameLst>
                                      </p:cBhvr>
                                      <p:tavLst>
                                        <p:tav tm="0">
                                          <p:val>
                                            <p:strVal val="#ppt_x"/>
                                          </p:val>
                                        </p:tav>
                                        <p:tav tm="100000">
                                          <p:val>
                                            <p:strVal val="#ppt_x"/>
                                          </p:val>
                                        </p:tav>
                                      </p:tavLst>
                                    </p:anim>
                                    <p:anim calcmode="lin" valueType="num">
                                      <p:cBhvr>
                                        <p:cTn id="22" dur="500" fill="hold"/>
                                        <p:tgtEl>
                                          <p:spTgt spid="22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8" grpId="1" animBg="1" advAuto="0"/>
      <p:bldP spid="2272" grpId="2" animBg="1" advAuto="0"/>
      <p:bldP spid="2273" grpId="3" animBg="1" advAuto="0"/>
      <p:bldP spid="2274" grpId="4"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2" name="Rectangle 2"/>
          <p:cNvSpPr/>
          <p:nvPr/>
        </p:nvSpPr>
        <p:spPr>
          <a:xfrm>
            <a:off x="3130550" y="1377950"/>
            <a:ext cx="3035300" cy="1816100"/>
          </a:xfrm>
          <a:prstGeom prst="rect">
            <a:avLst/>
          </a:prstGeom>
          <a:solidFill>
            <a:srgbClr val="FFD34A"/>
          </a:solidFill>
          <a:ln w="12700">
            <a:solidFill>
              <a:srgbClr val="CECECE"/>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283" name="AutoShape 3"/>
          <p:cNvSpPr/>
          <p:nvPr/>
        </p:nvSpPr>
        <p:spPr>
          <a:xfrm>
            <a:off x="3124200" y="990600"/>
            <a:ext cx="1676400" cy="736600"/>
          </a:xfrm>
          <a:prstGeom prst="roundRect">
            <a:avLst>
              <a:gd name="adj" fmla="val 12495"/>
            </a:avLst>
          </a:prstGeom>
          <a:solidFill>
            <a:srgbClr val="FFD34A"/>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284" name="Rectangle 4"/>
          <p:cNvSpPr txBox="1"/>
          <p:nvPr/>
        </p:nvSpPr>
        <p:spPr>
          <a:xfrm>
            <a:off x="2894013" y="931862"/>
            <a:ext cx="178115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lvl1pPr>
          </a:lstStyle>
          <a:p>
            <a:r>
              <a:t>  GIÔ-SUÊ</a:t>
            </a:r>
          </a:p>
        </p:txBody>
      </p:sp>
      <p:sp>
        <p:nvSpPr>
          <p:cNvPr id="2285" name="Rectangle 5"/>
          <p:cNvSpPr txBox="1"/>
          <p:nvPr/>
        </p:nvSpPr>
        <p:spPr>
          <a:xfrm>
            <a:off x="692224" y="2482850"/>
            <a:ext cx="2020740" cy="1308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ctr">
              <a:defRPr sz="4000" b="0">
                <a:solidFill>
                  <a:srgbClr val="FFD34A"/>
                </a:solidFill>
              </a:defRPr>
            </a:pPr>
            <a:r>
              <a:t>AGM</a:t>
            </a:r>
            <a:r>
              <a:rPr sz="8000">
                <a:solidFill>
                  <a:srgbClr val="00FF00"/>
                </a:solidFill>
              </a:rPr>
              <a:t>G</a:t>
            </a:r>
          </a:p>
        </p:txBody>
      </p:sp>
      <p:sp>
        <p:nvSpPr>
          <p:cNvPr id="2286" name="Line 7"/>
          <p:cNvSpPr/>
          <p:nvPr/>
        </p:nvSpPr>
        <p:spPr>
          <a:xfrm>
            <a:off x="3387725" y="2333625"/>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2287" name="Line 9"/>
          <p:cNvSpPr/>
          <p:nvPr/>
        </p:nvSpPr>
        <p:spPr>
          <a:xfrm>
            <a:off x="3403600" y="2773363"/>
            <a:ext cx="2463800" cy="1"/>
          </a:xfrm>
          <a:prstGeom prst="line">
            <a:avLst/>
          </a:prstGeom>
          <a:ln w="50800">
            <a:solidFill>
              <a:srgbClr val="1A0004"/>
            </a:solidFill>
          </a:ln>
        </p:spPr>
        <p:txBody>
          <a:bodyPr lIns="45719" rIns="45719"/>
          <a:lstStyle/>
          <a:p>
            <a:pPr>
              <a:defRPr>
                <a:solidFill>
                  <a:srgbClr val="FFFFFF"/>
                </a:solidFill>
              </a:defRPr>
            </a:pPr>
            <a:endParaRPr/>
          </a:p>
        </p:txBody>
      </p:sp>
      <p:sp>
        <p:nvSpPr>
          <p:cNvPr id="2288" name="Text Box 28"/>
          <p:cNvSpPr txBox="1"/>
          <p:nvPr/>
        </p:nvSpPr>
        <p:spPr>
          <a:xfrm>
            <a:off x="1781175"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1:1</a:t>
            </a:r>
          </a:p>
        </p:txBody>
      </p:sp>
      <p:sp>
        <p:nvSpPr>
          <p:cNvPr id="2289" name="Freeform 29"/>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290" name="Rectangle 30"/>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291" name="Freeform 31"/>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292" name="AutoShape 32"/>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293" name="Rectangle 33"/>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294" name="Rectangle 34"/>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295" name="AutoShape 35"/>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296" name="Line 36"/>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297" name="Line 37"/>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298" name="Rectangle 38"/>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299" name="Text Box 39"/>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300" name="Rectangle 45"/>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36</a:t>
            </a:r>
          </a:p>
        </p:txBody>
      </p:sp>
      <p:grpSp>
        <p:nvGrpSpPr>
          <p:cNvPr id="2303" name="Group 47"/>
          <p:cNvGrpSpPr/>
          <p:nvPr/>
        </p:nvGrpSpPr>
        <p:grpSpPr>
          <a:xfrm>
            <a:off x="519112" y="7938"/>
            <a:ext cx="774701" cy="1714501"/>
            <a:chOff x="0" y="0"/>
            <a:chExt cx="774700" cy="1714500"/>
          </a:xfrm>
        </p:grpSpPr>
        <p:sp>
          <p:nvSpPr>
            <p:cNvPr id="2301" name="Rectangle 48"/>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2302" name="Line 49"/>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2304"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 name="Rectangle 94"/>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09" name="Freeform 3"/>
          <p:cNvSpPr/>
          <p:nvPr/>
        </p:nvSpPr>
        <p:spPr>
          <a:xfrm>
            <a:off x="16033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FFFF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10" name="Freeform 6"/>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FFFF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11" name="Freeform 7"/>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FFFF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12" name="Rectangle 8"/>
          <p:cNvSpPr txBox="1"/>
          <p:nvPr/>
        </p:nvSpPr>
        <p:spPr>
          <a:xfrm>
            <a:off x="4630737" y="2649538"/>
            <a:ext cx="1520826" cy="457201"/>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06600"/>
                </a:solidFill>
              </a:defRPr>
            </a:lvl1pPr>
          </a:lstStyle>
          <a:p>
            <a:r>
              <a:t>S.Ơ</a:t>
            </a:r>
          </a:p>
        </p:txBody>
      </p:sp>
      <p:sp>
        <p:nvSpPr>
          <p:cNvPr id="2313" name="Freeform 9"/>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14" name="Rectangle 10"/>
          <p:cNvSpPr txBox="1"/>
          <p:nvPr/>
        </p:nvSpPr>
        <p:spPr>
          <a:xfrm>
            <a:off x="7450138" y="5273675"/>
            <a:ext cx="1311276" cy="457200"/>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06600"/>
                </a:solidFill>
              </a:defRPr>
            </a:lvl1pPr>
          </a:lstStyle>
          <a:p>
            <a:r>
              <a:t>VBT</a:t>
            </a:r>
          </a:p>
        </p:txBody>
      </p:sp>
      <p:sp>
        <p:nvSpPr>
          <p:cNvPr id="2315" name="Freeform 11"/>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FFFF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16" name="Freeform 12"/>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FFFF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17" name="Freeform 13"/>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FFFF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18" name="Rectangle 14"/>
          <p:cNvSpPr txBox="1"/>
          <p:nvPr/>
        </p:nvSpPr>
        <p:spPr>
          <a:xfrm>
            <a:off x="3449637" y="2382838"/>
            <a:ext cx="1273176" cy="457201"/>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06600"/>
                </a:solidFill>
              </a:defRPr>
            </a:lvl1pPr>
          </a:lstStyle>
          <a:p>
            <a:r>
              <a:t>SG</a:t>
            </a:r>
          </a:p>
        </p:txBody>
      </p:sp>
      <p:sp>
        <p:nvSpPr>
          <p:cNvPr id="2319" name="Rectangle 15"/>
          <p:cNvSpPr txBox="1"/>
          <p:nvPr/>
        </p:nvSpPr>
        <p:spPr>
          <a:xfrm>
            <a:off x="2516188" y="5640387"/>
            <a:ext cx="701676" cy="457201"/>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06600"/>
                </a:solidFill>
              </a:defRPr>
            </a:lvl1pPr>
          </a:lstStyle>
          <a:p>
            <a:r>
              <a:t>BĐ</a:t>
            </a:r>
          </a:p>
        </p:txBody>
      </p:sp>
      <p:sp>
        <p:nvSpPr>
          <p:cNvPr id="2320" name="Rectangle 16"/>
          <p:cNvSpPr txBox="1"/>
          <p:nvPr/>
        </p:nvSpPr>
        <p:spPr>
          <a:xfrm>
            <a:off x="2020888" y="992187"/>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ĐTH</a:t>
            </a:r>
          </a:p>
        </p:txBody>
      </p:sp>
      <p:sp>
        <p:nvSpPr>
          <p:cNvPr id="2321" name="Line 18"/>
          <p:cNvSpPr/>
          <p:nvPr/>
        </p:nvSpPr>
        <p:spPr>
          <a:xfrm>
            <a:off x="1746250" y="3505200"/>
            <a:ext cx="6546850" cy="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2322" name="Line 19"/>
          <p:cNvSpPr/>
          <p:nvPr/>
        </p:nvSpPr>
        <p:spPr>
          <a:xfrm flipH="1">
            <a:off x="4991100" y="984250"/>
            <a:ext cx="1" cy="5003800"/>
          </a:xfrm>
          <a:prstGeom prst="line">
            <a:avLst/>
          </a:prstGeom>
          <a:ln w="25400">
            <a:solidFill>
              <a:schemeClr val="accent2"/>
            </a:solidFill>
            <a:prstDash val="dashDot"/>
          </a:ln>
          <a:effectLst>
            <a:outerShdw dist="12700" dir="16200000" rotWithShape="0">
              <a:srgbClr val="1A0004"/>
            </a:outerShdw>
          </a:effectLst>
        </p:spPr>
        <p:txBody>
          <a:bodyPr lIns="45719" rIns="45719"/>
          <a:lstStyle/>
          <a:p>
            <a:pPr>
              <a:defRPr>
                <a:solidFill>
                  <a:srgbClr val="FFFFFF"/>
                </a:solidFill>
              </a:defRPr>
            </a:pPr>
            <a:endParaRPr/>
          </a:p>
        </p:txBody>
      </p:sp>
      <p:sp>
        <p:nvSpPr>
          <p:cNvPr id="2323" name="Rectangle 21"/>
          <p:cNvSpPr txBox="1"/>
          <p:nvPr/>
        </p:nvSpPr>
        <p:spPr>
          <a:xfrm>
            <a:off x="2613025" y="3613150"/>
            <a:ext cx="1730375" cy="457200"/>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06600"/>
                </a:solidFill>
              </a:defRPr>
            </a:lvl1pPr>
          </a:lstStyle>
          <a:p>
            <a:r>
              <a:t>BC</a:t>
            </a:r>
          </a:p>
        </p:txBody>
      </p:sp>
      <p:sp>
        <p:nvSpPr>
          <p:cNvPr id="2324" name="Rectangle 24"/>
          <p:cNvSpPr txBox="1"/>
          <p:nvPr/>
        </p:nvSpPr>
        <p:spPr>
          <a:xfrm>
            <a:off x="6896100" y="4395787"/>
            <a:ext cx="835025" cy="457201"/>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U</a:t>
            </a:r>
          </a:p>
        </p:txBody>
      </p:sp>
      <p:sp>
        <p:nvSpPr>
          <p:cNvPr id="2325" name="Rectangle 25"/>
          <p:cNvSpPr txBox="1"/>
          <p:nvPr/>
        </p:nvSpPr>
        <p:spPr>
          <a:xfrm>
            <a:off x="5830887" y="2884488"/>
            <a:ext cx="835026" cy="457201"/>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a:t>
            </a:r>
          </a:p>
        </p:txBody>
      </p:sp>
      <p:sp>
        <p:nvSpPr>
          <p:cNvPr id="2326" name="Rectangle 26"/>
          <p:cNvSpPr txBox="1"/>
          <p:nvPr/>
        </p:nvSpPr>
        <p:spPr>
          <a:xfrm>
            <a:off x="5487987" y="1811338"/>
            <a:ext cx="835026" cy="457201"/>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006600"/>
                </a:solidFill>
              </a:defRPr>
            </a:lvl1pPr>
          </a:lstStyle>
          <a:p>
            <a:r>
              <a:t>H</a:t>
            </a:r>
          </a:p>
        </p:txBody>
      </p:sp>
      <p:sp>
        <p:nvSpPr>
          <p:cNvPr id="2327" name="Rectangle 27"/>
          <p:cNvSpPr txBox="1"/>
          <p:nvPr/>
        </p:nvSpPr>
        <p:spPr>
          <a:xfrm>
            <a:off x="7088188" y="1525587"/>
            <a:ext cx="12922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N(A)</a:t>
            </a:r>
          </a:p>
        </p:txBody>
      </p:sp>
      <p:sp>
        <p:nvSpPr>
          <p:cNvPr id="2328" name="Oval 28"/>
          <p:cNvSpPr/>
          <p:nvPr/>
        </p:nvSpPr>
        <p:spPr>
          <a:xfrm>
            <a:off x="6921500" y="1644650"/>
            <a:ext cx="193677" cy="187327"/>
          </a:xfrm>
          <a:prstGeom prst="ellipse">
            <a:avLst/>
          </a:prstGeom>
          <a:solidFill>
            <a:srgbClr val="0066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29" name="Rectangle 29"/>
          <p:cNvSpPr txBox="1"/>
          <p:nvPr/>
        </p:nvSpPr>
        <p:spPr>
          <a:xfrm>
            <a:off x="3122885" y="2568575"/>
            <a:ext cx="321718" cy="457200"/>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006600"/>
                </a:solidFill>
              </a:defRPr>
            </a:lvl1pPr>
          </a:lstStyle>
          <a:p>
            <a:r>
              <a:t>C</a:t>
            </a:r>
          </a:p>
        </p:txBody>
      </p:sp>
      <p:sp>
        <p:nvSpPr>
          <p:cNvPr id="2330" name="Rectangle 30"/>
          <p:cNvSpPr txBox="1"/>
          <p:nvPr/>
        </p:nvSpPr>
        <p:spPr>
          <a:xfrm>
            <a:off x="2769120" y="3078163"/>
            <a:ext cx="33868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006600"/>
                </a:solidFill>
              </a:defRPr>
            </a:lvl1pPr>
          </a:lstStyle>
          <a:p>
            <a:r>
              <a:t>G</a:t>
            </a:r>
          </a:p>
        </p:txBody>
      </p:sp>
      <p:sp>
        <p:nvSpPr>
          <p:cNvPr id="2331" name="Rectangle 31"/>
          <p:cNvSpPr txBox="1"/>
          <p:nvPr/>
        </p:nvSpPr>
        <p:spPr>
          <a:xfrm>
            <a:off x="3106415" y="4451350"/>
            <a:ext cx="541983"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006600"/>
                </a:solidFill>
              </a:defRPr>
            </a:lvl1pPr>
          </a:lstStyle>
          <a:p>
            <a:r>
              <a:t>KB</a:t>
            </a:r>
          </a:p>
        </p:txBody>
      </p:sp>
      <p:sp>
        <p:nvSpPr>
          <p:cNvPr id="2332" name="Rectangle 32"/>
          <p:cNvSpPr txBox="1"/>
          <p:nvPr/>
        </p:nvSpPr>
        <p:spPr>
          <a:xfrm>
            <a:off x="3239740" y="5164137"/>
            <a:ext cx="491233" cy="457201"/>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006600"/>
                </a:solidFill>
              </a:defRPr>
            </a:lvl1pPr>
          </a:lstStyle>
          <a:p>
            <a:r>
              <a:t>NS</a:t>
            </a:r>
          </a:p>
        </p:txBody>
      </p:sp>
      <p:sp>
        <p:nvSpPr>
          <p:cNvPr id="2333" name="Rectangle 33"/>
          <p:cNvSpPr txBox="1"/>
          <p:nvPr/>
        </p:nvSpPr>
        <p:spPr>
          <a:xfrm>
            <a:off x="1849387" y="4081462"/>
            <a:ext cx="304901" cy="457201"/>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006600"/>
                </a:solidFill>
              </a:defRPr>
            </a:lvl1pPr>
          </a:lstStyle>
          <a:p>
            <a:r>
              <a:t>E</a:t>
            </a:r>
          </a:p>
        </p:txBody>
      </p:sp>
      <p:sp>
        <p:nvSpPr>
          <p:cNvPr id="2334" name="Rectangle 34"/>
          <p:cNvSpPr txBox="1"/>
          <p:nvPr/>
        </p:nvSpPr>
        <p:spPr>
          <a:xfrm>
            <a:off x="3794671" y="3078163"/>
            <a:ext cx="541834" cy="457201"/>
          </a:xfrm>
          <a:prstGeom prst="rect">
            <a:avLst/>
          </a:prstGeom>
          <a:ln w="12700">
            <a:miter lim="400000"/>
          </a:ln>
          <a:effectLst>
            <a:outerShdw dist="63500" dir="221219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006600"/>
                </a:solidFill>
              </a:defRPr>
            </a:lvl1pPr>
          </a:lstStyle>
          <a:p>
            <a:r>
              <a:t>NN</a:t>
            </a:r>
          </a:p>
        </p:txBody>
      </p:sp>
      <p:sp>
        <p:nvSpPr>
          <p:cNvPr id="2335" name="Freeform 35"/>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36" name="Freeform 36"/>
          <p:cNvSpPr/>
          <p:nvPr/>
        </p:nvSpPr>
        <p:spPr>
          <a:xfrm>
            <a:off x="2921000" y="1879600"/>
            <a:ext cx="2882900" cy="1231901"/>
          </a:xfrm>
          <a:custGeom>
            <a:avLst/>
            <a:gdLst/>
            <a:ahLst/>
            <a:cxnLst>
              <a:cxn ang="0">
                <a:pos x="wd2" y="hd2"/>
              </a:cxn>
              <a:cxn ang="5400000">
                <a:pos x="wd2" y="hd2"/>
              </a:cxn>
              <a:cxn ang="10800000">
                <a:pos x="wd2" y="hd2"/>
              </a:cxn>
              <a:cxn ang="16200000">
                <a:pos x="wd2" y="hd2"/>
              </a:cxn>
            </a:cxnLst>
            <a:rect l="0" t="0" r="r" b="b"/>
            <a:pathLst>
              <a:path w="21600" h="21137" extrusionOk="0">
                <a:moveTo>
                  <a:pt x="21600" y="21137"/>
                </a:moveTo>
                <a:cubicBezTo>
                  <a:pt x="21374" y="20347"/>
                  <a:pt x="21362" y="19775"/>
                  <a:pt x="21219" y="18958"/>
                </a:cubicBezTo>
                <a:cubicBezTo>
                  <a:pt x="20494" y="15090"/>
                  <a:pt x="20220" y="10814"/>
                  <a:pt x="19507" y="6973"/>
                </a:cubicBezTo>
                <a:cubicBezTo>
                  <a:pt x="19245" y="5584"/>
                  <a:pt x="19078" y="4031"/>
                  <a:pt x="18555" y="3051"/>
                </a:cubicBezTo>
                <a:cubicBezTo>
                  <a:pt x="17401" y="844"/>
                  <a:pt x="15201" y="245"/>
                  <a:pt x="13797" y="0"/>
                </a:cubicBezTo>
                <a:cubicBezTo>
                  <a:pt x="9837" y="136"/>
                  <a:pt x="9361" y="-463"/>
                  <a:pt x="6661" y="1307"/>
                </a:cubicBezTo>
                <a:cubicBezTo>
                  <a:pt x="6316" y="1879"/>
                  <a:pt x="5995" y="2234"/>
                  <a:pt x="5614" y="2615"/>
                </a:cubicBezTo>
                <a:cubicBezTo>
                  <a:pt x="5424" y="2778"/>
                  <a:pt x="5210" y="2778"/>
                  <a:pt x="5043" y="3051"/>
                </a:cubicBezTo>
                <a:cubicBezTo>
                  <a:pt x="4282" y="4195"/>
                  <a:pt x="3390" y="4848"/>
                  <a:pt x="2664" y="6101"/>
                </a:cubicBezTo>
                <a:cubicBezTo>
                  <a:pt x="2224" y="6837"/>
                  <a:pt x="1713" y="7872"/>
                  <a:pt x="1427" y="8934"/>
                </a:cubicBezTo>
                <a:cubicBezTo>
                  <a:pt x="1344" y="9207"/>
                  <a:pt x="1320" y="9533"/>
                  <a:pt x="1237" y="9806"/>
                </a:cubicBezTo>
                <a:cubicBezTo>
                  <a:pt x="1118" y="10133"/>
                  <a:pt x="963" y="10323"/>
                  <a:pt x="856" y="10677"/>
                </a:cubicBezTo>
                <a:cubicBezTo>
                  <a:pt x="404" y="12012"/>
                  <a:pt x="0" y="14409"/>
                  <a:pt x="0" y="16125"/>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37" name="Freeform 37"/>
          <p:cNvSpPr/>
          <p:nvPr/>
        </p:nvSpPr>
        <p:spPr>
          <a:xfrm>
            <a:off x="1739900" y="2832100"/>
            <a:ext cx="1181100" cy="1409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65" y="2773"/>
                  <a:pt x="20468" y="5570"/>
                  <a:pt x="19974" y="8368"/>
                </a:cubicBezTo>
                <a:cubicBezTo>
                  <a:pt x="19626" y="10143"/>
                  <a:pt x="19510" y="13500"/>
                  <a:pt x="18348" y="14984"/>
                </a:cubicBezTo>
                <a:cubicBezTo>
                  <a:pt x="17187" y="16419"/>
                  <a:pt x="15126" y="17562"/>
                  <a:pt x="13239" y="18292"/>
                </a:cubicBezTo>
                <a:cubicBezTo>
                  <a:pt x="10626" y="19241"/>
                  <a:pt x="7868" y="19557"/>
                  <a:pt x="5110" y="20043"/>
                </a:cubicBezTo>
                <a:cubicBezTo>
                  <a:pt x="3223" y="20335"/>
                  <a:pt x="1394" y="20408"/>
                  <a:pt x="0" y="21600"/>
                </a:cubicBezTo>
              </a:path>
            </a:pathLst>
          </a:custGeom>
          <a:ln w="57150">
            <a:solidFill>
              <a:srgbClr val="296F35"/>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38" name="Freeform 38"/>
          <p:cNvSpPr/>
          <p:nvPr/>
        </p:nvSpPr>
        <p:spPr>
          <a:xfrm>
            <a:off x="1760391" y="4229100"/>
            <a:ext cx="1313010" cy="1181927"/>
          </a:xfrm>
          <a:custGeom>
            <a:avLst/>
            <a:gdLst/>
            <a:ahLst/>
            <a:cxnLst>
              <a:cxn ang="0">
                <a:pos x="wd2" y="hd2"/>
              </a:cxn>
              <a:cxn ang="5400000">
                <a:pos x="wd2" y="hd2"/>
              </a:cxn>
              <a:cxn ang="10800000">
                <a:pos x="wd2" y="hd2"/>
              </a:cxn>
              <a:cxn ang="16200000">
                <a:pos x="wd2" y="hd2"/>
              </a:cxn>
            </a:cxnLst>
            <a:rect l="0" t="0" r="r" b="b"/>
            <a:pathLst>
              <a:path w="19917" h="21471" extrusionOk="0">
                <a:moveTo>
                  <a:pt x="268" y="0"/>
                </a:moveTo>
                <a:cubicBezTo>
                  <a:pt x="-1683" y="6950"/>
                  <a:pt x="7612" y="4989"/>
                  <a:pt x="9900" y="5076"/>
                </a:cubicBezTo>
                <a:cubicBezTo>
                  <a:pt x="12187" y="5970"/>
                  <a:pt x="14764" y="7988"/>
                  <a:pt x="15294" y="11074"/>
                </a:cubicBezTo>
                <a:cubicBezTo>
                  <a:pt x="15727" y="13669"/>
                  <a:pt x="15823" y="16351"/>
                  <a:pt x="16449" y="18918"/>
                </a:cubicBezTo>
                <a:cubicBezTo>
                  <a:pt x="16570" y="19495"/>
                  <a:pt x="16955" y="20793"/>
                  <a:pt x="17413" y="20994"/>
                </a:cubicBezTo>
                <a:cubicBezTo>
                  <a:pt x="18978" y="21600"/>
                  <a:pt x="18159" y="21456"/>
                  <a:pt x="19917" y="21456"/>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39" name="Freeform 39"/>
          <p:cNvSpPr/>
          <p:nvPr/>
        </p:nvSpPr>
        <p:spPr>
          <a:xfrm>
            <a:off x="3022600" y="4660847"/>
            <a:ext cx="240365" cy="749354"/>
          </a:xfrm>
          <a:custGeom>
            <a:avLst/>
            <a:gdLst/>
            <a:ahLst/>
            <a:cxnLst>
              <a:cxn ang="0">
                <a:pos x="wd2" y="hd2"/>
              </a:cxn>
              <a:cxn ang="5400000">
                <a:pos x="wd2" y="hd2"/>
              </a:cxn>
              <a:cxn ang="10800000">
                <a:pos x="wd2" y="hd2"/>
              </a:cxn>
              <a:cxn ang="16200000">
                <a:pos x="wd2" y="hd2"/>
              </a:cxn>
            </a:cxnLst>
            <a:rect l="0" t="0" r="r" b="b"/>
            <a:pathLst>
              <a:path w="19014" h="21420" extrusionOk="0">
                <a:moveTo>
                  <a:pt x="5024" y="21420"/>
                </a:moveTo>
                <a:cubicBezTo>
                  <a:pt x="10800" y="21057"/>
                  <a:pt x="10675" y="21465"/>
                  <a:pt x="14065" y="19968"/>
                </a:cubicBezTo>
                <a:cubicBezTo>
                  <a:pt x="15447" y="19241"/>
                  <a:pt x="18084" y="17789"/>
                  <a:pt x="18084" y="17789"/>
                </a:cubicBezTo>
                <a:cubicBezTo>
                  <a:pt x="21098" y="13388"/>
                  <a:pt x="16451" y="7579"/>
                  <a:pt x="9042" y="3994"/>
                </a:cubicBezTo>
                <a:cubicBezTo>
                  <a:pt x="6656" y="1499"/>
                  <a:pt x="9796" y="4176"/>
                  <a:pt x="5024" y="2179"/>
                </a:cubicBezTo>
                <a:cubicBezTo>
                  <a:pt x="-502" y="-135"/>
                  <a:pt x="3517" y="1"/>
                  <a:pt x="0" y="1"/>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40" name="Freeform 40"/>
          <p:cNvSpPr/>
          <p:nvPr/>
        </p:nvSpPr>
        <p:spPr>
          <a:xfrm>
            <a:off x="2959100" y="3340100"/>
            <a:ext cx="877332" cy="1524000"/>
          </a:xfrm>
          <a:custGeom>
            <a:avLst/>
            <a:gdLst/>
            <a:ahLst/>
            <a:cxnLst>
              <a:cxn ang="0">
                <a:pos x="wd2" y="hd2"/>
              </a:cxn>
              <a:cxn ang="5400000">
                <a:pos x="wd2" y="hd2"/>
              </a:cxn>
              <a:cxn ang="10800000">
                <a:pos x="wd2" y="hd2"/>
              </a:cxn>
              <a:cxn ang="16200000">
                <a:pos x="wd2" y="hd2"/>
              </a:cxn>
            </a:cxnLst>
            <a:rect l="0" t="0" r="r" b="b"/>
            <a:pathLst>
              <a:path w="21128" h="21600" extrusionOk="0">
                <a:moveTo>
                  <a:pt x="1529" y="19620"/>
                </a:moveTo>
                <a:cubicBezTo>
                  <a:pt x="115" y="18360"/>
                  <a:pt x="535" y="18945"/>
                  <a:pt x="0" y="18000"/>
                </a:cubicBezTo>
                <a:cubicBezTo>
                  <a:pt x="344" y="16672"/>
                  <a:pt x="841" y="16178"/>
                  <a:pt x="2141" y="15120"/>
                </a:cubicBezTo>
                <a:cubicBezTo>
                  <a:pt x="2332" y="14940"/>
                  <a:pt x="2447" y="14715"/>
                  <a:pt x="2753" y="14580"/>
                </a:cubicBezTo>
                <a:cubicBezTo>
                  <a:pt x="3058" y="14422"/>
                  <a:pt x="5123" y="14220"/>
                  <a:pt x="5199" y="14220"/>
                </a:cubicBezTo>
                <a:cubicBezTo>
                  <a:pt x="9213" y="14332"/>
                  <a:pt x="10552" y="13748"/>
                  <a:pt x="12539" y="15300"/>
                </a:cubicBezTo>
                <a:cubicBezTo>
                  <a:pt x="13113" y="16335"/>
                  <a:pt x="13419" y="16335"/>
                  <a:pt x="13763" y="17640"/>
                </a:cubicBezTo>
                <a:cubicBezTo>
                  <a:pt x="13381" y="18968"/>
                  <a:pt x="13151" y="19508"/>
                  <a:pt x="11316" y="20340"/>
                </a:cubicBezTo>
                <a:cubicBezTo>
                  <a:pt x="9787" y="20272"/>
                  <a:pt x="8181" y="20430"/>
                  <a:pt x="6728" y="20160"/>
                </a:cubicBezTo>
                <a:cubicBezTo>
                  <a:pt x="6002" y="20002"/>
                  <a:pt x="5123" y="18428"/>
                  <a:pt x="4893" y="18000"/>
                </a:cubicBezTo>
                <a:cubicBezTo>
                  <a:pt x="5046" y="16785"/>
                  <a:pt x="4970" y="15458"/>
                  <a:pt x="6117" y="14400"/>
                </a:cubicBezTo>
                <a:cubicBezTo>
                  <a:pt x="6346" y="14175"/>
                  <a:pt x="7455" y="13275"/>
                  <a:pt x="7952" y="13140"/>
                </a:cubicBezTo>
                <a:cubicBezTo>
                  <a:pt x="8487" y="12938"/>
                  <a:pt x="9787" y="12780"/>
                  <a:pt x="9787" y="12780"/>
                </a:cubicBezTo>
                <a:cubicBezTo>
                  <a:pt x="11393" y="12825"/>
                  <a:pt x="15560" y="12510"/>
                  <a:pt x="17739" y="13320"/>
                </a:cubicBezTo>
                <a:cubicBezTo>
                  <a:pt x="18198" y="13478"/>
                  <a:pt x="19306" y="14310"/>
                  <a:pt x="19574" y="14580"/>
                </a:cubicBezTo>
                <a:cubicBezTo>
                  <a:pt x="20033" y="15030"/>
                  <a:pt x="20797" y="16020"/>
                  <a:pt x="20797" y="16020"/>
                </a:cubicBezTo>
                <a:cubicBezTo>
                  <a:pt x="21409" y="18292"/>
                  <a:pt x="21600" y="20768"/>
                  <a:pt x="17433" y="21600"/>
                </a:cubicBezTo>
                <a:cubicBezTo>
                  <a:pt x="13381" y="21375"/>
                  <a:pt x="13839" y="21555"/>
                  <a:pt x="11622" y="19800"/>
                </a:cubicBezTo>
                <a:cubicBezTo>
                  <a:pt x="10743" y="18270"/>
                  <a:pt x="10360" y="16088"/>
                  <a:pt x="12234" y="14760"/>
                </a:cubicBezTo>
                <a:cubicBezTo>
                  <a:pt x="13457" y="13860"/>
                  <a:pt x="15101" y="13050"/>
                  <a:pt x="16515" y="12240"/>
                </a:cubicBezTo>
                <a:cubicBezTo>
                  <a:pt x="17204" y="11812"/>
                  <a:pt x="18198" y="11498"/>
                  <a:pt x="18656" y="10980"/>
                </a:cubicBezTo>
                <a:cubicBezTo>
                  <a:pt x="19574" y="9878"/>
                  <a:pt x="20377" y="8955"/>
                  <a:pt x="20797" y="7740"/>
                </a:cubicBezTo>
                <a:cubicBezTo>
                  <a:pt x="20682" y="6705"/>
                  <a:pt x="20644" y="5692"/>
                  <a:pt x="20491" y="4680"/>
                </a:cubicBezTo>
                <a:cubicBezTo>
                  <a:pt x="20262" y="3532"/>
                  <a:pt x="17586" y="810"/>
                  <a:pt x="16210" y="0"/>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41" name="Oval 41"/>
          <p:cNvSpPr/>
          <p:nvPr/>
        </p:nvSpPr>
        <p:spPr>
          <a:xfrm>
            <a:off x="6735763" y="4508500"/>
            <a:ext cx="193677" cy="187327"/>
          </a:xfrm>
          <a:prstGeom prst="ellipse">
            <a:avLst/>
          </a:prstGeom>
          <a:solidFill>
            <a:srgbClr val="0066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42" name="Oval 42"/>
          <p:cNvSpPr/>
          <p:nvPr/>
        </p:nvSpPr>
        <p:spPr>
          <a:xfrm>
            <a:off x="5702300" y="3033713"/>
            <a:ext cx="193677" cy="187327"/>
          </a:xfrm>
          <a:prstGeom prst="ellipse">
            <a:avLst/>
          </a:prstGeom>
          <a:solidFill>
            <a:srgbClr val="0066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43" name="Oval 43"/>
          <p:cNvSpPr/>
          <p:nvPr/>
        </p:nvSpPr>
        <p:spPr>
          <a:xfrm>
            <a:off x="5313362" y="1982788"/>
            <a:ext cx="193677" cy="187327"/>
          </a:xfrm>
          <a:prstGeom prst="ellipse">
            <a:avLst/>
          </a:prstGeom>
          <a:solidFill>
            <a:srgbClr val="0066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44" name="Oval 44"/>
          <p:cNvSpPr/>
          <p:nvPr/>
        </p:nvSpPr>
        <p:spPr>
          <a:xfrm>
            <a:off x="2873375" y="2744788"/>
            <a:ext cx="193677" cy="187327"/>
          </a:xfrm>
          <a:prstGeom prst="ellipse">
            <a:avLst/>
          </a:prstGeom>
          <a:solidFill>
            <a:srgbClr val="0066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45" name="Oval 45"/>
          <p:cNvSpPr/>
          <p:nvPr/>
        </p:nvSpPr>
        <p:spPr>
          <a:xfrm>
            <a:off x="2992438" y="5286375"/>
            <a:ext cx="193677" cy="187327"/>
          </a:xfrm>
          <a:prstGeom prst="ellipse">
            <a:avLst/>
          </a:prstGeom>
          <a:solidFill>
            <a:srgbClr val="0066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46" name="Oval 46"/>
          <p:cNvSpPr/>
          <p:nvPr/>
        </p:nvSpPr>
        <p:spPr>
          <a:xfrm>
            <a:off x="1671638" y="4186237"/>
            <a:ext cx="193677" cy="187327"/>
          </a:xfrm>
          <a:prstGeom prst="ellipse">
            <a:avLst/>
          </a:prstGeom>
          <a:solidFill>
            <a:srgbClr val="0066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47" name="Oval 47"/>
          <p:cNvSpPr/>
          <p:nvPr/>
        </p:nvSpPr>
        <p:spPr>
          <a:xfrm>
            <a:off x="2974975" y="3235325"/>
            <a:ext cx="193677" cy="187327"/>
          </a:xfrm>
          <a:prstGeom prst="ellipse">
            <a:avLst/>
          </a:prstGeom>
          <a:solidFill>
            <a:srgbClr val="0066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48" name="Oval 48"/>
          <p:cNvSpPr/>
          <p:nvPr/>
        </p:nvSpPr>
        <p:spPr>
          <a:xfrm>
            <a:off x="3516312" y="3201988"/>
            <a:ext cx="193677" cy="187327"/>
          </a:xfrm>
          <a:prstGeom prst="ellipse">
            <a:avLst/>
          </a:prstGeom>
          <a:solidFill>
            <a:srgbClr val="0066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49" name="Oval 49"/>
          <p:cNvSpPr/>
          <p:nvPr/>
        </p:nvSpPr>
        <p:spPr>
          <a:xfrm>
            <a:off x="2906713" y="4573587"/>
            <a:ext cx="193677" cy="187327"/>
          </a:xfrm>
          <a:prstGeom prst="ellipse">
            <a:avLst/>
          </a:prstGeom>
          <a:solidFill>
            <a:srgbClr val="0066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50" name="Line 58"/>
          <p:cNvSpPr/>
          <p:nvPr/>
        </p:nvSpPr>
        <p:spPr>
          <a:xfrm flipH="1">
            <a:off x="2362200" y="1562099"/>
            <a:ext cx="1079500" cy="2438402"/>
          </a:xfrm>
          <a:prstGeom prst="line">
            <a:avLst/>
          </a:prstGeom>
          <a:ln w="57150">
            <a:solidFill>
              <a:srgbClr val="FF3300"/>
            </a:solidFill>
            <a:headEnd type="triangle"/>
            <a:tailEnd type="triangle"/>
          </a:ln>
          <a:effectLst>
            <a:outerShdw dist="89803" dir="2700000" rotWithShape="0">
              <a:srgbClr val="1A0004"/>
            </a:outerShdw>
          </a:effectLst>
        </p:spPr>
        <p:txBody>
          <a:bodyPr lIns="45719" rIns="45719"/>
          <a:lstStyle/>
          <a:p>
            <a:pPr>
              <a:defRPr>
                <a:solidFill>
                  <a:srgbClr val="FFFFFF"/>
                </a:solidFill>
              </a:defRPr>
            </a:pPr>
            <a:endParaRPr/>
          </a:p>
        </p:txBody>
      </p:sp>
      <p:sp>
        <p:nvSpPr>
          <p:cNvPr id="2351" name="Line 59"/>
          <p:cNvSpPr/>
          <p:nvPr/>
        </p:nvSpPr>
        <p:spPr>
          <a:xfrm>
            <a:off x="2578100" y="3073399"/>
            <a:ext cx="3092451" cy="158752"/>
          </a:xfrm>
          <a:prstGeom prst="line">
            <a:avLst/>
          </a:prstGeom>
          <a:ln w="57150">
            <a:solidFill>
              <a:srgbClr val="FF3300"/>
            </a:solidFill>
            <a:headEnd type="triangle"/>
            <a:tailEnd type="triangle"/>
          </a:ln>
          <a:effectLst>
            <a:outerShdw dist="89803" dir="2700000" rotWithShape="0">
              <a:srgbClr val="1A0004"/>
            </a:outerShdw>
          </a:effectLst>
        </p:spPr>
        <p:txBody>
          <a:bodyPr lIns="45719" rIns="45719"/>
          <a:lstStyle/>
          <a:p>
            <a:pPr>
              <a:defRPr>
                <a:solidFill>
                  <a:srgbClr val="FFFFFF"/>
                </a:solidFill>
              </a:defRPr>
            </a:pPr>
            <a:endParaRPr/>
          </a:p>
        </p:txBody>
      </p:sp>
      <p:sp>
        <p:nvSpPr>
          <p:cNvPr id="2352" name="Text Box 60"/>
          <p:cNvSpPr txBox="1"/>
          <p:nvPr/>
        </p:nvSpPr>
        <p:spPr>
          <a:xfrm>
            <a:off x="3598862" y="1327150"/>
            <a:ext cx="2959101" cy="2072640"/>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600"/>
              </a:spcBef>
              <a:defRPr sz="2800">
                <a:solidFill>
                  <a:srgbClr val="FFFF00"/>
                </a:solidFill>
                <a:latin typeface="Comic Sans MS"/>
                <a:ea typeface="Comic Sans MS"/>
                <a:cs typeface="Comic Sans MS"/>
                <a:sym typeface="Comic Sans MS"/>
              </a:defRPr>
            </a:pPr>
            <a:r>
              <a:t>L</a:t>
            </a:r>
            <a:r>
              <a:rPr>
                <a:latin typeface="+mn-lt"/>
                <a:ea typeface="+mn-ea"/>
                <a:cs typeface="+mn-cs"/>
                <a:sym typeface="Helvetica"/>
              </a:rPr>
              <a:t>Ờ</a:t>
            </a:r>
            <a:r>
              <a:t>I H</a:t>
            </a:r>
            <a:r>
              <a:rPr>
                <a:latin typeface="+mn-lt"/>
                <a:ea typeface="+mn-ea"/>
                <a:cs typeface="+mn-cs"/>
                <a:sym typeface="Helvetica"/>
              </a:rPr>
              <a:t>Ứ</a:t>
            </a:r>
            <a:r>
              <a:t>A C</a:t>
            </a:r>
            <a:r>
              <a:rPr>
                <a:latin typeface="+mn-lt"/>
                <a:ea typeface="+mn-ea"/>
                <a:cs typeface="+mn-cs"/>
                <a:sym typeface="Helvetica"/>
              </a:rPr>
              <a:t>Ủ</a:t>
            </a:r>
            <a:r>
              <a:t>A Đ</a:t>
            </a:r>
            <a:r>
              <a:rPr>
                <a:latin typeface="+mn-lt"/>
                <a:ea typeface="+mn-ea"/>
                <a:cs typeface="+mn-cs"/>
                <a:sym typeface="Helvetica"/>
              </a:rPr>
              <a:t>Ứ</a:t>
            </a:r>
            <a:r>
              <a:t>C CHÚA TR</a:t>
            </a:r>
            <a:r>
              <a:rPr>
                <a:latin typeface="+mn-lt"/>
                <a:ea typeface="+mn-ea"/>
                <a:cs typeface="+mn-cs"/>
                <a:sym typeface="Helvetica"/>
              </a:rPr>
              <a:t>Ờ</a:t>
            </a:r>
            <a:r>
              <a:t>I CHO GIÔ-SUÊ:</a:t>
            </a:r>
          </a:p>
        </p:txBody>
      </p:sp>
      <p:sp>
        <p:nvSpPr>
          <p:cNvPr id="2353" name="Text Box 61"/>
          <p:cNvSpPr txBox="1"/>
          <p:nvPr/>
        </p:nvSpPr>
        <p:spPr>
          <a:xfrm>
            <a:off x="165100" y="2259013"/>
            <a:ext cx="2997200" cy="1082041"/>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600"/>
              </a:spcBef>
              <a:defRPr sz="2800">
                <a:solidFill>
                  <a:srgbClr val="EEFF4B"/>
                </a:solidFill>
                <a:latin typeface="Comic Sans MS"/>
                <a:ea typeface="Comic Sans MS"/>
                <a:cs typeface="Comic Sans MS"/>
                <a:sym typeface="Comic Sans MS"/>
              </a:defRPr>
            </a:pPr>
            <a:r>
              <a:t>T</a:t>
            </a:r>
            <a:r>
              <a:rPr>
                <a:latin typeface="+mn-lt"/>
                <a:ea typeface="+mn-ea"/>
                <a:cs typeface="+mn-cs"/>
                <a:sym typeface="Helvetica"/>
              </a:rPr>
              <a:t>Ừ </a:t>
            </a:r>
            <a:r>
              <a:t>SA M</a:t>
            </a:r>
            <a:r>
              <a:rPr>
                <a:latin typeface="+mn-lt"/>
                <a:ea typeface="+mn-ea"/>
                <a:cs typeface="+mn-cs"/>
                <a:sym typeface="Helvetica"/>
              </a:rPr>
              <a:t>Ạ</a:t>
            </a:r>
            <a:r>
              <a:t>C Đ</a:t>
            </a:r>
            <a:r>
              <a:rPr>
                <a:latin typeface="+mn-lt"/>
                <a:ea typeface="+mn-ea"/>
                <a:cs typeface="+mn-cs"/>
                <a:sym typeface="Helvetica"/>
              </a:rPr>
              <a:t>Ế</a:t>
            </a:r>
            <a:r>
              <a:t>N LI-BĂNG…</a:t>
            </a:r>
          </a:p>
        </p:txBody>
      </p:sp>
      <p:sp>
        <p:nvSpPr>
          <p:cNvPr id="2354" name="Text Box 62"/>
          <p:cNvSpPr txBox="1"/>
          <p:nvPr/>
        </p:nvSpPr>
        <p:spPr>
          <a:xfrm>
            <a:off x="2401888" y="4699000"/>
            <a:ext cx="5295901" cy="1105796"/>
          </a:xfrm>
          <a:prstGeom prst="rect">
            <a:avLst/>
          </a:prstGeom>
          <a:ln w="12700">
            <a:miter lim="400000"/>
          </a:ln>
          <a:effectLst>
            <a:outerShdw dist="45791" dir="2021404"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800">
                <a:solidFill>
                  <a:srgbClr val="EEFF4B"/>
                </a:solidFill>
                <a:latin typeface="Comic Sans MS"/>
                <a:ea typeface="Comic Sans MS"/>
                <a:cs typeface="Comic Sans MS"/>
                <a:sym typeface="Comic Sans MS"/>
              </a:defRPr>
            </a:pPr>
            <a:r>
              <a:t>...T</a:t>
            </a:r>
            <a:r>
              <a:rPr>
                <a:latin typeface="+mn-lt"/>
                <a:ea typeface="+mn-ea"/>
                <a:cs typeface="+mn-cs"/>
                <a:sym typeface="Helvetica"/>
              </a:rPr>
              <a:t>Ừ </a:t>
            </a:r>
            <a:r>
              <a:t>Ơ-PHƠ-RÁT Đ</a:t>
            </a:r>
            <a:r>
              <a:rPr>
                <a:latin typeface="+mn-lt"/>
                <a:ea typeface="+mn-ea"/>
                <a:cs typeface="+mn-cs"/>
                <a:sym typeface="Helvetica"/>
              </a:rPr>
              <a:t>Ế</a:t>
            </a:r>
            <a:r>
              <a:t>N “BI</a:t>
            </a:r>
            <a:r>
              <a:rPr>
                <a:latin typeface="+mn-lt"/>
                <a:ea typeface="+mn-ea"/>
                <a:cs typeface="+mn-cs"/>
                <a:sym typeface="Helvetica"/>
              </a:rPr>
              <a:t>Ể</a:t>
            </a:r>
            <a:r>
              <a:t>N L</a:t>
            </a:r>
            <a:r>
              <a:rPr>
                <a:latin typeface="+mn-lt"/>
                <a:ea typeface="+mn-ea"/>
                <a:cs typeface="+mn-cs"/>
                <a:sym typeface="Helvetica"/>
              </a:rPr>
              <a:t>Ớ</a:t>
            </a:r>
            <a:r>
              <a:t>N”</a:t>
            </a:r>
          </a:p>
        </p:txBody>
      </p:sp>
      <p:sp>
        <p:nvSpPr>
          <p:cNvPr id="2355" name="Text Box 78"/>
          <p:cNvSpPr txBox="1"/>
          <p:nvPr/>
        </p:nvSpPr>
        <p:spPr>
          <a:xfrm>
            <a:off x="1771650"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1:4</a:t>
            </a:r>
          </a:p>
        </p:txBody>
      </p:sp>
      <p:sp>
        <p:nvSpPr>
          <p:cNvPr id="2356" name="Freeform 79"/>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57" name="Rectangle 80"/>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58" name="Freeform 81"/>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59" name="AutoShape 82"/>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60" name="Rectangle 83"/>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61" name="Rectangle 84"/>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62" name="AutoShape 85"/>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63" name="Line 86"/>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364" name="Line 87"/>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365" name="Rectangle 88"/>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366" name="Text Box 89"/>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367" name="Rectangle 93"/>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37</a:t>
            </a:r>
          </a:p>
        </p:txBody>
      </p:sp>
      <p:sp>
        <p:nvSpPr>
          <p:cNvPr id="2368"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2369"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
        <p:nvSpPr>
          <p:cNvPr id="2370"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2</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352"/>
                                        </p:tgtEl>
                                        <p:attrNameLst>
                                          <p:attrName>style.visibility</p:attrName>
                                        </p:attrNameLst>
                                      </p:cBhvr>
                                      <p:to>
                                        <p:strVal val="visible"/>
                                      </p:to>
                                    </p:set>
                                    <p:anim calcmode="lin" valueType="num">
                                      <p:cBhvr>
                                        <p:cTn id="7" dur="500" fill="hold"/>
                                        <p:tgtEl>
                                          <p:spTgt spid="2352"/>
                                        </p:tgtEl>
                                        <p:attrNameLst>
                                          <p:attrName>ppt_w</p:attrName>
                                        </p:attrNameLst>
                                      </p:cBhvr>
                                      <p:tavLst>
                                        <p:tav tm="0">
                                          <p:val>
                                            <p:fltVal val="0"/>
                                          </p:val>
                                        </p:tav>
                                        <p:tav tm="100000">
                                          <p:val>
                                            <p:strVal val="#ppt_w"/>
                                          </p:val>
                                        </p:tav>
                                      </p:tavLst>
                                    </p:anim>
                                    <p:anim calcmode="lin" valueType="num">
                                      <p:cBhvr>
                                        <p:cTn id="8" dur="500" fill="hold"/>
                                        <p:tgtEl>
                                          <p:spTgt spid="23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353"/>
                                        </p:tgtEl>
                                        <p:attrNameLst>
                                          <p:attrName>style.visibility</p:attrName>
                                        </p:attrNameLst>
                                      </p:cBhvr>
                                      <p:to>
                                        <p:strVal val="visible"/>
                                      </p:to>
                                    </p:set>
                                    <p:anim calcmode="lin" valueType="num">
                                      <p:cBhvr>
                                        <p:cTn id="13" dur="500" fill="hold"/>
                                        <p:tgtEl>
                                          <p:spTgt spid="2353"/>
                                        </p:tgtEl>
                                        <p:attrNameLst>
                                          <p:attrName>ppt_w</p:attrName>
                                        </p:attrNameLst>
                                      </p:cBhvr>
                                      <p:tavLst>
                                        <p:tav tm="0">
                                          <p:val>
                                            <p:fltVal val="0"/>
                                          </p:val>
                                        </p:tav>
                                        <p:tav tm="100000">
                                          <p:val>
                                            <p:strVal val="#ppt_w"/>
                                          </p:val>
                                        </p:tav>
                                      </p:tavLst>
                                    </p:anim>
                                    <p:anim calcmode="lin" valueType="num">
                                      <p:cBhvr>
                                        <p:cTn id="14" dur="500" fill="hold"/>
                                        <p:tgtEl>
                                          <p:spTgt spid="2353"/>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2" presetClass="entr" presetSubtype="4" fill="hold" grpId="3" nodeType="afterEffect">
                                  <p:stCondLst>
                                    <p:cond delay="100"/>
                                  </p:stCondLst>
                                  <p:iterate>
                                    <p:tmAbs val="0"/>
                                  </p:iterate>
                                  <p:childTnLst>
                                    <p:set>
                                      <p:cBhvr>
                                        <p:cTn id="17" fill="hold"/>
                                        <p:tgtEl>
                                          <p:spTgt spid="2350"/>
                                        </p:tgtEl>
                                        <p:attrNameLst>
                                          <p:attrName>style.visibility</p:attrName>
                                        </p:attrNameLst>
                                      </p:cBhvr>
                                      <p:to>
                                        <p:strVal val="visible"/>
                                      </p:to>
                                    </p:set>
                                    <p:animEffect transition="in" filter="wipe(down)">
                                      <p:cBhvr>
                                        <p:cTn id="18" dur="500"/>
                                        <p:tgtEl>
                                          <p:spTgt spid="2350"/>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4" nodeType="clickEffect">
                                  <p:stCondLst>
                                    <p:cond delay="0"/>
                                  </p:stCondLst>
                                  <p:iterate>
                                    <p:tmAbs val="0"/>
                                  </p:iterate>
                                  <p:childTnLst>
                                    <p:set>
                                      <p:cBhvr>
                                        <p:cTn id="22" fill="hold"/>
                                        <p:tgtEl>
                                          <p:spTgt spid="2354"/>
                                        </p:tgtEl>
                                        <p:attrNameLst>
                                          <p:attrName>style.visibility</p:attrName>
                                        </p:attrNameLst>
                                      </p:cBhvr>
                                      <p:to>
                                        <p:strVal val="visible"/>
                                      </p:to>
                                    </p:set>
                                    <p:anim calcmode="lin" valueType="num">
                                      <p:cBhvr>
                                        <p:cTn id="23" dur="500" fill="hold"/>
                                        <p:tgtEl>
                                          <p:spTgt spid="2354"/>
                                        </p:tgtEl>
                                        <p:attrNameLst>
                                          <p:attrName>ppt_w</p:attrName>
                                        </p:attrNameLst>
                                      </p:cBhvr>
                                      <p:tavLst>
                                        <p:tav tm="0">
                                          <p:val>
                                            <p:fltVal val="0"/>
                                          </p:val>
                                        </p:tav>
                                        <p:tav tm="100000">
                                          <p:val>
                                            <p:strVal val="#ppt_w"/>
                                          </p:val>
                                        </p:tav>
                                      </p:tavLst>
                                    </p:anim>
                                    <p:anim calcmode="lin" valueType="num">
                                      <p:cBhvr>
                                        <p:cTn id="24" dur="500" fill="hold"/>
                                        <p:tgtEl>
                                          <p:spTgt spid="2354"/>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2" presetClass="entr" presetSubtype="2" fill="hold" grpId="5" nodeType="afterEffect">
                                  <p:stCondLst>
                                    <p:cond delay="100"/>
                                  </p:stCondLst>
                                  <p:iterate>
                                    <p:tmAbs val="0"/>
                                  </p:iterate>
                                  <p:childTnLst>
                                    <p:set>
                                      <p:cBhvr>
                                        <p:cTn id="27" fill="hold"/>
                                        <p:tgtEl>
                                          <p:spTgt spid="2351"/>
                                        </p:tgtEl>
                                        <p:attrNameLst>
                                          <p:attrName>style.visibility</p:attrName>
                                        </p:attrNameLst>
                                      </p:cBhvr>
                                      <p:to>
                                        <p:strVal val="visible"/>
                                      </p:to>
                                    </p:set>
                                    <p:animEffect transition="in" filter="wipe(right)">
                                      <p:cBhvr>
                                        <p:cTn id="28" dur="500"/>
                                        <p:tgtEl>
                                          <p:spTgt spid="2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0" grpId="3" animBg="1" advAuto="0"/>
      <p:bldP spid="2351" grpId="5" animBg="1" advAuto="0"/>
      <p:bldP spid="2352" grpId="1" animBg="1" advAuto="0"/>
      <p:bldP spid="2353" grpId="2" animBg="1" advAuto="0"/>
      <p:bldP spid="2354" grpId="4"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4" name="Rectangle 2"/>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75" name="Freeform 3"/>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76" name="Freeform 6"/>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77" name="Freeform 7"/>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78" name="Rectangle 8"/>
          <p:cNvSpPr txBox="1"/>
          <p:nvPr/>
        </p:nvSpPr>
        <p:spPr>
          <a:xfrm>
            <a:off x="4630737" y="2649538"/>
            <a:ext cx="152082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4729B7"/>
                </a:solidFill>
              </a:defRPr>
            </a:lvl1pPr>
          </a:lstStyle>
          <a:p>
            <a:r>
              <a:t>S.Ơ</a:t>
            </a:r>
          </a:p>
        </p:txBody>
      </p:sp>
      <p:sp>
        <p:nvSpPr>
          <p:cNvPr id="2379" name="Freeform 9"/>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80" name="Rectangle 10"/>
          <p:cNvSpPr txBox="1"/>
          <p:nvPr/>
        </p:nvSpPr>
        <p:spPr>
          <a:xfrm>
            <a:off x="7342188" y="5259387"/>
            <a:ext cx="13112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VBT</a:t>
            </a:r>
          </a:p>
        </p:txBody>
      </p:sp>
      <p:sp>
        <p:nvSpPr>
          <p:cNvPr id="2381" name="Freeform 11"/>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82" name="Freeform 12"/>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83" name="Freeform 13"/>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384" name="Rectangle 14"/>
          <p:cNvSpPr txBox="1"/>
          <p:nvPr/>
        </p:nvSpPr>
        <p:spPr>
          <a:xfrm>
            <a:off x="3449637" y="2382838"/>
            <a:ext cx="12731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SG</a:t>
            </a:r>
          </a:p>
        </p:txBody>
      </p:sp>
      <p:sp>
        <p:nvSpPr>
          <p:cNvPr id="2385" name="Rectangle 15"/>
          <p:cNvSpPr txBox="1"/>
          <p:nvPr/>
        </p:nvSpPr>
        <p:spPr>
          <a:xfrm>
            <a:off x="2516188" y="5640387"/>
            <a:ext cx="7016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BĐ</a:t>
            </a:r>
          </a:p>
        </p:txBody>
      </p:sp>
      <p:sp>
        <p:nvSpPr>
          <p:cNvPr id="2386" name="Rectangle 16"/>
          <p:cNvSpPr txBox="1"/>
          <p:nvPr/>
        </p:nvSpPr>
        <p:spPr>
          <a:xfrm>
            <a:off x="2020888" y="992187"/>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ĐTH</a:t>
            </a:r>
          </a:p>
        </p:txBody>
      </p:sp>
      <p:sp>
        <p:nvSpPr>
          <p:cNvPr id="2387" name="Line 18"/>
          <p:cNvSpPr/>
          <p:nvPr/>
        </p:nvSpPr>
        <p:spPr>
          <a:xfrm>
            <a:off x="1746250" y="3505200"/>
            <a:ext cx="6546850" cy="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2388" name="Line 19"/>
          <p:cNvSpPr/>
          <p:nvPr/>
        </p:nvSpPr>
        <p:spPr>
          <a:xfrm flipH="1">
            <a:off x="4991100" y="984250"/>
            <a:ext cx="1" cy="500380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2389" name="Rectangle 21"/>
          <p:cNvSpPr txBox="1"/>
          <p:nvPr/>
        </p:nvSpPr>
        <p:spPr>
          <a:xfrm>
            <a:off x="2613025" y="3613150"/>
            <a:ext cx="1730375"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BC</a:t>
            </a:r>
          </a:p>
        </p:txBody>
      </p:sp>
      <p:sp>
        <p:nvSpPr>
          <p:cNvPr id="2390" name="Rectangle 24"/>
          <p:cNvSpPr txBox="1"/>
          <p:nvPr/>
        </p:nvSpPr>
        <p:spPr>
          <a:xfrm>
            <a:off x="6896100" y="4395787"/>
            <a:ext cx="83502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chemeClr val="accent1"/>
                </a:solidFill>
              </a:defRPr>
            </a:lvl1pPr>
          </a:lstStyle>
          <a:p>
            <a:r>
              <a:t>U</a:t>
            </a:r>
          </a:p>
        </p:txBody>
      </p:sp>
      <p:sp>
        <p:nvSpPr>
          <p:cNvPr id="2391" name="Rectangle 25"/>
          <p:cNvSpPr txBox="1"/>
          <p:nvPr/>
        </p:nvSpPr>
        <p:spPr>
          <a:xfrm>
            <a:off x="5830887" y="2884488"/>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chemeClr val="accent1"/>
                </a:solidFill>
              </a:defRPr>
            </a:lvl1pPr>
          </a:lstStyle>
          <a:p>
            <a:r>
              <a:t>B</a:t>
            </a:r>
          </a:p>
        </p:txBody>
      </p:sp>
      <p:sp>
        <p:nvSpPr>
          <p:cNvPr id="2392" name="Rectangle 26"/>
          <p:cNvSpPr txBox="1"/>
          <p:nvPr/>
        </p:nvSpPr>
        <p:spPr>
          <a:xfrm>
            <a:off x="5487987" y="1811338"/>
            <a:ext cx="83502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chemeClr val="accent1"/>
                </a:solidFill>
              </a:defRPr>
            </a:lvl1pPr>
          </a:lstStyle>
          <a:p>
            <a:r>
              <a:t>H</a:t>
            </a:r>
          </a:p>
        </p:txBody>
      </p:sp>
      <p:sp>
        <p:nvSpPr>
          <p:cNvPr id="2393" name="Rectangle 27"/>
          <p:cNvSpPr txBox="1"/>
          <p:nvPr/>
        </p:nvSpPr>
        <p:spPr>
          <a:xfrm>
            <a:off x="7088188" y="1525587"/>
            <a:ext cx="12922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N(A)</a:t>
            </a:r>
          </a:p>
        </p:txBody>
      </p:sp>
      <p:sp>
        <p:nvSpPr>
          <p:cNvPr id="2394" name="Oval 28"/>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395" name="Rectangle 29"/>
          <p:cNvSpPr txBox="1"/>
          <p:nvPr/>
        </p:nvSpPr>
        <p:spPr>
          <a:xfrm>
            <a:off x="3122885" y="2568575"/>
            <a:ext cx="3217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a:t>
            </a:r>
          </a:p>
        </p:txBody>
      </p:sp>
      <p:sp>
        <p:nvSpPr>
          <p:cNvPr id="2396" name="Rectangle 30"/>
          <p:cNvSpPr txBox="1"/>
          <p:nvPr/>
        </p:nvSpPr>
        <p:spPr>
          <a:xfrm>
            <a:off x="2769120" y="3078163"/>
            <a:ext cx="33868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G</a:t>
            </a:r>
          </a:p>
        </p:txBody>
      </p:sp>
      <p:sp>
        <p:nvSpPr>
          <p:cNvPr id="2397" name="Rectangle 31"/>
          <p:cNvSpPr txBox="1"/>
          <p:nvPr/>
        </p:nvSpPr>
        <p:spPr>
          <a:xfrm>
            <a:off x="3118866" y="4451350"/>
            <a:ext cx="5250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CB</a:t>
            </a:r>
          </a:p>
        </p:txBody>
      </p:sp>
      <p:sp>
        <p:nvSpPr>
          <p:cNvPr id="2398" name="Rectangle 32"/>
          <p:cNvSpPr txBox="1"/>
          <p:nvPr/>
        </p:nvSpPr>
        <p:spPr>
          <a:xfrm>
            <a:off x="3239740" y="5164137"/>
            <a:ext cx="491233"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NS</a:t>
            </a:r>
          </a:p>
        </p:txBody>
      </p:sp>
      <p:sp>
        <p:nvSpPr>
          <p:cNvPr id="2399" name="Rectangle 33"/>
          <p:cNvSpPr txBox="1"/>
          <p:nvPr/>
        </p:nvSpPr>
        <p:spPr>
          <a:xfrm>
            <a:off x="1849387" y="4081462"/>
            <a:ext cx="304901"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E</a:t>
            </a:r>
          </a:p>
        </p:txBody>
      </p:sp>
      <p:sp>
        <p:nvSpPr>
          <p:cNvPr id="2400" name="Rectangle 34"/>
          <p:cNvSpPr txBox="1"/>
          <p:nvPr/>
        </p:nvSpPr>
        <p:spPr>
          <a:xfrm>
            <a:off x="3794671" y="3078163"/>
            <a:ext cx="541834"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NN</a:t>
            </a:r>
          </a:p>
        </p:txBody>
      </p:sp>
      <p:sp>
        <p:nvSpPr>
          <p:cNvPr id="2401" name="Freeform 35"/>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02" name="Freeform 36"/>
          <p:cNvSpPr/>
          <p:nvPr/>
        </p:nvSpPr>
        <p:spPr>
          <a:xfrm>
            <a:off x="2908300" y="1879600"/>
            <a:ext cx="2882900" cy="1231901"/>
          </a:xfrm>
          <a:custGeom>
            <a:avLst/>
            <a:gdLst/>
            <a:ahLst/>
            <a:cxnLst>
              <a:cxn ang="0">
                <a:pos x="wd2" y="hd2"/>
              </a:cxn>
              <a:cxn ang="5400000">
                <a:pos x="wd2" y="hd2"/>
              </a:cxn>
              <a:cxn ang="10800000">
                <a:pos x="wd2" y="hd2"/>
              </a:cxn>
              <a:cxn ang="16200000">
                <a:pos x="wd2" y="hd2"/>
              </a:cxn>
            </a:cxnLst>
            <a:rect l="0" t="0" r="r" b="b"/>
            <a:pathLst>
              <a:path w="21600" h="21137" extrusionOk="0">
                <a:moveTo>
                  <a:pt x="21600" y="21137"/>
                </a:moveTo>
                <a:cubicBezTo>
                  <a:pt x="21374" y="20347"/>
                  <a:pt x="21362" y="19775"/>
                  <a:pt x="21219" y="18958"/>
                </a:cubicBezTo>
                <a:cubicBezTo>
                  <a:pt x="20494" y="15090"/>
                  <a:pt x="20220" y="10814"/>
                  <a:pt x="19507" y="6973"/>
                </a:cubicBezTo>
                <a:cubicBezTo>
                  <a:pt x="19245" y="5584"/>
                  <a:pt x="19078" y="4031"/>
                  <a:pt x="18555" y="3051"/>
                </a:cubicBezTo>
                <a:cubicBezTo>
                  <a:pt x="17401" y="844"/>
                  <a:pt x="15201" y="245"/>
                  <a:pt x="13797" y="0"/>
                </a:cubicBezTo>
                <a:cubicBezTo>
                  <a:pt x="9837" y="136"/>
                  <a:pt x="9361" y="-463"/>
                  <a:pt x="6661" y="1307"/>
                </a:cubicBezTo>
                <a:cubicBezTo>
                  <a:pt x="6316" y="1879"/>
                  <a:pt x="5995" y="2234"/>
                  <a:pt x="5614" y="2615"/>
                </a:cubicBezTo>
                <a:cubicBezTo>
                  <a:pt x="5424" y="2778"/>
                  <a:pt x="5210" y="2778"/>
                  <a:pt x="5043" y="3051"/>
                </a:cubicBezTo>
                <a:cubicBezTo>
                  <a:pt x="4282" y="4195"/>
                  <a:pt x="3390" y="4848"/>
                  <a:pt x="2664" y="6101"/>
                </a:cubicBezTo>
                <a:cubicBezTo>
                  <a:pt x="2224" y="6837"/>
                  <a:pt x="1713" y="7872"/>
                  <a:pt x="1427" y="8934"/>
                </a:cubicBezTo>
                <a:cubicBezTo>
                  <a:pt x="1344" y="9207"/>
                  <a:pt x="1320" y="9533"/>
                  <a:pt x="1237" y="9806"/>
                </a:cubicBezTo>
                <a:cubicBezTo>
                  <a:pt x="1118" y="10133"/>
                  <a:pt x="963" y="10323"/>
                  <a:pt x="856" y="10677"/>
                </a:cubicBezTo>
                <a:cubicBezTo>
                  <a:pt x="404" y="12012"/>
                  <a:pt x="0" y="14409"/>
                  <a:pt x="0" y="16125"/>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03" name="Freeform 37"/>
          <p:cNvSpPr/>
          <p:nvPr/>
        </p:nvSpPr>
        <p:spPr>
          <a:xfrm>
            <a:off x="1739900" y="2832100"/>
            <a:ext cx="1181100" cy="1409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65" y="2773"/>
                  <a:pt x="20468" y="5570"/>
                  <a:pt x="19974" y="8368"/>
                </a:cubicBezTo>
                <a:cubicBezTo>
                  <a:pt x="19626" y="10143"/>
                  <a:pt x="19510" y="13500"/>
                  <a:pt x="18348" y="14984"/>
                </a:cubicBezTo>
                <a:cubicBezTo>
                  <a:pt x="17187" y="16419"/>
                  <a:pt x="15126" y="17562"/>
                  <a:pt x="13239" y="18292"/>
                </a:cubicBezTo>
                <a:cubicBezTo>
                  <a:pt x="10626" y="19241"/>
                  <a:pt x="7868" y="19557"/>
                  <a:pt x="5110" y="20043"/>
                </a:cubicBezTo>
                <a:cubicBezTo>
                  <a:pt x="3223" y="20335"/>
                  <a:pt x="1394" y="20408"/>
                  <a:pt x="0" y="21600"/>
                </a:cubicBezTo>
              </a:path>
            </a:pathLst>
          </a:custGeom>
          <a:ln w="57150">
            <a:solidFill>
              <a:srgbClr val="296F35"/>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04" name="Freeform 38"/>
          <p:cNvSpPr/>
          <p:nvPr/>
        </p:nvSpPr>
        <p:spPr>
          <a:xfrm>
            <a:off x="1760391" y="4229100"/>
            <a:ext cx="1313010" cy="1181927"/>
          </a:xfrm>
          <a:custGeom>
            <a:avLst/>
            <a:gdLst/>
            <a:ahLst/>
            <a:cxnLst>
              <a:cxn ang="0">
                <a:pos x="wd2" y="hd2"/>
              </a:cxn>
              <a:cxn ang="5400000">
                <a:pos x="wd2" y="hd2"/>
              </a:cxn>
              <a:cxn ang="10800000">
                <a:pos x="wd2" y="hd2"/>
              </a:cxn>
              <a:cxn ang="16200000">
                <a:pos x="wd2" y="hd2"/>
              </a:cxn>
            </a:cxnLst>
            <a:rect l="0" t="0" r="r" b="b"/>
            <a:pathLst>
              <a:path w="19917" h="21471" extrusionOk="0">
                <a:moveTo>
                  <a:pt x="268" y="0"/>
                </a:moveTo>
                <a:cubicBezTo>
                  <a:pt x="-1683" y="6950"/>
                  <a:pt x="7612" y="4989"/>
                  <a:pt x="9900" y="5076"/>
                </a:cubicBezTo>
                <a:cubicBezTo>
                  <a:pt x="12187" y="5970"/>
                  <a:pt x="14764" y="7988"/>
                  <a:pt x="15294" y="11074"/>
                </a:cubicBezTo>
                <a:cubicBezTo>
                  <a:pt x="15727" y="13669"/>
                  <a:pt x="15823" y="16351"/>
                  <a:pt x="16449" y="18918"/>
                </a:cubicBezTo>
                <a:cubicBezTo>
                  <a:pt x="16570" y="19495"/>
                  <a:pt x="16955" y="20793"/>
                  <a:pt x="17413" y="20994"/>
                </a:cubicBezTo>
                <a:cubicBezTo>
                  <a:pt x="18978" y="21600"/>
                  <a:pt x="18159" y="21456"/>
                  <a:pt x="19917" y="21456"/>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05" name="Freeform 39"/>
          <p:cNvSpPr/>
          <p:nvPr/>
        </p:nvSpPr>
        <p:spPr>
          <a:xfrm>
            <a:off x="3022600" y="4660847"/>
            <a:ext cx="240365" cy="749354"/>
          </a:xfrm>
          <a:custGeom>
            <a:avLst/>
            <a:gdLst/>
            <a:ahLst/>
            <a:cxnLst>
              <a:cxn ang="0">
                <a:pos x="wd2" y="hd2"/>
              </a:cxn>
              <a:cxn ang="5400000">
                <a:pos x="wd2" y="hd2"/>
              </a:cxn>
              <a:cxn ang="10800000">
                <a:pos x="wd2" y="hd2"/>
              </a:cxn>
              <a:cxn ang="16200000">
                <a:pos x="wd2" y="hd2"/>
              </a:cxn>
            </a:cxnLst>
            <a:rect l="0" t="0" r="r" b="b"/>
            <a:pathLst>
              <a:path w="19014" h="21420" extrusionOk="0">
                <a:moveTo>
                  <a:pt x="5024" y="21420"/>
                </a:moveTo>
                <a:cubicBezTo>
                  <a:pt x="10800" y="21057"/>
                  <a:pt x="10675" y="21465"/>
                  <a:pt x="14065" y="19968"/>
                </a:cubicBezTo>
                <a:cubicBezTo>
                  <a:pt x="15447" y="19241"/>
                  <a:pt x="18084" y="17789"/>
                  <a:pt x="18084" y="17789"/>
                </a:cubicBezTo>
                <a:cubicBezTo>
                  <a:pt x="21098" y="13388"/>
                  <a:pt x="16451" y="7579"/>
                  <a:pt x="9042" y="3994"/>
                </a:cubicBezTo>
                <a:cubicBezTo>
                  <a:pt x="6656" y="1499"/>
                  <a:pt x="9796" y="4176"/>
                  <a:pt x="5024" y="2179"/>
                </a:cubicBezTo>
                <a:cubicBezTo>
                  <a:pt x="-502" y="-135"/>
                  <a:pt x="3517" y="1"/>
                  <a:pt x="0" y="1"/>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06" name="Freeform 40"/>
          <p:cNvSpPr/>
          <p:nvPr/>
        </p:nvSpPr>
        <p:spPr>
          <a:xfrm>
            <a:off x="2959100" y="3340100"/>
            <a:ext cx="877332" cy="1524000"/>
          </a:xfrm>
          <a:custGeom>
            <a:avLst/>
            <a:gdLst/>
            <a:ahLst/>
            <a:cxnLst>
              <a:cxn ang="0">
                <a:pos x="wd2" y="hd2"/>
              </a:cxn>
              <a:cxn ang="5400000">
                <a:pos x="wd2" y="hd2"/>
              </a:cxn>
              <a:cxn ang="10800000">
                <a:pos x="wd2" y="hd2"/>
              </a:cxn>
              <a:cxn ang="16200000">
                <a:pos x="wd2" y="hd2"/>
              </a:cxn>
            </a:cxnLst>
            <a:rect l="0" t="0" r="r" b="b"/>
            <a:pathLst>
              <a:path w="21128" h="21600" extrusionOk="0">
                <a:moveTo>
                  <a:pt x="1529" y="19620"/>
                </a:moveTo>
                <a:cubicBezTo>
                  <a:pt x="115" y="18360"/>
                  <a:pt x="535" y="18945"/>
                  <a:pt x="0" y="18000"/>
                </a:cubicBezTo>
                <a:cubicBezTo>
                  <a:pt x="344" y="16672"/>
                  <a:pt x="841" y="16178"/>
                  <a:pt x="2141" y="15120"/>
                </a:cubicBezTo>
                <a:cubicBezTo>
                  <a:pt x="2332" y="14940"/>
                  <a:pt x="2447" y="14715"/>
                  <a:pt x="2753" y="14580"/>
                </a:cubicBezTo>
                <a:cubicBezTo>
                  <a:pt x="3058" y="14422"/>
                  <a:pt x="5123" y="14220"/>
                  <a:pt x="5199" y="14220"/>
                </a:cubicBezTo>
                <a:cubicBezTo>
                  <a:pt x="9213" y="14332"/>
                  <a:pt x="10552" y="13748"/>
                  <a:pt x="12539" y="15300"/>
                </a:cubicBezTo>
                <a:cubicBezTo>
                  <a:pt x="13113" y="16335"/>
                  <a:pt x="13419" y="16335"/>
                  <a:pt x="13763" y="17640"/>
                </a:cubicBezTo>
                <a:cubicBezTo>
                  <a:pt x="13381" y="18968"/>
                  <a:pt x="13151" y="19508"/>
                  <a:pt x="11316" y="20340"/>
                </a:cubicBezTo>
                <a:cubicBezTo>
                  <a:pt x="9787" y="20272"/>
                  <a:pt x="8181" y="20430"/>
                  <a:pt x="6728" y="20160"/>
                </a:cubicBezTo>
                <a:cubicBezTo>
                  <a:pt x="6002" y="20002"/>
                  <a:pt x="5123" y="18428"/>
                  <a:pt x="4893" y="18000"/>
                </a:cubicBezTo>
                <a:cubicBezTo>
                  <a:pt x="5046" y="16785"/>
                  <a:pt x="4970" y="15458"/>
                  <a:pt x="6117" y="14400"/>
                </a:cubicBezTo>
                <a:cubicBezTo>
                  <a:pt x="6346" y="14175"/>
                  <a:pt x="7455" y="13275"/>
                  <a:pt x="7952" y="13140"/>
                </a:cubicBezTo>
                <a:cubicBezTo>
                  <a:pt x="8487" y="12938"/>
                  <a:pt x="9787" y="12780"/>
                  <a:pt x="9787" y="12780"/>
                </a:cubicBezTo>
                <a:cubicBezTo>
                  <a:pt x="11393" y="12825"/>
                  <a:pt x="15560" y="12510"/>
                  <a:pt x="17739" y="13320"/>
                </a:cubicBezTo>
                <a:cubicBezTo>
                  <a:pt x="18198" y="13478"/>
                  <a:pt x="19306" y="14310"/>
                  <a:pt x="19574" y="14580"/>
                </a:cubicBezTo>
                <a:cubicBezTo>
                  <a:pt x="20033" y="15030"/>
                  <a:pt x="20797" y="16020"/>
                  <a:pt x="20797" y="16020"/>
                </a:cubicBezTo>
                <a:cubicBezTo>
                  <a:pt x="21409" y="18292"/>
                  <a:pt x="21600" y="20768"/>
                  <a:pt x="17433" y="21600"/>
                </a:cubicBezTo>
                <a:cubicBezTo>
                  <a:pt x="13381" y="21375"/>
                  <a:pt x="13839" y="21555"/>
                  <a:pt x="11622" y="19800"/>
                </a:cubicBezTo>
                <a:cubicBezTo>
                  <a:pt x="10743" y="18270"/>
                  <a:pt x="10360" y="16088"/>
                  <a:pt x="12234" y="14760"/>
                </a:cubicBezTo>
                <a:cubicBezTo>
                  <a:pt x="13457" y="13860"/>
                  <a:pt x="15101" y="13050"/>
                  <a:pt x="16515" y="12240"/>
                </a:cubicBezTo>
                <a:cubicBezTo>
                  <a:pt x="17204" y="11812"/>
                  <a:pt x="18198" y="11498"/>
                  <a:pt x="18656" y="10980"/>
                </a:cubicBezTo>
                <a:cubicBezTo>
                  <a:pt x="19574" y="9878"/>
                  <a:pt x="20377" y="8955"/>
                  <a:pt x="20797" y="7740"/>
                </a:cubicBezTo>
                <a:cubicBezTo>
                  <a:pt x="20682" y="6705"/>
                  <a:pt x="20644" y="5692"/>
                  <a:pt x="20491" y="4680"/>
                </a:cubicBezTo>
                <a:cubicBezTo>
                  <a:pt x="20262" y="3532"/>
                  <a:pt x="17586" y="810"/>
                  <a:pt x="16210" y="0"/>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07" name="Oval 41"/>
          <p:cNvSpPr/>
          <p:nvPr/>
        </p:nvSpPr>
        <p:spPr>
          <a:xfrm>
            <a:off x="6723063" y="4495800"/>
            <a:ext cx="193677" cy="187327"/>
          </a:xfrm>
          <a:prstGeom prst="ellipse">
            <a:avLst/>
          </a:prstGeom>
          <a:solidFill>
            <a:srgbClr val="4729B7"/>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08" name="Oval 42"/>
          <p:cNvSpPr/>
          <p:nvPr/>
        </p:nvSpPr>
        <p:spPr>
          <a:xfrm>
            <a:off x="5702300" y="3033713"/>
            <a:ext cx="193677" cy="187327"/>
          </a:xfrm>
          <a:prstGeom prst="ellipse">
            <a:avLst/>
          </a:prstGeom>
          <a:solidFill>
            <a:srgbClr val="4729B7"/>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09" name="Oval 43"/>
          <p:cNvSpPr/>
          <p:nvPr/>
        </p:nvSpPr>
        <p:spPr>
          <a:xfrm>
            <a:off x="5313362" y="1982788"/>
            <a:ext cx="193677" cy="187327"/>
          </a:xfrm>
          <a:prstGeom prst="ellipse">
            <a:avLst/>
          </a:prstGeom>
          <a:solidFill>
            <a:srgbClr val="4729B7"/>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10" name="Oval 44"/>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11" name="Oval 45"/>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12" name="Oval 46"/>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13" name="Oval 47"/>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14" name="Oval 48"/>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15" name="Oval 49"/>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16" name="Text Box 76"/>
          <p:cNvSpPr txBox="1"/>
          <p:nvPr/>
        </p:nvSpPr>
        <p:spPr>
          <a:xfrm>
            <a:off x="3690937" y="2413000"/>
            <a:ext cx="3390901" cy="32664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300"/>
              </a:spcBef>
              <a:defRPr sz="3600">
                <a:solidFill>
                  <a:srgbClr val="DFED5D"/>
                </a:solidFill>
                <a:latin typeface="Comic Sans MS"/>
                <a:ea typeface="Comic Sans MS"/>
                <a:cs typeface="Comic Sans MS"/>
                <a:sym typeface="Comic Sans MS"/>
              </a:defRPr>
            </a:pPr>
            <a:r>
              <a:t>“GIÔ-SUÊ…</a:t>
            </a:r>
            <a:br/>
            <a:r>
              <a:t>Ti</a:t>
            </a:r>
            <a:r>
              <a:rPr>
                <a:latin typeface="+mn-lt"/>
                <a:ea typeface="+mn-ea"/>
                <a:cs typeface="+mn-cs"/>
                <a:sym typeface="Helvetica"/>
              </a:rPr>
              <a:t>Ế</a:t>
            </a:r>
            <a:r>
              <a:t>N VÀO VÀ CHI</a:t>
            </a:r>
            <a:r>
              <a:rPr>
                <a:latin typeface="+mn-lt"/>
                <a:ea typeface="+mn-ea"/>
                <a:cs typeface="+mn-cs"/>
                <a:sym typeface="Helvetica"/>
              </a:rPr>
              <a:t>Ế</a:t>
            </a:r>
            <a:r>
              <a:t>M ĐÓNG VÙNG Đ</a:t>
            </a:r>
            <a:r>
              <a:rPr>
                <a:latin typeface="+mn-lt"/>
                <a:ea typeface="+mn-ea"/>
                <a:cs typeface="+mn-cs"/>
                <a:sym typeface="Helvetica"/>
              </a:rPr>
              <a:t>Ấ</a:t>
            </a:r>
            <a:r>
              <a:t>T</a:t>
            </a:r>
          </a:p>
        </p:txBody>
      </p:sp>
      <p:grpSp>
        <p:nvGrpSpPr>
          <p:cNvPr id="2421" name="Group 101"/>
          <p:cNvGrpSpPr/>
          <p:nvPr/>
        </p:nvGrpSpPr>
        <p:grpSpPr>
          <a:xfrm>
            <a:off x="1106097" y="428257"/>
            <a:ext cx="3070617" cy="3931019"/>
            <a:chOff x="-1" y="-41026"/>
            <a:chExt cx="3070615" cy="3931018"/>
          </a:xfrm>
        </p:grpSpPr>
        <p:sp>
          <p:nvSpPr>
            <p:cNvPr id="2417" name="Oval 78"/>
            <p:cNvSpPr/>
            <p:nvPr/>
          </p:nvSpPr>
          <p:spPr>
            <a:xfrm>
              <a:off x="-1" y="436041"/>
              <a:ext cx="1796242" cy="3004239"/>
            </a:xfrm>
            <a:custGeom>
              <a:avLst/>
              <a:gdLst/>
              <a:ahLst/>
              <a:cxnLst>
                <a:cxn ang="0">
                  <a:pos x="wd2" y="hd2"/>
                </a:cxn>
                <a:cxn ang="5400000">
                  <a:pos x="wd2" y="hd2"/>
                </a:cxn>
                <a:cxn ang="10800000">
                  <a:pos x="wd2" y="hd2"/>
                </a:cxn>
                <a:cxn ang="16200000">
                  <a:pos x="wd2" y="hd2"/>
                </a:cxn>
              </a:cxnLst>
              <a:rect l="0" t="0" r="r" b="b"/>
              <a:pathLst>
                <a:path w="19008" h="20313" extrusionOk="0">
                  <a:moveTo>
                    <a:pt x="5765" y="8832"/>
                  </a:moveTo>
                  <a:cubicBezTo>
                    <a:pt x="10589" y="3271"/>
                    <a:pt x="16174" y="-644"/>
                    <a:pt x="18239" y="87"/>
                  </a:cubicBezTo>
                  <a:cubicBezTo>
                    <a:pt x="20304" y="819"/>
                    <a:pt x="18067" y="5920"/>
                    <a:pt x="13243" y="11480"/>
                  </a:cubicBezTo>
                  <a:cubicBezTo>
                    <a:pt x="8419" y="17041"/>
                    <a:pt x="2834" y="20956"/>
                    <a:pt x="769" y="20225"/>
                  </a:cubicBezTo>
                  <a:cubicBezTo>
                    <a:pt x="-1296" y="19493"/>
                    <a:pt x="941" y="14392"/>
                    <a:pt x="5765" y="8832"/>
                  </a:cubicBezTo>
                  <a:close/>
                </a:path>
              </a:pathLst>
            </a:custGeom>
            <a:gradFill flip="none" rotWithShape="1">
              <a:gsLst>
                <a:gs pos="0">
                  <a:schemeClr val="accent1"/>
                </a:gs>
                <a:gs pos="100000">
                  <a:srgbClr val="05184B"/>
                </a:gs>
              </a:gsLst>
              <a:lin ang="5400000" scaled="0"/>
            </a:gradFill>
            <a:ln w="50800" cap="flat">
              <a:solidFill>
                <a:srgbClr val="FAF200"/>
              </a:solidFill>
              <a:prstDash val="solid"/>
              <a:round/>
            </a:ln>
            <a:effectLst>
              <a:outerShdw dist="10776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418" name="Rectangle 79"/>
            <p:cNvSpPr txBox="1"/>
            <p:nvPr/>
          </p:nvSpPr>
          <p:spPr>
            <a:xfrm rot="18000000">
              <a:off x="-845465" y="1480779"/>
              <a:ext cx="3687763" cy="644154"/>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algn="ctr">
                <a:spcBef>
                  <a:spcPts val="2100"/>
                </a:spcBef>
                <a:defRPr sz="3600" i="1">
                  <a:solidFill>
                    <a:srgbClr val="FAF200"/>
                  </a:solidFill>
                  <a:effectLst>
                    <a:outerShdw blurRad="38100" dist="38100" dir="2700000" rotWithShape="0">
                      <a:srgbClr val="000000"/>
                    </a:outerShdw>
                  </a:effectLst>
                </a:defRPr>
              </a:pPr>
              <a:r>
                <a:rPr dirty="0"/>
                <a:t>VÙNG Đ</a:t>
              </a:r>
              <a:r>
                <a:rPr dirty="0">
                  <a:latin typeface="+mn-lt"/>
                  <a:ea typeface="+mn-ea"/>
                  <a:cs typeface="+mn-cs"/>
                  <a:sym typeface="Helvetica"/>
                </a:rPr>
                <a:t>Ấ</a:t>
              </a:r>
              <a:r>
                <a:rPr dirty="0"/>
                <a:t>T</a:t>
              </a:r>
            </a:p>
          </p:txBody>
        </p:sp>
        <p:sp>
          <p:nvSpPr>
            <p:cNvPr id="2419" name="Line 80"/>
            <p:cNvSpPr/>
            <p:nvPr/>
          </p:nvSpPr>
          <p:spPr>
            <a:xfrm>
              <a:off x="1630751" y="1391266"/>
              <a:ext cx="1439863" cy="271463"/>
            </a:xfrm>
            <a:prstGeom prst="line">
              <a:avLst/>
            </a:prstGeom>
            <a:noFill/>
            <a:ln w="50800" cap="flat">
              <a:solidFill>
                <a:srgbClr val="FAF2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sp>
          <p:nvSpPr>
            <p:cNvPr id="2420" name="Line 81"/>
            <p:cNvSpPr/>
            <p:nvPr/>
          </p:nvSpPr>
          <p:spPr>
            <a:xfrm>
              <a:off x="784614" y="2940666"/>
              <a:ext cx="931863" cy="949326"/>
            </a:xfrm>
            <a:prstGeom prst="line">
              <a:avLst/>
            </a:prstGeom>
            <a:noFill/>
            <a:ln w="50800" cap="flat">
              <a:solidFill>
                <a:srgbClr val="FAF2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2422" name="Text Box 83"/>
          <p:cNvSpPr txBox="1"/>
          <p:nvPr/>
        </p:nvSpPr>
        <p:spPr>
          <a:xfrm>
            <a:off x="1781175" y="47624"/>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1:11</a:t>
            </a:r>
          </a:p>
        </p:txBody>
      </p:sp>
      <p:sp>
        <p:nvSpPr>
          <p:cNvPr id="2423" name="Freeform 84"/>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424" name="Rectangle 85"/>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25" name="Freeform 86"/>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426" name="AutoShape 87"/>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27" name="Rectangle 88"/>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28" name="Rectangle 89"/>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29" name="AutoShape 90"/>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30" name="Line 91"/>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431" name="Line 92"/>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432" name="Rectangle 93"/>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433" name="Text Box 95"/>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434" name="Rectangle 99"/>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38</a:t>
            </a:r>
          </a:p>
        </p:txBody>
      </p:sp>
      <p:sp>
        <p:nvSpPr>
          <p:cNvPr id="2435"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2436"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1" nodeType="afterEffect">
                                  <p:stCondLst>
                                    <p:cond delay="1000"/>
                                  </p:stCondLst>
                                  <p:iterate>
                                    <p:tmAbs val="0"/>
                                  </p:iterate>
                                  <p:childTnLst>
                                    <p:set>
                                      <p:cBhvr>
                                        <p:cTn id="6" fill="hold"/>
                                        <p:tgtEl>
                                          <p:spTgt spid="2421"/>
                                        </p:tgtEl>
                                        <p:attrNameLst>
                                          <p:attrName>style.visibility</p:attrName>
                                        </p:attrNameLst>
                                      </p:cBhvr>
                                      <p:to>
                                        <p:strVal val="visible"/>
                                      </p:to>
                                    </p:set>
                                    <p:anim calcmode="lin" valueType="num">
                                      <p:cBhvr>
                                        <p:cTn id="7" dur="2000" fill="hold"/>
                                        <p:tgtEl>
                                          <p:spTgt spid="2421"/>
                                        </p:tgtEl>
                                        <p:attrNameLst>
                                          <p:attrName>ppt_x</p:attrName>
                                        </p:attrNameLst>
                                      </p:cBhvr>
                                      <p:tavLst>
                                        <p:tav tm="0">
                                          <p:val>
                                            <p:strVal val="0-#ppt_w/2"/>
                                          </p:val>
                                        </p:tav>
                                        <p:tav tm="100000">
                                          <p:val>
                                            <p:strVal val="#ppt_x"/>
                                          </p:val>
                                        </p:tav>
                                      </p:tavLst>
                                    </p:anim>
                                    <p:anim calcmode="lin" valueType="num">
                                      <p:cBhvr>
                                        <p:cTn id="8" dur="2000" fill="hold"/>
                                        <p:tgtEl>
                                          <p:spTgt spid="24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1"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Rectangle 2"/>
          <p:cNvSpPr/>
          <p:nvPr/>
        </p:nvSpPr>
        <p:spPr>
          <a:xfrm>
            <a:off x="3130550" y="1339850"/>
            <a:ext cx="2882900" cy="3441700"/>
          </a:xfrm>
          <a:prstGeom prst="rect">
            <a:avLst/>
          </a:prstGeom>
          <a:solidFill>
            <a:srgbClr val="FFD34A"/>
          </a:solidFill>
          <a:ln w="12700">
            <a:solidFill>
              <a:srgbClr val="CECECE"/>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00" name="AutoShape 3"/>
          <p:cNvSpPr/>
          <p:nvPr/>
        </p:nvSpPr>
        <p:spPr>
          <a:xfrm>
            <a:off x="3130550" y="971550"/>
            <a:ext cx="1663700" cy="1054100"/>
          </a:xfrm>
          <a:prstGeom prst="roundRect">
            <a:avLst>
              <a:gd name="adj" fmla="val 12495"/>
            </a:avLst>
          </a:prstGeom>
          <a:solidFill>
            <a:srgbClr val="FFD34A"/>
          </a:solidFill>
          <a:ln w="12700">
            <a:solidFill>
              <a:srgbClr val="CECECE"/>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01" name="Rectangle 4"/>
          <p:cNvSpPr/>
          <p:nvPr/>
        </p:nvSpPr>
        <p:spPr>
          <a:xfrm>
            <a:off x="3130550" y="1352550"/>
            <a:ext cx="2044700" cy="1054100"/>
          </a:xfrm>
          <a:prstGeom prst="rect">
            <a:avLst/>
          </a:prstGeom>
          <a:solidFill>
            <a:srgbClr val="FFD34A"/>
          </a:solidFill>
          <a:ln w="12700">
            <a:solidFill>
              <a:srgbClr val="FFD34A"/>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02" name="Rectangle 5"/>
          <p:cNvSpPr txBox="1"/>
          <p:nvPr/>
        </p:nvSpPr>
        <p:spPr>
          <a:xfrm>
            <a:off x="3021013" y="866775"/>
            <a:ext cx="1553865"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   MÔISE</a:t>
            </a:r>
          </a:p>
        </p:txBody>
      </p:sp>
      <p:sp>
        <p:nvSpPr>
          <p:cNvPr id="403" name="Line 6"/>
          <p:cNvSpPr/>
          <p:nvPr/>
        </p:nvSpPr>
        <p:spPr>
          <a:xfrm>
            <a:off x="3340100" y="24892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04" name="Line 7"/>
          <p:cNvSpPr/>
          <p:nvPr/>
        </p:nvSpPr>
        <p:spPr>
          <a:xfrm>
            <a:off x="3340100" y="29464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05" name="Line 8"/>
          <p:cNvSpPr/>
          <p:nvPr/>
        </p:nvSpPr>
        <p:spPr>
          <a:xfrm>
            <a:off x="3346450" y="34036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06" name="Line 9"/>
          <p:cNvSpPr/>
          <p:nvPr/>
        </p:nvSpPr>
        <p:spPr>
          <a:xfrm>
            <a:off x="3340100" y="2032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07" name="Line 10"/>
          <p:cNvSpPr/>
          <p:nvPr/>
        </p:nvSpPr>
        <p:spPr>
          <a:xfrm>
            <a:off x="3340100" y="4318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08" name="Line 11"/>
          <p:cNvSpPr/>
          <p:nvPr/>
        </p:nvSpPr>
        <p:spPr>
          <a:xfrm>
            <a:off x="3340100" y="38608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09" name="Rectangle 20"/>
          <p:cNvSpPr txBox="1"/>
          <p:nvPr/>
        </p:nvSpPr>
        <p:spPr>
          <a:xfrm>
            <a:off x="4811712" y="823912"/>
            <a:ext cx="2054450" cy="5207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1600"/>
              </a:spcBef>
              <a:defRPr sz="2800">
                <a:solidFill>
                  <a:srgbClr val="FAFD00"/>
                </a:solidFill>
              </a:defRPr>
            </a:lvl1pPr>
          </a:lstStyle>
          <a:p>
            <a:r>
              <a:t>ca. 1500 T.C.</a:t>
            </a:r>
          </a:p>
        </p:txBody>
      </p:sp>
      <p:sp>
        <p:nvSpPr>
          <p:cNvPr id="410" name="Text Box 40"/>
          <p:cNvSpPr txBox="1"/>
          <p:nvPr/>
        </p:nvSpPr>
        <p:spPr>
          <a:xfrm>
            <a:off x="1768475" y="22225"/>
            <a:ext cx="1993900" cy="33274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8:1</a:t>
            </a:r>
          </a:p>
        </p:txBody>
      </p:sp>
      <p:sp>
        <p:nvSpPr>
          <p:cNvPr id="411" name="Rectangle 42"/>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12" name="Rectangle 43"/>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413" name="AutoShape 44"/>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14" name="Rectangle 45"/>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15" name="AutoShape 46"/>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16" name="Line 47"/>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417" name="Line 48"/>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418" name="Line 49"/>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419" name="Line 50"/>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420" name="Line 51"/>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421" name="Rectangle 52"/>
          <p:cNvSpPr txBox="1"/>
          <p:nvPr/>
        </p:nvSpPr>
        <p:spPr>
          <a:xfrm>
            <a:off x="8007350"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422" name="Line 53"/>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423" name="Text Box 55"/>
          <p:cNvSpPr txBox="1"/>
          <p:nvPr/>
        </p:nvSpPr>
        <p:spPr>
          <a:xfrm>
            <a:off x="8760292" y="66199"/>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424" name="Rectangle 61"/>
          <p:cNvSpPr txBox="1"/>
          <p:nvPr/>
        </p:nvSpPr>
        <p:spPr>
          <a:xfrm>
            <a:off x="8131766" y="651541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03</a:t>
            </a:r>
          </a:p>
        </p:txBody>
      </p:sp>
      <p:sp>
        <p:nvSpPr>
          <p:cNvPr id="425"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grpSp>
        <p:nvGrpSpPr>
          <p:cNvPr id="447" name="Group 117"/>
          <p:cNvGrpSpPr/>
          <p:nvPr/>
        </p:nvGrpSpPr>
        <p:grpSpPr>
          <a:xfrm>
            <a:off x="519112" y="7938"/>
            <a:ext cx="774701" cy="1714501"/>
            <a:chOff x="0" y="0"/>
            <a:chExt cx="774700" cy="1714500"/>
          </a:xfrm>
        </p:grpSpPr>
        <p:sp>
          <p:nvSpPr>
            <p:cNvPr id="445" name="Rectangle 118"/>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446" name="Line 119"/>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448"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1</a:t>
            </a:r>
          </a:p>
        </p:txBody>
      </p:sp>
      <p:sp>
        <p:nvSpPr>
          <p:cNvPr id="449" name="Rectangle 20"/>
          <p:cNvSpPr txBox="1"/>
          <p:nvPr/>
        </p:nvSpPr>
        <p:spPr>
          <a:xfrm>
            <a:off x="708024" y="4321175"/>
            <a:ext cx="2429298" cy="1435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defRPr sz="4400">
                <a:solidFill>
                  <a:srgbClr val="FFD34A"/>
                </a:solidFill>
              </a:defRPr>
            </a:pPr>
            <a:r>
              <a:t>AG</a:t>
            </a:r>
            <a:r>
              <a:rPr sz="8800">
                <a:solidFill>
                  <a:srgbClr val="51DC00"/>
                </a:solidFill>
              </a:rPr>
              <a:t>M</a:t>
            </a:r>
            <a:r>
              <a:t>G</a:t>
            </a:r>
          </a:p>
        </p:txBody>
      </p:sp>
      <p:sp>
        <p:nvSpPr>
          <p:cNvPr id="450" name="Rectangle 2"/>
          <p:cNvSpPr txBox="1"/>
          <p:nvPr/>
        </p:nvSpPr>
        <p:spPr>
          <a:xfrm>
            <a:off x="701674" y="1908175"/>
            <a:ext cx="2382840" cy="3085108"/>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3200">
                <a:solidFill>
                  <a:srgbClr val="FAFD00"/>
                </a:solidFill>
              </a:defRPr>
            </a:pPr>
            <a:r>
              <a:t>NGƯ</a:t>
            </a:r>
            <a:r>
              <a:rPr>
                <a:latin typeface="+mn-lt"/>
                <a:ea typeface="+mn-ea"/>
                <a:cs typeface="+mn-cs"/>
                <a:sym typeface="Helvetica"/>
              </a:rPr>
              <a:t>Ờ</a:t>
            </a:r>
            <a:r>
              <a:t>I </a:t>
            </a:r>
            <a:r>
              <a:rPr>
                <a:solidFill>
                  <a:srgbClr val="FFFFFF"/>
                </a:solidFill>
              </a:rPr>
              <a:t>TH</a:t>
            </a:r>
            <a:r>
              <a:rPr>
                <a:solidFill>
                  <a:srgbClr val="FFFFFF"/>
                </a:solidFill>
                <a:latin typeface="+mn-lt"/>
                <a:ea typeface="+mn-ea"/>
                <a:cs typeface="+mn-cs"/>
                <a:sym typeface="Helvetica"/>
              </a:rPr>
              <a:t>Ứ </a:t>
            </a:r>
            <a:r>
              <a:rPr>
                <a:solidFill>
                  <a:srgbClr val="FFFFFF"/>
                </a:solidFill>
              </a:rPr>
              <a:t>BA </a:t>
            </a:r>
            <a:r>
              <a:t>trong 4 </a:t>
            </a:r>
            <a:r>
              <a:rPr>
                <a:solidFill>
                  <a:srgbClr val="FFFFFF"/>
                </a:solidFill>
              </a:rPr>
              <a:t>NHÂN V</a:t>
            </a:r>
            <a:r>
              <a:rPr>
                <a:solidFill>
                  <a:srgbClr val="FFFFFF"/>
                </a:solidFill>
                <a:latin typeface="+mn-lt"/>
                <a:ea typeface="+mn-ea"/>
                <a:cs typeface="+mn-cs"/>
                <a:sym typeface="Helvetica"/>
              </a:rPr>
              <a:t>Ậ</a:t>
            </a:r>
            <a:r>
              <a:rPr>
                <a:solidFill>
                  <a:srgbClr val="FFFFFF"/>
                </a:solidFill>
              </a:rPr>
              <a:t>T </a:t>
            </a:r>
            <a:endParaRPr>
              <a:solidFill>
                <a:srgbClr val="00DFCA"/>
              </a:solidFill>
              <a:latin typeface="Comic Sans MS"/>
              <a:ea typeface="Comic Sans MS"/>
              <a:cs typeface="Comic Sans MS"/>
              <a:sym typeface="Comic Sans MS"/>
            </a:endParaRPr>
          </a:p>
          <a:p>
            <a:pPr>
              <a:defRPr sz="3200">
                <a:solidFill>
                  <a:srgbClr val="FAFD00"/>
                </a:solidFill>
              </a:defRPr>
            </a:pPr>
            <a:r>
              <a:t>là:</a:t>
            </a:r>
            <a:endParaRPr>
              <a:solidFill>
                <a:srgbClr val="00DFCA"/>
              </a:solidFill>
              <a:latin typeface="Comic Sans MS"/>
              <a:ea typeface="Comic Sans MS"/>
              <a:cs typeface="Comic Sans MS"/>
              <a:sym typeface="Comic Sans MS"/>
            </a:endParaRPr>
          </a:p>
        </p:txBody>
      </p:sp>
      <p:grpSp>
        <p:nvGrpSpPr>
          <p:cNvPr id="54" name="Group 100">
            <a:extLst>
              <a:ext uri="{FF2B5EF4-FFF2-40B4-BE49-F238E27FC236}">
                <a16:creationId xmlns:a16="http://schemas.microsoft.com/office/drawing/2014/main" id="{295DF356-28F0-914C-999D-D9290C530CA1}"/>
              </a:ext>
            </a:extLst>
          </p:cNvPr>
          <p:cNvGrpSpPr>
            <a:grpSpLocks/>
          </p:cNvGrpSpPr>
          <p:nvPr/>
        </p:nvGrpSpPr>
        <p:grpSpPr bwMode="auto">
          <a:xfrm>
            <a:off x="5951538" y="3552825"/>
            <a:ext cx="1262062" cy="1347788"/>
            <a:chOff x="1084" y="711"/>
            <a:chExt cx="2950" cy="2769"/>
          </a:xfrm>
        </p:grpSpPr>
        <p:grpSp>
          <p:nvGrpSpPr>
            <p:cNvPr id="55" name="Group 101">
              <a:extLst>
                <a:ext uri="{FF2B5EF4-FFF2-40B4-BE49-F238E27FC236}">
                  <a16:creationId xmlns:a16="http://schemas.microsoft.com/office/drawing/2014/main" id="{8A6E15A8-81DC-1440-8AA8-27C49BFEA296}"/>
                </a:ext>
              </a:extLst>
            </p:cNvPr>
            <p:cNvGrpSpPr>
              <a:grpSpLocks/>
            </p:cNvGrpSpPr>
            <p:nvPr/>
          </p:nvGrpSpPr>
          <p:grpSpPr bwMode="auto">
            <a:xfrm>
              <a:off x="1084" y="711"/>
              <a:ext cx="2950" cy="2769"/>
              <a:chOff x="2707" y="548"/>
              <a:chExt cx="2950" cy="2769"/>
            </a:xfrm>
          </p:grpSpPr>
          <p:grpSp>
            <p:nvGrpSpPr>
              <p:cNvPr id="61" name="Group 102">
                <a:extLst>
                  <a:ext uri="{FF2B5EF4-FFF2-40B4-BE49-F238E27FC236}">
                    <a16:creationId xmlns:a16="http://schemas.microsoft.com/office/drawing/2014/main" id="{D4910EB5-BED4-0840-9825-9572B6F9DCE5}"/>
                  </a:ext>
                </a:extLst>
              </p:cNvPr>
              <p:cNvGrpSpPr>
                <a:grpSpLocks/>
              </p:cNvGrpSpPr>
              <p:nvPr/>
            </p:nvGrpSpPr>
            <p:grpSpPr bwMode="auto">
              <a:xfrm>
                <a:off x="3180" y="1046"/>
                <a:ext cx="2105" cy="1421"/>
                <a:chOff x="578" y="2316"/>
                <a:chExt cx="2105" cy="1421"/>
              </a:xfrm>
            </p:grpSpPr>
            <p:sp>
              <p:nvSpPr>
                <p:cNvPr id="63" name="Freeform 103" descr="Cork">
                  <a:extLst>
                    <a:ext uri="{FF2B5EF4-FFF2-40B4-BE49-F238E27FC236}">
                      <a16:creationId xmlns:a16="http://schemas.microsoft.com/office/drawing/2014/main" id="{F85BC101-FA5D-0F41-A4A3-20356E5506FE}"/>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4" name="Freeform 104" descr="Cork">
                  <a:extLst>
                    <a:ext uri="{FF2B5EF4-FFF2-40B4-BE49-F238E27FC236}">
                      <a16:creationId xmlns:a16="http://schemas.microsoft.com/office/drawing/2014/main" id="{37E3F285-C39F-3545-8348-5A7A9F404E97}"/>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62" name="Picture 105">
                <a:extLst>
                  <a:ext uri="{FF2B5EF4-FFF2-40B4-BE49-F238E27FC236}">
                    <a16:creationId xmlns:a16="http://schemas.microsoft.com/office/drawing/2014/main" id="{EA72301D-C724-CF4E-9EB9-E938247D17D4}"/>
                  </a:ext>
                </a:extLst>
              </p:cNvPr>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6" name="Freeform 106">
              <a:extLst>
                <a:ext uri="{FF2B5EF4-FFF2-40B4-BE49-F238E27FC236}">
                  <a16:creationId xmlns:a16="http://schemas.microsoft.com/office/drawing/2014/main" id="{1806997E-F44E-DB49-BB09-9E525D59A69B}"/>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7" name="Freeform 107">
              <a:extLst>
                <a:ext uri="{FF2B5EF4-FFF2-40B4-BE49-F238E27FC236}">
                  <a16:creationId xmlns:a16="http://schemas.microsoft.com/office/drawing/2014/main" id="{7B920CCE-1A34-F84C-95AD-9021447BBBB2}"/>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8" name="Freeform 108">
              <a:extLst>
                <a:ext uri="{FF2B5EF4-FFF2-40B4-BE49-F238E27FC236}">
                  <a16:creationId xmlns:a16="http://schemas.microsoft.com/office/drawing/2014/main" id="{9BAF5301-082D-684D-9266-9EE02B3A4FA7}"/>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9" name="Freeform 109">
              <a:extLst>
                <a:ext uri="{FF2B5EF4-FFF2-40B4-BE49-F238E27FC236}">
                  <a16:creationId xmlns:a16="http://schemas.microsoft.com/office/drawing/2014/main" id="{ADB3BCA3-EAC1-B142-AAD2-DB2D02D5AAE8}"/>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0" name="Freeform 110">
              <a:extLst>
                <a:ext uri="{FF2B5EF4-FFF2-40B4-BE49-F238E27FC236}">
                  <a16:creationId xmlns:a16="http://schemas.microsoft.com/office/drawing/2014/main" id="{6E9CAD86-513F-014E-9564-55E78F693D3D}"/>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444" name="Group 116"/>
          <p:cNvGrpSpPr/>
          <p:nvPr/>
        </p:nvGrpSpPr>
        <p:grpSpPr>
          <a:xfrm>
            <a:off x="2138245" y="-100358"/>
            <a:ext cx="5843723" cy="5196184"/>
            <a:chOff x="0" y="0"/>
            <a:chExt cx="5843721" cy="5196183"/>
          </a:xfrm>
        </p:grpSpPr>
        <p:grpSp>
          <p:nvGrpSpPr>
            <p:cNvPr id="442" name="AutoShape 115"/>
            <p:cNvGrpSpPr/>
            <p:nvPr/>
          </p:nvGrpSpPr>
          <p:grpSpPr>
            <a:xfrm>
              <a:off x="0" y="-1"/>
              <a:ext cx="5843723" cy="5196185"/>
              <a:chOff x="0" y="0"/>
              <a:chExt cx="5843722" cy="5196183"/>
            </a:xfrm>
          </p:grpSpPr>
          <p:sp>
            <p:nvSpPr>
              <p:cNvPr id="437" name="Shape"/>
              <p:cNvSpPr/>
              <p:nvPr/>
            </p:nvSpPr>
            <p:spPr>
              <a:xfrm rot="850334">
                <a:off x="456867" y="544645"/>
                <a:ext cx="4959569" cy="410689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chemeClr val="accent1"/>
              </a:solidFill>
              <a:ln w="12700" cap="flat">
                <a:solidFill>
                  <a:srgbClr val="FFFFFF"/>
                </a:solidFill>
                <a:prstDash val="solid"/>
                <a:round/>
              </a:ln>
              <a:effectLst>
                <a:outerShdw dist="159131" dir="3683372" rotWithShape="0">
                  <a:srgbClr val="1A0004"/>
                </a:outerShdw>
              </a:effectLst>
            </p:spPr>
            <p:txBody>
              <a:bodyPr wrap="square" lIns="45719" tIns="45719" rIns="45719" bIns="45719" numCol="1" anchor="ctr">
                <a:noAutofit/>
              </a:bodyPr>
              <a:lstStyle/>
              <a:p>
                <a:pPr algn="ctr">
                  <a:defRPr>
                    <a:solidFill>
                      <a:srgbClr val="00DFCA"/>
                    </a:solidFill>
                    <a:latin typeface="Comic Sans MS"/>
                    <a:ea typeface="Comic Sans MS"/>
                    <a:cs typeface="Comic Sans MS"/>
                    <a:sym typeface="Comic Sans MS"/>
                  </a:defRPr>
                </a:pPr>
                <a:endParaRPr/>
              </a:p>
            </p:txBody>
          </p:sp>
          <p:sp>
            <p:nvSpPr>
              <p:cNvPr id="438" name="Circle"/>
              <p:cNvSpPr/>
              <p:nvPr/>
            </p:nvSpPr>
            <p:spPr>
              <a:xfrm rot="850334">
                <a:off x="592795" y="3852095"/>
                <a:ext cx="683155" cy="683155"/>
              </a:xfrm>
              <a:prstGeom prst="ellipse">
                <a:avLst/>
              </a:prstGeom>
              <a:solidFill>
                <a:schemeClr val="accent1"/>
              </a:solidFill>
              <a:ln w="12700" cap="flat">
                <a:solidFill>
                  <a:srgbClr val="FFFFFF"/>
                </a:solidFill>
                <a:prstDash val="solid"/>
                <a:round/>
              </a:ln>
              <a:effectLst>
                <a:outerShdw dist="159131" dir="3683372" rotWithShape="0">
                  <a:srgbClr val="1A0004"/>
                </a:outerShdw>
              </a:effectLst>
            </p:spPr>
            <p:txBody>
              <a:bodyPr wrap="square" lIns="45719" tIns="45719" rIns="45719" bIns="45719" numCol="1" anchor="ctr">
                <a:noAutofit/>
              </a:bodyPr>
              <a:lstStyle/>
              <a:p>
                <a:pPr algn="ctr">
                  <a:defRPr>
                    <a:solidFill>
                      <a:srgbClr val="00DFCA"/>
                    </a:solidFill>
                    <a:latin typeface="Comic Sans MS"/>
                    <a:ea typeface="Comic Sans MS"/>
                    <a:cs typeface="Comic Sans MS"/>
                    <a:sym typeface="Comic Sans MS"/>
                  </a:defRPr>
                </a:pPr>
                <a:endParaRPr/>
              </a:p>
            </p:txBody>
          </p:sp>
          <p:sp>
            <p:nvSpPr>
              <p:cNvPr id="439" name="Circle"/>
              <p:cNvSpPr/>
              <p:nvPr/>
            </p:nvSpPr>
            <p:spPr>
              <a:xfrm rot="850334">
                <a:off x="219827" y="4356906"/>
                <a:ext cx="455437" cy="455437"/>
              </a:xfrm>
              <a:prstGeom prst="ellipse">
                <a:avLst/>
              </a:prstGeom>
              <a:solidFill>
                <a:schemeClr val="accent1"/>
              </a:solidFill>
              <a:ln w="12700" cap="flat">
                <a:solidFill>
                  <a:srgbClr val="FFFFFF"/>
                </a:solidFill>
                <a:prstDash val="solid"/>
                <a:round/>
              </a:ln>
              <a:effectLst>
                <a:outerShdw dist="159131" dir="3683372" rotWithShape="0">
                  <a:srgbClr val="1A0004"/>
                </a:outerShdw>
              </a:effectLst>
            </p:spPr>
            <p:txBody>
              <a:bodyPr wrap="square" lIns="45719" tIns="45719" rIns="45719" bIns="45719" numCol="1" anchor="ctr">
                <a:noAutofit/>
              </a:bodyPr>
              <a:lstStyle/>
              <a:p>
                <a:pPr algn="ctr">
                  <a:defRPr>
                    <a:solidFill>
                      <a:srgbClr val="00DFCA"/>
                    </a:solidFill>
                    <a:latin typeface="Comic Sans MS"/>
                    <a:ea typeface="Comic Sans MS"/>
                    <a:cs typeface="Comic Sans MS"/>
                    <a:sym typeface="Comic Sans MS"/>
                  </a:defRPr>
                </a:pPr>
                <a:endParaRPr/>
              </a:p>
            </p:txBody>
          </p:sp>
          <p:sp>
            <p:nvSpPr>
              <p:cNvPr id="440" name="Circle"/>
              <p:cNvSpPr/>
              <p:nvPr/>
            </p:nvSpPr>
            <p:spPr>
              <a:xfrm rot="850334">
                <a:off x="24411" y="4719133"/>
                <a:ext cx="227719" cy="227719"/>
              </a:xfrm>
              <a:prstGeom prst="ellipse">
                <a:avLst/>
              </a:prstGeom>
              <a:solidFill>
                <a:schemeClr val="accent1"/>
              </a:solidFill>
              <a:ln w="12700" cap="flat">
                <a:solidFill>
                  <a:srgbClr val="FFFFFF"/>
                </a:solidFill>
                <a:prstDash val="solid"/>
                <a:round/>
              </a:ln>
              <a:effectLst>
                <a:outerShdw dist="159131" dir="3683372" rotWithShape="0">
                  <a:srgbClr val="1A0004"/>
                </a:outerShdw>
              </a:effectLst>
            </p:spPr>
            <p:txBody>
              <a:bodyPr wrap="square" lIns="45719" tIns="45719" rIns="45719" bIns="45719" numCol="1" anchor="ctr">
                <a:noAutofit/>
              </a:bodyPr>
              <a:lstStyle/>
              <a:p>
                <a:pPr algn="ctr">
                  <a:defRPr>
                    <a:solidFill>
                      <a:srgbClr val="00DFCA"/>
                    </a:solidFill>
                    <a:latin typeface="Comic Sans MS"/>
                    <a:ea typeface="Comic Sans MS"/>
                    <a:cs typeface="Comic Sans MS"/>
                    <a:sym typeface="Comic Sans MS"/>
                  </a:defRPr>
                </a:pPr>
                <a:endParaRPr/>
              </a:p>
            </p:txBody>
          </p:sp>
          <p:sp>
            <p:nvSpPr>
              <p:cNvPr id="441" name="Shape"/>
              <p:cNvSpPr/>
              <p:nvPr/>
            </p:nvSpPr>
            <p:spPr>
              <a:xfrm rot="850334">
                <a:off x="732123" y="767418"/>
                <a:ext cx="4544621" cy="3486891"/>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lnTo>
                      <a:pt x="10888" y="1399"/>
                    </a:ln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00DFCA"/>
                    </a:solidFill>
                    <a:latin typeface="Comic Sans MS"/>
                    <a:ea typeface="Comic Sans MS"/>
                    <a:cs typeface="Comic Sans MS"/>
                    <a:sym typeface="Comic Sans MS"/>
                  </a:defRPr>
                </a:pPr>
                <a:endParaRPr/>
              </a:p>
            </p:txBody>
          </p:sp>
        </p:grpSp>
        <p:sp>
          <p:nvSpPr>
            <p:cNvPr id="443" name="Text Box 37"/>
            <p:cNvSpPr txBox="1"/>
            <p:nvPr/>
          </p:nvSpPr>
          <p:spPr>
            <a:xfrm>
              <a:off x="1524315" y="1166423"/>
              <a:ext cx="2915232" cy="2758441"/>
            </a:xfrm>
            <a:prstGeom prst="rect">
              <a:avLst/>
            </a:prstGeom>
            <a:noFill/>
            <a:ln w="12700" cap="flat">
              <a:noFill/>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spcBef>
                  <a:spcPts val="3000"/>
                </a:spcBef>
                <a:defRPr sz="5000">
                  <a:solidFill>
                    <a:srgbClr val="EEFF4B"/>
                  </a:solidFill>
                  <a:latin typeface="Comic Sans MS"/>
                  <a:ea typeface="Comic Sans MS"/>
                  <a:cs typeface="Comic Sans MS"/>
                  <a:sym typeface="Comic Sans MS"/>
                </a:defRPr>
              </a:pPr>
              <a:r>
                <a:t>HÃY Đ</a:t>
              </a:r>
              <a:r>
                <a:rPr>
                  <a:latin typeface="+mn-lt"/>
                  <a:ea typeface="+mn-ea"/>
                  <a:cs typeface="+mn-cs"/>
                  <a:sym typeface="Helvetica"/>
                </a:rPr>
                <a:t>Ể </a:t>
              </a:r>
              <a:r>
                <a:t>DÂN TÔI ĐI!</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44"/>
                                        </p:tgtEl>
                                        <p:attrNameLst>
                                          <p:attrName>style.visibility</p:attrName>
                                        </p:attrNameLst>
                                      </p:cBhvr>
                                      <p:to>
                                        <p:strVal val="visible"/>
                                      </p:to>
                                    </p:set>
                                    <p:anim calcmode="lin" valueType="num">
                                      <p:cBhvr>
                                        <p:cTn id="7" dur="500" fill="hold"/>
                                        <p:tgtEl>
                                          <p:spTgt spid="444"/>
                                        </p:tgtEl>
                                        <p:attrNameLst>
                                          <p:attrName>ppt_w</p:attrName>
                                        </p:attrNameLst>
                                      </p:cBhvr>
                                      <p:tavLst>
                                        <p:tav tm="0">
                                          <p:val>
                                            <p:fltVal val="0"/>
                                          </p:val>
                                        </p:tav>
                                        <p:tav tm="100000">
                                          <p:val>
                                            <p:strVal val="#ppt_w"/>
                                          </p:val>
                                        </p:tav>
                                      </p:tavLst>
                                    </p:anim>
                                    <p:anim calcmode="lin" valueType="num">
                                      <p:cBhvr>
                                        <p:cTn id="8" dur="500" fill="hold"/>
                                        <p:tgtEl>
                                          <p:spTgt spid="4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0" name="Rectangle 2"/>
          <p:cNvSpPr/>
          <p:nvPr/>
        </p:nvSpPr>
        <p:spPr>
          <a:xfrm>
            <a:off x="1598612" y="838200"/>
            <a:ext cx="6858001"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41" name="Freeform 3"/>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442" name="Freeform 6"/>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443" name="Freeform 7"/>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444" name="Rectangle 8"/>
          <p:cNvSpPr txBox="1"/>
          <p:nvPr/>
        </p:nvSpPr>
        <p:spPr>
          <a:xfrm>
            <a:off x="4630737" y="2649538"/>
            <a:ext cx="15208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S.Ơ</a:t>
            </a:r>
          </a:p>
        </p:txBody>
      </p:sp>
      <p:sp>
        <p:nvSpPr>
          <p:cNvPr id="2445" name="Freeform 9"/>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446" name="Rectangle 10"/>
          <p:cNvSpPr txBox="1"/>
          <p:nvPr/>
        </p:nvSpPr>
        <p:spPr>
          <a:xfrm>
            <a:off x="7450138" y="5259387"/>
            <a:ext cx="13112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VBT</a:t>
            </a:r>
          </a:p>
        </p:txBody>
      </p:sp>
      <p:sp>
        <p:nvSpPr>
          <p:cNvPr id="2447" name="Freeform 11"/>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448" name="Freeform 12"/>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449" name="Freeform 13"/>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450" name="Rectangle 14"/>
          <p:cNvSpPr txBox="1"/>
          <p:nvPr/>
        </p:nvSpPr>
        <p:spPr>
          <a:xfrm>
            <a:off x="3449637" y="2382838"/>
            <a:ext cx="12731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SG</a:t>
            </a:r>
          </a:p>
        </p:txBody>
      </p:sp>
      <p:sp>
        <p:nvSpPr>
          <p:cNvPr id="2451" name="Rectangle 15"/>
          <p:cNvSpPr txBox="1"/>
          <p:nvPr/>
        </p:nvSpPr>
        <p:spPr>
          <a:xfrm>
            <a:off x="2516188" y="5640387"/>
            <a:ext cx="7016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BĐ</a:t>
            </a:r>
          </a:p>
        </p:txBody>
      </p:sp>
      <p:sp>
        <p:nvSpPr>
          <p:cNvPr id="2452" name="Rectangle 16"/>
          <p:cNvSpPr txBox="1"/>
          <p:nvPr/>
        </p:nvSpPr>
        <p:spPr>
          <a:xfrm>
            <a:off x="2020888" y="992187"/>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ĐTH</a:t>
            </a:r>
          </a:p>
        </p:txBody>
      </p:sp>
      <p:sp>
        <p:nvSpPr>
          <p:cNvPr id="2453" name="Line 18"/>
          <p:cNvSpPr/>
          <p:nvPr/>
        </p:nvSpPr>
        <p:spPr>
          <a:xfrm>
            <a:off x="1746250" y="3505200"/>
            <a:ext cx="6546850" cy="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2454" name="Line 19"/>
          <p:cNvSpPr/>
          <p:nvPr/>
        </p:nvSpPr>
        <p:spPr>
          <a:xfrm flipH="1">
            <a:off x="4991100" y="984250"/>
            <a:ext cx="1" cy="500380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2455" name="Rectangle 21"/>
          <p:cNvSpPr txBox="1"/>
          <p:nvPr/>
        </p:nvSpPr>
        <p:spPr>
          <a:xfrm>
            <a:off x="2613025" y="3613150"/>
            <a:ext cx="1730375"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BC</a:t>
            </a:r>
          </a:p>
        </p:txBody>
      </p:sp>
      <p:sp>
        <p:nvSpPr>
          <p:cNvPr id="2456" name="Rectangle 24"/>
          <p:cNvSpPr txBox="1"/>
          <p:nvPr/>
        </p:nvSpPr>
        <p:spPr>
          <a:xfrm>
            <a:off x="6896100" y="4395787"/>
            <a:ext cx="83502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U</a:t>
            </a:r>
          </a:p>
        </p:txBody>
      </p:sp>
      <p:sp>
        <p:nvSpPr>
          <p:cNvPr id="2457" name="Rectangle 25"/>
          <p:cNvSpPr txBox="1"/>
          <p:nvPr/>
        </p:nvSpPr>
        <p:spPr>
          <a:xfrm>
            <a:off x="5830887" y="2884488"/>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a:t>
            </a:r>
          </a:p>
        </p:txBody>
      </p:sp>
      <p:sp>
        <p:nvSpPr>
          <p:cNvPr id="2458" name="Rectangle 26"/>
          <p:cNvSpPr txBox="1"/>
          <p:nvPr/>
        </p:nvSpPr>
        <p:spPr>
          <a:xfrm>
            <a:off x="5487987" y="1811338"/>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H</a:t>
            </a:r>
          </a:p>
        </p:txBody>
      </p:sp>
      <p:sp>
        <p:nvSpPr>
          <p:cNvPr id="2459" name="Rectangle 27"/>
          <p:cNvSpPr txBox="1"/>
          <p:nvPr/>
        </p:nvSpPr>
        <p:spPr>
          <a:xfrm>
            <a:off x="7088188" y="1525587"/>
            <a:ext cx="12922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N(A)</a:t>
            </a:r>
          </a:p>
        </p:txBody>
      </p:sp>
      <p:sp>
        <p:nvSpPr>
          <p:cNvPr id="2460" name="Oval 28"/>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61" name="Rectangle 29"/>
          <p:cNvSpPr txBox="1"/>
          <p:nvPr/>
        </p:nvSpPr>
        <p:spPr>
          <a:xfrm>
            <a:off x="3122885" y="2568575"/>
            <a:ext cx="3217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a:t>
            </a:r>
          </a:p>
        </p:txBody>
      </p:sp>
      <p:sp>
        <p:nvSpPr>
          <p:cNvPr id="2462" name="Rectangle 30"/>
          <p:cNvSpPr txBox="1"/>
          <p:nvPr/>
        </p:nvSpPr>
        <p:spPr>
          <a:xfrm>
            <a:off x="2767012" y="3078163"/>
            <a:ext cx="254001"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J</a:t>
            </a:r>
          </a:p>
        </p:txBody>
      </p:sp>
      <p:sp>
        <p:nvSpPr>
          <p:cNvPr id="2463" name="Rectangle 31"/>
          <p:cNvSpPr txBox="1"/>
          <p:nvPr/>
        </p:nvSpPr>
        <p:spPr>
          <a:xfrm>
            <a:off x="3118866" y="4451350"/>
            <a:ext cx="5250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CB</a:t>
            </a:r>
          </a:p>
        </p:txBody>
      </p:sp>
      <p:sp>
        <p:nvSpPr>
          <p:cNvPr id="2464" name="Rectangle 32"/>
          <p:cNvSpPr txBox="1"/>
          <p:nvPr/>
        </p:nvSpPr>
        <p:spPr>
          <a:xfrm>
            <a:off x="3239740" y="5164137"/>
            <a:ext cx="491233"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NS</a:t>
            </a:r>
          </a:p>
        </p:txBody>
      </p:sp>
      <p:sp>
        <p:nvSpPr>
          <p:cNvPr id="2465" name="Rectangle 33"/>
          <p:cNvSpPr txBox="1"/>
          <p:nvPr/>
        </p:nvSpPr>
        <p:spPr>
          <a:xfrm>
            <a:off x="1849387" y="4081462"/>
            <a:ext cx="304901"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E</a:t>
            </a:r>
          </a:p>
        </p:txBody>
      </p:sp>
      <p:sp>
        <p:nvSpPr>
          <p:cNvPr id="2466" name="Rectangle 34"/>
          <p:cNvSpPr txBox="1"/>
          <p:nvPr/>
        </p:nvSpPr>
        <p:spPr>
          <a:xfrm>
            <a:off x="3794671" y="3078163"/>
            <a:ext cx="541834"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NN</a:t>
            </a:r>
          </a:p>
        </p:txBody>
      </p:sp>
      <p:sp>
        <p:nvSpPr>
          <p:cNvPr id="2467" name="Freeform 35"/>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68" name="Freeform 36"/>
          <p:cNvSpPr/>
          <p:nvPr/>
        </p:nvSpPr>
        <p:spPr>
          <a:xfrm>
            <a:off x="2921000" y="1879600"/>
            <a:ext cx="2882900" cy="1231901"/>
          </a:xfrm>
          <a:custGeom>
            <a:avLst/>
            <a:gdLst/>
            <a:ahLst/>
            <a:cxnLst>
              <a:cxn ang="0">
                <a:pos x="wd2" y="hd2"/>
              </a:cxn>
              <a:cxn ang="5400000">
                <a:pos x="wd2" y="hd2"/>
              </a:cxn>
              <a:cxn ang="10800000">
                <a:pos x="wd2" y="hd2"/>
              </a:cxn>
              <a:cxn ang="16200000">
                <a:pos x="wd2" y="hd2"/>
              </a:cxn>
            </a:cxnLst>
            <a:rect l="0" t="0" r="r" b="b"/>
            <a:pathLst>
              <a:path w="21600" h="21137" extrusionOk="0">
                <a:moveTo>
                  <a:pt x="21600" y="21137"/>
                </a:moveTo>
                <a:cubicBezTo>
                  <a:pt x="21374" y="20347"/>
                  <a:pt x="21362" y="19775"/>
                  <a:pt x="21219" y="18958"/>
                </a:cubicBezTo>
                <a:cubicBezTo>
                  <a:pt x="20494" y="15090"/>
                  <a:pt x="20220" y="10814"/>
                  <a:pt x="19507" y="6973"/>
                </a:cubicBezTo>
                <a:cubicBezTo>
                  <a:pt x="19245" y="5584"/>
                  <a:pt x="19078" y="4031"/>
                  <a:pt x="18555" y="3051"/>
                </a:cubicBezTo>
                <a:cubicBezTo>
                  <a:pt x="17401" y="844"/>
                  <a:pt x="15201" y="245"/>
                  <a:pt x="13797" y="0"/>
                </a:cubicBezTo>
                <a:cubicBezTo>
                  <a:pt x="9837" y="136"/>
                  <a:pt x="9361" y="-463"/>
                  <a:pt x="6661" y="1307"/>
                </a:cubicBezTo>
                <a:cubicBezTo>
                  <a:pt x="6316" y="1879"/>
                  <a:pt x="5995" y="2234"/>
                  <a:pt x="5614" y="2615"/>
                </a:cubicBezTo>
                <a:cubicBezTo>
                  <a:pt x="5424" y="2778"/>
                  <a:pt x="5210" y="2778"/>
                  <a:pt x="5043" y="3051"/>
                </a:cubicBezTo>
                <a:cubicBezTo>
                  <a:pt x="4282" y="4195"/>
                  <a:pt x="3390" y="4848"/>
                  <a:pt x="2664" y="6101"/>
                </a:cubicBezTo>
                <a:cubicBezTo>
                  <a:pt x="2224" y="6837"/>
                  <a:pt x="1713" y="7872"/>
                  <a:pt x="1427" y="8934"/>
                </a:cubicBezTo>
                <a:cubicBezTo>
                  <a:pt x="1344" y="9207"/>
                  <a:pt x="1320" y="9533"/>
                  <a:pt x="1237" y="9806"/>
                </a:cubicBezTo>
                <a:cubicBezTo>
                  <a:pt x="1118" y="10133"/>
                  <a:pt x="963" y="10323"/>
                  <a:pt x="856" y="10677"/>
                </a:cubicBezTo>
                <a:cubicBezTo>
                  <a:pt x="404" y="12012"/>
                  <a:pt x="0" y="14409"/>
                  <a:pt x="0" y="16125"/>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69" name="Freeform 37"/>
          <p:cNvSpPr/>
          <p:nvPr/>
        </p:nvSpPr>
        <p:spPr>
          <a:xfrm>
            <a:off x="1739900" y="2832100"/>
            <a:ext cx="1181100" cy="1409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65" y="2773"/>
                  <a:pt x="20468" y="5570"/>
                  <a:pt x="19974" y="8368"/>
                </a:cubicBezTo>
                <a:cubicBezTo>
                  <a:pt x="19626" y="10143"/>
                  <a:pt x="19510" y="13500"/>
                  <a:pt x="18348" y="14984"/>
                </a:cubicBezTo>
                <a:cubicBezTo>
                  <a:pt x="17187" y="16419"/>
                  <a:pt x="15126" y="17562"/>
                  <a:pt x="13239" y="18292"/>
                </a:cubicBezTo>
                <a:cubicBezTo>
                  <a:pt x="10626" y="19241"/>
                  <a:pt x="7868" y="19557"/>
                  <a:pt x="5110" y="20043"/>
                </a:cubicBezTo>
                <a:cubicBezTo>
                  <a:pt x="3223" y="20335"/>
                  <a:pt x="1394" y="20408"/>
                  <a:pt x="0" y="21600"/>
                </a:cubicBezTo>
              </a:path>
            </a:pathLst>
          </a:custGeom>
          <a:ln w="57150">
            <a:solidFill>
              <a:srgbClr val="296F35"/>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70" name="Freeform 38"/>
          <p:cNvSpPr/>
          <p:nvPr/>
        </p:nvSpPr>
        <p:spPr>
          <a:xfrm>
            <a:off x="1760391" y="4229100"/>
            <a:ext cx="1313010" cy="1181927"/>
          </a:xfrm>
          <a:custGeom>
            <a:avLst/>
            <a:gdLst/>
            <a:ahLst/>
            <a:cxnLst>
              <a:cxn ang="0">
                <a:pos x="wd2" y="hd2"/>
              </a:cxn>
              <a:cxn ang="5400000">
                <a:pos x="wd2" y="hd2"/>
              </a:cxn>
              <a:cxn ang="10800000">
                <a:pos x="wd2" y="hd2"/>
              </a:cxn>
              <a:cxn ang="16200000">
                <a:pos x="wd2" y="hd2"/>
              </a:cxn>
            </a:cxnLst>
            <a:rect l="0" t="0" r="r" b="b"/>
            <a:pathLst>
              <a:path w="19917" h="21471" extrusionOk="0">
                <a:moveTo>
                  <a:pt x="268" y="0"/>
                </a:moveTo>
                <a:cubicBezTo>
                  <a:pt x="-1683" y="6950"/>
                  <a:pt x="7612" y="4989"/>
                  <a:pt x="9900" y="5076"/>
                </a:cubicBezTo>
                <a:cubicBezTo>
                  <a:pt x="12187" y="5970"/>
                  <a:pt x="14764" y="7988"/>
                  <a:pt x="15294" y="11074"/>
                </a:cubicBezTo>
                <a:cubicBezTo>
                  <a:pt x="15727" y="13669"/>
                  <a:pt x="15823" y="16351"/>
                  <a:pt x="16449" y="18918"/>
                </a:cubicBezTo>
                <a:cubicBezTo>
                  <a:pt x="16570" y="19495"/>
                  <a:pt x="16955" y="20793"/>
                  <a:pt x="17413" y="20994"/>
                </a:cubicBezTo>
                <a:cubicBezTo>
                  <a:pt x="18978" y="21600"/>
                  <a:pt x="18159" y="21456"/>
                  <a:pt x="19917" y="21456"/>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71" name="Freeform 39"/>
          <p:cNvSpPr/>
          <p:nvPr/>
        </p:nvSpPr>
        <p:spPr>
          <a:xfrm>
            <a:off x="3022600" y="4660847"/>
            <a:ext cx="240365" cy="749354"/>
          </a:xfrm>
          <a:custGeom>
            <a:avLst/>
            <a:gdLst/>
            <a:ahLst/>
            <a:cxnLst>
              <a:cxn ang="0">
                <a:pos x="wd2" y="hd2"/>
              </a:cxn>
              <a:cxn ang="5400000">
                <a:pos x="wd2" y="hd2"/>
              </a:cxn>
              <a:cxn ang="10800000">
                <a:pos x="wd2" y="hd2"/>
              </a:cxn>
              <a:cxn ang="16200000">
                <a:pos x="wd2" y="hd2"/>
              </a:cxn>
            </a:cxnLst>
            <a:rect l="0" t="0" r="r" b="b"/>
            <a:pathLst>
              <a:path w="19014" h="21420" extrusionOk="0">
                <a:moveTo>
                  <a:pt x="5024" y="21420"/>
                </a:moveTo>
                <a:cubicBezTo>
                  <a:pt x="10800" y="21057"/>
                  <a:pt x="10675" y="21465"/>
                  <a:pt x="14065" y="19968"/>
                </a:cubicBezTo>
                <a:cubicBezTo>
                  <a:pt x="15447" y="19241"/>
                  <a:pt x="18084" y="17789"/>
                  <a:pt x="18084" y="17789"/>
                </a:cubicBezTo>
                <a:cubicBezTo>
                  <a:pt x="21098" y="13388"/>
                  <a:pt x="16451" y="7579"/>
                  <a:pt x="9042" y="3994"/>
                </a:cubicBezTo>
                <a:cubicBezTo>
                  <a:pt x="6656" y="1499"/>
                  <a:pt x="9796" y="4176"/>
                  <a:pt x="5024" y="2179"/>
                </a:cubicBezTo>
                <a:cubicBezTo>
                  <a:pt x="-502" y="-135"/>
                  <a:pt x="3517" y="1"/>
                  <a:pt x="0" y="1"/>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72" name="Freeform 40"/>
          <p:cNvSpPr/>
          <p:nvPr/>
        </p:nvSpPr>
        <p:spPr>
          <a:xfrm>
            <a:off x="2959100" y="3340100"/>
            <a:ext cx="877332" cy="1524000"/>
          </a:xfrm>
          <a:custGeom>
            <a:avLst/>
            <a:gdLst/>
            <a:ahLst/>
            <a:cxnLst>
              <a:cxn ang="0">
                <a:pos x="wd2" y="hd2"/>
              </a:cxn>
              <a:cxn ang="5400000">
                <a:pos x="wd2" y="hd2"/>
              </a:cxn>
              <a:cxn ang="10800000">
                <a:pos x="wd2" y="hd2"/>
              </a:cxn>
              <a:cxn ang="16200000">
                <a:pos x="wd2" y="hd2"/>
              </a:cxn>
            </a:cxnLst>
            <a:rect l="0" t="0" r="r" b="b"/>
            <a:pathLst>
              <a:path w="21128" h="21600" extrusionOk="0">
                <a:moveTo>
                  <a:pt x="1529" y="19620"/>
                </a:moveTo>
                <a:cubicBezTo>
                  <a:pt x="115" y="18360"/>
                  <a:pt x="535" y="18945"/>
                  <a:pt x="0" y="18000"/>
                </a:cubicBezTo>
                <a:cubicBezTo>
                  <a:pt x="344" y="16672"/>
                  <a:pt x="841" y="16178"/>
                  <a:pt x="2141" y="15120"/>
                </a:cubicBezTo>
                <a:cubicBezTo>
                  <a:pt x="2332" y="14940"/>
                  <a:pt x="2447" y="14715"/>
                  <a:pt x="2753" y="14580"/>
                </a:cubicBezTo>
                <a:cubicBezTo>
                  <a:pt x="3058" y="14422"/>
                  <a:pt x="5123" y="14220"/>
                  <a:pt x="5199" y="14220"/>
                </a:cubicBezTo>
                <a:cubicBezTo>
                  <a:pt x="9213" y="14332"/>
                  <a:pt x="10552" y="13748"/>
                  <a:pt x="12539" y="15300"/>
                </a:cubicBezTo>
                <a:cubicBezTo>
                  <a:pt x="13113" y="16335"/>
                  <a:pt x="13419" y="16335"/>
                  <a:pt x="13763" y="17640"/>
                </a:cubicBezTo>
                <a:cubicBezTo>
                  <a:pt x="13381" y="18968"/>
                  <a:pt x="13151" y="19508"/>
                  <a:pt x="11316" y="20340"/>
                </a:cubicBezTo>
                <a:cubicBezTo>
                  <a:pt x="9787" y="20272"/>
                  <a:pt x="8181" y="20430"/>
                  <a:pt x="6728" y="20160"/>
                </a:cubicBezTo>
                <a:cubicBezTo>
                  <a:pt x="6002" y="20002"/>
                  <a:pt x="5123" y="18428"/>
                  <a:pt x="4893" y="18000"/>
                </a:cubicBezTo>
                <a:cubicBezTo>
                  <a:pt x="5046" y="16785"/>
                  <a:pt x="4970" y="15458"/>
                  <a:pt x="6117" y="14400"/>
                </a:cubicBezTo>
                <a:cubicBezTo>
                  <a:pt x="6346" y="14175"/>
                  <a:pt x="7455" y="13275"/>
                  <a:pt x="7952" y="13140"/>
                </a:cubicBezTo>
                <a:cubicBezTo>
                  <a:pt x="8487" y="12938"/>
                  <a:pt x="9787" y="12780"/>
                  <a:pt x="9787" y="12780"/>
                </a:cubicBezTo>
                <a:cubicBezTo>
                  <a:pt x="11393" y="12825"/>
                  <a:pt x="15560" y="12510"/>
                  <a:pt x="17739" y="13320"/>
                </a:cubicBezTo>
                <a:cubicBezTo>
                  <a:pt x="18198" y="13478"/>
                  <a:pt x="19306" y="14310"/>
                  <a:pt x="19574" y="14580"/>
                </a:cubicBezTo>
                <a:cubicBezTo>
                  <a:pt x="20033" y="15030"/>
                  <a:pt x="20797" y="16020"/>
                  <a:pt x="20797" y="16020"/>
                </a:cubicBezTo>
                <a:cubicBezTo>
                  <a:pt x="21409" y="18292"/>
                  <a:pt x="21600" y="20768"/>
                  <a:pt x="17433" y="21600"/>
                </a:cubicBezTo>
                <a:cubicBezTo>
                  <a:pt x="13381" y="21375"/>
                  <a:pt x="13839" y="21555"/>
                  <a:pt x="11622" y="19800"/>
                </a:cubicBezTo>
                <a:cubicBezTo>
                  <a:pt x="10743" y="18270"/>
                  <a:pt x="10360" y="16088"/>
                  <a:pt x="12234" y="14760"/>
                </a:cubicBezTo>
                <a:cubicBezTo>
                  <a:pt x="13457" y="13860"/>
                  <a:pt x="15101" y="13050"/>
                  <a:pt x="16515" y="12240"/>
                </a:cubicBezTo>
                <a:cubicBezTo>
                  <a:pt x="17204" y="11812"/>
                  <a:pt x="18198" y="11498"/>
                  <a:pt x="18656" y="10980"/>
                </a:cubicBezTo>
                <a:cubicBezTo>
                  <a:pt x="19574" y="9878"/>
                  <a:pt x="20377" y="8955"/>
                  <a:pt x="20797" y="7740"/>
                </a:cubicBezTo>
                <a:cubicBezTo>
                  <a:pt x="20682" y="6705"/>
                  <a:pt x="20644" y="5692"/>
                  <a:pt x="20491" y="4680"/>
                </a:cubicBezTo>
                <a:cubicBezTo>
                  <a:pt x="20262" y="3532"/>
                  <a:pt x="17586" y="810"/>
                  <a:pt x="16210" y="0"/>
                </a:cubicBezTo>
              </a:path>
            </a:pathLst>
          </a:custGeom>
          <a:ln w="57150">
            <a:solidFill>
              <a:srgbClr val="296F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73" name="Oval 41"/>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74" name="Oval 42"/>
          <p:cNvSpPr/>
          <p:nvPr/>
        </p:nvSpPr>
        <p:spPr>
          <a:xfrm>
            <a:off x="5702300" y="3033713"/>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75" name="Oval 43"/>
          <p:cNvSpPr/>
          <p:nvPr/>
        </p:nvSpPr>
        <p:spPr>
          <a:xfrm>
            <a:off x="5313362" y="19827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76" name="Oval 44"/>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77" name="Oval 45"/>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78" name="Oval 46"/>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79" name="Oval 47"/>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80" name="Oval 48"/>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81" name="Oval 49"/>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82" name="Text Box 51"/>
          <p:cNvSpPr txBox="1"/>
          <p:nvPr/>
        </p:nvSpPr>
        <p:spPr>
          <a:xfrm>
            <a:off x="4056062" y="2284413"/>
            <a:ext cx="3367088" cy="3011691"/>
          </a:xfrm>
          <a:prstGeom prst="rect">
            <a:avLst/>
          </a:prstGeom>
          <a:ln w="12700">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20000"/>
              </a:lnSpc>
              <a:defRPr sz="2800">
                <a:solidFill>
                  <a:srgbClr val="EEFF4B"/>
                </a:solidFill>
                <a:latin typeface="Comic Sans MS"/>
                <a:ea typeface="Comic Sans MS"/>
                <a:cs typeface="Comic Sans MS"/>
                <a:sym typeface="Comic Sans MS"/>
              </a:defRPr>
            </a:pPr>
            <a:r>
              <a:t>T</a:t>
            </a:r>
            <a:r>
              <a:rPr>
                <a:latin typeface="+mn-lt"/>
                <a:ea typeface="+mn-ea"/>
                <a:cs typeface="+mn-cs"/>
                <a:sym typeface="Helvetica"/>
              </a:rPr>
              <a:t>Ừ </a:t>
            </a:r>
            <a:r>
              <a:t>NÚI NÊ-BÔ…</a:t>
            </a:r>
            <a:endParaRPr>
              <a:solidFill>
                <a:srgbClr val="00DFCA"/>
              </a:solidFill>
            </a:endParaRPr>
          </a:p>
          <a:p>
            <a:pPr>
              <a:lnSpc>
                <a:spcPct val="120000"/>
              </a:lnSpc>
              <a:defRPr sz="2800">
                <a:solidFill>
                  <a:srgbClr val="EEFF4B"/>
                </a:solidFill>
                <a:latin typeface="Comic Sans MS"/>
                <a:ea typeface="Comic Sans MS"/>
                <a:cs typeface="Comic Sans MS"/>
                <a:sym typeface="Comic Sans MS"/>
              </a:defRPr>
            </a:pPr>
            <a:r>
              <a:t>L</a:t>
            </a:r>
            <a:r>
              <a:rPr>
                <a:latin typeface="+mn-lt"/>
                <a:ea typeface="+mn-ea"/>
                <a:cs typeface="+mn-cs"/>
                <a:sym typeface="Helvetica"/>
              </a:rPr>
              <a:t>Ự</a:t>
            </a:r>
            <a:r>
              <a:t>C LƯ</a:t>
            </a:r>
            <a:r>
              <a:rPr>
                <a:latin typeface="+mn-lt"/>
                <a:ea typeface="+mn-ea"/>
                <a:cs typeface="+mn-cs"/>
                <a:sym typeface="Helvetica"/>
              </a:rPr>
              <a:t>Ợ</a:t>
            </a:r>
            <a:r>
              <a:t>NG C</a:t>
            </a:r>
            <a:r>
              <a:rPr>
                <a:latin typeface="+mn-lt"/>
                <a:ea typeface="+mn-ea"/>
                <a:cs typeface="+mn-cs"/>
                <a:sym typeface="Helvetica"/>
              </a:rPr>
              <a:t>Ủ</a:t>
            </a:r>
            <a:r>
              <a:t>A GIÔ-SUÊ PH</a:t>
            </a:r>
            <a:r>
              <a:rPr>
                <a:latin typeface="+mn-lt"/>
                <a:ea typeface="+mn-ea"/>
                <a:cs typeface="+mn-cs"/>
                <a:sym typeface="Helvetica"/>
              </a:rPr>
              <a:t>Ả</a:t>
            </a:r>
            <a:r>
              <a:t>I </a:t>
            </a:r>
            <a:br/>
            <a:r>
              <a:t>VƯ</a:t>
            </a:r>
            <a:r>
              <a:rPr>
                <a:latin typeface="+mn-lt"/>
                <a:ea typeface="+mn-ea"/>
                <a:cs typeface="+mn-cs"/>
                <a:sym typeface="Helvetica"/>
              </a:rPr>
              <a:t>Ợ</a:t>
            </a:r>
            <a:r>
              <a:t>T SÔNG GIÔ-ĐANH</a:t>
            </a:r>
          </a:p>
        </p:txBody>
      </p:sp>
      <p:grpSp>
        <p:nvGrpSpPr>
          <p:cNvPr id="2486" name="AutoShape 66"/>
          <p:cNvGrpSpPr/>
          <p:nvPr/>
        </p:nvGrpSpPr>
        <p:grpSpPr>
          <a:xfrm>
            <a:off x="2914092" y="2087074"/>
            <a:ext cx="677390" cy="1115832"/>
            <a:chOff x="0" y="0"/>
            <a:chExt cx="677389" cy="1115830"/>
          </a:xfrm>
        </p:grpSpPr>
        <p:sp>
          <p:nvSpPr>
            <p:cNvPr id="2483" name="Shape"/>
            <p:cNvSpPr/>
            <p:nvPr/>
          </p:nvSpPr>
          <p:spPr>
            <a:xfrm rot="17024555">
              <a:off x="-181504" y="336459"/>
              <a:ext cx="1040397" cy="442913"/>
            </a:xfrm>
            <a:custGeom>
              <a:avLst/>
              <a:gdLst/>
              <a:ahLst/>
              <a:cxnLst>
                <a:cxn ang="0">
                  <a:pos x="wd2" y="hd2"/>
                </a:cxn>
                <a:cxn ang="5400000">
                  <a:pos x="wd2" y="hd2"/>
                </a:cxn>
                <a:cxn ang="10800000">
                  <a:pos x="wd2" y="hd2"/>
                </a:cxn>
                <a:cxn ang="16200000">
                  <a:pos x="wd2" y="hd2"/>
                </a:cxn>
              </a:cxnLst>
              <a:rect l="0" t="0" r="r" b="b"/>
              <a:pathLst>
                <a:path w="21600" h="21600" extrusionOk="0">
                  <a:moveTo>
                    <a:pt x="17100" y="21600"/>
                  </a:moveTo>
                  <a:lnTo>
                    <a:pt x="11767" y="14400"/>
                  </a:lnTo>
                  <a:lnTo>
                    <a:pt x="14144" y="14400"/>
                  </a:lnTo>
                  <a:cubicBezTo>
                    <a:pt x="13116" y="5770"/>
                    <a:pt x="10365" y="0"/>
                    <a:pt x="7280" y="0"/>
                  </a:cubicBezTo>
                  <a:lnTo>
                    <a:pt x="12359" y="0"/>
                  </a:lnTo>
                  <a:cubicBezTo>
                    <a:pt x="15444" y="0"/>
                    <a:pt x="18195" y="5770"/>
                    <a:pt x="19223" y="14400"/>
                  </a:cubicBezTo>
                  <a:lnTo>
                    <a:pt x="21600" y="14400"/>
                  </a:lnTo>
                  <a:close/>
                  <a:moveTo>
                    <a:pt x="9820" y="1357"/>
                  </a:moveTo>
                  <a:lnTo>
                    <a:pt x="9820" y="1357"/>
                  </a:lnTo>
                  <a:cubicBezTo>
                    <a:pt x="6969" y="4504"/>
                    <a:pt x="5079" y="12577"/>
                    <a:pt x="5079" y="21600"/>
                  </a:cubicBezTo>
                  <a:lnTo>
                    <a:pt x="0" y="21600"/>
                  </a:lnTo>
                  <a:cubicBezTo>
                    <a:pt x="0" y="9671"/>
                    <a:pt x="3259" y="0"/>
                    <a:pt x="7280" y="0"/>
                  </a:cubicBezTo>
                  <a:cubicBezTo>
                    <a:pt x="8147" y="0"/>
                    <a:pt x="9007" y="459"/>
                    <a:pt x="9820" y="1357"/>
                  </a:cubicBezTo>
                  <a:close/>
                </a:path>
              </a:pathLst>
            </a:custGeom>
            <a:solidFill>
              <a:srgbClr val="FFFFFF"/>
            </a:solidFill>
            <a:ln w="12700" cap="flat">
              <a:noFill/>
              <a:miter lim="400000"/>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484" name="Shape"/>
            <p:cNvSpPr/>
            <p:nvPr/>
          </p:nvSpPr>
          <p:spPr>
            <a:xfrm rot="17024555">
              <a:off x="34806" y="612045"/>
              <a:ext cx="472981" cy="442913"/>
            </a:xfrm>
            <a:custGeom>
              <a:avLst/>
              <a:gdLst/>
              <a:ahLst/>
              <a:cxnLst>
                <a:cxn ang="0">
                  <a:pos x="wd2" y="hd2"/>
                </a:cxn>
                <a:cxn ang="5400000">
                  <a:pos x="wd2" y="hd2"/>
                </a:cxn>
                <a:cxn ang="10800000">
                  <a:pos x="wd2" y="hd2"/>
                </a:cxn>
                <a:cxn ang="16200000">
                  <a:pos x="wd2" y="hd2"/>
                </a:cxn>
              </a:cxnLst>
              <a:rect l="0" t="0" r="r" b="b"/>
              <a:pathLst>
                <a:path w="21600" h="21600" extrusionOk="0">
                  <a:moveTo>
                    <a:pt x="21600" y="1357"/>
                  </a:moveTo>
                  <a:lnTo>
                    <a:pt x="21600" y="1357"/>
                  </a:lnTo>
                  <a:cubicBezTo>
                    <a:pt x="15330" y="4504"/>
                    <a:pt x="11172" y="12577"/>
                    <a:pt x="11172" y="21600"/>
                  </a:cubicBezTo>
                  <a:lnTo>
                    <a:pt x="0" y="21600"/>
                  </a:lnTo>
                  <a:cubicBezTo>
                    <a:pt x="0" y="9671"/>
                    <a:pt x="7170" y="0"/>
                    <a:pt x="16014" y="0"/>
                  </a:cubicBezTo>
                  <a:cubicBezTo>
                    <a:pt x="17921" y="0"/>
                    <a:pt x="19813" y="459"/>
                    <a:pt x="21600" y="1357"/>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485" name="Line"/>
            <p:cNvSpPr/>
            <p:nvPr/>
          </p:nvSpPr>
          <p:spPr>
            <a:xfrm rot="17024555">
              <a:off x="-181504" y="336459"/>
              <a:ext cx="1040397" cy="442913"/>
            </a:xfrm>
            <a:custGeom>
              <a:avLst/>
              <a:gdLst/>
              <a:ahLst/>
              <a:cxnLst>
                <a:cxn ang="0">
                  <a:pos x="wd2" y="hd2"/>
                </a:cxn>
                <a:cxn ang="5400000">
                  <a:pos x="wd2" y="hd2"/>
                </a:cxn>
                <a:cxn ang="10800000">
                  <a:pos x="wd2" y="hd2"/>
                </a:cxn>
                <a:cxn ang="16200000">
                  <a:pos x="wd2" y="hd2"/>
                </a:cxn>
              </a:cxnLst>
              <a:rect l="0" t="0" r="r" b="b"/>
              <a:pathLst>
                <a:path w="21600" h="21600" extrusionOk="0">
                  <a:moveTo>
                    <a:pt x="9820" y="1357"/>
                  </a:moveTo>
                  <a:lnTo>
                    <a:pt x="9820" y="1357"/>
                  </a:lnTo>
                  <a:cubicBezTo>
                    <a:pt x="6969" y="4504"/>
                    <a:pt x="5079" y="12577"/>
                    <a:pt x="5079" y="21600"/>
                  </a:cubicBezTo>
                  <a:lnTo>
                    <a:pt x="0" y="21600"/>
                  </a:lnTo>
                  <a:cubicBezTo>
                    <a:pt x="0" y="9671"/>
                    <a:pt x="3259" y="0"/>
                    <a:pt x="7280" y="0"/>
                  </a:cubicBezTo>
                  <a:lnTo>
                    <a:pt x="12359" y="0"/>
                  </a:lnTo>
                  <a:cubicBezTo>
                    <a:pt x="15444" y="0"/>
                    <a:pt x="18195" y="5770"/>
                    <a:pt x="19223" y="14400"/>
                  </a:cubicBezTo>
                  <a:lnTo>
                    <a:pt x="21600" y="14400"/>
                  </a:lnTo>
                  <a:lnTo>
                    <a:pt x="17100" y="21600"/>
                  </a:lnTo>
                  <a:lnTo>
                    <a:pt x="11767" y="14400"/>
                  </a:lnTo>
                  <a:lnTo>
                    <a:pt x="14144" y="14400"/>
                  </a:lnTo>
                  <a:cubicBezTo>
                    <a:pt x="13116" y="5770"/>
                    <a:pt x="10365" y="0"/>
                    <a:pt x="7280" y="0"/>
                  </a:cubicBezTo>
                </a:path>
              </a:pathLst>
            </a:custGeom>
            <a:noFill/>
            <a:ln w="28575" cap="flat">
              <a:solidFill>
                <a:srgbClr val="FF0000"/>
              </a:solidFill>
              <a:prstDash val="solid"/>
              <a:miter lim="8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2490" name="AutoShape 67"/>
          <p:cNvGrpSpPr/>
          <p:nvPr/>
        </p:nvGrpSpPr>
        <p:grpSpPr>
          <a:xfrm>
            <a:off x="2339775" y="2871475"/>
            <a:ext cx="1026619" cy="1245670"/>
            <a:chOff x="0" y="0"/>
            <a:chExt cx="1026618" cy="1245669"/>
          </a:xfrm>
        </p:grpSpPr>
        <p:sp>
          <p:nvSpPr>
            <p:cNvPr id="2487" name="Shape"/>
            <p:cNvSpPr/>
            <p:nvPr/>
          </p:nvSpPr>
          <p:spPr>
            <a:xfrm rot="18143734" flipH="1">
              <a:off x="-75749" y="388678"/>
              <a:ext cx="1178117" cy="468314"/>
            </a:xfrm>
            <a:custGeom>
              <a:avLst/>
              <a:gdLst/>
              <a:ahLst/>
              <a:cxnLst>
                <a:cxn ang="0">
                  <a:pos x="wd2" y="hd2"/>
                </a:cxn>
                <a:cxn ang="5400000">
                  <a:pos x="wd2" y="hd2"/>
                </a:cxn>
                <a:cxn ang="10800000">
                  <a:pos x="wd2" y="hd2"/>
                </a:cxn>
                <a:cxn ang="16200000">
                  <a:pos x="wd2" y="hd2"/>
                </a:cxn>
              </a:cxnLst>
              <a:rect l="0" t="0" r="r" b="b"/>
              <a:pathLst>
                <a:path w="21600" h="21600" extrusionOk="0">
                  <a:moveTo>
                    <a:pt x="16698" y="21600"/>
                  </a:moveTo>
                  <a:lnTo>
                    <a:pt x="10987" y="14400"/>
                  </a:lnTo>
                  <a:lnTo>
                    <a:pt x="13723" y="14400"/>
                  </a:lnTo>
                  <a:lnTo>
                    <a:pt x="13723" y="14400"/>
                  </a:lnTo>
                  <a:cubicBezTo>
                    <a:pt x="12726" y="5770"/>
                    <a:pt x="10057" y="0"/>
                    <a:pt x="7064" y="0"/>
                  </a:cubicBezTo>
                  <a:lnTo>
                    <a:pt x="12204" y="0"/>
                  </a:lnTo>
                  <a:cubicBezTo>
                    <a:pt x="15198" y="0"/>
                    <a:pt x="17866" y="5770"/>
                    <a:pt x="18864" y="14400"/>
                  </a:cubicBezTo>
                  <a:lnTo>
                    <a:pt x="21600" y="14400"/>
                  </a:lnTo>
                  <a:close/>
                  <a:moveTo>
                    <a:pt x="9634" y="1481"/>
                  </a:moveTo>
                  <a:cubicBezTo>
                    <a:pt x="6924" y="4718"/>
                    <a:pt x="5140" y="12704"/>
                    <a:pt x="5140" y="21600"/>
                  </a:cubicBezTo>
                  <a:lnTo>
                    <a:pt x="0" y="21600"/>
                  </a:lnTo>
                  <a:cubicBezTo>
                    <a:pt x="0" y="9671"/>
                    <a:pt x="3163" y="0"/>
                    <a:pt x="7064" y="0"/>
                  </a:cubicBezTo>
                  <a:cubicBezTo>
                    <a:pt x="7943" y="0"/>
                    <a:pt x="8815" y="502"/>
                    <a:pt x="9634" y="1481"/>
                  </a:cubicBezTo>
                  <a:close/>
                </a:path>
              </a:pathLst>
            </a:custGeom>
            <a:solidFill>
              <a:srgbClr val="FFFFFF"/>
            </a:solidFill>
            <a:ln w="12700" cap="flat">
              <a:noFill/>
              <a:miter lim="400000"/>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488" name="Shape"/>
            <p:cNvSpPr/>
            <p:nvPr/>
          </p:nvSpPr>
          <p:spPr>
            <a:xfrm rot="18143734" flipH="1">
              <a:off x="425417" y="113134"/>
              <a:ext cx="525456" cy="468314"/>
            </a:xfrm>
            <a:custGeom>
              <a:avLst/>
              <a:gdLst/>
              <a:ahLst/>
              <a:cxnLst>
                <a:cxn ang="0">
                  <a:pos x="wd2" y="hd2"/>
                </a:cxn>
                <a:cxn ang="5400000">
                  <a:pos x="wd2" y="hd2"/>
                </a:cxn>
                <a:cxn ang="10800000">
                  <a:pos x="wd2" y="hd2"/>
                </a:cxn>
                <a:cxn ang="16200000">
                  <a:pos x="wd2" y="hd2"/>
                </a:cxn>
              </a:cxnLst>
              <a:rect l="0" t="0" r="r" b="b"/>
              <a:pathLst>
                <a:path w="21600" h="21600" extrusionOk="0">
                  <a:moveTo>
                    <a:pt x="21600" y="1481"/>
                  </a:moveTo>
                  <a:cubicBezTo>
                    <a:pt x="15524" y="4718"/>
                    <a:pt x="11525" y="12704"/>
                    <a:pt x="11525" y="21600"/>
                  </a:cubicBezTo>
                  <a:lnTo>
                    <a:pt x="0" y="21600"/>
                  </a:lnTo>
                  <a:cubicBezTo>
                    <a:pt x="0" y="9671"/>
                    <a:pt x="7091" y="0"/>
                    <a:pt x="15837" y="0"/>
                  </a:cubicBezTo>
                  <a:cubicBezTo>
                    <a:pt x="17809" y="0"/>
                    <a:pt x="19763" y="502"/>
                    <a:pt x="21600" y="1481"/>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489" name="Line"/>
            <p:cNvSpPr/>
            <p:nvPr/>
          </p:nvSpPr>
          <p:spPr>
            <a:xfrm rot="18143734" flipH="1">
              <a:off x="-75749" y="388678"/>
              <a:ext cx="1178117" cy="468314"/>
            </a:xfrm>
            <a:custGeom>
              <a:avLst/>
              <a:gdLst/>
              <a:ahLst/>
              <a:cxnLst>
                <a:cxn ang="0">
                  <a:pos x="wd2" y="hd2"/>
                </a:cxn>
                <a:cxn ang="5400000">
                  <a:pos x="wd2" y="hd2"/>
                </a:cxn>
                <a:cxn ang="10800000">
                  <a:pos x="wd2" y="hd2"/>
                </a:cxn>
                <a:cxn ang="16200000">
                  <a:pos x="wd2" y="hd2"/>
                </a:cxn>
              </a:cxnLst>
              <a:rect l="0" t="0" r="r" b="b"/>
              <a:pathLst>
                <a:path w="21600" h="21600" extrusionOk="0">
                  <a:moveTo>
                    <a:pt x="9634" y="1481"/>
                  </a:moveTo>
                  <a:cubicBezTo>
                    <a:pt x="6924" y="4718"/>
                    <a:pt x="5140" y="12704"/>
                    <a:pt x="5140" y="21600"/>
                  </a:cubicBezTo>
                  <a:lnTo>
                    <a:pt x="0" y="21600"/>
                  </a:lnTo>
                  <a:cubicBezTo>
                    <a:pt x="0" y="9671"/>
                    <a:pt x="3163" y="0"/>
                    <a:pt x="7064" y="0"/>
                  </a:cubicBezTo>
                  <a:lnTo>
                    <a:pt x="12204" y="0"/>
                  </a:lnTo>
                  <a:cubicBezTo>
                    <a:pt x="15198" y="0"/>
                    <a:pt x="17866" y="5770"/>
                    <a:pt x="18864" y="14400"/>
                  </a:cubicBezTo>
                  <a:lnTo>
                    <a:pt x="21600" y="14400"/>
                  </a:lnTo>
                  <a:lnTo>
                    <a:pt x="16698" y="21600"/>
                  </a:lnTo>
                  <a:lnTo>
                    <a:pt x="10987" y="14400"/>
                  </a:lnTo>
                  <a:lnTo>
                    <a:pt x="13723" y="14400"/>
                  </a:lnTo>
                  <a:lnTo>
                    <a:pt x="13723" y="14400"/>
                  </a:lnTo>
                  <a:cubicBezTo>
                    <a:pt x="12726" y="5770"/>
                    <a:pt x="10057" y="0"/>
                    <a:pt x="7064" y="0"/>
                  </a:cubicBezTo>
                </a:path>
              </a:pathLst>
            </a:custGeom>
            <a:noFill/>
            <a:ln w="28575" cap="flat">
              <a:solidFill>
                <a:srgbClr val="FF0000"/>
              </a:solidFill>
              <a:prstDash val="solid"/>
              <a:miter lim="8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491" name="Text Box 75"/>
          <p:cNvSpPr txBox="1"/>
          <p:nvPr/>
        </p:nvSpPr>
        <p:spPr>
          <a:xfrm>
            <a:off x="1778000" y="47624"/>
            <a:ext cx="2989264"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1:11</a:t>
            </a:r>
          </a:p>
        </p:txBody>
      </p:sp>
      <p:sp>
        <p:nvSpPr>
          <p:cNvPr id="2492" name="Freeform 76"/>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493" name="Rectangle 77"/>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94" name="Freeform 78"/>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495" name="AutoShape 79"/>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96" name="Rectangle 80"/>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97" name="Rectangle 81"/>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98" name="AutoShape 82"/>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499" name="Line 83"/>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500" name="Line 84"/>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501" name="Rectangle 85"/>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502" name="Rectangle 86"/>
          <p:cNvSpPr txBox="1"/>
          <p:nvPr/>
        </p:nvSpPr>
        <p:spPr>
          <a:xfrm>
            <a:off x="8023225" y="3644900"/>
            <a:ext cx="82551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
        <p:nvSpPr>
          <p:cNvPr id="2503" name="Text Box 87"/>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504" name="Rectangle 91"/>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39</a:t>
            </a:r>
          </a:p>
        </p:txBody>
      </p:sp>
      <p:grpSp>
        <p:nvGrpSpPr>
          <p:cNvPr id="2509" name="Group 93"/>
          <p:cNvGrpSpPr/>
          <p:nvPr/>
        </p:nvGrpSpPr>
        <p:grpSpPr>
          <a:xfrm>
            <a:off x="956872" y="412018"/>
            <a:ext cx="3070617" cy="3878996"/>
            <a:chOff x="-1" y="18934"/>
            <a:chExt cx="3070615" cy="3878995"/>
          </a:xfrm>
        </p:grpSpPr>
        <p:sp>
          <p:nvSpPr>
            <p:cNvPr id="2505" name="Oval 94"/>
            <p:cNvSpPr/>
            <p:nvPr/>
          </p:nvSpPr>
          <p:spPr>
            <a:xfrm>
              <a:off x="-1" y="443978"/>
              <a:ext cx="1796242" cy="3004240"/>
            </a:xfrm>
            <a:custGeom>
              <a:avLst/>
              <a:gdLst/>
              <a:ahLst/>
              <a:cxnLst>
                <a:cxn ang="0">
                  <a:pos x="wd2" y="hd2"/>
                </a:cxn>
                <a:cxn ang="5400000">
                  <a:pos x="wd2" y="hd2"/>
                </a:cxn>
                <a:cxn ang="10800000">
                  <a:pos x="wd2" y="hd2"/>
                </a:cxn>
                <a:cxn ang="16200000">
                  <a:pos x="wd2" y="hd2"/>
                </a:cxn>
              </a:cxnLst>
              <a:rect l="0" t="0" r="r" b="b"/>
              <a:pathLst>
                <a:path w="19008" h="20313" extrusionOk="0">
                  <a:moveTo>
                    <a:pt x="5765" y="8832"/>
                  </a:moveTo>
                  <a:cubicBezTo>
                    <a:pt x="10589" y="3271"/>
                    <a:pt x="16174" y="-644"/>
                    <a:pt x="18239" y="87"/>
                  </a:cubicBezTo>
                  <a:cubicBezTo>
                    <a:pt x="20304" y="819"/>
                    <a:pt x="18067" y="5920"/>
                    <a:pt x="13243" y="11480"/>
                  </a:cubicBezTo>
                  <a:cubicBezTo>
                    <a:pt x="8419" y="17041"/>
                    <a:pt x="2834" y="20956"/>
                    <a:pt x="769" y="20225"/>
                  </a:cubicBezTo>
                  <a:cubicBezTo>
                    <a:pt x="-1296" y="19493"/>
                    <a:pt x="941" y="14392"/>
                    <a:pt x="5765" y="8832"/>
                  </a:cubicBezTo>
                  <a:close/>
                </a:path>
              </a:pathLst>
            </a:custGeom>
            <a:gradFill flip="none" rotWithShape="1">
              <a:gsLst>
                <a:gs pos="0">
                  <a:schemeClr val="accent1"/>
                </a:gs>
                <a:gs pos="100000">
                  <a:srgbClr val="05184B"/>
                </a:gs>
              </a:gsLst>
              <a:lin ang="5400000" scaled="0"/>
            </a:gradFill>
            <a:ln w="50800" cap="flat">
              <a:solidFill>
                <a:srgbClr val="FAF200"/>
              </a:solidFill>
              <a:prstDash val="solid"/>
              <a:round/>
            </a:ln>
            <a:effectLst>
              <a:outerShdw dist="10776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506" name="Rectangle 95"/>
            <p:cNvSpPr txBox="1"/>
            <p:nvPr/>
          </p:nvSpPr>
          <p:spPr>
            <a:xfrm rot="18000000">
              <a:off x="-852517" y="1540739"/>
              <a:ext cx="3687763" cy="644154"/>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algn="ctr">
                <a:spcBef>
                  <a:spcPts val="2100"/>
                </a:spcBef>
                <a:defRPr sz="3600" i="1">
                  <a:solidFill>
                    <a:srgbClr val="FAF200"/>
                  </a:solidFill>
                  <a:effectLst>
                    <a:outerShdw blurRad="38100" dist="38100" dir="2700000" rotWithShape="0">
                      <a:srgbClr val="000000"/>
                    </a:outerShdw>
                  </a:effectLst>
                </a:defRPr>
              </a:pPr>
              <a:r>
                <a:rPr dirty="0"/>
                <a:t>VÙNG Đ</a:t>
              </a:r>
              <a:r>
                <a:rPr dirty="0">
                  <a:latin typeface="+mn-lt"/>
                  <a:ea typeface="+mn-ea"/>
                  <a:cs typeface="+mn-cs"/>
                  <a:sym typeface="Helvetica"/>
                </a:rPr>
                <a:t>Ấ</a:t>
              </a:r>
              <a:r>
                <a:rPr dirty="0"/>
                <a:t>T</a:t>
              </a:r>
            </a:p>
          </p:txBody>
        </p:sp>
        <p:sp>
          <p:nvSpPr>
            <p:cNvPr id="2507" name="Line 96"/>
            <p:cNvSpPr/>
            <p:nvPr/>
          </p:nvSpPr>
          <p:spPr>
            <a:xfrm>
              <a:off x="1630751" y="1399203"/>
              <a:ext cx="1439863" cy="271464"/>
            </a:xfrm>
            <a:prstGeom prst="line">
              <a:avLst/>
            </a:prstGeom>
            <a:noFill/>
            <a:ln w="50800" cap="flat">
              <a:solidFill>
                <a:srgbClr val="FAF2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sp>
          <p:nvSpPr>
            <p:cNvPr id="2508" name="Line 97"/>
            <p:cNvSpPr/>
            <p:nvPr/>
          </p:nvSpPr>
          <p:spPr>
            <a:xfrm>
              <a:off x="784614" y="2948603"/>
              <a:ext cx="931863" cy="949326"/>
            </a:xfrm>
            <a:prstGeom prst="line">
              <a:avLst/>
            </a:prstGeom>
            <a:noFill/>
            <a:ln w="50800" cap="flat">
              <a:solidFill>
                <a:srgbClr val="FAF2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2510"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2511"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482"/>
                                        </p:tgtEl>
                                        <p:attrNameLst>
                                          <p:attrName>style.visibility</p:attrName>
                                        </p:attrNameLst>
                                      </p:cBhvr>
                                      <p:to>
                                        <p:strVal val="visible"/>
                                      </p:to>
                                    </p:set>
                                    <p:animEffect transition="in" filter="dissolve">
                                      <p:cBhvr>
                                        <p:cTn id="7" dur="1000"/>
                                        <p:tgtEl>
                                          <p:spTgt spid="2482"/>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2486"/>
                                        </p:tgtEl>
                                        <p:attrNameLst>
                                          <p:attrName>style.visibility</p:attrName>
                                        </p:attrNameLst>
                                      </p:cBhvr>
                                      <p:to>
                                        <p:strVal val="visible"/>
                                      </p:to>
                                    </p:set>
                                    <p:animEffect transition="in" filter="wipe(down)">
                                      <p:cBhvr>
                                        <p:cTn id="11" dur="500"/>
                                        <p:tgtEl>
                                          <p:spTgt spid="2486"/>
                                        </p:tgtEl>
                                      </p:cBhvr>
                                    </p:animEffect>
                                  </p:childTnLst>
                                </p:cTn>
                              </p:par>
                            </p:childTnLst>
                          </p:cTn>
                        </p:par>
                        <p:par>
                          <p:cTn id="12" fill="hold">
                            <p:stCondLst>
                              <p:cond delay="1500"/>
                            </p:stCondLst>
                            <p:childTnLst>
                              <p:par>
                                <p:cTn id="13" presetID="22" presetClass="entr" presetSubtype="1" fill="hold" grpId="3" nodeType="afterEffect">
                                  <p:stCondLst>
                                    <p:cond delay="0"/>
                                  </p:stCondLst>
                                  <p:iterate>
                                    <p:tmAbs val="0"/>
                                  </p:iterate>
                                  <p:childTnLst>
                                    <p:set>
                                      <p:cBhvr>
                                        <p:cTn id="14" fill="hold"/>
                                        <p:tgtEl>
                                          <p:spTgt spid="2490"/>
                                        </p:tgtEl>
                                        <p:attrNameLst>
                                          <p:attrName>style.visibility</p:attrName>
                                        </p:attrNameLst>
                                      </p:cBhvr>
                                      <p:to>
                                        <p:strVal val="visible"/>
                                      </p:to>
                                    </p:set>
                                    <p:animEffect transition="in" filter="wipe(up)">
                                      <p:cBhvr>
                                        <p:cTn id="15" dur="500"/>
                                        <p:tgtEl>
                                          <p:spTgt spid="2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2" grpId="1" animBg="1" advAuto="0"/>
      <p:bldP spid="2486" grpId="2" animBg="1" advAuto="0"/>
      <p:bldP spid="2490" grpId="3"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5" name="Text Box 36"/>
          <p:cNvSpPr txBox="1"/>
          <p:nvPr/>
        </p:nvSpPr>
        <p:spPr>
          <a:xfrm>
            <a:off x="1781175" y="50799"/>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1:16</a:t>
            </a:r>
          </a:p>
        </p:txBody>
      </p:sp>
      <p:pic>
        <p:nvPicPr>
          <p:cNvPr id="2516" name="Picture 55" descr="Picture 55"/>
          <p:cNvPicPr>
            <a:picLocks noChangeAspect="1"/>
          </p:cNvPicPr>
          <p:nvPr/>
        </p:nvPicPr>
        <p:blipFill>
          <a:blip r:embed="rId3"/>
          <a:stretch>
            <a:fillRect/>
          </a:stretch>
        </p:blipFill>
        <p:spPr>
          <a:xfrm>
            <a:off x="3752850" y="679450"/>
            <a:ext cx="4635500" cy="3059114"/>
          </a:xfrm>
          <a:prstGeom prst="rect">
            <a:avLst/>
          </a:prstGeom>
          <a:ln w="76200">
            <a:solidFill>
              <a:schemeClr val="accent2"/>
            </a:solidFill>
            <a:miter/>
          </a:ln>
          <a:effectLst>
            <a:outerShdw dist="89803" dir="2700000" rotWithShape="0">
              <a:srgbClr val="1A0004"/>
            </a:outerShdw>
          </a:effectLst>
        </p:spPr>
      </p:pic>
      <p:sp>
        <p:nvSpPr>
          <p:cNvPr id="2517" name="Rectangle 57"/>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40</a:t>
            </a:r>
          </a:p>
        </p:txBody>
      </p:sp>
      <p:pic>
        <p:nvPicPr>
          <p:cNvPr id="2518" name="Picture 54" descr="Picture 54"/>
          <p:cNvPicPr>
            <a:picLocks noChangeAspect="1"/>
          </p:cNvPicPr>
          <p:nvPr/>
        </p:nvPicPr>
        <p:blipFill>
          <a:blip r:embed="rId4"/>
          <a:stretch>
            <a:fillRect/>
          </a:stretch>
        </p:blipFill>
        <p:spPr>
          <a:xfrm>
            <a:off x="614362" y="460375"/>
            <a:ext cx="3732214" cy="2317750"/>
          </a:xfrm>
          <a:prstGeom prst="rect">
            <a:avLst/>
          </a:prstGeom>
          <a:ln w="76200">
            <a:solidFill>
              <a:schemeClr val="accent2"/>
            </a:solidFill>
            <a:miter/>
          </a:ln>
          <a:effectLst>
            <a:outerShdw dist="89803" dir="2700000" rotWithShape="0">
              <a:srgbClr val="1A0004"/>
            </a:outerShdw>
          </a:effectLst>
        </p:spPr>
      </p:pic>
      <p:grpSp>
        <p:nvGrpSpPr>
          <p:cNvPr id="2521" name="Group 14"/>
          <p:cNvGrpSpPr/>
          <p:nvPr/>
        </p:nvGrpSpPr>
        <p:grpSpPr>
          <a:xfrm>
            <a:off x="6102350" y="3582988"/>
            <a:ext cx="1536701" cy="2682875"/>
            <a:chOff x="0" y="0"/>
            <a:chExt cx="1536699" cy="2682874"/>
          </a:xfrm>
        </p:grpSpPr>
        <p:pic>
          <p:nvPicPr>
            <p:cNvPr id="2519" name="Picture 15" descr="Picture 15"/>
            <p:cNvPicPr>
              <a:picLocks noChangeAspect="1"/>
            </p:cNvPicPr>
            <p:nvPr/>
          </p:nvPicPr>
          <p:blipFill>
            <a:blip r:embed="rId5"/>
            <a:stretch>
              <a:fillRect/>
            </a:stretch>
          </p:blipFill>
          <p:spPr>
            <a:xfrm>
              <a:off x="2797" y="12164"/>
              <a:ext cx="1533903" cy="2670711"/>
            </a:xfrm>
            <a:prstGeom prst="rect">
              <a:avLst/>
            </a:prstGeom>
            <a:ln w="12700" cap="flat">
              <a:noFill/>
              <a:miter lim="400000"/>
            </a:ln>
            <a:effectLst>
              <a:outerShdw dist="89803" dir="2700000" rotWithShape="0">
                <a:srgbClr val="1A0004"/>
              </a:outerShdw>
            </a:effectLst>
          </p:spPr>
        </p:pic>
        <p:sp>
          <p:nvSpPr>
            <p:cNvPr id="2520" name="Rectangle 16"/>
            <p:cNvSpPr/>
            <p:nvPr/>
          </p:nvSpPr>
          <p:spPr>
            <a:xfrm>
              <a:off x="0" y="0"/>
              <a:ext cx="1536700" cy="2671817"/>
            </a:xfrm>
            <a:prstGeom prst="rect">
              <a:avLst/>
            </a:prstGeom>
            <a:noFill/>
            <a:ln w="50800" cap="flat">
              <a:solidFill>
                <a:schemeClr val="accent2"/>
              </a:solidFill>
              <a:prstDash val="solid"/>
              <a:miter lim="800000"/>
            </a:ln>
            <a:effectLst>
              <a:outerShdw dist="89803"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522" name="Freeform 17"/>
          <p:cNvSpPr/>
          <p:nvPr/>
        </p:nvSpPr>
        <p:spPr>
          <a:xfrm>
            <a:off x="6534150" y="5094287"/>
            <a:ext cx="678518" cy="530708"/>
          </a:xfrm>
          <a:custGeom>
            <a:avLst/>
            <a:gdLst/>
            <a:ahLst/>
            <a:cxnLst>
              <a:cxn ang="0">
                <a:pos x="wd2" y="hd2"/>
              </a:cxn>
              <a:cxn ang="5400000">
                <a:pos x="wd2" y="hd2"/>
              </a:cxn>
              <a:cxn ang="10800000">
                <a:pos x="wd2" y="hd2"/>
              </a:cxn>
              <a:cxn ang="16200000">
                <a:pos x="wd2" y="hd2"/>
              </a:cxn>
            </a:cxnLst>
            <a:rect l="0" t="0" r="r" b="b"/>
            <a:pathLst>
              <a:path w="21600" h="21600" extrusionOk="0">
                <a:moveTo>
                  <a:pt x="21600" y="360"/>
                </a:moveTo>
                <a:lnTo>
                  <a:pt x="21125" y="360"/>
                </a:lnTo>
                <a:lnTo>
                  <a:pt x="20651" y="0"/>
                </a:lnTo>
                <a:lnTo>
                  <a:pt x="14004" y="0"/>
                </a:lnTo>
                <a:lnTo>
                  <a:pt x="13292" y="360"/>
                </a:lnTo>
                <a:lnTo>
                  <a:pt x="12818" y="720"/>
                </a:lnTo>
                <a:lnTo>
                  <a:pt x="12105" y="720"/>
                </a:lnTo>
                <a:lnTo>
                  <a:pt x="11631" y="1080"/>
                </a:lnTo>
                <a:lnTo>
                  <a:pt x="11156" y="1080"/>
                </a:lnTo>
                <a:lnTo>
                  <a:pt x="10681" y="1440"/>
                </a:lnTo>
                <a:lnTo>
                  <a:pt x="9732" y="1440"/>
                </a:lnTo>
                <a:lnTo>
                  <a:pt x="8308" y="2520"/>
                </a:lnTo>
                <a:lnTo>
                  <a:pt x="7833" y="2520"/>
                </a:lnTo>
                <a:lnTo>
                  <a:pt x="7358" y="3240"/>
                </a:lnTo>
                <a:lnTo>
                  <a:pt x="5934" y="4320"/>
                </a:lnTo>
                <a:lnTo>
                  <a:pt x="5697" y="5040"/>
                </a:lnTo>
                <a:lnTo>
                  <a:pt x="4747" y="6480"/>
                </a:lnTo>
                <a:lnTo>
                  <a:pt x="4510" y="7200"/>
                </a:lnTo>
                <a:lnTo>
                  <a:pt x="4035" y="7560"/>
                </a:lnTo>
                <a:lnTo>
                  <a:pt x="3560" y="9000"/>
                </a:lnTo>
                <a:lnTo>
                  <a:pt x="3086" y="9360"/>
                </a:lnTo>
                <a:lnTo>
                  <a:pt x="3086" y="10080"/>
                </a:lnTo>
                <a:lnTo>
                  <a:pt x="2611" y="10440"/>
                </a:lnTo>
                <a:lnTo>
                  <a:pt x="2611" y="11160"/>
                </a:lnTo>
                <a:lnTo>
                  <a:pt x="2136" y="11520"/>
                </a:lnTo>
                <a:lnTo>
                  <a:pt x="2136" y="12240"/>
                </a:lnTo>
                <a:lnTo>
                  <a:pt x="1424" y="14400"/>
                </a:lnTo>
                <a:lnTo>
                  <a:pt x="1424" y="15120"/>
                </a:lnTo>
                <a:lnTo>
                  <a:pt x="712" y="17280"/>
                </a:lnTo>
                <a:lnTo>
                  <a:pt x="712" y="18000"/>
                </a:lnTo>
                <a:lnTo>
                  <a:pt x="237" y="19440"/>
                </a:lnTo>
                <a:lnTo>
                  <a:pt x="237" y="21600"/>
                </a:lnTo>
                <a:lnTo>
                  <a:pt x="0" y="20880"/>
                </a:lnTo>
              </a:path>
            </a:pathLst>
          </a:custGeom>
          <a:ln w="50800" cap="rnd">
            <a:solidFill>
              <a:srgbClr val="00FF00"/>
            </a:solidFill>
            <a:tailEnd type="triangle"/>
          </a:ln>
          <a:effectLst>
            <a:outerShdw dist="89803" dir="2700000" rotWithShape="0">
              <a:srgbClr val="1A0004"/>
            </a:outerShdw>
          </a:effectLst>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523" name="Freeform 18"/>
          <p:cNvSpPr/>
          <p:nvPr/>
        </p:nvSpPr>
        <p:spPr>
          <a:xfrm>
            <a:off x="6813550" y="3760787"/>
            <a:ext cx="432456" cy="12387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855" y="21291"/>
                </a:lnTo>
                <a:lnTo>
                  <a:pt x="20110" y="21291"/>
                </a:lnTo>
                <a:lnTo>
                  <a:pt x="19366" y="21137"/>
                </a:lnTo>
                <a:lnTo>
                  <a:pt x="17876" y="21137"/>
                </a:lnTo>
                <a:lnTo>
                  <a:pt x="14897" y="20520"/>
                </a:lnTo>
                <a:lnTo>
                  <a:pt x="14152" y="20520"/>
                </a:lnTo>
                <a:lnTo>
                  <a:pt x="10428" y="19749"/>
                </a:lnTo>
                <a:lnTo>
                  <a:pt x="9310" y="19440"/>
                </a:lnTo>
                <a:lnTo>
                  <a:pt x="8566" y="19131"/>
                </a:lnTo>
                <a:lnTo>
                  <a:pt x="6331" y="18669"/>
                </a:lnTo>
                <a:lnTo>
                  <a:pt x="5959" y="18360"/>
                </a:lnTo>
                <a:lnTo>
                  <a:pt x="5214" y="18206"/>
                </a:lnTo>
                <a:lnTo>
                  <a:pt x="4469" y="17897"/>
                </a:lnTo>
                <a:lnTo>
                  <a:pt x="3352" y="17589"/>
                </a:lnTo>
                <a:lnTo>
                  <a:pt x="2234" y="16663"/>
                </a:lnTo>
                <a:lnTo>
                  <a:pt x="1490" y="16509"/>
                </a:lnTo>
                <a:lnTo>
                  <a:pt x="372" y="15583"/>
                </a:lnTo>
                <a:lnTo>
                  <a:pt x="372" y="14966"/>
                </a:lnTo>
                <a:lnTo>
                  <a:pt x="0" y="14657"/>
                </a:lnTo>
                <a:lnTo>
                  <a:pt x="0" y="10491"/>
                </a:lnTo>
                <a:lnTo>
                  <a:pt x="372" y="10183"/>
                </a:lnTo>
                <a:lnTo>
                  <a:pt x="372" y="9874"/>
                </a:lnTo>
                <a:lnTo>
                  <a:pt x="745" y="9566"/>
                </a:lnTo>
                <a:lnTo>
                  <a:pt x="745" y="9257"/>
                </a:lnTo>
                <a:lnTo>
                  <a:pt x="1117" y="8949"/>
                </a:lnTo>
                <a:lnTo>
                  <a:pt x="1490" y="8486"/>
                </a:lnTo>
                <a:lnTo>
                  <a:pt x="1490" y="8177"/>
                </a:lnTo>
                <a:lnTo>
                  <a:pt x="2234" y="7560"/>
                </a:lnTo>
                <a:lnTo>
                  <a:pt x="2979" y="7406"/>
                </a:lnTo>
                <a:lnTo>
                  <a:pt x="2979" y="7097"/>
                </a:lnTo>
                <a:lnTo>
                  <a:pt x="4469" y="6480"/>
                </a:lnTo>
                <a:lnTo>
                  <a:pt x="4841" y="6171"/>
                </a:lnTo>
                <a:lnTo>
                  <a:pt x="5586" y="5709"/>
                </a:lnTo>
                <a:lnTo>
                  <a:pt x="6331" y="5400"/>
                </a:lnTo>
                <a:lnTo>
                  <a:pt x="7076" y="4937"/>
                </a:lnTo>
                <a:lnTo>
                  <a:pt x="8566" y="4320"/>
                </a:lnTo>
                <a:lnTo>
                  <a:pt x="9310" y="4166"/>
                </a:lnTo>
                <a:lnTo>
                  <a:pt x="9310" y="3857"/>
                </a:lnTo>
                <a:lnTo>
                  <a:pt x="10055" y="3857"/>
                </a:lnTo>
                <a:lnTo>
                  <a:pt x="10055" y="3549"/>
                </a:lnTo>
                <a:lnTo>
                  <a:pt x="10800" y="3549"/>
                </a:lnTo>
                <a:lnTo>
                  <a:pt x="11172" y="3240"/>
                </a:lnTo>
                <a:lnTo>
                  <a:pt x="11917" y="2931"/>
                </a:lnTo>
                <a:lnTo>
                  <a:pt x="13034" y="2623"/>
                </a:lnTo>
                <a:lnTo>
                  <a:pt x="13779" y="2314"/>
                </a:lnTo>
                <a:lnTo>
                  <a:pt x="14524" y="2160"/>
                </a:lnTo>
                <a:lnTo>
                  <a:pt x="14897" y="1851"/>
                </a:lnTo>
                <a:lnTo>
                  <a:pt x="15641" y="1697"/>
                </a:lnTo>
                <a:lnTo>
                  <a:pt x="16014" y="1389"/>
                </a:lnTo>
                <a:lnTo>
                  <a:pt x="16759" y="1234"/>
                </a:lnTo>
                <a:lnTo>
                  <a:pt x="17503" y="926"/>
                </a:lnTo>
                <a:lnTo>
                  <a:pt x="18248" y="771"/>
                </a:lnTo>
                <a:lnTo>
                  <a:pt x="18993" y="463"/>
                </a:lnTo>
                <a:lnTo>
                  <a:pt x="19738" y="309"/>
                </a:lnTo>
                <a:lnTo>
                  <a:pt x="20110" y="0"/>
                </a:lnTo>
              </a:path>
            </a:pathLst>
          </a:custGeom>
          <a:ln w="50800" cap="rnd">
            <a:solidFill>
              <a:srgbClr val="00FF00"/>
            </a:solidFill>
            <a:tailEnd type="triangle"/>
          </a:ln>
          <a:effectLst>
            <a:outerShdw dist="89803" dir="2700000" rotWithShape="0">
              <a:srgbClr val="1A0004"/>
            </a:outerShdw>
          </a:effectLst>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524" name="Text Box 20"/>
          <p:cNvSpPr txBox="1"/>
          <p:nvPr/>
        </p:nvSpPr>
        <p:spPr>
          <a:xfrm>
            <a:off x="1338262" y="2789238"/>
            <a:ext cx="6986587" cy="1005841"/>
          </a:xfrm>
          <a:prstGeom prst="rect">
            <a:avLst/>
          </a:prstGeom>
          <a:gradFill>
            <a:gsLst>
              <a:gs pos="0">
                <a:srgbClr val="2D1A74"/>
              </a:gs>
              <a:gs pos="50000">
                <a:srgbClr val="150C36"/>
              </a:gs>
              <a:gs pos="100000">
                <a:srgbClr val="2D1A74"/>
              </a:gs>
            </a:gsLst>
            <a:lin ang="5400000"/>
          </a:gradFill>
          <a:ln w="76200">
            <a:solidFill>
              <a:schemeClr val="accent2"/>
            </a:solidFill>
            <a:miter/>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400"/>
              </a:spcBef>
              <a:defRPr sz="2400">
                <a:solidFill>
                  <a:srgbClr val="FFD34A"/>
                </a:solidFill>
                <a:latin typeface="Comic Sans MS"/>
                <a:ea typeface="Comic Sans MS"/>
                <a:cs typeface="Comic Sans MS"/>
                <a:sym typeface="Comic Sans MS"/>
              </a:defRPr>
            </a:pPr>
            <a:r>
              <a:t>Giô-suê ph</a:t>
            </a:r>
            <a:r>
              <a:rPr>
                <a:latin typeface="+mn-lt"/>
                <a:ea typeface="+mn-ea"/>
                <a:cs typeface="+mn-cs"/>
                <a:sym typeface="Helvetica"/>
              </a:rPr>
              <a:t>ả</a:t>
            </a:r>
            <a:r>
              <a:t>i đ</a:t>
            </a:r>
            <a:r>
              <a:rPr>
                <a:latin typeface="+mn-lt"/>
                <a:ea typeface="+mn-ea"/>
                <a:cs typeface="+mn-cs"/>
                <a:sym typeface="Helvetica"/>
              </a:rPr>
              <a:t>ố</a:t>
            </a:r>
            <a:r>
              <a:t>i di</a:t>
            </a:r>
            <a:r>
              <a:rPr>
                <a:latin typeface="+mn-lt"/>
                <a:ea typeface="+mn-ea"/>
                <a:cs typeface="+mn-cs"/>
                <a:sym typeface="Helvetica"/>
              </a:rPr>
              <a:t>ệ</a:t>
            </a:r>
            <a:r>
              <a:t>n v</a:t>
            </a:r>
            <a:r>
              <a:rPr>
                <a:latin typeface="+mn-lt"/>
                <a:ea typeface="+mn-ea"/>
                <a:cs typeface="+mn-cs"/>
                <a:sym typeface="Helvetica"/>
              </a:rPr>
              <a:t>ớ</a:t>
            </a:r>
            <a:r>
              <a:t>i đ</a:t>
            </a:r>
            <a:r>
              <a:rPr>
                <a:latin typeface="+mn-lt"/>
                <a:ea typeface="+mn-ea"/>
                <a:cs typeface="+mn-cs"/>
                <a:sym typeface="Helvetica"/>
              </a:rPr>
              <a:t>ị</a:t>
            </a:r>
            <a:r>
              <a:t>a hình hi</a:t>
            </a:r>
            <a:r>
              <a:rPr>
                <a:latin typeface="+mn-lt"/>
                <a:ea typeface="+mn-ea"/>
                <a:cs typeface="+mn-cs"/>
                <a:sym typeface="Helvetica"/>
              </a:rPr>
              <a:t>ể</a:t>
            </a:r>
            <a:r>
              <a:t>m tr</a:t>
            </a:r>
            <a:r>
              <a:rPr>
                <a:latin typeface="+mn-lt"/>
                <a:ea typeface="+mn-ea"/>
                <a:cs typeface="+mn-cs"/>
                <a:sym typeface="Helvetica"/>
              </a:rPr>
              <a:t>ở</a:t>
            </a:r>
            <a:r>
              <a:t>...</a:t>
            </a:r>
          </a:p>
        </p:txBody>
      </p:sp>
      <p:pic>
        <p:nvPicPr>
          <p:cNvPr id="2525" name="Picture 59" descr="Picture 59"/>
          <p:cNvPicPr>
            <a:picLocks noChangeAspect="1"/>
          </p:cNvPicPr>
          <p:nvPr/>
        </p:nvPicPr>
        <p:blipFill>
          <a:blip r:embed="rId6"/>
          <a:stretch>
            <a:fillRect/>
          </a:stretch>
        </p:blipFill>
        <p:spPr>
          <a:xfrm>
            <a:off x="1195387" y="3395662"/>
            <a:ext cx="3971926" cy="2776538"/>
          </a:xfrm>
          <a:prstGeom prst="rect">
            <a:avLst/>
          </a:prstGeom>
          <a:ln w="76200">
            <a:solidFill>
              <a:schemeClr val="accent2"/>
            </a:solidFill>
            <a:miter/>
          </a:ln>
          <a:effectLst>
            <a:outerShdw dist="71842" dir="2700000" rotWithShape="0">
              <a:srgbClr val="1A0004"/>
            </a:outerShdw>
          </a:effectLst>
        </p:spPr>
      </p:pic>
      <p:sp>
        <p:nvSpPr>
          <p:cNvPr id="2526" name="Freeform 62"/>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527" name="Rectangle 63"/>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28" name="Freeform 64"/>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529" name="AutoShape 65"/>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30" name="Rectangle 66"/>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31" name="Rectangle 67"/>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32" name="AutoShape 68"/>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33" name="Line 69"/>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534" name="Line 70"/>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535"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
        <p:nvSpPr>
          <p:cNvPr id="2536" name="Rectangle 85"/>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537" name="Rectangle 86"/>
          <p:cNvSpPr txBox="1"/>
          <p:nvPr/>
        </p:nvSpPr>
        <p:spPr>
          <a:xfrm>
            <a:off x="8023225" y="3644900"/>
            <a:ext cx="82551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
        <p:nvSpPr>
          <p:cNvPr id="2538"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4</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523"/>
                                        </p:tgtEl>
                                        <p:attrNameLst>
                                          <p:attrName>style.visibility</p:attrName>
                                        </p:attrNameLst>
                                      </p:cBhvr>
                                      <p:to>
                                        <p:strVal val="visible"/>
                                      </p:to>
                                    </p:set>
                                    <p:anim calcmode="lin" valueType="num">
                                      <p:cBhvr>
                                        <p:cTn id="7" dur="500" fill="hold"/>
                                        <p:tgtEl>
                                          <p:spTgt spid="2523"/>
                                        </p:tgtEl>
                                        <p:attrNameLst>
                                          <p:attrName>ppt_w</p:attrName>
                                        </p:attrNameLst>
                                      </p:cBhvr>
                                      <p:tavLst>
                                        <p:tav tm="0">
                                          <p:val>
                                            <p:fltVal val="0"/>
                                          </p:val>
                                        </p:tav>
                                        <p:tav tm="100000">
                                          <p:val>
                                            <p:strVal val="#ppt_w"/>
                                          </p:val>
                                        </p:tav>
                                      </p:tavLst>
                                    </p:anim>
                                    <p:anim calcmode="lin" valueType="num">
                                      <p:cBhvr>
                                        <p:cTn id="8" dur="500" fill="hold"/>
                                        <p:tgtEl>
                                          <p:spTgt spid="252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2522"/>
                                        </p:tgtEl>
                                        <p:attrNameLst>
                                          <p:attrName>style.visibility</p:attrName>
                                        </p:attrNameLst>
                                      </p:cBhvr>
                                      <p:to>
                                        <p:strVal val="visible"/>
                                      </p:to>
                                    </p:set>
                                    <p:anim calcmode="lin" valueType="num">
                                      <p:cBhvr>
                                        <p:cTn id="12" dur="500" fill="hold"/>
                                        <p:tgtEl>
                                          <p:spTgt spid="2522"/>
                                        </p:tgtEl>
                                        <p:attrNameLst>
                                          <p:attrName>ppt_w</p:attrName>
                                        </p:attrNameLst>
                                      </p:cBhvr>
                                      <p:tavLst>
                                        <p:tav tm="0">
                                          <p:val>
                                            <p:fltVal val="0"/>
                                          </p:val>
                                        </p:tav>
                                        <p:tav tm="100000">
                                          <p:val>
                                            <p:strVal val="#ppt_w"/>
                                          </p:val>
                                        </p:tav>
                                      </p:tavLst>
                                    </p:anim>
                                    <p:anim calcmode="lin" valueType="num">
                                      <p:cBhvr>
                                        <p:cTn id="13" dur="500" fill="hold"/>
                                        <p:tgtEl>
                                          <p:spTgt spid="252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2525"/>
                                        </p:tgtEl>
                                        <p:attrNameLst>
                                          <p:attrName>style.visibility</p:attrName>
                                        </p:attrNameLst>
                                      </p:cBhvr>
                                      <p:to>
                                        <p:strVal val="visible"/>
                                      </p:to>
                                    </p:set>
                                    <p:animEffect transition="in" filter="dissolve">
                                      <p:cBhvr>
                                        <p:cTn id="18" dur="1000"/>
                                        <p:tgtEl>
                                          <p:spTgt spid="252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4" nodeType="clickEffect">
                                  <p:stCondLst>
                                    <p:cond delay="0"/>
                                  </p:stCondLst>
                                  <p:iterate>
                                    <p:tmAbs val="0"/>
                                  </p:iterate>
                                  <p:childTnLst>
                                    <p:set>
                                      <p:cBhvr>
                                        <p:cTn id="22" fill="hold"/>
                                        <p:tgtEl>
                                          <p:spTgt spid="2518"/>
                                        </p:tgtEl>
                                        <p:attrNameLst>
                                          <p:attrName>style.visibility</p:attrName>
                                        </p:attrNameLst>
                                      </p:cBhvr>
                                      <p:to>
                                        <p:strVal val="visible"/>
                                      </p:to>
                                    </p:set>
                                    <p:animEffect transition="in" filter="dissolve">
                                      <p:cBhvr>
                                        <p:cTn id="23" dur="1000"/>
                                        <p:tgtEl>
                                          <p:spTgt spid="25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5" nodeType="clickEffect">
                                  <p:stCondLst>
                                    <p:cond delay="0"/>
                                  </p:stCondLst>
                                  <p:iterate>
                                    <p:tmAbs val="0"/>
                                  </p:iterate>
                                  <p:childTnLst>
                                    <p:set>
                                      <p:cBhvr>
                                        <p:cTn id="27" fill="hold"/>
                                        <p:tgtEl>
                                          <p:spTgt spid="2516"/>
                                        </p:tgtEl>
                                        <p:attrNameLst>
                                          <p:attrName>style.visibility</p:attrName>
                                        </p:attrNameLst>
                                      </p:cBhvr>
                                      <p:to>
                                        <p:strVal val="visible"/>
                                      </p:to>
                                    </p:set>
                                    <p:animEffect transition="in" filter="dissolve">
                                      <p:cBhvr>
                                        <p:cTn id="28" dur="1000"/>
                                        <p:tgtEl>
                                          <p:spTgt spid="2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6" grpId="5" animBg="1" advAuto="0"/>
      <p:bldP spid="2518" grpId="4" animBg="1" advAuto="0"/>
      <p:bldP spid="2522" grpId="2" animBg="1" advAuto="0"/>
      <p:bldP spid="2523" grpId="1" animBg="1" advAuto="0"/>
      <p:bldP spid="2525" grpId="3"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2" name="Rectangle 2"/>
          <p:cNvSpPr/>
          <p:nvPr/>
        </p:nvSpPr>
        <p:spPr>
          <a:xfrm>
            <a:off x="3130550" y="1377950"/>
            <a:ext cx="3035300" cy="1816100"/>
          </a:xfrm>
          <a:prstGeom prst="rect">
            <a:avLst/>
          </a:prstGeom>
          <a:solidFill>
            <a:srgbClr val="FFD34A"/>
          </a:solidFill>
          <a:ln w="12700">
            <a:solidFill>
              <a:srgbClr val="CECECE"/>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43" name="Rectangle 3"/>
          <p:cNvSpPr txBox="1"/>
          <p:nvPr/>
        </p:nvSpPr>
        <p:spPr>
          <a:xfrm>
            <a:off x="3155950" y="1870075"/>
            <a:ext cx="2808189"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GIÊ-RI-CÔ/A-HI</a:t>
            </a:r>
          </a:p>
        </p:txBody>
      </p:sp>
      <p:sp>
        <p:nvSpPr>
          <p:cNvPr id="2544" name="AutoShape 4"/>
          <p:cNvSpPr/>
          <p:nvPr/>
        </p:nvSpPr>
        <p:spPr>
          <a:xfrm>
            <a:off x="3124200" y="990600"/>
            <a:ext cx="1676400" cy="736600"/>
          </a:xfrm>
          <a:prstGeom prst="roundRect">
            <a:avLst>
              <a:gd name="adj" fmla="val 12495"/>
            </a:avLst>
          </a:prstGeom>
          <a:solidFill>
            <a:srgbClr val="FFD34A"/>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45" name="Rectangle 5"/>
          <p:cNvSpPr txBox="1"/>
          <p:nvPr/>
        </p:nvSpPr>
        <p:spPr>
          <a:xfrm>
            <a:off x="2894013" y="931862"/>
            <a:ext cx="187005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   GIÔ-SUÊ</a:t>
            </a:r>
          </a:p>
        </p:txBody>
      </p:sp>
      <p:sp>
        <p:nvSpPr>
          <p:cNvPr id="2546" name="Rectangle 6"/>
          <p:cNvSpPr txBox="1"/>
          <p:nvPr/>
        </p:nvSpPr>
        <p:spPr>
          <a:xfrm>
            <a:off x="692224" y="2482850"/>
            <a:ext cx="2020740" cy="1308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ctr">
              <a:defRPr sz="4000" b="0">
                <a:solidFill>
                  <a:srgbClr val="FFD34A"/>
                </a:solidFill>
              </a:defRPr>
            </a:pPr>
            <a:r>
              <a:t>AGM</a:t>
            </a:r>
            <a:r>
              <a:rPr sz="8000">
                <a:solidFill>
                  <a:srgbClr val="00FF00"/>
                </a:solidFill>
              </a:rPr>
              <a:t>G</a:t>
            </a:r>
          </a:p>
        </p:txBody>
      </p:sp>
      <p:sp>
        <p:nvSpPr>
          <p:cNvPr id="2547" name="Line 8"/>
          <p:cNvSpPr/>
          <p:nvPr/>
        </p:nvSpPr>
        <p:spPr>
          <a:xfrm>
            <a:off x="3387725" y="2333625"/>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2548" name="Line 10"/>
          <p:cNvSpPr/>
          <p:nvPr/>
        </p:nvSpPr>
        <p:spPr>
          <a:xfrm>
            <a:off x="3403600" y="2773363"/>
            <a:ext cx="2463800" cy="1"/>
          </a:xfrm>
          <a:prstGeom prst="line">
            <a:avLst/>
          </a:prstGeom>
          <a:ln w="50800">
            <a:solidFill>
              <a:srgbClr val="1A0004"/>
            </a:solidFill>
          </a:ln>
        </p:spPr>
        <p:txBody>
          <a:bodyPr lIns="45719" rIns="45719"/>
          <a:lstStyle/>
          <a:p>
            <a:pPr>
              <a:defRPr>
                <a:solidFill>
                  <a:srgbClr val="FFFFFF"/>
                </a:solidFill>
              </a:defRPr>
            </a:pPr>
            <a:endParaRPr/>
          </a:p>
        </p:txBody>
      </p:sp>
      <p:sp>
        <p:nvSpPr>
          <p:cNvPr id="2549" name="Text Box 29"/>
          <p:cNvSpPr txBox="1"/>
          <p:nvPr/>
        </p:nvSpPr>
        <p:spPr>
          <a:xfrm>
            <a:off x="1779588" y="50799"/>
            <a:ext cx="1993901"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6-8</a:t>
            </a:r>
          </a:p>
        </p:txBody>
      </p:sp>
      <p:sp>
        <p:nvSpPr>
          <p:cNvPr id="2550" name="Text Box 41"/>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551" name="Rectangle 45"/>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41</a:t>
            </a:r>
          </a:p>
        </p:txBody>
      </p:sp>
      <p:grpSp>
        <p:nvGrpSpPr>
          <p:cNvPr id="2554" name="Group 47"/>
          <p:cNvGrpSpPr/>
          <p:nvPr/>
        </p:nvGrpSpPr>
        <p:grpSpPr>
          <a:xfrm>
            <a:off x="519112" y="7938"/>
            <a:ext cx="774701" cy="1714501"/>
            <a:chOff x="0" y="0"/>
            <a:chExt cx="774700" cy="1714500"/>
          </a:xfrm>
        </p:grpSpPr>
        <p:sp>
          <p:nvSpPr>
            <p:cNvPr id="2552" name="Rectangle 48"/>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2553" name="Line 49"/>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2555" name="Oval 50"/>
          <p:cNvSpPr/>
          <p:nvPr/>
        </p:nvSpPr>
        <p:spPr>
          <a:xfrm>
            <a:off x="3130550" y="1733550"/>
            <a:ext cx="2997200" cy="793750"/>
          </a:xfrm>
          <a:prstGeom prst="ellipse">
            <a:avLst/>
          </a:prstGeom>
          <a:ln w="76200">
            <a:solidFill>
              <a:srgbClr val="FF0000"/>
            </a:solidFill>
          </a:ln>
          <a:effectLst>
            <a:outerShdw dist="81320" dir="3080412"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56" name="Freeform 51"/>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557" name="Rectangle 52"/>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58" name="Freeform 53"/>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559" name="AutoShape 54"/>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60" name="Rectangle 55"/>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61" name="Rectangle 56"/>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62" name="AutoShape 57"/>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63" name="Line 58"/>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564" name="Line 59"/>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565"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
        <p:nvSpPr>
          <p:cNvPr id="2566" name="Rectangle 85"/>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567" name="Rectangle 86"/>
          <p:cNvSpPr txBox="1"/>
          <p:nvPr/>
        </p:nvSpPr>
        <p:spPr>
          <a:xfrm>
            <a:off x="8023225" y="3644900"/>
            <a:ext cx="82551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543"/>
                                        </p:tgtEl>
                                        <p:attrNameLst>
                                          <p:attrName>style.visibility</p:attrName>
                                        </p:attrNameLst>
                                      </p:cBhvr>
                                      <p:to>
                                        <p:strVal val="visible"/>
                                      </p:to>
                                    </p:set>
                                    <p:anim calcmode="lin" valueType="num">
                                      <p:cBhvr>
                                        <p:cTn id="7" dur="500" fill="hold"/>
                                        <p:tgtEl>
                                          <p:spTgt spid="2543"/>
                                        </p:tgtEl>
                                        <p:attrNameLst>
                                          <p:attrName>ppt_w</p:attrName>
                                        </p:attrNameLst>
                                      </p:cBhvr>
                                      <p:tavLst>
                                        <p:tav tm="0" fmla="#ppt_w*sin(2.5*pi*$)">
                                          <p:val>
                                            <p:fltVal val="0"/>
                                          </p:val>
                                        </p:tav>
                                        <p:tav tm="100000">
                                          <p:val>
                                            <p:fltVal val="1"/>
                                          </p:val>
                                        </p:tav>
                                      </p:tavLst>
                                    </p:anim>
                                    <p:anim calcmode="lin" valueType="num">
                                      <p:cBhvr>
                                        <p:cTn id="8" dur="500" fill="hold"/>
                                        <p:tgtEl>
                                          <p:spTgt spid="254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9" presetClass="entr" fill="hold" grpId="2" nodeType="afterEffect">
                                  <p:stCondLst>
                                    <p:cond delay="0"/>
                                  </p:stCondLst>
                                  <p:iterate>
                                    <p:tmAbs val="0"/>
                                  </p:iterate>
                                  <p:childTnLst>
                                    <p:set>
                                      <p:cBhvr>
                                        <p:cTn id="11" fill="hold"/>
                                        <p:tgtEl>
                                          <p:spTgt spid="2555"/>
                                        </p:tgtEl>
                                        <p:attrNameLst>
                                          <p:attrName>style.visibility</p:attrName>
                                        </p:attrNameLst>
                                      </p:cBhvr>
                                      <p:to>
                                        <p:strVal val="visible"/>
                                      </p:to>
                                    </p:set>
                                    <p:animEffect transition="in" filter="dissolve">
                                      <p:cBhvr>
                                        <p:cTn id="12" dur="500"/>
                                        <p:tgtEl>
                                          <p:spTgt spid="2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3" grpId="1" animBg="1" advAuto="0"/>
      <p:bldP spid="2555" grpId="2"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1" name="Rectangle 3"/>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42</a:t>
            </a:r>
          </a:p>
        </p:txBody>
      </p:sp>
      <p:pic>
        <p:nvPicPr>
          <p:cNvPr id="2572" name="Picture 5" descr="Picture 5"/>
          <p:cNvPicPr>
            <a:picLocks noChangeAspect="1"/>
          </p:cNvPicPr>
          <p:nvPr/>
        </p:nvPicPr>
        <p:blipFill>
          <a:blip r:embed="rId3"/>
          <a:stretch>
            <a:fillRect/>
          </a:stretch>
        </p:blipFill>
        <p:spPr>
          <a:xfrm>
            <a:off x="590550" y="550862"/>
            <a:ext cx="7958139" cy="5743576"/>
          </a:xfrm>
          <a:prstGeom prst="rect">
            <a:avLst/>
          </a:prstGeom>
          <a:ln w="76200">
            <a:solidFill>
              <a:schemeClr val="accent2"/>
            </a:solidFill>
            <a:miter/>
          </a:ln>
        </p:spPr>
      </p:pic>
      <p:sp>
        <p:nvSpPr>
          <p:cNvPr id="2573" name="Text Box 6"/>
          <p:cNvSpPr txBox="1"/>
          <p:nvPr/>
        </p:nvSpPr>
        <p:spPr>
          <a:xfrm>
            <a:off x="3117850" y="4287837"/>
            <a:ext cx="3681413" cy="510541"/>
          </a:xfrm>
          <a:prstGeom prst="rect">
            <a:avLst/>
          </a:prstGeom>
          <a:ln w="12700">
            <a:miter lim="400000"/>
          </a:ln>
          <a:effectLst>
            <a:outerShdw dist="45791" dir="337859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2400">
                <a:solidFill>
                  <a:srgbClr val="FFD34A"/>
                </a:solidFill>
                <a:latin typeface="Comic Sans MS"/>
                <a:ea typeface="Comic Sans MS"/>
                <a:cs typeface="Comic Sans MS"/>
                <a:sym typeface="Comic Sans MS"/>
              </a:defRPr>
            </a:pPr>
            <a:r>
              <a:t>GIÊ-RI-CÔ C</a:t>
            </a:r>
            <a:r>
              <a:rPr>
                <a:latin typeface="+mn-lt"/>
                <a:ea typeface="+mn-ea"/>
                <a:cs typeface="+mn-cs"/>
                <a:sym typeface="Helvetica"/>
              </a:rPr>
              <a:t>Ổ </a:t>
            </a:r>
            <a:r>
              <a:t>XƯA</a:t>
            </a:r>
          </a:p>
        </p:txBody>
      </p:sp>
      <p:sp>
        <p:nvSpPr>
          <p:cNvPr id="2574" name="Text Box 7"/>
          <p:cNvSpPr txBox="1"/>
          <p:nvPr/>
        </p:nvSpPr>
        <p:spPr>
          <a:xfrm>
            <a:off x="5000625" y="1074737"/>
            <a:ext cx="3421063" cy="510541"/>
          </a:xfrm>
          <a:prstGeom prst="rect">
            <a:avLst/>
          </a:prstGeom>
          <a:ln w="12700">
            <a:miter lim="400000"/>
          </a:ln>
          <a:effectLst>
            <a:outerShdw dist="45791" dir="337859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2400">
                <a:solidFill>
                  <a:schemeClr val="accent1"/>
                </a:solidFill>
                <a:latin typeface="Comic Sans MS"/>
                <a:ea typeface="Comic Sans MS"/>
                <a:cs typeface="Comic Sans MS"/>
                <a:sym typeface="Comic Sans MS"/>
              </a:defRPr>
            </a:pPr>
            <a:r>
              <a:t>BI</a:t>
            </a:r>
            <a:r>
              <a:rPr>
                <a:latin typeface="+mn-lt"/>
                <a:ea typeface="+mn-ea"/>
                <a:cs typeface="+mn-cs"/>
                <a:sym typeface="Helvetica"/>
              </a:rPr>
              <a:t>Ể</a:t>
            </a:r>
            <a:r>
              <a:t>N CH</a:t>
            </a:r>
            <a:r>
              <a:rPr>
                <a:latin typeface="+mn-lt"/>
                <a:ea typeface="+mn-ea"/>
                <a:cs typeface="+mn-cs"/>
                <a:sym typeface="Helvetica"/>
              </a:rPr>
              <a:t>Ế</a:t>
            </a:r>
            <a:r>
              <a:t>T</a:t>
            </a:r>
          </a:p>
        </p:txBody>
      </p:sp>
      <p:sp>
        <p:nvSpPr>
          <p:cNvPr id="2575" name="Text Box 8"/>
          <p:cNvSpPr txBox="1"/>
          <p:nvPr/>
        </p:nvSpPr>
        <p:spPr>
          <a:xfrm>
            <a:off x="1446212" y="1490662"/>
            <a:ext cx="3421063" cy="510541"/>
          </a:xfrm>
          <a:prstGeom prst="rect">
            <a:avLst/>
          </a:prstGeom>
          <a:ln w="12700">
            <a:miter lim="400000"/>
          </a:ln>
          <a:effectLst>
            <a:outerShdw dist="45791" dir="337859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sz="2400">
                <a:solidFill>
                  <a:schemeClr val="accent1"/>
                </a:solidFill>
                <a:latin typeface="Comic Sans MS"/>
                <a:ea typeface="Comic Sans MS"/>
                <a:cs typeface="Comic Sans MS"/>
                <a:sym typeface="Comic Sans MS"/>
              </a:defRPr>
            </a:lvl1pPr>
          </a:lstStyle>
          <a:p>
            <a:r>
              <a:t>SÔNG GIÔ-ĐANH</a:t>
            </a:r>
          </a:p>
        </p:txBody>
      </p:sp>
      <p:sp>
        <p:nvSpPr>
          <p:cNvPr id="2576" name="Arc 9"/>
          <p:cNvSpPr/>
          <p:nvPr/>
        </p:nvSpPr>
        <p:spPr>
          <a:xfrm flipH="1" flipV="1">
            <a:off x="1135062" y="1693863"/>
            <a:ext cx="4230884" cy="2071730"/>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cubicBezTo>
                  <a:pt x="32" y="0"/>
                  <a:pt x="64" y="-1"/>
                  <a:pt x="97" y="0"/>
                </a:cubicBezTo>
                <a:cubicBezTo>
                  <a:pt x="11972" y="0"/>
                  <a:pt x="21600" y="9670"/>
                  <a:pt x="21600" y="21599"/>
                </a:cubicBezTo>
              </a:path>
            </a:pathLst>
          </a:custGeom>
          <a:ln w="57150">
            <a:solidFill>
              <a:srgbClr val="BAFFFE"/>
            </a:solidFill>
            <a:headEnd type="stealth"/>
          </a:ln>
          <a:effectLst>
            <a:outerShdw dist="63500" dir="2212194"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77" name="Arc 10"/>
          <p:cNvSpPr/>
          <p:nvPr/>
        </p:nvSpPr>
        <p:spPr>
          <a:xfrm flipH="1" flipV="1">
            <a:off x="865188" y="1693863"/>
            <a:ext cx="3717963" cy="25274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2011" y="278"/>
                  <a:pt x="21600" y="9867"/>
                  <a:pt x="21600" y="21600"/>
                </a:cubicBezTo>
              </a:path>
            </a:pathLst>
          </a:custGeom>
          <a:ln w="57150">
            <a:solidFill>
              <a:srgbClr val="BAFFFE"/>
            </a:solidFill>
            <a:headEnd type="stealth"/>
          </a:ln>
          <a:effectLst>
            <a:outerShdw dist="63500" dir="2212194"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78" name="Arc 11"/>
          <p:cNvSpPr/>
          <p:nvPr/>
        </p:nvSpPr>
        <p:spPr>
          <a:xfrm flipH="1" flipV="1">
            <a:off x="622300" y="1685924"/>
            <a:ext cx="2510671" cy="28417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2011" y="278"/>
                  <a:pt x="21600" y="9867"/>
                  <a:pt x="21600" y="21600"/>
                </a:cubicBezTo>
              </a:path>
            </a:pathLst>
          </a:custGeom>
          <a:ln w="57150">
            <a:solidFill>
              <a:srgbClr val="BAFFFE"/>
            </a:solidFill>
            <a:headEnd type="stealth"/>
          </a:ln>
          <a:effectLst>
            <a:outerShdw dist="63500" dir="2212194"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79" name="Rectangle 39"/>
          <p:cNvSpPr txBox="1"/>
          <p:nvPr/>
        </p:nvSpPr>
        <p:spPr>
          <a:xfrm>
            <a:off x="1342201" y="5181600"/>
            <a:ext cx="6565961" cy="9296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2400">
                <a:solidFill>
                  <a:srgbClr val="FFEA18"/>
                </a:solidFill>
                <a:latin typeface="Comic Sans MS"/>
                <a:ea typeface="Comic Sans MS"/>
                <a:cs typeface="Comic Sans MS"/>
                <a:sym typeface="Comic Sans MS"/>
              </a:defRPr>
            </a:pPr>
            <a:r>
              <a:t>T</a:t>
            </a:r>
            <a:r>
              <a:rPr>
                <a:latin typeface="+mn-lt"/>
                <a:ea typeface="+mn-ea"/>
                <a:cs typeface="+mn-cs"/>
                <a:sym typeface="Helvetica"/>
              </a:rPr>
              <a:t>ừ </a:t>
            </a:r>
            <a:r>
              <a:t>Giê-ri-cô...</a:t>
            </a:r>
            <a:endParaRPr>
              <a:solidFill>
                <a:srgbClr val="00DFCA"/>
              </a:solidFill>
            </a:endParaRPr>
          </a:p>
          <a:p>
            <a:pPr algn="ctr">
              <a:defRPr sz="2400">
                <a:solidFill>
                  <a:srgbClr val="FFEA18"/>
                </a:solidFill>
                <a:latin typeface="Comic Sans MS"/>
                <a:ea typeface="Comic Sans MS"/>
                <a:cs typeface="Comic Sans MS"/>
                <a:sym typeface="Comic Sans MS"/>
              </a:defRPr>
            </a:pPr>
            <a:r>
              <a:t>nhìn v</a:t>
            </a:r>
            <a:r>
              <a:rPr>
                <a:latin typeface="+mn-lt"/>
                <a:ea typeface="+mn-ea"/>
                <a:cs typeface="+mn-cs"/>
                <a:sym typeface="Helvetica"/>
              </a:rPr>
              <a:t>ề </a:t>
            </a:r>
            <a:r>
              <a:t>phía Đông ngang qua sông Giô-đanh </a:t>
            </a:r>
          </a:p>
        </p:txBody>
      </p:sp>
      <p:sp>
        <p:nvSpPr>
          <p:cNvPr id="2580" name="Text Box 40"/>
          <p:cNvSpPr txBox="1"/>
          <p:nvPr/>
        </p:nvSpPr>
        <p:spPr>
          <a:xfrm>
            <a:off x="2424113" y="2979738"/>
            <a:ext cx="3990976" cy="510541"/>
          </a:xfrm>
          <a:prstGeom prst="rect">
            <a:avLst/>
          </a:prstGeom>
          <a:ln w="12700">
            <a:miter lim="400000"/>
          </a:ln>
          <a:effectLst>
            <a:outerShdw dist="45791" dir="337859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sz="2400">
                <a:solidFill>
                  <a:srgbClr val="FFD34A"/>
                </a:solidFill>
                <a:latin typeface="Comic Sans MS"/>
                <a:ea typeface="Comic Sans MS"/>
                <a:cs typeface="Comic Sans MS"/>
                <a:sym typeface="Comic Sans MS"/>
              </a:defRPr>
            </a:lvl1pPr>
          </a:lstStyle>
          <a:p>
            <a:r>
              <a:t>GIÊ-RI-CÔ NGÀY NAY</a:t>
            </a:r>
          </a:p>
        </p:txBody>
      </p:sp>
      <p:sp>
        <p:nvSpPr>
          <p:cNvPr id="2581" name="Freeform 52"/>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582" name="Rectangle 53"/>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83" name="Freeform 54"/>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584" name="AutoShape 55"/>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85" name="Rectangle 56"/>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86" name="Rectangle 57"/>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87" name="AutoShape 58"/>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588" name="Line 59"/>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589" name="Line 60"/>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590"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
        <p:nvSpPr>
          <p:cNvPr id="2591" name="Rectangle 85"/>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592" name="Rectangle 86"/>
          <p:cNvSpPr txBox="1"/>
          <p:nvPr/>
        </p:nvSpPr>
        <p:spPr>
          <a:xfrm>
            <a:off x="8023225" y="3644900"/>
            <a:ext cx="82551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2578"/>
                                        </p:tgtEl>
                                        <p:attrNameLst>
                                          <p:attrName>style.visibility</p:attrName>
                                        </p:attrNameLst>
                                      </p:cBhvr>
                                      <p:to>
                                        <p:strVal val="visible"/>
                                      </p:to>
                                    </p:set>
                                    <p:animEffect transition="in" filter="wipe(up)">
                                      <p:cBhvr>
                                        <p:cTn id="7" dur="3000"/>
                                        <p:tgtEl>
                                          <p:spTgt spid="2578"/>
                                        </p:tgtEl>
                                      </p:cBhvr>
                                    </p:animEffect>
                                  </p:childTnLst>
                                </p:cTn>
                              </p:par>
                            </p:childTnLst>
                          </p:cTn>
                        </p:par>
                        <p:par>
                          <p:cTn id="8" fill="hold">
                            <p:stCondLst>
                              <p:cond delay="3000"/>
                            </p:stCondLst>
                            <p:childTnLst>
                              <p:par>
                                <p:cTn id="9" presetID="22" presetClass="entr" presetSubtype="1" fill="hold" grpId="2" nodeType="afterEffect">
                                  <p:stCondLst>
                                    <p:cond delay="0"/>
                                  </p:stCondLst>
                                  <p:iterate>
                                    <p:tmAbs val="0"/>
                                  </p:iterate>
                                  <p:childTnLst>
                                    <p:set>
                                      <p:cBhvr>
                                        <p:cTn id="10" fill="hold"/>
                                        <p:tgtEl>
                                          <p:spTgt spid="2577"/>
                                        </p:tgtEl>
                                        <p:attrNameLst>
                                          <p:attrName>style.visibility</p:attrName>
                                        </p:attrNameLst>
                                      </p:cBhvr>
                                      <p:to>
                                        <p:strVal val="visible"/>
                                      </p:to>
                                    </p:set>
                                    <p:animEffect transition="in" filter="wipe(up)">
                                      <p:cBhvr>
                                        <p:cTn id="11" dur="3000"/>
                                        <p:tgtEl>
                                          <p:spTgt spid="2577"/>
                                        </p:tgtEl>
                                      </p:cBhvr>
                                    </p:animEffect>
                                  </p:childTnLst>
                                </p:cTn>
                              </p:par>
                            </p:childTnLst>
                          </p:cTn>
                        </p:par>
                        <p:par>
                          <p:cTn id="12" fill="hold">
                            <p:stCondLst>
                              <p:cond delay="6000"/>
                            </p:stCondLst>
                            <p:childTnLst>
                              <p:par>
                                <p:cTn id="13" presetID="22" presetClass="entr" presetSubtype="1" fill="hold" grpId="3" nodeType="afterEffect">
                                  <p:stCondLst>
                                    <p:cond delay="0"/>
                                  </p:stCondLst>
                                  <p:iterate>
                                    <p:tmAbs val="0"/>
                                  </p:iterate>
                                  <p:childTnLst>
                                    <p:set>
                                      <p:cBhvr>
                                        <p:cTn id="14" fill="hold"/>
                                        <p:tgtEl>
                                          <p:spTgt spid="2576"/>
                                        </p:tgtEl>
                                        <p:attrNameLst>
                                          <p:attrName>style.visibility</p:attrName>
                                        </p:attrNameLst>
                                      </p:cBhvr>
                                      <p:to>
                                        <p:strVal val="visible"/>
                                      </p:to>
                                    </p:set>
                                    <p:animEffect transition="in" filter="wipe(up)">
                                      <p:cBhvr>
                                        <p:cTn id="15" dur="3000"/>
                                        <p:tgtEl>
                                          <p:spTgt spid="2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6" grpId="3" animBg="1" advAuto="0"/>
      <p:bldP spid="2577" grpId="2" animBg="1" advAuto="0"/>
      <p:bldP spid="2578"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6" name="Text Box 30"/>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597" name="Rectangle 36"/>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43</a:t>
            </a:r>
          </a:p>
        </p:txBody>
      </p:sp>
      <p:pic>
        <p:nvPicPr>
          <p:cNvPr id="2598" name="Picture 38" descr="Picture 38"/>
          <p:cNvPicPr>
            <a:picLocks noChangeAspect="1"/>
          </p:cNvPicPr>
          <p:nvPr/>
        </p:nvPicPr>
        <p:blipFill>
          <a:blip r:embed="rId3"/>
          <a:stretch>
            <a:fillRect/>
          </a:stretch>
        </p:blipFill>
        <p:spPr>
          <a:xfrm>
            <a:off x="512762" y="534987"/>
            <a:ext cx="8148638" cy="5778501"/>
          </a:xfrm>
          <a:prstGeom prst="rect">
            <a:avLst/>
          </a:prstGeom>
          <a:ln w="76200">
            <a:solidFill>
              <a:schemeClr val="accent2"/>
            </a:solidFill>
            <a:miter/>
          </a:ln>
        </p:spPr>
      </p:pic>
      <p:sp>
        <p:nvSpPr>
          <p:cNvPr id="2599" name="Rectangle 3"/>
          <p:cNvSpPr txBox="1"/>
          <p:nvPr/>
        </p:nvSpPr>
        <p:spPr>
          <a:xfrm>
            <a:off x="488949" y="5646737"/>
            <a:ext cx="8027990" cy="64770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defRPr sz="2800">
                <a:solidFill>
                  <a:srgbClr val="FFD34A"/>
                </a:solidFill>
                <a:latin typeface="Comic Sans MS"/>
                <a:ea typeface="Comic Sans MS"/>
                <a:cs typeface="Comic Sans MS"/>
                <a:sym typeface="Comic Sans MS"/>
              </a:defRPr>
            </a:pPr>
            <a:r>
              <a:t> </a:t>
            </a:r>
            <a:r>
              <a:rPr sz="3200"/>
              <a:t>Giê-ri-cô: Các di tích c</a:t>
            </a:r>
            <a:r>
              <a:rPr sz="3200">
                <a:latin typeface="+mn-lt"/>
                <a:ea typeface="+mn-ea"/>
                <a:cs typeface="+mn-cs"/>
                <a:sym typeface="Helvetica"/>
              </a:rPr>
              <a:t>ổ </a:t>
            </a:r>
            <a:r>
              <a:rPr sz="3200"/>
              <a:t>xưa</a:t>
            </a:r>
          </a:p>
        </p:txBody>
      </p:sp>
      <p:pic>
        <p:nvPicPr>
          <p:cNvPr id="2600" name="Picture 40" descr="Picture 40"/>
          <p:cNvPicPr>
            <a:picLocks noChangeAspect="1"/>
          </p:cNvPicPr>
          <p:nvPr/>
        </p:nvPicPr>
        <p:blipFill>
          <a:blip r:embed="rId4"/>
          <a:stretch>
            <a:fillRect/>
          </a:stretch>
        </p:blipFill>
        <p:spPr>
          <a:xfrm>
            <a:off x="3036888" y="595312"/>
            <a:ext cx="3889376" cy="2484438"/>
          </a:xfrm>
          <a:prstGeom prst="rect">
            <a:avLst/>
          </a:prstGeom>
          <a:ln w="12700">
            <a:miter lim="400000"/>
          </a:ln>
          <a:effectLst>
            <a:outerShdw dist="107762" dir="2700000" rotWithShape="0">
              <a:srgbClr val="1A0004"/>
            </a:outerShdw>
          </a:effectLst>
        </p:spPr>
      </p:pic>
      <p:sp>
        <p:nvSpPr>
          <p:cNvPr id="2601" name="AutoShape 41"/>
          <p:cNvSpPr/>
          <p:nvPr/>
        </p:nvSpPr>
        <p:spPr>
          <a:xfrm>
            <a:off x="4710112" y="3338512"/>
            <a:ext cx="3557588" cy="833438"/>
          </a:xfrm>
          <a:prstGeom prst="roundRect">
            <a:avLst>
              <a:gd name="adj" fmla="val 16667"/>
            </a:avLst>
          </a:prstGeom>
          <a:ln w="57150">
            <a:solidFill>
              <a:srgbClr val="FF0000"/>
            </a:solidFill>
          </a:ln>
          <a:effectLst>
            <a:outerShdw dist="5388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pic>
        <p:nvPicPr>
          <p:cNvPr id="2602" name="Picture 39" descr="Picture 39"/>
          <p:cNvPicPr>
            <a:picLocks noChangeAspect="1"/>
          </p:cNvPicPr>
          <p:nvPr/>
        </p:nvPicPr>
        <p:blipFill>
          <a:blip r:embed="rId5"/>
          <a:stretch>
            <a:fillRect/>
          </a:stretch>
        </p:blipFill>
        <p:spPr>
          <a:xfrm>
            <a:off x="1270000" y="1638300"/>
            <a:ext cx="2481264" cy="3714750"/>
          </a:xfrm>
          <a:prstGeom prst="rect">
            <a:avLst/>
          </a:prstGeom>
          <a:ln w="12700">
            <a:miter lim="400000"/>
          </a:ln>
          <a:effectLst>
            <a:outerShdw dist="107762" dir="2700000" rotWithShape="0">
              <a:srgbClr val="1A0004"/>
            </a:outerShdw>
          </a:effectLst>
        </p:spPr>
      </p:pic>
      <p:sp>
        <p:nvSpPr>
          <p:cNvPr id="2603" name="Freeform 44"/>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604" name="Rectangle 45"/>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05" name="Freeform 46"/>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606" name="AutoShape 47"/>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07" name="Rectangle 48"/>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08" name="Rectangle 49"/>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09" name="AutoShape 50"/>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10" name="Line 51"/>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611" name="Line 52"/>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612"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
        <p:nvSpPr>
          <p:cNvPr id="2613" name="Rectangle 85"/>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614" name="Rectangle 86"/>
          <p:cNvSpPr txBox="1"/>
          <p:nvPr/>
        </p:nvSpPr>
        <p:spPr>
          <a:xfrm>
            <a:off x="8023225" y="3644900"/>
            <a:ext cx="82551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2601"/>
                                        </p:tgtEl>
                                        <p:attrNameLst>
                                          <p:attrName>style.visibility</p:attrName>
                                        </p:attrNameLst>
                                      </p:cBhvr>
                                      <p:to>
                                        <p:strVal val="visible"/>
                                      </p:to>
                                    </p:set>
                                    <p:animEffect transition="in" filter="dissolve">
                                      <p:cBhvr>
                                        <p:cTn id="7" dur="1000"/>
                                        <p:tgtEl>
                                          <p:spTgt spid="260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600"/>
                                        </p:tgtEl>
                                        <p:attrNameLst>
                                          <p:attrName>style.visibility</p:attrName>
                                        </p:attrNameLst>
                                      </p:cBhvr>
                                      <p:to>
                                        <p:strVal val="visible"/>
                                      </p:to>
                                    </p:set>
                                    <p:animEffect transition="in" filter="dissolve">
                                      <p:cBhvr>
                                        <p:cTn id="12" dur="1000"/>
                                        <p:tgtEl>
                                          <p:spTgt spid="2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 grpId="2" animBg="1" advAuto="0"/>
      <p:bldP spid="2601"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8" name="Rectangle 7"/>
          <p:cNvSpPr txBox="1"/>
          <p:nvPr/>
        </p:nvSpPr>
        <p:spPr>
          <a:xfrm>
            <a:off x="620712" y="160337"/>
            <a:ext cx="660401" cy="14351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5200"/>
              </a:spcBef>
              <a:defRPr sz="8800" b="0">
                <a:solidFill>
                  <a:srgbClr val="FFD34A"/>
                </a:solidFill>
              </a:defRPr>
            </a:lvl1pPr>
          </a:lstStyle>
          <a:p>
            <a:r>
              <a:t>7</a:t>
            </a:r>
          </a:p>
        </p:txBody>
      </p:sp>
      <p:sp>
        <p:nvSpPr>
          <p:cNvPr id="2619" name="Line 8"/>
          <p:cNvSpPr/>
          <p:nvPr/>
        </p:nvSpPr>
        <p:spPr>
          <a:xfrm>
            <a:off x="898525" y="838200"/>
            <a:ext cx="296864" cy="0"/>
          </a:xfrm>
          <a:prstGeom prst="line">
            <a:avLst/>
          </a:prstGeom>
          <a:ln w="50800">
            <a:solidFill>
              <a:srgbClr val="FFD34A"/>
            </a:solidFill>
          </a:ln>
          <a:effectLst>
            <a:outerShdw dist="107762" dir="2700000" rotWithShape="0">
              <a:srgbClr val="1A0004"/>
            </a:outerShdw>
          </a:effectLst>
        </p:spPr>
        <p:txBody>
          <a:bodyPr lIns="45719" rIns="45719"/>
          <a:lstStyle/>
          <a:p>
            <a:pPr>
              <a:defRPr>
                <a:solidFill>
                  <a:srgbClr val="FFFFFF"/>
                </a:solidFill>
              </a:defRPr>
            </a:pPr>
            <a:endParaRPr/>
          </a:p>
        </p:txBody>
      </p:sp>
      <p:grpSp>
        <p:nvGrpSpPr>
          <p:cNvPr id="2622" name="Group 15"/>
          <p:cNvGrpSpPr/>
          <p:nvPr/>
        </p:nvGrpSpPr>
        <p:grpSpPr>
          <a:xfrm>
            <a:off x="571500" y="536574"/>
            <a:ext cx="7969250" cy="5745165"/>
            <a:chOff x="0" y="0"/>
            <a:chExt cx="7969250" cy="5745163"/>
          </a:xfrm>
        </p:grpSpPr>
        <p:pic>
          <p:nvPicPr>
            <p:cNvPr id="2620" name="Picture 16" descr="Picture 16"/>
            <p:cNvPicPr>
              <a:picLocks noChangeAspect="1"/>
            </p:cNvPicPr>
            <p:nvPr/>
          </p:nvPicPr>
          <p:blipFill>
            <a:blip r:embed="rId3"/>
            <a:stretch>
              <a:fillRect/>
            </a:stretch>
          </p:blipFill>
          <p:spPr>
            <a:xfrm>
              <a:off x="0" y="-1"/>
              <a:ext cx="7969250" cy="5745165"/>
            </a:xfrm>
            <a:prstGeom prst="rect">
              <a:avLst/>
            </a:prstGeom>
            <a:ln w="76200" cap="flat">
              <a:solidFill>
                <a:schemeClr val="accent2"/>
              </a:solidFill>
              <a:prstDash val="solid"/>
              <a:miter lim="800000"/>
            </a:ln>
            <a:effectLst/>
          </p:spPr>
        </p:pic>
        <p:sp>
          <p:nvSpPr>
            <p:cNvPr id="2621" name="Rectangle 17"/>
            <p:cNvSpPr txBox="1"/>
            <p:nvPr/>
          </p:nvSpPr>
          <p:spPr>
            <a:xfrm>
              <a:off x="63500" y="169862"/>
              <a:ext cx="6773862" cy="508001"/>
            </a:xfrm>
            <a:prstGeom prst="rect">
              <a:avLst/>
            </a:prstGeom>
            <a:noFill/>
            <a:ln w="12700" cap="flat">
              <a:noFill/>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a:defRPr sz="2400">
                  <a:solidFill>
                    <a:schemeClr val="accent2"/>
                  </a:solidFill>
                </a:defRPr>
              </a:pPr>
              <a:r>
                <a:t>      </a:t>
              </a:r>
              <a:r>
                <a:rPr>
                  <a:latin typeface="Comic Sans MS"/>
                  <a:ea typeface="Comic Sans MS"/>
                  <a:cs typeface="Comic Sans MS"/>
                  <a:sym typeface="Comic Sans MS"/>
                </a:rPr>
                <a:t>Thung lũng Gít-trê nhìn t</a:t>
              </a:r>
              <a:r>
                <a:rPr>
                  <a:latin typeface="+mn-lt"/>
                  <a:ea typeface="+mn-ea"/>
                  <a:cs typeface="+mn-cs"/>
                  <a:sym typeface="Helvetica"/>
                </a:rPr>
                <a:t>ừ </a:t>
              </a:r>
              <a:r>
                <a:rPr>
                  <a:latin typeface="Comic Sans MS"/>
                  <a:ea typeface="Comic Sans MS"/>
                  <a:cs typeface="Comic Sans MS"/>
                  <a:sym typeface="Comic Sans MS"/>
                </a:rPr>
                <a:t>núi Tha-bô</a:t>
              </a:r>
            </a:p>
          </p:txBody>
        </p:sp>
      </p:grpSp>
      <p:sp>
        <p:nvSpPr>
          <p:cNvPr id="2623" name="Text Box 32"/>
          <p:cNvSpPr txBox="1"/>
          <p:nvPr/>
        </p:nvSpPr>
        <p:spPr>
          <a:xfrm>
            <a:off x="1781175" y="44449"/>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17:16</a:t>
            </a:r>
          </a:p>
        </p:txBody>
      </p:sp>
      <p:sp>
        <p:nvSpPr>
          <p:cNvPr id="2624" name="Text Box 45"/>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625" name="Rectangle 49"/>
          <p:cNvSpPr txBox="1"/>
          <p:nvPr/>
        </p:nvSpPr>
        <p:spPr>
          <a:xfrm>
            <a:off x="8131766" y="651541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44</a:t>
            </a:r>
          </a:p>
        </p:txBody>
      </p:sp>
      <p:sp>
        <p:nvSpPr>
          <p:cNvPr id="2626" name="Text Box 51"/>
          <p:cNvSpPr txBox="1"/>
          <p:nvPr/>
        </p:nvSpPr>
        <p:spPr>
          <a:xfrm>
            <a:off x="965199" y="4865687"/>
            <a:ext cx="7513640" cy="7264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a:solidFill>
                  <a:srgbClr val="FFEA18"/>
                </a:solidFill>
                <a:latin typeface="Comic Sans MS"/>
                <a:ea typeface="Comic Sans MS"/>
                <a:cs typeface="Comic Sans MS"/>
                <a:sym typeface="Comic Sans MS"/>
              </a:defRPr>
            </a:pPr>
            <a:r>
              <a:t>Đây là s</a:t>
            </a:r>
            <a:r>
              <a:rPr>
                <a:latin typeface="+mn-lt"/>
                <a:ea typeface="+mn-ea"/>
                <a:cs typeface="+mn-cs"/>
                <a:sym typeface="Helvetica"/>
              </a:rPr>
              <a:t>ữ</a:t>
            </a:r>
            <a:r>
              <a:t>a và m</a:t>
            </a:r>
            <a:r>
              <a:rPr>
                <a:latin typeface="+mn-lt"/>
                <a:ea typeface="+mn-ea"/>
                <a:cs typeface="+mn-cs"/>
                <a:sym typeface="Helvetica"/>
              </a:rPr>
              <a:t>ậ</a:t>
            </a:r>
            <a:r>
              <a:t>t!</a:t>
            </a:r>
          </a:p>
        </p:txBody>
      </p:sp>
      <p:sp>
        <p:nvSpPr>
          <p:cNvPr id="2627" name="Rectangle 52"/>
          <p:cNvSpPr/>
          <p:nvPr/>
        </p:nvSpPr>
        <p:spPr>
          <a:xfrm>
            <a:off x="4229100" y="3905250"/>
            <a:ext cx="60325" cy="42863"/>
          </a:xfrm>
          <a:prstGeom prst="rect">
            <a:avLst/>
          </a:prstGeom>
          <a:solidFill>
            <a:srgbClr val="466651"/>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28" name="Freeform 54"/>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629" name="Rectangle 55"/>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30" name="Freeform 56"/>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631" name="AutoShape 57"/>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32" name="Rectangle 58"/>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33" name="Rectangle 59"/>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34" name="AutoShape 60"/>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35" name="Line 61"/>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636" name="Line 62"/>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637"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
        <p:nvSpPr>
          <p:cNvPr id="2638" name="Rectangle 85"/>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639" name="Rectangle 86"/>
          <p:cNvSpPr txBox="1"/>
          <p:nvPr/>
        </p:nvSpPr>
        <p:spPr>
          <a:xfrm>
            <a:off x="8023225" y="3644900"/>
            <a:ext cx="82551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626"/>
                                        </p:tgtEl>
                                        <p:attrNameLst>
                                          <p:attrName>style.visibility</p:attrName>
                                        </p:attrNameLst>
                                      </p:cBhvr>
                                      <p:to>
                                        <p:strVal val="visible"/>
                                      </p:to>
                                    </p:set>
                                    <p:anim calcmode="lin" valueType="num">
                                      <p:cBhvr>
                                        <p:cTn id="7" dur="5000" fill="hold"/>
                                        <p:tgtEl>
                                          <p:spTgt spid="2626"/>
                                        </p:tgtEl>
                                        <p:attrNameLst>
                                          <p:attrName>ppt_x</p:attrName>
                                        </p:attrNameLst>
                                      </p:cBhvr>
                                      <p:tavLst>
                                        <p:tav tm="0">
                                          <p:val>
                                            <p:strVal val="#ppt_x"/>
                                          </p:val>
                                        </p:tav>
                                        <p:tav tm="100000">
                                          <p:val>
                                            <p:strVal val="#ppt_x"/>
                                          </p:val>
                                        </p:tav>
                                      </p:tavLst>
                                    </p:anim>
                                    <p:anim calcmode="lin" valueType="num">
                                      <p:cBhvr>
                                        <p:cTn id="8" dur="5000" fill="hold"/>
                                        <p:tgtEl>
                                          <p:spTgt spid="26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6"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3" name="Text Box 48"/>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pic>
        <p:nvPicPr>
          <p:cNvPr id="2644" name="Picture 51" descr="Picture 51"/>
          <p:cNvPicPr>
            <a:picLocks noChangeAspect="1"/>
          </p:cNvPicPr>
          <p:nvPr/>
        </p:nvPicPr>
        <p:blipFill>
          <a:blip r:embed="rId3"/>
          <a:stretch>
            <a:fillRect/>
          </a:stretch>
        </p:blipFill>
        <p:spPr>
          <a:xfrm>
            <a:off x="633412" y="565150"/>
            <a:ext cx="3159126" cy="2446339"/>
          </a:xfrm>
          <a:prstGeom prst="rect">
            <a:avLst/>
          </a:prstGeom>
          <a:ln w="76200">
            <a:solidFill>
              <a:schemeClr val="accent2"/>
            </a:solidFill>
            <a:miter/>
          </a:ln>
        </p:spPr>
      </p:pic>
      <p:pic>
        <p:nvPicPr>
          <p:cNvPr id="2645" name="Picture 52" descr="Picture 52"/>
          <p:cNvPicPr>
            <a:picLocks noChangeAspect="1"/>
          </p:cNvPicPr>
          <p:nvPr/>
        </p:nvPicPr>
        <p:blipFill>
          <a:blip r:embed="rId4"/>
          <a:stretch>
            <a:fillRect/>
          </a:stretch>
        </p:blipFill>
        <p:spPr>
          <a:xfrm>
            <a:off x="3968750" y="3100388"/>
            <a:ext cx="4535488" cy="3114676"/>
          </a:xfrm>
          <a:prstGeom prst="rect">
            <a:avLst/>
          </a:prstGeom>
          <a:ln w="76200">
            <a:solidFill>
              <a:schemeClr val="accent2"/>
            </a:solidFill>
            <a:miter/>
          </a:ln>
        </p:spPr>
      </p:pic>
      <p:sp>
        <p:nvSpPr>
          <p:cNvPr id="2646" name="Rectangle 11"/>
          <p:cNvSpPr/>
          <p:nvPr/>
        </p:nvSpPr>
        <p:spPr>
          <a:xfrm>
            <a:off x="3883025" y="666750"/>
            <a:ext cx="4595813" cy="584200"/>
          </a:xfrm>
          <a:prstGeom prst="rect">
            <a:avLst/>
          </a:prstGeom>
          <a:solidFill>
            <a:srgbClr val="FFFFFF"/>
          </a:solidFill>
          <a:ln w="76200">
            <a:solidFill>
              <a:schemeClr val="accent2"/>
            </a:solidFill>
            <a:miter/>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latin typeface="Comic Sans MS"/>
                <a:ea typeface="Comic Sans MS"/>
                <a:cs typeface="Comic Sans MS"/>
                <a:sym typeface="Comic Sans MS"/>
              </a:defRPr>
            </a:pPr>
            <a:r>
              <a:t> </a:t>
            </a:r>
            <a:r>
              <a:rPr sz="2400">
                <a:solidFill>
                  <a:schemeClr val="accent2"/>
                </a:solidFill>
              </a:rPr>
              <a:t>…t</a:t>
            </a:r>
            <a:r>
              <a:rPr sz="2400">
                <a:solidFill>
                  <a:schemeClr val="accent2"/>
                </a:solidFill>
                <a:latin typeface="+mn-lt"/>
                <a:ea typeface="+mn-ea"/>
                <a:cs typeface="+mn-cs"/>
                <a:sym typeface="Helvetica"/>
              </a:rPr>
              <a:t>ừ </a:t>
            </a:r>
            <a:r>
              <a:rPr sz="2400">
                <a:solidFill>
                  <a:schemeClr val="accent2"/>
                </a:solidFill>
              </a:rPr>
              <a:t>Đan </a:t>
            </a:r>
            <a:r>
              <a:rPr sz="2400">
                <a:solidFill>
                  <a:schemeClr val="accent2"/>
                </a:solidFill>
                <a:latin typeface="+mn-lt"/>
                <a:ea typeface="+mn-ea"/>
                <a:cs typeface="+mn-cs"/>
                <a:sym typeface="Helvetica"/>
              </a:rPr>
              <a:t>ở </a:t>
            </a:r>
            <a:r>
              <a:rPr sz="2400">
                <a:solidFill>
                  <a:schemeClr val="accent2"/>
                </a:solidFill>
              </a:rPr>
              <a:t>phía B</a:t>
            </a:r>
            <a:r>
              <a:rPr sz="2400">
                <a:solidFill>
                  <a:schemeClr val="accent2"/>
                </a:solidFill>
                <a:latin typeface="+mn-lt"/>
                <a:ea typeface="+mn-ea"/>
                <a:cs typeface="+mn-cs"/>
                <a:sym typeface="Helvetica"/>
              </a:rPr>
              <a:t>ắ</a:t>
            </a:r>
            <a:r>
              <a:rPr sz="2400">
                <a:solidFill>
                  <a:schemeClr val="accent2"/>
                </a:solidFill>
              </a:rPr>
              <a:t>c...</a:t>
            </a:r>
          </a:p>
        </p:txBody>
      </p:sp>
      <p:sp>
        <p:nvSpPr>
          <p:cNvPr id="2647" name="Rectangle 12"/>
          <p:cNvSpPr/>
          <p:nvPr/>
        </p:nvSpPr>
        <p:spPr>
          <a:xfrm>
            <a:off x="2428875" y="5707062"/>
            <a:ext cx="5116513" cy="1003301"/>
          </a:xfrm>
          <a:prstGeom prst="rect">
            <a:avLst/>
          </a:prstGeom>
          <a:solidFill>
            <a:srgbClr val="FFFFFF"/>
          </a:solidFill>
          <a:ln w="76200">
            <a:solidFill>
              <a:schemeClr val="accent2"/>
            </a:solidFill>
            <a:miter/>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latin typeface="Comic Sans MS"/>
                <a:ea typeface="Comic Sans MS"/>
                <a:cs typeface="Comic Sans MS"/>
                <a:sym typeface="Comic Sans MS"/>
              </a:defRPr>
            </a:pPr>
            <a:r>
              <a:t> </a:t>
            </a:r>
            <a:r>
              <a:rPr sz="2400">
                <a:solidFill>
                  <a:schemeClr val="accent2"/>
                </a:solidFill>
              </a:rPr>
              <a:t>…đ</a:t>
            </a:r>
            <a:r>
              <a:rPr sz="2400">
                <a:solidFill>
                  <a:schemeClr val="accent2"/>
                </a:solidFill>
                <a:latin typeface="+mn-lt"/>
                <a:ea typeface="+mn-ea"/>
                <a:cs typeface="+mn-cs"/>
                <a:sym typeface="Helvetica"/>
              </a:rPr>
              <a:t>ế</a:t>
            </a:r>
            <a:r>
              <a:rPr sz="2400">
                <a:solidFill>
                  <a:schemeClr val="accent2"/>
                </a:solidFill>
              </a:rPr>
              <a:t>n Bê-e Sê-ba </a:t>
            </a:r>
            <a:r>
              <a:rPr sz="2400">
                <a:solidFill>
                  <a:schemeClr val="accent2"/>
                </a:solidFill>
                <a:latin typeface="+mn-lt"/>
                <a:ea typeface="+mn-ea"/>
                <a:cs typeface="+mn-cs"/>
                <a:sym typeface="Helvetica"/>
              </a:rPr>
              <a:t>ở </a:t>
            </a:r>
            <a:r>
              <a:rPr sz="2400">
                <a:solidFill>
                  <a:schemeClr val="accent2"/>
                </a:solidFill>
              </a:rPr>
              <a:t>phía Nam...</a:t>
            </a:r>
          </a:p>
        </p:txBody>
      </p:sp>
      <p:pic>
        <p:nvPicPr>
          <p:cNvPr id="2648" name="Picture 4" descr="Picture 4"/>
          <p:cNvPicPr>
            <a:picLocks noChangeAspect="1"/>
          </p:cNvPicPr>
          <p:nvPr/>
        </p:nvPicPr>
        <p:blipFill>
          <a:blip r:embed="rId5"/>
          <a:stretch>
            <a:fillRect/>
          </a:stretch>
        </p:blipFill>
        <p:spPr>
          <a:xfrm>
            <a:off x="3273425" y="1549400"/>
            <a:ext cx="2609850" cy="3832225"/>
          </a:xfrm>
          <a:prstGeom prst="rect">
            <a:avLst/>
          </a:prstGeom>
          <a:ln w="57150">
            <a:solidFill>
              <a:schemeClr val="accent2"/>
            </a:solidFill>
            <a:miter/>
          </a:ln>
          <a:effectLst>
            <a:outerShdw dist="89803" dir="2700000" rotWithShape="0">
              <a:srgbClr val="1A0004"/>
            </a:outerShdw>
          </a:effectLst>
        </p:spPr>
      </p:pic>
      <p:grpSp>
        <p:nvGrpSpPr>
          <p:cNvPr id="2652" name="AutoShape 31"/>
          <p:cNvGrpSpPr/>
          <p:nvPr/>
        </p:nvGrpSpPr>
        <p:grpSpPr>
          <a:xfrm>
            <a:off x="3455246" y="3363995"/>
            <a:ext cx="1403407" cy="1639098"/>
            <a:chOff x="0" y="0"/>
            <a:chExt cx="1403405" cy="1639097"/>
          </a:xfrm>
        </p:grpSpPr>
        <p:sp>
          <p:nvSpPr>
            <p:cNvPr id="2649" name="Shape"/>
            <p:cNvSpPr/>
            <p:nvPr/>
          </p:nvSpPr>
          <p:spPr>
            <a:xfrm>
              <a:off x="256727" y="209774"/>
              <a:ext cx="1146679" cy="1332367"/>
            </a:xfrm>
            <a:custGeom>
              <a:avLst/>
              <a:gdLst/>
              <a:ahLst/>
              <a:cxnLst>
                <a:cxn ang="0">
                  <a:pos x="wd2" y="hd2"/>
                </a:cxn>
                <a:cxn ang="5400000">
                  <a:pos x="wd2" y="hd2"/>
                </a:cxn>
                <a:cxn ang="10800000">
                  <a:pos x="wd2" y="hd2"/>
                </a:cxn>
                <a:cxn ang="16200000">
                  <a:pos x="wd2" y="hd2"/>
                </a:cxn>
              </a:cxnLst>
              <a:rect l="0" t="0" r="r" b="b"/>
              <a:pathLst>
                <a:path w="21600" h="20672" extrusionOk="0">
                  <a:moveTo>
                    <a:pt x="7495" y="4217"/>
                  </a:moveTo>
                  <a:cubicBezTo>
                    <a:pt x="4592" y="7383"/>
                    <a:pt x="3942" y="11410"/>
                    <a:pt x="5872" y="14269"/>
                  </a:cubicBezTo>
                  <a:lnTo>
                    <a:pt x="7830" y="12134"/>
                  </a:lnTo>
                  <a:lnTo>
                    <a:pt x="5941" y="18335"/>
                  </a:lnTo>
                  <a:lnTo>
                    <a:pt x="0" y="20672"/>
                  </a:lnTo>
                  <a:lnTo>
                    <a:pt x="1957" y="18538"/>
                  </a:lnTo>
                  <a:cubicBezTo>
                    <a:pt x="27" y="15679"/>
                    <a:pt x="677" y="11652"/>
                    <a:pt x="3580" y="8486"/>
                  </a:cubicBezTo>
                  <a:close/>
                  <a:moveTo>
                    <a:pt x="17685" y="5528"/>
                  </a:moveTo>
                  <a:cubicBezTo>
                    <a:pt x="14477" y="3533"/>
                    <a:pt x="9660" y="3944"/>
                    <a:pt x="5840" y="6540"/>
                  </a:cubicBezTo>
                  <a:lnTo>
                    <a:pt x="5840" y="6540"/>
                  </a:lnTo>
                  <a:cubicBezTo>
                    <a:pt x="8321" y="1874"/>
                    <a:pt x="14322" y="-928"/>
                    <a:pt x="19242" y="282"/>
                  </a:cubicBezTo>
                  <a:cubicBezTo>
                    <a:pt x="20104" y="494"/>
                    <a:pt x="20898" y="823"/>
                    <a:pt x="21600" y="1260"/>
                  </a:cubicBezTo>
                  <a:close/>
                </a:path>
              </a:pathLst>
            </a:custGeom>
            <a:gradFill flip="none" rotWithShape="1">
              <a:gsLst>
                <a:gs pos="0">
                  <a:srgbClr val="66FF6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650" name="Shape"/>
            <p:cNvSpPr/>
            <p:nvPr/>
          </p:nvSpPr>
          <p:spPr>
            <a:xfrm rot="2223926">
              <a:off x="735646" y="67099"/>
              <a:ext cx="482727" cy="775811"/>
            </a:xfrm>
            <a:custGeom>
              <a:avLst/>
              <a:gdLst/>
              <a:ahLst/>
              <a:cxnLst>
                <a:cxn ang="0">
                  <a:pos x="wd2" y="hd2"/>
                </a:cxn>
                <a:cxn ang="5400000">
                  <a:pos x="wd2" y="hd2"/>
                </a:cxn>
                <a:cxn ang="10800000">
                  <a:pos x="wd2" y="hd2"/>
                </a:cxn>
                <a:cxn ang="16200000">
                  <a:pos x="wd2" y="hd2"/>
                </a:cxn>
              </a:cxnLst>
              <a:rect l="0" t="0" r="r" b="b"/>
              <a:pathLst>
                <a:path w="19358" h="21600" extrusionOk="0">
                  <a:moveTo>
                    <a:pt x="19358" y="9600"/>
                  </a:moveTo>
                  <a:cubicBezTo>
                    <a:pt x="10799" y="9600"/>
                    <a:pt x="3257" y="14480"/>
                    <a:pt x="812" y="21600"/>
                  </a:cubicBezTo>
                  <a:lnTo>
                    <a:pt x="812" y="21600"/>
                  </a:lnTo>
                  <a:cubicBezTo>
                    <a:pt x="-2242" y="12708"/>
                    <a:pt x="3586" y="3351"/>
                    <a:pt x="13829" y="700"/>
                  </a:cubicBezTo>
                  <a:cubicBezTo>
                    <a:pt x="15623" y="236"/>
                    <a:pt x="17486" y="0"/>
                    <a:pt x="19358"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651" name="Line"/>
            <p:cNvSpPr/>
            <p:nvPr/>
          </p:nvSpPr>
          <p:spPr>
            <a:xfrm rot="2223926">
              <a:off x="460402" y="-25171"/>
              <a:ext cx="482601" cy="1689517"/>
            </a:xfrm>
            <a:custGeom>
              <a:avLst/>
              <a:gdLst/>
              <a:ahLst/>
              <a:cxnLst>
                <a:cxn ang="0">
                  <a:pos x="wd2" y="hd2"/>
                </a:cxn>
                <a:cxn ang="5400000">
                  <a:pos x="wd2" y="hd2"/>
                </a:cxn>
                <a:cxn ang="10800000">
                  <a:pos x="wd2" y="hd2"/>
                </a:cxn>
                <a:cxn ang="16200000">
                  <a:pos x="wd2" y="hd2"/>
                </a:cxn>
              </a:cxnLst>
              <a:rect l="0" t="0" r="r" b="b"/>
              <a:pathLst>
                <a:path w="21600" h="21600" extrusionOk="0">
                  <a:moveTo>
                    <a:pt x="0" y="7714"/>
                  </a:moveTo>
                  <a:cubicBezTo>
                    <a:pt x="0" y="10984"/>
                    <a:pt x="5770" y="13898"/>
                    <a:pt x="14400" y="14988"/>
                  </a:cubicBezTo>
                  <a:lnTo>
                    <a:pt x="14400" y="12784"/>
                  </a:lnTo>
                  <a:lnTo>
                    <a:pt x="21600" y="17633"/>
                  </a:lnTo>
                  <a:lnTo>
                    <a:pt x="14400" y="21600"/>
                  </a:lnTo>
                  <a:lnTo>
                    <a:pt x="14400" y="19396"/>
                  </a:lnTo>
                  <a:cubicBezTo>
                    <a:pt x="5770" y="18306"/>
                    <a:pt x="0" y="15392"/>
                    <a:pt x="0" y="12123"/>
                  </a:cubicBezTo>
                  <a:lnTo>
                    <a:pt x="0" y="7714"/>
                  </a:lnTo>
                  <a:cubicBezTo>
                    <a:pt x="0" y="3454"/>
                    <a:pt x="9671" y="0"/>
                    <a:pt x="21600" y="0"/>
                  </a:cubicBezTo>
                  <a:lnTo>
                    <a:pt x="21600" y="4408"/>
                  </a:lnTo>
                  <a:cubicBezTo>
                    <a:pt x="12048" y="4408"/>
                    <a:pt x="3630" y="6649"/>
                    <a:pt x="900" y="9919"/>
                  </a:cubicBezTo>
                </a:path>
              </a:pathLst>
            </a:custGeom>
            <a:noFill/>
            <a:ln w="12700" cap="flat">
              <a:solidFill>
                <a:srgbClr val="FF0000"/>
              </a:solidFill>
              <a:prstDash val="solid"/>
              <a:miter lim="8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2656" name="AutoShape 32"/>
          <p:cNvGrpSpPr/>
          <p:nvPr/>
        </p:nvGrpSpPr>
        <p:grpSpPr>
          <a:xfrm>
            <a:off x="4387688" y="1862144"/>
            <a:ext cx="614526" cy="2254245"/>
            <a:chOff x="0" y="0"/>
            <a:chExt cx="614524" cy="2254244"/>
          </a:xfrm>
        </p:grpSpPr>
        <p:sp>
          <p:nvSpPr>
            <p:cNvPr id="2653" name="Shape"/>
            <p:cNvSpPr/>
            <p:nvPr/>
          </p:nvSpPr>
          <p:spPr>
            <a:xfrm>
              <a:off x="-1" y="0"/>
              <a:ext cx="614526" cy="2254244"/>
            </a:xfrm>
            <a:custGeom>
              <a:avLst/>
              <a:gdLst/>
              <a:ahLst/>
              <a:cxnLst>
                <a:cxn ang="0">
                  <a:pos x="wd2" y="hd2"/>
                </a:cxn>
                <a:cxn ang="5400000">
                  <a:pos x="wd2" y="hd2"/>
                </a:cxn>
                <a:cxn ang="10800000">
                  <a:pos x="wd2" y="hd2"/>
                </a:cxn>
                <a:cxn ang="16200000">
                  <a:pos x="wd2" y="hd2"/>
                </a:cxn>
              </a:cxnLst>
              <a:rect l="0" t="0" r="r" b="b"/>
              <a:pathLst>
                <a:path w="19358" h="21600" extrusionOk="0">
                  <a:moveTo>
                    <a:pt x="5" y="13886"/>
                  </a:moveTo>
                  <a:cubicBezTo>
                    <a:pt x="5" y="10616"/>
                    <a:pt x="5175" y="7702"/>
                    <a:pt x="12907" y="6612"/>
                  </a:cubicBezTo>
                  <a:lnTo>
                    <a:pt x="12907" y="8816"/>
                  </a:lnTo>
                  <a:lnTo>
                    <a:pt x="19358" y="3967"/>
                  </a:lnTo>
                  <a:lnTo>
                    <a:pt x="12907" y="0"/>
                  </a:lnTo>
                  <a:lnTo>
                    <a:pt x="12907" y="2204"/>
                  </a:lnTo>
                  <a:lnTo>
                    <a:pt x="12907" y="2204"/>
                  </a:lnTo>
                  <a:cubicBezTo>
                    <a:pt x="5175" y="3294"/>
                    <a:pt x="5" y="6208"/>
                    <a:pt x="5" y="9477"/>
                  </a:cubicBezTo>
                  <a:close/>
                  <a:moveTo>
                    <a:pt x="19358" y="17192"/>
                  </a:moveTo>
                  <a:cubicBezTo>
                    <a:pt x="10799" y="17192"/>
                    <a:pt x="3257" y="14951"/>
                    <a:pt x="812" y="11681"/>
                  </a:cubicBezTo>
                  <a:lnTo>
                    <a:pt x="812" y="11681"/>
                  </a:lnTo>
                  <a:cubicBezTo>
                    <a:pt x="-2242" y="15764"/>
                    <a:pt x="3586" y="20061"/>
                    <a:pt x="13829" y="21278"/>
                  </a:cubicBezTo>
                  <a:cubicBezTo>
                    <a:pt x="15623" y="21492"/>
                    <a:pt x="17486" y="21600"/>
                    <a:pt x="19358" y="21600"/>
                  </a:cubicBezTo>
                  <a:close/>
                </a:path>
              </a:pathLst>
            </a:custGeom>
            <a:gradFill flip="none" rotWithShape="1">
              <a:gsLst>
                <a:gs pos="0">
                  <a:srgbClr val="000000"/>
                </a:gs>
                <a:gs pos="100000">
                  <a:srgbClr val="66FF66"/>
                </a:gs>
              </a:gsLst>
              <a:lin ang="5400000" scaled="0"/>
            </a:gra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654" name="Shape"/>
            <p:cNvSpPr/>
            <p:nvPr/>
          </p:nvSpPr>
          <p:spPr>
            <a:xfrm rot="10800000" flipH="1">
              <a:off x="0" y="1219112"/>
              <a:ext cx="614525" cy="1035132"/>
            </a:xfrm>
            <a:custGeom>
              <a:avLst/>
              <a:gdLst/>
              <a:ahLst/>
              <a:cxnLst>
                <a:cxn ang="0">
                  <a:pos x="wd2" y="hd2"/>
                </a:cxn>
                <a:cxn ang="5400000">
                  <a:pos x="wd2" y="hd2"/>
                </a:cxn>
                <a:cxn ang="10800000">
                  <a:pos x="wd2" y="hd2"/>
                </a:cxn>
                <a:cxn ang="16200000">
                  <a:pos x="wd2" y="hd2"/>
                </a:cxn>
              </a:cxnLst>
              <a:rect l="0" t="0" r="r" b="b"/>
              <a:pathLst>
                <a:path w="19358" h="21600" extrusionOk="0">
                  <a:moveTo>
                    <a:pt x="19358" y="9600"/>
                  </a:moveTo>
                  <a:cubicBezTo>
                    <a:pt x="10799" y="9600"/>
                    <a:pt x="3257" y="14480"/>
                    <a:pt x="812" y="21600"/>
                  </a:cubicBezTo>
                  <a:lnTo>
                    <a:pt x="812" y="21600"/>
                  </a:lnTo>
                  <a:cubicBezTo>
                    <a:pt x="-2242" y="12708"/>
                    <a:pt x="3586" y="3351"/>
                    <a:pt x="13829" y="700"/>
                  </a:cubicBezTo>
                  <a:cubicBezTo>
                    <a:pt x="15623" y="236"/>
                    <a:pt x="17486" y="0"/>
                    <a:pt x="19358"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655" name="Line"/>
            <p:cNvSpPr/>
            <p:nvPr/>
          </p:nvSpPr>
          <p:spPr>
            <a:xfrm rot="10800000" flipH="1">
              <a:off x="161" y="0"/>
              <a:ext cx="614364" cy="2254245"/>
            </a:xfrm>
            <a:custGeom>
              <a:avLst/>
              <a:gdLst/>
              <a:ahLst/>
              <a:cxnLst>
                <a:cxn ang="0">
                  <a:pos x="wd2" y="hd2"/>
                </a:cxn>
                <a:cxn ang="5400000">
                  <a:pos x="wd2" y="hd2"/>
                </a:cxn>
                <a:cxn ang="10800000">
                  <a:pos x="wd2" y="hd2"/>
                </a:cxn>
                <a:cxn ang="16200000">
                  <a:pos x="wd2" y="hd2"/>
                </a:cxn>
              </a:cxnLst>
              <a:rect l="0" t="0" r="r" b="b"/>
              <a:pathLst>
                <a:path w="21600" h="21600" extrusionOk="0">
                  <a:moveTo>
                    <a:pt x="0" y="7714"/>
                  </a:moveTo>
                  <a:cubicBezTo>
                    <a:pt x="0" y="10984"/>
                    <a:pt x="5770" y="13898"/>
                    <a:pt x="14400" y="14988"/>
                  </a:cubicBezTo>
                  <a:lnTo>
                    <a:pt x="14400" y="12784"/>
                  </a:lnTo>
                  <a:lnTo>
                    <a:pt x="21600" y="17633"/>
                  </a:lnTo>
                  <a:lnTo>
                    <a:pt x="14400" y="21600"/>
                  </a:lnTo>
                  <a:lnTo>
                    <a:pt x="14400" y="19396"/>
                  </a:lnTo>
                  <a:lnTo>
                    <a:pt x="14400" y="19396"/>
                  </a:lnTo>
                  <a:cubicBezTo>
                    <a:pt x="5770" y="18306"/>
                    <a:pt x="0" y="15392"/>
                    <a:pt x="0" y="12123"/>
                  </a:cubicBezTo>
                  <a:lnTo>
                    <a:pt x="0" y="7714"/>
                  </a:lnTo>
                  <a:cubicBezTo>
                    <a:pt x="0" y="3454"/>
                    <a:pt x="9671" y="0"/>
                    <a:pt x="21600" y="0"/>
                  </a:cubicBezTo>
                  <a:lnTo>
                    <a:pt x="21600" y="4408"/>
                  </a:lnTo>
                  <a:cubicBezTo>
                    <a:pt x="12048" y="4408"/>
                    <a:pt x="3630" y="6649"/>
                    <a:pt x="900" y="9919"/>
                  </a:cubicBezTo>
                </a:path>
              </a:pathLst>
            </a:custGeom>
            <a:noFill/>
            <a:ln w="12700" cap="flat">
              <a:solidFill>
                <a:srgbClr val="FF0000"/>
              </a:solidFill>
              <a:prstDash val="solid"/>
              <a:miter lim="8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657" name="Rectangle 55"/>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45</a:t>
            </a:r>
          </a:p>
        </p:txBody>
      </p:sp>
      <p:sp>
        <p:nvSpPr>
          <p:cNvPr id="2658" name="Text Box 59"/>
          <p:cNvSpPr txBox="1"/>
          <p:nvPr/>
        </p:nvSpPr>
        <p:spPr>
          <a:xfrm>
            <a:off x="503238" y="2963863"/>
            <a:ext cx="2382837" cy="26314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2100"/>
              </a:spcBef>
              <a:defRPr sz="3600">
                <a:solidFill>
                  <a:srgbClr val="FFEA18"/>
                </a:solidFill>
                <a:latin typeface="Comic Sans MS"/>
                <a:ea typeface="Comic Sans MS"/>
                <a:cs typeface="Comic Sans MS"/>
                <a:sym typeface="Comic Sans MS"/>
              </a:defRPr>
            </a:pPr>
            <a:r>
              <a:t>Qua 7 năm chi</a:t>
            </a:r>
            <a:r>
              <a:rPr>
                <a:latin typeface="+mn-lt"/>
                <a:ea typeface="+mn-ea"/>
                <a:cs typeface="+mn-cs"/>
                <a:sym typeface="Helvetica"/>
              </a:rPr>
              <a:t>ế</a:t>
            </a:r>
            <a:r>
              <a:t>n đ</a:t>
            </a:r>
            <a:r>
              <a:rPr>
                <a:latin typeface="+mn-lt"/>
                <a:ea typeface="+mn-ea"/>
                <a:cs typeface="+mn-cs"/>
                <a:sym typeface="Helvetica"/>
              </a:rPr>
              <a:t>ấ</a:t>
            </a:r>
            <a:r>
              <a:t>u gian nan…  </a:t>
            </a:r>
          </a:p>
        </p:txBody>
      </p:sp>
      <p:sp>
        <p:nvSpPr>
          <p:cNvPr id="2659" name="Freeform 63"/>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660" name="Rectangle 64"/>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61" name="Freeform 65"/>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662" name="AutoShape 66"/>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63" name="Rectangle 67"/>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64" name="Rectangle 68"/>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65" name="AutoShape 69"/>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66" name="Line 70"/>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667" name="Line 71"/>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668"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
        <p:nvSpPr>
          <p:cNvPr id="2669" name="Rectangle 85"/>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670" name="Rectangle 86"/>
          <p:cNvSpPr txBox="1"/>
          <p:nvPr/>
        </p:nvSpPr>
        <p:spPr>
          <a:xfrm>
            <a:off x="8023225" y="3644900"/>
            <a:ext cx="82551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
        <p:nvSpPr>
          <p:cNvPr id="2671"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2</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2656"/>
                                        </p:tgtEl>
                                        <p:attrNameLst>
                                          <p:attrName>style.visibility</p:attrName>
                                        </p:attrNameLst>
                                      </p:cBhvr>
                                      <p:to>
                                        <p:strVal val="visible"/>
                                      </p:to>
                                    </p:set>
                                    <p:animEffect transition="in" filter="wipe(down)">
                                      <p:cBhvr>
                                        <p:cTn id="7" dur="500"/>
                                        <p:tgtEl>
                                          <p:spTgt spid="2656"/>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2652"/>
                                        </p:tgtEl>
                                        <p:attrNameLst>
                                          <p:attrName>style.visibility</p:attrName>
                                        </p:attrNameLst>
                                      </p:cBhvr>
                                      <p:to>
                                        <p:strVal val="visible"/>
                                      </p:to>
                                    </p:set>
                                    <p:animEffect transition="in" filter="wipe(up)">
                                      <p:cBhvr>
                                        <p:cTn id="11" dur="500"/>
                                        <p:tgtEl>
                                          <p:spTgt spid="265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2644"/>
                                        </p:tgtEl>
                                        <p:attrNameLst>
                                          <p:attrName>style.visibility</p:attrName>
                                        </p:attrNameLst>
                                      </p:cBhvr>
                                      <p:to>
                                        <p:strVal val="visible"/>
                                      </p:to>
                                    </p:set>
                                    <p:animEffect transition="in" filter="wipe(left)">
                                      <p:cBhvr>
                                        <p:cTn id="16" dur="500"/>
                                        <p:tgtEl>
                                          <p:spTgt spid="2644"/>
                                        </p:tgtEl>
                                      </p:cBhvr>
                                    </p:animEffect>
                                  </p:childTnLst>
                                </p:cTn>
                              </p:par>
                            </p:childTnLst>
                          </p:cTn>
                        </p:par>
                        <p:par>
                          <p:cTn id="17" fill="hold">
                            <p:stCondLst>
                              <p:cond delay="500"/>
                            </p:stCondLst>
                            <p:childTnLst>
                              <p:par>
                                <p:cTn id="18" presetID="22" presetClass="entr" presetSubtype="8" fill="hold" grpId="4" nodeType="afterEffect">
                                  <p:stCondLst>
                                    <p:cond delay="0"/>
                                  </p:stCondLst>
                                  <p:iterate>
                                    <p:tmAbs val="0"/>
                                  </p:iterate>
                                  <p:childTnLst>
                                    <p:set>
                                      <p:cBhvr>
                                        <p:cTn id="19" fill="hold"/>
                                        <p:tgtEl>
                                          <p:spTgt spid="2645"/>
                                        </p:tgtEl>
                                        <p:attrNameLst>
                                          <p:attrName>style.visibility</p:attrName>
                                        </p:attrNameLst>
                                      </p:cBhvr>
                                      <p:to>
                                        <p:strVal val="visible"/>
                                      </p:to>
                                    </p:set>
                                    <p:animEffect transition="in" filter="wipe(left)">
                                      <p:cBhvr>
                                        <p:cTn id="20" dur="500"/>
                                        <p:tgtEl>
                                          <p:spTgt spid="26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5" nodeType="clickEffect">
                                  <p:stCondLst>
                                    <p:cond delay="0"/>
                                  </p:stCondLst>
                                  <p:iterate>
                                    <p:tmAbs val="0"/>
                                  </p:iterate>
                                  <p:childTnLst>
                                    <p:set>
                                      <p:cBhvr>
                                        <p:cTn id="24" fill="hold"/>
                                        <p:tgtEl>
                                          <p:spTgt spid="2646"/>
                                        </p:tgtEl>
                                        <p:attrNameLst>
                                          <p:attrName>style.visibility</p:attrName>
                                        </p:attrNameLst>
                                      </p:cBhvr>
                                      <p:to>
                                        <p:strVal val="visible"/>
                                      </p:to>
                                    </p:set>
                                    <p:animEffect transition="in" filter="wipe(right)">
                                      <p:cBhvr>
                                        <p:cTn id="25" dur="1000"/>
                                        <p:tgtEl>
                                          <p:spTgt spid="2646"/>
                                        </p:tgtEl>
                                      </p:cBhvr>
                                    </p:animEffect>
                                  </p:childTnLst>
                                </p:cTn>
                              </p:par>
                            </p:childTnLst>
                          </p:cTn>
                        </p:par>
                        <p:par>
                          <p:cTn id="26" fill="hold">
                            <p:stCondLst>
                              <p:cond delay="1000"/>
                            </p:stCondLst>
                            <p:childTnLst>
                              <p:par>
                                <p:cTn id="27" presetID="22" presetClass="entr" presetSubtype="2" fill="hold" grpId="6" nodeType="afterEffect">
                                  <p:stCondLst>
                                    <p:cond delay="0"/>
                                  </p:stCondLst>
                                  <p:iterate>
                                    <p:tmAbs val="0"/>
                                  </p:iterate>
                                  <p:childTnLst>
                                    <p:set>
                                      <p:cBhvr>
                                        <p:cTn id="28" fill="hold"/>
                                        <p:tgtEl>
                                          <p:spTgt spid="2647"/>
                                        </p:tgtEl>
                                        <p:attrNameLst>
                                          <p:attrName>style.visibility</p:attrName>
                                        </p:attrNameLst>
                                      </p:cBhvr>
                                      <p:to>
                                        <p:strVal val="visible"/>
                                      </p:to>
                                    </p:set>
                                    <p:animEffect transition="in" filter="wipe(right)">
                                      <p:cBhvr>
                                        <p:cTn id="29" dur="1000"/>
                                        <p:tgtEl>
                                          <p:spTgt spid="2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4" grpId="3" animBg="1" advAuto="0"/>
      <p:bldP spid="2645" grpId="4" animBg="1" advAuto="0"/>
      <p:bldP spid="2646" grpId="5" animBg="1" advAuto="0"/>
      <p:bldP spid="2647" grpId="6" animBg="1" advAuto="0"/>
      <p:bldP spid="2652" grpId="2" animBg="1" advAuto="0"/>
      <p:bldP spid="2656"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5" name="Rectangle 2"/>
          <p:cNvSpPr/>
          <p:nvPr/>
        </p:nvSpPr>
        <p:spPr>
          <a:xfrm>
            <a:off x="3130550" y="1377950"/>
            <a:ext cx="3035300" cy="1816100"/>
          </a:xfrm>
          <a:prstGeom prst="rect">
            <a:avLst/>
          </a:prstGeom>
          <a:solidFill>
            <a:srgbClr val="FFD34A"/>
          </a:solidFill>
          <a:ln w="12700">
            <a:solidFill>
              <a:srgbClr val="CECECE"/>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76" name="Rectangle 3"/>
          <p:cNvSpPr txBox="1"/>
          <p:nvPr/>
        </p:nvSpPr>
        <p:spPr>
          <a:xfrm>
            <a:off x="3238500" y="1870075"/>
            <a:ext cx="2877642"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lvl1pPr>
          </a:lstStyle>
          <a:p>
            <a:r>
              <a:t>GIÊ-RI-CÔ/ A-HI</a:t>
            </a:r>
          </a:p>
        </p:txBody>
      </p:sp>
      <p:sp>
        <p:nvSpPr>
          <p:cNvPr id="2677" name="Rectangle 4"/>
          <p:cNvSpPr txBox="1"/>
          <p:nvPr/>
        </p:nvSpPr>
        <p:spPr>
          <a:xfrm>
            <a:off x="3149600" y="2311400"/>
            <a:ext cx="2948831" cy="527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defRPr sz="2800">
                <a:solidFill>
                  <a:schemeClr val="accent2"/>
                </a:solidFill>
              </a:defRPr>
            </a:pPr>
            <a:r>
              <a:t>PHÂN CHIA Đ</a:t>
            </a:r>
            <a:r>
              <a:rPr>
                <a:latin typeface="+mn-lt"/>
                <a:ea typeface="+mn-ea"/>
                <a:cs typeface="+mn-cs"/>
                <a:sym typeface="Helvetica"/>
              </a:rPr>
              <a:t>Ấ</a:t>
            </a:r>
            <a:r>
              <a:t>T</a:t>
            </a:r>
          </a:p>
        </p:txBody>
      </p:sp>
      <p:sp>
        <p:nvSpPr>
          <p:cNvPr id="2678" name="AutoShape 5"/>
          <p:cNvSpPr/>
          <p:nvPr/>
        </p:nvSpPr>
        <p:spPr>
          <a:xfrm>
            <a:off x="3124200" y="990600"/>
            <a:ext cx="1676400" cy="736600"/>
          </a:xfrm>
          <a:prstGeom prst="roundRect">
            <a:avLst>
              <a:gd name="adj" fmla="val 12495"/>
            </a:avLst>
          </a:prstGeom>
          <a:solidFill>
            <a:srgbClr val="FFD34A"/>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79" name="Rectangle 6"/>
          <p:cNvSpPr txBox="1"/>
          <p:nvPr/>
        </p:nvSpPr>
        <p:spPr>
          <a:xfrm>
            <a:off x="2894013" y="931862"/>
            <a:ext cx="187005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   GIÔ-SUÊ</a:t>
            </a:r>
          </a:p>
        </p:txBody>
      </p:sp>
      <p:sp>
        <p:nvSpPr>
          <p:cNvPr id="2680" name="Rectangle 7"/>
          <p:cNvSpPr txBox="1"/>
          <p:nvPr/>
        </p:nvSpPr>
        <p:spPr>
          <a:xfrm>
            <a:off x="693812" y="2482850"/>
            <a:ext cx="2020739" cy="1308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ctr">
              <a:defRPr sz="4000" b="0">
                <a:solidFill>
                  <a:srgbClr val="FFD34A"/>
                </a:solidFill>
              </a:defRPr>
            </a:pPr>
            <a:r>
              <a:t>AGM</a:t>
            </a:r>
            <a:r>
              <a:rPr sz="8000">
                <a:solidFill>
                  <a:srgbClr val="00FF00"/>
                </a:solidFill>
              </a:rPr>
              <a:t>G</a:t>
            </a:r>
          </a:p>
        </p:txBody>
      </p:sp>
      <p:sp>
        <p:nvSpPr>
          <p:cNvPr id="2681" name="Line 9"/>
          <p:cNvSpPr/>
          <p:nvPr/>
        </p:nvSpPr>
        <p:spPr>
          <a:xfrm>
            <a:off x="3387725" y="2333625"/>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2682" name="Line 11"/>
          <p:cNvSpPr/>
          <p:nvPr/>
        </p:nvSpPr>
        <p:spPr>
          <a:xfrm>
            <a:off x="3403600" y="2773363"/>
            <a:ext cx="2463800" cy="1"/>
          </a:xfrm>
          <a:prstGeom prst="line">
            <a:avLst/>
          </a:prstGeom>
          <a:ln w="50800">
            <a:solidFill>
              <a:srgbClr val="1A0004"/>
            </a:solidFill>
          </a:ln>
        </p:spPr>
        <p:txBody>
          <a:bodyPr lIns="45719" rIns="45719"/>
          <a:lstStyle/>
          <a:p>
            <a:pPr>
              <a:defRPr>
                <a:solidFill>
                  <a:srgbClr val="FFFFFF"/>
                </a:solidFill>
              </a:defRPr>
            </a:pPr>
            <a:endParaRPr/>
          </a:p>
        </p:txBody>
      </p:sp>
      <p:sp>
        <p:nvSpPr>
          <p:cNvPr id="2683" name="Text Box 42"/>
          <p:cNvSpPr txBox="1"/>
          <p:nvPr/>
        </p:nvSpPr>
        <p:spPr>
          <a:xfrm>
            <a:off x="1781175" y="44449"/>
            <a:ext cx="1993900"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14:5</a:t>
            </a:r>
          </a:p>
        </p:txBody>
      </p:sp>
      <p:sp>
        <p:nvSpPr>
          <p:cNvPr id="2684" name="Freeform 43"/>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685" name="Rectangle 44"/>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86" name="Freeform 45"/>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687" name="AutoShape 46"/>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88" name="Rectangle 47"/>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89" name="Rectangle 48"/>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90" name="AutoShape 49"/>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691" name="Line 50"/>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692" name="Line 51"/>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693" name="Rectangle 54"/>
          <p:cNvSpPr txBox="1"/>
          <p:nvPr/>
        </p:nvSpPr>
        <p:spPr>
          <a:xfrm>
            <a:off x="8040688" y="3835400"/>
            <a:ext cx="851471"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Phân chia đất</a:t>
            </a:r>
          </a:p>
        </p:txBody>
      </p:sp>
      <p:sp>
        <p:nvSpPr>
          <p:cNvPr id="2694" name="Text Box 55"/>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695" name="Rectangle 59"/>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46</a:t>
            </a:r>
          </a:p>
        </p:txBody>
      </p:sp>
      <p:grpSp>
        <p:nvGrpSpPr>
          <p:cNvPr id="2698" name="Group 61"/>
          <p:cNvGrpSpPr/>
          <p:nvPr/>
        </p:nvGrpSpPr>
        <p:grpSpPr>
          <a:xfrm>
            <a:off x="519112" y="7938"/>
            <a:ext cx="774701" cy="1714501"/>
            <a:chOff x="0" y="0"/>
            <a:chExt cx="774700" cy="1714500"/>
          </a:xfrm>
        </p:grpSpPr>
        <p:sp>
          <p:nvSpPr>
            <p:cNvPr id="2696" name="Rectangle 62"/>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2697" name="Line 63"/>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2699" name="Oval 65"/>
          <p:cNvSpPr/>
          <p:nvPr/>
        </p:nvSpPr>
        <p:spPr>
          <a:xfrm>
            <a:off x="2992438" y="2230438"/>
            <a:ext cx="3224213" cy="668339"/>
          </a:xfrm>
          <a:prstGeom prst="ellipse">
            <a:avLst/>
          </a:prstGeom>
          <a:ln w="76200">
            <a:solidFill>
              <a:srgbClr val="FF0000"/>
            </a:solidFill>
          </a:ln>
          <a:effectLst>
            <a:outerShdw dist="99190" dir="2388334"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700"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
        <p:nvSpPr>
          <p:cNvPr id="2701" name="Rectangle 85"/>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702" name="Rectangle 86"/>
          <p:cNvSpPr txBox="1"/>
          <p:nvPr/>
        </p:nvSpPr>
        <p:spPr>
          <a:xfrm>
            <a:off x="8023225" y="3644900"/>
            <a:ext cx="82551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677"/>
                                        </p:tgtEl>
                                        <p:attrNameLst>
                                          <p:attrName>style.visibility</p:attrName>
                                        </p:attrNameLst>
                                      </p:cBhvr>
                                      <p:to>
                                        <p:strVal val="visible"/>
                                      </p:to>
                                    </p:set>
                                    <p:anim calcmode="lin" valueType="num">
                                      <p:cBhvr>
                                        <p:cTn id="7" dur="500" fill="hold"/>
                                        <p:tgtEl>
                                          <p:spTgt spid="2677"/>
                                        </p:tgtEl>
                                        <p:attrNameLst>
                                          <p:attrName>ppt_w</p:attrName>
                                        </p:attrNameLst>
                                      </p:cBhvr>
                                      <p:tavLst>
                                        <p:tav tm="0" fmla="#ppt_w*sin(2.5*pi*$)">
                                          <p:val>
                                            <p:fltVal val="0"/>
                                          </p:val>
                                        </p:tav>
                                        <p:tav tm="100000">
                                          <p:val>
                                            <p:fltVal val="1"/>
                                          </p:val>
                                        </p:tav>
                                      </p:tavLst>
                                    </p:anim>
                                    <p:anim calcmode="lin" valueType="num">
                                      <p:cBhvr>
                                        <p:cTn id="8" dur="500" fill="hold"/>
                                        <p:tgtEl>
                                          <p:spTgt spid="267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9" presetClass="entr" fill="hold" grpId="2" nodeType="afterEffect">
                                  <p:stCondLst>
                                    <p:cond delay="0"/>
                                  </p:stCondLst>
                                  <p:iterate>
                                    <p:tmAbs val="0"/>
                                  </p:iterate>
                                  <p:childTnLst>
                                    <p:set>
                                      <p:cBhvr>
                                        <p:cTn id="11" fill="hold"/>
                                        <p:tgtEl>
                                          <p:spTgt spid="2699"/>
                                        </p:tgtEl>
                                        <p:attrNameLst>
                                          <p:attrName>style.visibility</p:attrName>
                                        </p:attrNameLst>
                                      </p:cBhvr>
                                      <p:to>
                                        <p:strVal val="visible"/>
                                      </p:to>
                                    </p:set>
                                    <p:animEffect transition="in" filter="dissolve">
                                      <p:cBhvr>
                                        <p:cTn id="12" dur="500"/>
                                        <p:tgtEl>
                                          <p:spTgt spid="2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7" grpId="1" animBg="1" advAuto="0"/>
      <p:bldP spid="2699"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6" name="Rectangle 56"/>
          <p:cNvSpPr/>
          <p:nvPr/>
        </p:nvSpPr>
        <p:spPr>
          <a:xfrm>
            <a:off x="2527300" y="635000"/>
            <a:ext cx="5753100" cy="5600700"/>
          </a:xfrm>
          <a:prstGeom prst="rect">
            <a:avLst/>
          </a:prstGeom>
          <a:gradFill>
            <a:gsLst>
              <a:gs pos="0">
                <a:srgbClr val="000000"/>
              </a:gs>
              <a:gs pos="50000">
                <a:srgbClr val="0337CB"/>
              </a:gs>
              <a:gs pos="100000">
                <a:srgbClr val="000000"/>
              </a:gs>
            </a:gsLst>
            <a:lin ang="5400000"/>
          </a:gradFill>
          <a:ln w="57150">
            <a:solidFill>
              <a:schemeClr val="accent2"/>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2711" name="Group 59"/>
          <p:cNvGrpSpPr/>
          <p:nvPr/>
        </p:nvGrpSpPr>
        <p:grpSpPr>
          <a:xfrm>
            <a:off x="5473699" y="2120899"/>
            <a:ext cx="558801" cy="3644901"/>
            <a:chOff x="0" y="0"/>
            <a:chExt cx="558800" cy="3644900"/>
          </a:xfrm>
        </p:grpSpPr>
        <p:grpSp>
          <p:nvGrpSpPr>
            <p:cNvPr id="2709" name="Group 58"/>
            <p:cNvGrpSpPr/>
            <p:nvPr/>
          </p:nvGrpSpPr>
          <p:grpSpPr>
            <a:xfrm>
              <a:off x="330200" y="-1"/>
              <a:ext cx="228600" cy="2247901"/>
              <a:chOff x="0" y="0"/>
              <a:chExt cx="228600" cy="2247900"/>
            </a:xfrm>
          </p:grpSpPr>
          <p:sp>
            <p:nvSpPr>
              <p:cNvPr id="2707" name="Freeform 32"/>
              <p:cNvSpPr/>
              <p:nvPr/>
            </p:nvSpPr>
            <p:spPr>
              <a:xfrm>
                <a:off x="0" y="-1"/>
                <a:ext cx="228600" cy="393836"/>
              </a:xfrm>
              <a:custGeom>
                <a:avLst/>
                <a:gdLst/>
                <a:ahLst/>
                <a:cxnLst>
                  <a:cxn ang="0">
                    <a:pos x="wd2" y="hd2"/>
                  </a:cxn>
                  <a:cxn ang="5400000">
                    <a:pos x="wd2" y="hd2"/>
                  </a:cxn>
                  <a:cxn ang="10800000">
                    <a:pos x="wd2" y="hd2"/>
                  </a:cxn>
                  <a:cxn ang="16200000">
                    <a:pos x="wd2" y="hd2"/>
                  </a:cxn>
                </a:cxnLst>
                <a:rect l="0" t="0" r="r" b="b"/>
                <a:pathLst>
                  <a:path w="21600" h="21521" extrusionOk="0">
                    <a:moveTo>
                      <a:pt x="12000" y="19431"/>
                    </a:moveTo>
                    <a:cubicBezTo>
                      <a:pt x="17550" y="17263"/>
                      <a:pt x="17100" y="15267"/>
                      <a:pt x="19200" y="11798"/>
                    </a:cubicBezTo>
                    <a:cubicBezTo>
                      <a:pt x="19950" y="10410"/>
                      <a:pt x="21600" y="7634"/>
                      <a:pt x="21600" y="7634"/>
                    </a:cubicBezTo>
                    <a:cubicBezTo>
                      <a:pt x="19950" y="3123"/>
                      <a:pt x="19650" y="1475"/>
                      <a:pt x="12000" y="0"/>
                    </a:cubicBezTo>
                    <a:cubicBezTo>
                      <a:pt x="3900" y="694"/>
                      <a:pt x="1950" y="954"/>
                      <a:pt x="0" y="5552"/>
                    </a:cubicBezTo>
                    <a:cubicBezTo>
                      <a:pt x="1650" y="9629"/>
                      <a:pt x="3150" y="11364"/>
                      <a:pt x="9600" y="13880"/>
                    </a:cubicBezTo>
                    <a:cubicBezTo>
                      <a:pt x="9900" y="15961"/>
                      <a:pt x="9450" y="18130"/>
                      <a:pt x="10800" y="20125"/>
                    </a:cubicBezTo>
                    <a:cubicBezTo>
                      <a:pt x="11250" y="20906"/>
                      <a:pt x="12900" y="21600"/>
                      <a:pt x="14400" y="21513"/>
                    </a:cubicBezTo>
                    <a:cubicBezTo>
                      <a:pt x="15750" y="21340"/>
                      <a:pt x="17550" y="20125"/>
                      <a:pt x="16800" y="19431"/>
                    </a:cubicBezTo>
                    <a:cubicBezTo>
                      <a:pt x="15900" y="18651"/>
                      <a:pt x="13500" y="19431"/>
                      <a:pt x="12000" y="19431"/>
                    </a:cubicBezTo>
                    <a:close/>
                  </a:path>
                </a:pathLst>
              </a:custGeom>
              <a:blipFill rotWithShape="1">
                <a:blip r:embed="rId3"/>
                <a:srcRect/>
                <a:tile tx="0" ty="0" sx="100000" sy="100000" flip="none" algn="tl"/>
              </a:blipFill>
              <a:ln w="12700" cap="flat">
                <a:solidFill>
                  <a:srgbClr val="7AFEEE"/>
                </a:solidFill>
                <a:prstDash val="solid"/>
                <a:round/>
              </a:ln>
              <a:effectLst>
                <a:outerShdw dist="7184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708" name="Freeform 33"/>
              <p:cNvSpPr/>
              <p:nvPr/>
            </p:nvSpPr>
            <p:spPr>
              <a:xfrm>
                <a:off x="25400" y="368300"/>
                <a:ext cx="114300" cy="18796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000" y="1532"/>
                      <a:pt x="10200" y="3083"/>
                      <a:pt x="7200" y="4670"/>
                    </a:cubicBezTo>
                    <a:cubicBezTo>
                      <a:pt x="8400" y="7553"/>
                      <a:pt x="4800" y="8939"/>
                      <a:pt x="14400" y="11238"/>
                    </a:cubicBezTo>
                    <a:cubicBezTo>
                      <a:pt x="12300" y="12059"/>
                      <a:pt x="9000" y="12770"/>
                      <a:pt x="4800" y="13573"/>
                    </a:cubicBezTo>
                    <a:cubicBezTo>
                      <a:pt x="3000" y="13865"/>
                      <a:pt x="0" y="14449"/>
                      <a:pt x="0" y="14449"/>
                    </a:cubicBezTo>
                    <a:cubicBezTo>
                      <a:pt x="1500" y="16875"/>
                      <a:pt x="3000" y="18280"/>
                      <a:pt x="12000" y="20432"/>
                    </a:cubicBezTo>
                    <a:cubicBezTo>
                      <a:pt x="11100" y="20670"/>
                      <a:pt x="10500" y="20907"/>
                      <a:pt x="9600" y="21162"/>
                    </a:cubicBezTo>
                    <a:cubicBezTo>
                      <a:pt x="8700" y="21308"/>
                      <a:pt x="7200" y="21600"/>
                      <a:pt x="7200" y="21600"/>
                    </a:cubicBezTo>
                  </a:path>
                </a:pathLst>
              </a:custGeom>
              <a:noFill/>
              <a:ln w="28575" cap="flat">
                <a:solidFill>
                  <a:srgbClr val="7AFEEE"/>
                </a:solidFill>
                <a:prstDash val="solid"/>
                <a:round/>
              </a:ln>
              <a:effectLst>
                <a:outerShdw dist="7184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710" name="Freeform 34"/>
            <p:cNvSpPr/>
            <p:nvPr/>
          </p:nvSpPr>
          <p:spPr>
            <a:xfrm>
              <a:off x="-1" y="2159000"/>
              <a:ext cx="431801" cy="1485900"/>
            </a:xfrm>
            <a:custGeom>
              <a:avLst/>
              <a:gdLst/>
              <a:ahLst/>
              <a:cxnLst>
                <a:cxn ang="0">
                  <a:pos x="wd2" y="hd2"/>
                </a:cxn>
                <a:cxn ang="5400000">
                  <a:pos x="wd2" y="hd2"/>
                </a:cxn>
                <a:cxn ang="10800000">
                  <a:pos x="wd2" y="hd2"/>
                </a:cxn>
                <a:cxn ang="16200000">
                  <a:pos x="wd2" y="hd2"/>
                </a:cxn>
              </a:cxnLst>
              <a:rect l="0" t="0" r="r" b="b"/>
              <a:pathLst>
                <a:path w="21442" h="21508" extrusionOk="0">
                  <a:moveTo>
                    <a:pt x="19550" y="0"/>
                  </a:moveTo>
                  <a:cubicBezTo>
                    <a:pt x="18289" y="69"/>
                    <a:pt x="15924" y="161"/>
                    <a:pt x="15136" y="551"/>
                  </a:cubicBezTo>
                  <a:cubicBezTo>
                    <a:pt x="13401" y="1333"/>
                    <a:pt x="13086" y="2528"/>
                    <a:pt x="11352" y="3309"/>
                  </a:cubicBezTo>
                  <a:cubicBezTo>
                    <a:pt x="8514" y="4527"/>
                    <a:pt x="6858" y="5377"/>
                    <a:pt x="5676" y="6802"/>
                  </a:cubicBezTo>
                  <a:cubicBezTo>
                    <a:pt x="5361" y="8939"/>
                    <a:pt x="5439" y="11259"/>
                    <a:pt x="3784" y="13419"/>
                  </a:cubicBezTo>
                  <a:cubicBezTo>
                    <a:pt x="2838" y="14545"/>
                    <a:pt x="788" y="15373"/>
                    <a:pt x="0" y="16545"/>
                  </a:cubicBezTo>
                  <a:cubicBezTo>
                    <a:pt x="631" y="18567"/>
                    <a:pt x="709" y="20290"/>
                    <a:pt x="6937" y="21508"/>
                  </a:cubicBezTo>
                  <a:cubicBezTo>
                    <a:pt x="9460" y="21301"/>
                    <a:pt x="11431" y="21163"/>
                    <a:pt x="12613" y="20405"/>
                  </a:cubicBezTo>
                  <a:cubicBezTo>
                    <a:pt x="13086" y="20037"/>
                    <a:pt x="13401" y="19670"/>
                    <a:pt x="13874" y="19302"/>
                  </a:cubicBezTo>
                  <a:cubicBezTo>
                    <a:pt x="14032" y="19118"/>
                    <a:pt x="14505" y="18751"/>
                    <a:pt x="14505" y="18751"/>
                  </a:cubicBezTo>
                  <a:cubicBezTo>
                    <a:pt x="14269" y="18130"/>
                    <a:pt x="14426" y="17487"/>
                    <a:pt x="13874" y="16912"/>
                  </a:cubicBezTo>
                  <a:cubicBezTo>
                    <a:pt x="13401" y="16476"/>
                    <a:pt x="11825" y="16223"/>
                    <a:pt x="11352" y="15809"/>
                  </a:cubicBezTo>
                  <a:cubicBezTo>
                    <a:pt x="10879" y="15442"/>
                    <a:pt x="10091" y="14706"/>
                    <a:pt x="10091" y="14706"/>
                  </a:cubicBezTo>
                  <a:cubicBezTo>
                    <a:pt x="11194" y="13718"/>
                    <a:pt x="13796" y="13902"/>
                    <a:pt x="17028" y="13603"/>
                  </a:cubicBezTo>
                  <a:cubicBezTo>
                    <a:pt x="19077" y="11788"/>
                    <a:pt x="17028" y="13741"/>
                    <a:pt x="18289" y="9375"/>
                  </a:cubicBezTo>
                  <a:cubicBezTo>
                    <a:pt x="18526" y="8318"/>
                    <a:pt x="20496" y="7261"/>
                    <a:pt x="21442" y="6250"/>
                  </a:cubicBezTo>
                  <a:cubicBezTo>
                    <a:pt x="20812" y="4596"/>
                    <a:pt x="19550" y="3240"/>
                    <a:pt x="21442" y="1654"/>
                  </a:cubicBezTo>
                  <a:cubicBezTo>
                    <a:pt x="21206" y="1287"/>
                    <a:pt x="21600" y="827"/>
                    <a:pt x="20812" y="551"/>
                  </a:cubicBezTo>
                  <a:cubicBezTo>
                    <a:pt x="18841" y="-92"/>
                    <a:pt x="13953" y="391"/>
                    <a:pt x="19550" y="0"/>
                  </a:cubicBezTo>
                  <a:close/>
                </a:path>
              </a:pathLst>
            </a:custGeom>
            <a:blipFill rotWithShape="1">
              <a:blip r:embed="rId3"/>
              <a:srcRect/>
              <a:tile tx="0" ty="0" sx="100000" sy="100000" flip="none" algn="tl"/>
            </a:blipFill>
            <a:ln w="12700" cap="flat">
              <a:solidFill>
                <a:srgbClr val="7AFEEE"/>
              </a:solidFill>
              <a:prstDash val="solid"/>
              <a:round/>
            </a:ln>
            <a:effectLst>
              <a:outerShdw dist="7184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2714" name="Group 57"/>
          <p:cNvGrpSpPr/>
          <p:nvPr/>
        </p:nvGrpSpPr>
        <p:grpSpPr>
          <a:xfrm>
            <a:off x="3073399" y="1079500"/>
            <a:ext cx="2311198" cy="4584700"/>
            <a:chOff x="0" y="0"/>
            <a:chExt cx="2311196" cy="4584700"/>
          </a:xfrm>
        </p:grpSpPr>
        <p:sp>
          <p:nvSpPr>
            <p:cNvPr id="2712" name="Freeform 35"/>
            <p:cNvSpPr/>
            <p:nvPr/>
          </p:nvSpPr>
          <p:spPr>
            <a:xfrm>
              <a:off x="584199" y="0"/>
              <a:ext cx="1726998" cy="4140200"/>
            </a:xfrm>
            <a:custGeom>
              <a:avLst/>
              <a:gdLst/>
              <a:ahLst/>
              <a:cxnLst>
                <a:cxn ang="0">
                  <a:pos x="wd2" y="hd2"/>
                </a:cxn>
                <a:cxn ang="5400000">
                  <a:pos x="wd2" y="hd2"/>
                </a:cxn>
                <a:cxn ang="10800000">
                  <a:pos x="wd2" y="hd2"/>
                </a:cxn>
                <a:cxn ang="16200000">
                  <a:pos x="wd2" y="hd2"/>
                </a:cxn>
              </a:cxnLst>
              <a:rect l="0" t="0" r="r" b="b"/>
              <a:pathLst>
                <a:path w="21518" h="21600" extrusionOk="0">
                  <a:moveTo>
                    <a:pt x="21363" y="0"/>
                  </a:moveTo>
                  <a:cubicBezTo>
                    <a:pt x="21600" y="306"/>
                    <a:pt x="21580" y="696"/>
                    <a:pt x="21204" y="994"/>
                  </a:cubicBezTo>
                  <a:cubicBezTo>
                    <a:pt x="21007" y="1126"/>
                    <a:pt x="20571" y="1391"/>
                    <a:pt x="20571" y="1391"/>
                  </a:cubicBezTo>
                  <a:cubicBezTo>
                    <a:pt x="20393" y="2104"/>
                    <a:pt x="20393" y="2253"/>
                    <a:pt x="19147" y="2650"/>
                  </a:cubicBezTo>
                  <a:cubicBezTo>
                    <a:pt x="18554" y="3371"/>
                    <a:pt x="19484" y="2269"/>
                    <a:pt x="18673" y="3048"/>
                  </a:cubicBezTo>
                  <a:cubicBezTo>
                    <a:pt x="18356" y="3329"/>
                    <a:pt x="18297" y="3777"/>
                    <a:pt x="17881" y="4042"/>
                  </a:cubicBezTo>
                  <a:cubicBezTo>
                    <a:pt x="17466" y="4298"/>
                    <a:pt x="17624" y="4158"/>
                    <a:pt x="17407" y="4439"/>
                  </a:cubicBezTo>
                  <a:cubicBezTo>
                    <a:pt x="17347" y="4787"/>
                    <a:pt x="17426" y="5152"/>
                    <a:pt x="17248" y="5499"/>
                  </a:cubicBezTo>
                  <a:cubicBezTo>
                    <a:pt x="17189" y="5599"/>
                    <a:pt x="16160" y="5715"/>
                    <a:pt x="15824" y="5764"/>
                  </a:cubicBezTo>
                  <a:cubicBezTo>
                    <a:pt x="15666" y="5781"/>
                    <a:pt x="15349" y="5831"/>
                    <a:pt x="15349" y="5831"/>
                  </a:cubicBezTo>
                  <a:cubicBezTo>
                    <a:pt x="14677" y="6237"/>
                    <a:pt x="14815" y="6444"/>
                    <a:pt x="14716" y="7023"/>
                  </a:cubicBezTo>
                  <a:cubicBezTo>
                    <a:pt x="14578" y="7769"/>
                    <a:pt x="14499" y="8522"/>
                    <a:pt x="14242" y="9276"/>
                  </a:cubicBezTo>
                  <a:cubicBezTo>
                    <a:pt x="13668" y="10800"/>
                    <a:pt x="12877" y="12365"/>
                    <a:pt x="11393" y="13782"/>
                  </a:cubicBezTo>
                  <a:cubicBezTo>
                    <a:pt x="10484" y="14618"/>
                    <a:pt x="10246" y="15587"/>
                    <a:pt x="9020" y="16366"/>
                  </a:cubicBezTo>
                  <a:cubicBezTo>
                    <a:pt x="8822" y="16672"/>
                    <a:pt x="8684" y="16780"/>
                    <a:pt x="8070" y="16962"/>
                  </a:cubicBezTo>
                  <a:cubicBezTo>
                    <a:pt x="7853" y="17094"/>
                    <a:pt x="7556" y="17202"/>
                    <a:pt x="7437" y="17360"/>
                  </a:cubicBezTo>
                  <a:cubicBezTo>
                    <a:pt x="7141" y="17724"/>
                    <a:pt x="7081" y="17873"/>
                    <a:pt x="6330" y="18088"/>
                  </a:cubicBezTo>
                  <a:cubicBezTo>
                    <a:pt x="5974" y="18304"/>
                    <a:pt x="5262" y="18602"/>
                    <a:pt x="4747" y="18751"/>
                  </a:cubicBezTo>
                  <a:cubicBezTo>
                    <a:pt x="4174" y="19099"/>
                    <a:pt x="3877" y="19496"/>
                    <a:pt x="3007" y="19745"/>
                  </a:cubicBezTo>
                  <a:cubicBezTo>
                    <a:pt x="2532" y="20026"/>
                    <a:pt x="2097" y="20275"/>
                    <a:pt x="1582" y="20540"/>
                  </a:cubicBezTo>
                  <a:cubicBezTo>
                    <a:pt x="1226" y="20714"/>
                    <a:pt x="1009" y="20722"/>
                    <a:pt x="791" y="20937"/>
                  </a:cubicBezTo>
                  <a:cubicBezTo>
                    <a:pt x="455" y="21236"/>
                    <a:pt x="534" y="21368"/>
                    <a:pt x="0" y="21600"/>
                  </a:cubicBezTo>
                </a:path>
              </a:pathLst>
            </a:custGeom>
            <a:noFill/>
            <a:ln w="38100" cap="flat">
              <a:solidFill>
                <a:srgbClr val="7AFEEE"/>
              </a:solidFill>
              <a:prstDash val="solid"/>
              <a:round/>
            </a:ln>
            <a:effectLst>
              <a:outerShdw dist="45791" dir="3378596"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713" name="Freeform 36"/>
            <p:cNvSpPr/>
            <p:nvPr/>
          </p:nvSpPr>
          <p:spPr>
            <a:xfrm>
              <a:off x="0" y="4076700"/>
              <a:ext cx="622300" cy="508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506" y="3712"/>
                    <a:pt x="20663" y="2498"/>
                    <a:pt x="18514" y="4320"/>
                  </a:cubicBezTo>
                  <a:cubicBezTo>
                    <a:pt x="17798" y="6818"/>
                    <a:pt x="15704" y="8032"/>
                    <a:pt x="14106" y="9720"/>
                  </a:cubicBezTo>
                  <a:cubicBezTo>
                    <a:pt x="9643" y="14242"/>
                    <a:pt x="5180" y="18360"/>
                    <a:pt x="0" y="21600"/>
                  </a:cubicBezTo>
                </a:path>
              </a:pathLst>
            </a:custGeom>
            <a:noFill/>
            <a:ln w="38100" cap="flat">
              <a:solidFill>
                <a:srgbClr val="7AFEEE"/>
              </a:solidFill>
              <a:prstDash val="solid"/>
              <a:round/>
            </a:ln>
            <a:effectLst>
              <a:outerShdw dist="45791" dir="3378596"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715" name="Text Box 37"/>
          <p:cNvSpPr txBox="1"/>
          <p:nvPr/>
        </p:nvSpPr>
        <p:spPr>
          <a:xfrm>
            <a:off x="5664200" y="1574800"/>
            <a:ext cx="1612900" cy="2946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700"/>
              </a:spcBef>
              <a:defRPr sz="1200" b="0">
                <a:solidFill>
                  <a:srgbClr val="00FF00"/>
                </a:solidFill>
                <a:latin typeface="Comic Sans MS"/>
                <a:ea typeface="Comic Sans MS"/>
                <a:cs typeface="Comic Sans MS"/>
                <a:sym typeface="Comic Sans MS"/>
              </a:defRPr>
            </a:pPr>
            <a:r>
              <a:t>Bi</a:t>
            </a:r>
            <a:r>
              <a:rPr i="1">
                <a:latin typeface="+mn-lt"/>
                <a:ea typeface="+mn-ea"/>
                <a:cs typeface="+mn-cs"/>
                <a:sym typeface="Helvetica"/>
              </a:rPr>
              <a:t>ể</a:t>
            </a:r>
            <a:r>
              <a:t>n Galilê</a:t>
            </a:r>
          </a:p>
        </p:txBody>
      </p:sp>
      <p:sp>
        <p:nvSpPr>
          <p:cNvPr id="2716" name="Text Box 38"/>
          <p:cNvSpPr txBox="1"/>
          <p:nvPr/>
        </p:nvSpPr>
        <p:spPr>
          <a:xfrm>
            <a:off x="5518150" y="2698750"/>
            <a:ext cx="1612900" cy="3835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b="0">
                <a:solidFill>
                  <a:srgbClr val="00FF00"/>
                </a:solidFill>
                <a:latin typeface="Comic Sans MS"/>
                <a:ea typeface="Comic Sans MS"/>
                <a:cs typeface="Comic Sans MS"/>
                <a:sym typeface="Comic Sans MS"/>
              </a:defRPr>
            </a:lvl1pPr>
          </a:lstStyle>
          <a:p>
            <a:r>
              <a:t>Núi. Ghinhbôa</a:t>
            </a:r>
          </a:p>
        </p:txBody>
      </p:sp>
      <p:sp>
        <p:nvSpPr>
          <p:cNvPr id="2717" name="Text Box 39"/>
          <p:cNvSpPr txBox="1"/>
          <p:nvPr/>
        </p:nvSpPr>
        <p:spPr>
          <a:xfrm>
            <a:off x="4838700" y="4660900"/>
            <a:ext cx="1612900" cy="3835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900"/>
              </a:spcBef>
              <a:defRPr b="0">
                <a:solidFill>
                  <a:srgbClr val="00FF00"/>
                </a:solidFill>
                <a:latin typeface="Comic Sans MS"/>
                <a:ea typeface="Comic Sans MS"/>
                <a:cs typeface="Comic Sans MS"/>
                <a:sym typeface="Comic Sans MS"/>
              </a:defRPr>
            </a:pPr>
            <a:r>
              <a:t>H</a:t>
            </a:r>
            <a:r>
              <a:rPr i="1">
                <a:latin typeface="+mn-lt"/>
                <a:ea typeface="+mn-ea"/>
                <a:cs typeface="+mn-cs"/>
                <a:sym typeface="Helvetica"/>
              </a:rPr>
              <a:t>ế</a:t>
            </a:r>
            <a:r>
              <a:t>prôn</a:t>
            </a:r>
          </a:p>
        </p:txBody>
      </p:sp>
      <p:sp>
        <p:nvSpPr>
          <p:cNvPr id="2718" name="Text Box 40"/>
          <p:cNvSpPr txBox="1"/>
          <p:nvPr/>
        </p:nvSpPr>
        <p:spPr>
          <a:xfrm rot="16313787">
            <a:off x="4554114" y="1353645"/>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A-SE</a:t>
            </a:r>
          </a:p>
        </p:txBody>
      </p:sp>
      <p:sp>
        <p:nvSpPr>
          <p:cNvPr id="2719" name="Text Box 41"/>
          <p:cNvSpPr txBox="1"/>
          <p:nvPr/>
        </p:nvSpPr>
        <p:spPr>
          <a:xfrm rot="20755334">
            <a:off x="5121883" y="2412294"/>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Y-SA-CA</a:t>
            </a:r>
          </a:p>
        </p:txBody>
      </p:sp>
      <p:sp>
        <p:nvSpPr>
          <p:cNvPr id="2720" name="Text Box 43"/>
          <p:cNvSpPr txBox="1"/>
          <p:nvPr/>
        </p:nvSpPr>
        <p:spPr>
          <a:xfrm rot="2606807">
            <a:off x="5851242" y="4290925"/>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GÁT</a:t>
            </a:r>
          </a:p>
        </p:txBody>
      </p:sp>
      <p:sp>
        <p:nvSpPr>
          <p:cNvPr id="2721" name="Text Box 44"/>
          <p:cNvSpPr txBox="1"/>
          <p:nvPr/>
        </p:nvSpPr>
        <p:spPr>
          <a:xfrm rot="19374955">
            <a:off x="4674934" y="3592522"/>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ÉP-RA-IM</a:t>
            </a:r>
          </a:p>
        </p:txBody>
      </p:sp>
      <p:sp>
        <p:nvSpPr>
          <p:cNvPr id="2722" name="Text Box 45"/>
          <p:cNvSpPr txBox="1"/>
          <p:nvPr/>
        </p:nvSpPr>
        <p:spPr>
          <a:xfrm>
            <a:off x="4800600" y="4267200"/>
            <a:ext cx="1804989" cy="3835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BÊN-GIA-MIN</a:t>
            </a:r>
          </a:p>
        </p:txBody>
      </p:sp>
      <p:sp>
        <p:nvSpPr>
          <p:cNvPr id="2723" name="Text Box 46"/>
          <p:cNvSpPr txBox="1"/>
          <p:nvPr/>
        </p:nvSpPr>
        <p:spPr>
          <a:xfrm rot="2953561">
            <a:off x="5749595" y="5027399"/>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RU-BÊN</a:t>
            </a:r>
          </a:p>
        </p:txBody>
      </p:sp>
      <p:sp>
        <p:nvSpPr>
          <p:cNvPr id="2724" name="Text Box 47"/>
          <p:cNvSpPr txBox="1"/>
          <p:nvPr/>
        </p:nvSpPr>
        <p:spPr>
          <a:xfrm rot="18345361">
            <a:off x="3978323" y="3971683"/>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ĐAN</a:t>
            </a:r>
          </a:p>
        </p:txBody>
      </p:sp>
      <p:sp>
        <p:nvSpPr>
          <p:cNvPr id="2725" name="Text Box 48"/>
          <p:cNvSpPr txBox="1"/>
          <p:nvPr/>
        </p:nvSpPr>
        <p:spPr>
          <a:xfrm rot="19171362">
            <a:off x="3877336" y="4696551"/>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GIU-ĐA</a:t>
            </a:r>
          </a:p>
        </p:txBody>
      </p:sp>
      <p:sp>
        <p:nvSpPr>
          <p:cNvPr id="2726" name="Text Box 49"/>
          <p:cNvSpPr txBox="1"/>
          <p:nvPr/>
        </p:nvSpPr>
        <p:spPr>
          <a:xfrm>
            <a:off x="3898900" y="5537200"/>
            <a:ext cx="1612900" cy="3835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SI-MÊ-ÔN</a:t>
            </a:r>
          </a:p>
        </p:txBody>
      </p:sp>
      <p:grpSp>
        <p:nvGrpSpPr>
          <p:cNvPr id="2729" name="Group 70"/>
          <p:cNvGrpSpPr/>
          <p:nvPr/>
        </p:nvGrpSpPr>
        <p:grpSpPr>
          <a:xfrm>
            <a:off x="4397798" y="2923770"/>
            <a:ext cx="3097509" cy="1018288"/>
            <a:chOff x="0" y="0"/>
            <a:chExt cx="3097508" cy="1018286"/>
          </a:xfrm>
        </p:grpSpPr>
        <p:sp>
          <p:nvSpPr>
            <p:cNvPr id="2727" name="Text Box 42"/>
            <p:cNvSpPr txBox="1"/>
            <p:nvPr/>
          </p:nvSpPr>
          <p:spPr>
            <a:xfrm rot="469583">
              <a:off x="18601" y="124010"/>
              <a:ext cx="1612901" cy="383541"/>
            </a:xfrm>
            <a:prstGeom prst="rect">
              <a:avLst/>
            </a:prstGeom>
            <a:noFill/>
            <a:ln w="12700" cap="flat">
              <a:noFill/>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900"/>
                </a:spcBef>
                <a:defRPr>
                  <a:solidFill>
                    <a:srgbClr val="FFFF00"/>
                  </a:solidFill>
                  <a:latin typeface="Comic Sans MS"/>
                  <a:ea typeface="Comic Sans MS"/>
                  <a:cs typeface="Comic Sans MS"/>
                  <a:sym typeface="Comic Sans MS"/>
                </a:defRPr>
              </a:lvl1pPr>
            </a:lstStyle>
            <a:p>
              <a:r>
                <a:t>MA-NA-SE</a:t>
              </a:r>
            </a:p>
          </p:txBody>
        </p:sp>
        <p:sp>
          <p:nvSpPr>
            <p:cNvPr id="2728" name="Text Box 50"/>
            <p:cNvSpPr txBox="1"/>
            <p:nvPr/>
          </p:nvSpPr>
          <p:spPr>
            <a:xfrm rot="20128892">
              <a:off x="1477745" y="317373"/>
              <a:ext cx="1612901" cy="383541"/>
            </a:xfrm>
            <a:prstGeom prst="rect">
              <a:avLst/>
            </a:prstGeom>
            <a:noFill/>
            <a:ln w="12700" cap="flat">
              <a:noFill/>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900"/>
                </a:spcBef>
                <a:defRPr>
                  <a:solidFill>
                    <a:srgbClr val="FFFF00"/>
                  </a:solidFill>
                  <a:latin typeface="Comic Sans MS"/>
                  <a:ea typeface="Comic Sans MS"/>
                  <a:cs typeface="Comic Sans MS"/>
                  <a:sym typeface="Comic Sans MS"/>
                </a:defRPr>
              </a:lvl1pPr>
            </a:lstStyle>
            <a:p>
              <a:r>
                <a:t>MA-NA-SE</a:t>
              </a:r>
            </a:p>
          </p:txBody>
        </p:sp>
      </p:grpSp>
      <p:sp>
        <p:nvSpPr>
          <p:cNvPr id="2730" name="Text Box 51"/>
          <p:cNvSpPr txBox="1"/>
          <p:nvPr/>
        </p:nvSpPr>
        <p:spPr>
          <a:xfrm rot="17169547">
            <a:off x="5956343" y="1238756"/>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NÉPTALI</a:t>
            </a:r>
          </a:p>
        </p:txBody>
      </p:sp>
      <p:sp>
        <p:nvSpPr>
          <p:cNvPr id="2731" name="Text Box 52"/>
          <p:cNvSpPr txBox="1"/>
          <p:nvPr/>
        </p:nvSpPr>
        <p:spPr>
          <a:xfrm rot="16494946">
            <a:off x="4909114" y="1494581"/>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SA-BU-LÔN</a:t>
            </a:r>
          </a:p>
        </p:txBody>
      </p:sp>
      <p:sp>
        <p:nvSpPr>
          <p:cNvPr id="2732" name="Text Box 53"/>
          <p:cNvSpPr txBox="1"/>
          <p:nvPr/>
        </p:nvSpPr>
        <p:spPr>
          <a:xfrm>
            <a:off x="4051300" y="2311400"/>
            <a:ext cx="1612900" cy="3835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900"/>
              </a:spcBef>
              <a:defRPr>
                <a:solidFill>
                  <a:srgbClr val="66FF66"/>
                </a:solidFill>
                <a:latin typeface="Comic Sans MS"/>
                <a:ea typeface="Comic Sans MS"/>
                <a:cs typeface="Comic Sans MS"/>
                <a:sym typeface="Comic Sans MS"/>
              </a:defRPr>
            </a:pPr>
            <a:r>
              <a:t>Núi C</a:t>
            </a:r>
            <a:r>
              <a:rPr i="1">
                <a:latin typeface="+mn-lt"/>
                <a:ea typeface="+mn-ea"/>
                <a:cs typeface="+mn-cs"/>
                <a:sym typeface="Helvetica"/>
              </a:rPr>
              <a:t>ạ</a:t>
            </a:r>
            <a:r>
              <a:t>tmên</a:t>
            </a:r>
          </a:p>
        </p:txBody>
      </p:sp>
      <p:sp>
        <p:nvSpPr>
          <p:cNvPr id="2733" name="Text Box 54"/>
          <p:cNvSpPr txBox="1"/>
          <p:nvPr/>
        </p:nvSpPr>
        <p:spPr>
          <a:xfrm>
            <a:off x="5448300" y="2146300"/>
            <a:ext cx="1612900" cy="3835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b="0">
                <a:solidFill>
                  <a:srgbClr val="00FF00"/>
                </a:solidFill>
                <a:latin typeface="Comic Sans MS"/>
                <a:ea typeface="Comic Sans MS"/>
                <a:cs typeface="Comic Sans MS"/>
                <a:sym typeface="Comic Sans MS"/>
              </a:defRPr>
            </a:lvl1pPr>
          </a:lstStyle>
          <a:p>
            <a:r>
              <a:t>Núi Tha-bô</a:t>
            </a:r>
          </a:p>
        </p:txBody>
      </p:sp>
      <p:sp>
        <p:nvSpPr>
          <p:cNvPr id="2734" name="Text Box 55"/>
          <p:cNvSpPr txBox="1"/>
          <p:nvPr/>
        </p:nvSpPr>
        <p:spPr>
          <a:xfrm>
            <a:off x="4914900" y="5092700"/>
            <a:ext cx="1612900" cy="3835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900"/>
              </a:spcBef>
              <a:defRPr b="0">
                <a:solidFill>
                  <a:srgbClr val="00FF00"/>
                </a:solidFill>
                <a:latin typeface="Comic Sans MS"/>
                <a:ea typeface="Comic Sans MS"/>
                <a:cs typeface="Comic Sans MS"/>
                <a:sym typeface="Comic Sans MS"/>
              </a:defRPr>
            </a:pPr>
            <a:r>
              <a:t>Bi</a:t>
            </a:r>
            <a:r>
              <a:rPr i="1">
                <a:latin typeface="+mn-lt"/>
                <a:ea typeface="+mn-ea"/>
                <a:cs typeface="+mn-cs"/>
                <a:sym typeface="Helvetica"/>
              </a:rPr>
              <a:t>ể</a:t>
            </a:r>
            <a:r>
              <a:t>n ch</a:t>
            </a:r>
            <a:r>
              <a:rPr i="1">
                <a:latin typeface="+mn-lt"/>
                <a:ea typeface="+mn-ea"/>
                <a:cs typeface="+mn-cs"/>
                <a:sym typeface="Helvetica"/>
              </a:rPr>
              <a:t>ế</a:t>
            </a:r>
            <a:r>
              <a:t>t</a:t>
            </a:r>
          </a:p>
        </p:txBody>
      </p:sp>
      <p:sp>
        <p:nvSpPr>
          <p:cNvPr id="2735" name="Text Box 60"/>
          <p:cNvSpPr txBox="1"/>
          <p:nvPr/>
        </p:nvSpPr>
        <p:spPr>
          <a:xfrm>
            <a:off x="2959100" y="852487"/>
            <a:ext cx="1612900" cy="510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400"/>
              </a:spcBef>
              <a:defRPr sz="2400">
                <a:solidFill>
                  <a:srgbClr val="00FF00"/>
                </a:solidFill>
                <a:latin typeface="Comic Sans MS"/>
                <a:ea typeface="Comic Sans MS"/>
                <a:cs typeface="Comic Sans MS"/>
                <a:sym typeface="Comic Sans MS"/>
              </a:defRPr>
            </a:pPr>
            <a:r>
              <a:t>Bi</a:t>
            </a:r>
            <a:r>
              <a:rPr i="1">
                <a:latin typeface="+mn-lt"/>
                <a:ea typeface="+mn-ea"/>
                <a:cs typeface="+mn-cs"/>
                <a:sym typeface="Helvetica"/>
              </a:rPr>
              <a:t>ể</a:t>
            </a:r>
            <a:r>
              <a:t>n L</a:t>
            </a:r>
            <a:r>
              <a:rPr i="1">
                <a:latin typeface="+mn-lt"/>
                <a:ea typeface="+mn-ea"/>
                <a:cs typeface="+mn-cs"/>
                <a:sym typeface="Helvetica"/>
              </a:rPr>
              <a:t>ớ</a:t>
            </a:r>
            <a:r>
              <a:t>n</a:t>
            </a:r>
          </a:p>
        </p:txBody>
      </p:sp>
      <p:sp>
        <p:nvSpPr>
          <p:cNvPr id="2736" name="Oval 61"/>
          <p:cNvSpPr/>
          <p:nvPr/>
        </p:nvSpPr>
        <p:spPr>
          <a:xfrm>
            <a:off x="4953000" y="4953000"/>
            <a:ext cx="152400" cy="139700"/>
          </a:xfrm>
          <a:prstGeom prst="ellipse">
            <a:avLst/>
          </a:prstGeom>
          <a:solidFill>
            <a:srgbClr val="FF0000"/>
          </a:solidFill>
          <a:ln w="28575">
            <a:solidFill>
              <a:srgbClr val="FFD34A"/>
            </a:solidFill>
          </a:ln>
          <a:effectLst>
            <a:outerShdw dist="7184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737" name="Oval 62"/>
          <p:cNvSpPr/>
          <p:nvPr/>
        </p:nvSpPr>
        <p:spPr>
          <a:xfrm>
            <a:off x="5435600" y="2870200"/>
            <a:ext cx="152400" cy="139700"/>
          </a:xfrm>
          <a:prstGeom prst="ellipse">
            <a:avLst/>
          </a:prstGeom>
          <a:solidFill>
            <a:srgbClr val="FF0000"/>
          </a:solidFill>
          <a:ln w="28575">
            <a:solidFill>
              <a:srgbClr val="FFD34A"/>
            </a:solidFill>
          </a:ln>
          <a:effectLst>
            <a:outerShdw dist="7184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738" name="Oval 63"/>
          <p:cNvSpPr/>
          <p:nvPr/>
        </p:nvSpPr>
        <p:spPr>
          <a:xfrm>
            <a:off x="5461000" y="2425700"/>
            <a:ext cx="152400" cy="139700"/>
          </a:xfrm>
          <a:prstGeom prst="ellipse">
            <a:avLst/>
          </a:prstGeom>
          <a:solidFill>
            <a:srgbClr val="FF0000"/>
          </a:solidFill>
          <a:ln w="28575">
            <a:solidFill>
              <a:srgbClr val="FFD34A"/>
            </a:solidFill>
          </a:ln>
          <a:effectLst>
            <a:outerShdw dist="7184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739" name="Oval 64"/>
          <p:cNvSpPr/>
          <p:nvPr/>
        </p:nvSpPr>
        <p:spPr>
          <a:xfrm>
            <a:off x="4902200" y="2286000"/>
            <a:ext cx="152400" cy="139700"/>
          </a:xfrm>
          <a:prstGeom prst="ellipse">
            <a:avLst/>
          </a:prstGeom>
          <a:solidFill>
            <a:srgbClr val="FF0000"/>
          </a:solidFill>
          <a:ln w="28575">
            <a:solidFill>
              <a:srgbClr val="FFD34A"/>
            </a:solidFill>
          </a:ln>
          <a:effectLst>
            <a:outerShdw dist="7184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740" name="Text Box 65"/>
          <p:cNvSpPr txBox="1"/>
          <p:nvPr/>
        </p:nvSpPr>
        <p:spPr>
          <a:xfrm rot="21562798">
            <a:off x="6960856" y="4648197"/>
            <a:ext cx="1192214" cy="140589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lnSpc>
                <a:spcPct val="70000"/>
              </a:lnSpc>
              <a:spcBef>
                <a:spcPts val="900"/>
              </a:spcBef>
              <a:defRPr>
                <a:solidFill>
                  <a:srgbClr val="FFFF00"/>
                </a:solidFill>
                <a:latin typeface="Comic Sans MS"/>
                <a:ea typeface="Comic Sans MS"/>
                <a:cs typeface="Comic Sans MS"/>
                <a:sym typeface="Comic Sans MS"/>
              </a:defRPr>
            </a:pPr>
            <a:r>
              <a:t>LÊ-VI:  Ch</a:t>
            </a:r>
            <a:r>
              <a:rPr i="1">
                <a:latin typeface="+mn-lt"/>
                <a:ea typeface="+mn-ea"/>
                <a:cs typeface="+mn-cs"/>
                <a:sym typeface="Helvetica"/>
              </a:rPr>
              <a:t>ỉ ở </a:t>
            </a:r>
            <a:r>
              <a:t>trong các thành; H</a:t>
            </a:r>
            <a:r>
              <a:rPr i="1">
                <a:latin typeface="+mn-lt"/>
                <a:ea typeface="+mn-ea"/>
                <a:cs typeface="+mn-cs"/>
                <a:sym typeface="Helvetica"/>
              </a:rPr>
              <a:t>ọ </a:t>
            </a:r>
            <a:r>
              <a:t>ph</a:t>
            </a:r>
            <a:r>
              <a:rPr i="1">
                <a:latin typeface="+mn-lt"/>
                <a:ea typeface="+mn-ea"/>
                <a:cs typeface="+mn-cs"/>
                <a:sym typeface="Helvetica"/>
              </a:rPr>
              <a:t>ả</a:t>
            </a:r>
            <a:r>
              <a:t>i trông coi đ</a:t>
            </a:r>
            <a:r>
              <a:rPr i="1">
                <a:latin typeface="+mn-lt"/>
                <a:ea typeface="+mn-ea"/>
                <a:cs typeface="+mn-cs"/>
                <a:sym typeface="Helvetica"/>
              </a:rPr>
              <a:t>ề</a:t>
            </a:r>
            <a:r>
              <a:t>n t</a:t>
            </a:r>
            <a:r>
              <a:rPr i="1">
                <a:latin typeface="+mn-lt"/>
                <a:ea typeface="+mn-ea"/>
                <a:cs typeface="+mn-cs"/>
                <a:sym typeface="Helvetica"/>
              </a:rPr>
              <a:t>ạ</a:t>
            </a:r>
            <a:r>
              <a:t>m!</a:t>
            </a:r>
          </a:p>
        </p:txBody>
      </p:sp>
      <p:sp>
        <p:nvSpPr>
          <p:cNvPr id="2741" name="Text Box 68"/>
          <p:cNvSpPr txBox="1"/>
          <p:nvPr/>
        </p:nvSpPr>
        <p:spPr>
          <a:xfrm>
            <a:off x="1776413" y="47624"/>
            <a:ext cx="3787776"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Giô-suê 13:1-21: 13:43</a:t>
            </a:r>
          </a:p>
        </p:txBody>
      </p:sp>
      <p:sp>
        <p:nvSpPr>
          <p:cNvPr id="2742" name="AutoShape 69"/>
          <p:cNvSpPr/>
          <p:nvPr/>
        </p:nvSpPr>
        <p:spPr>
          <a:xfrm>
            <a:off x="6867525" y="4479925"/>
            <a:ext cx="1335088" cy="1566863"/>
          </a:xfrm>
          <a:prstGeom prst="roundRect">
            <a:avLst>
              <a:gd name="adj" fmla="val 16667"/>
            </a:avLst>
          </a:prstGeom>
          <a:ln w="76200">
            <a:solidFill>
              <a:srgbClr val="FF0000"/>
            </a:solidFill>
          </a:ln>
          <a:effectLst>
            <a:outerShdw dist="89803"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743" name="Text Box 71"/>
          <p:cNvSpPr txBox="1"/>
          <p:nvPr/>
        </p:nvSpPr>
        <p:spPr>
          <a:xfrm>
            <a:off x="596900" y="1993900"/>
            <a:ext cx="3411538" cy="3086996"/>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spcBef>
                <a:spcPts val="1600"/>
              </a:spcBef>
              <a:defRPr sz="2800">
                <a:solidFill>
                  <a:srgbClr val="FFFF00"/>
                </a:solidFill>
                <a:latin typeface="Comic Sans MS"/>
                <a:ea typeface="Comic Sans MS"/>
                <a:cs typeface="Comic Sans MS"/>
                <a:sym typeface="Comic Sans MS"/>
              </a:defRPr>
            </a:pPr>
            <a:r>
              <a:t>M</a:t>
            </a:r>
            <a:r>
              <a:rPr i="1">
                <a:latin typeface="+mn-lt"/>
                <a:ea typeface="+mn-ea"/>
                <a:cs typeface="+mn-cs"/>
                <a:sym typeface="Helvetica"/>
              </a:rPr>
              <a:t>ỗ</a:t>
            </a:r>
            <a:r>
              <a:t>i chi phái </a:t>
            </a:r>
            <a:r>
              <a:rPr i="1">
                <a:latin typeface="+mn-lt"/>
                <a:ea typeface="+mn-ea"/>
                <a:cs typeface="+mn-cs"/>
                <a:sym typeface="Helvetica"/>
              </a:rPr>
              <a:t>ổ</a:t>
            </a:r>
            <a:r>
              <a:t>n đ</a:t>
            </a:r>
            <a:r>
              <a:rPr i="1">
                <a:latin typeface="+mn-lt"/>
                <a:ea typeface="+mn-ea"/>
                <a:cs typeface="+mn-cs"/>
                <a:sym typeface="Helvetica"/>
              </a:rPr>
              <a:t>ị</a:t>
            </a:r>
            <a:r>
              <a:t>nh, s</a:t>
            </a:r>
            <a:r>
              <a:rPr i="1">
                <a:latin typeface="+mn-lt"/>
                <a:ea typeface="+mn-ea"/>
                <a:cs typeface="+mn-cs"/>
                <a:sym typeface="Helvetica"/>
              </a:rPr>
              <a:t>ẵ</a:t>
            </a:r>
            <a:r>
              <a:t>n sàng h</a:t>
            </a:r>
            <a:r>
              <a:rPr i="1">
                <a:latin typeface="+mn-lt"/>
                <a:ea typeface="+mn-ea"/>
                <a:cs typeface="+mn-cs"/>
                <a:sym typeface="Helvetica"/>
              </a:rPr>
              <a:t>ọ</a:t>
            </a:r>
            <a:r>
              <a:t>c cách s</a:t>
            </a:r>
            <a:r>
              <a:rPr i="1">
                <a:latin typeface="+mn-lt"/>
                <a:ea typeface="+mn-ea"/>
                <a:cs typeface="+mn-cs"/>
                <a:sym typeface="Helvetica"/>
              </a:rPr>
              <a:t>ố</a:t>
            </a:r>
            <a:r>
              <a:t>ng </a:t>
            </a:r>
            <a:r>
              <a:rPr i="1">
                <a:latin typeface="+mn-lt"/>
                <a:ea typeface="+mn-ea"/>
                <a:cs typeface="+mn-cs"/>
                <a:sym typeface="Helvetica"/>
              </a:rPr>
              <a:t>ở </a:t>
            </a:r>
            <a:r>
              <a:t>vùng đ</a:t>
            </a:r>
            <a:r>
              <a:rPr i="1">
                <a:latin typeface="+mn-lt"/>
                <a:ea typeface="+mn-ea"/>
                <a:cs typeface="+mn-cs"/>
                <a:sym typeface="Helvetica"/>
              </a:rPr>
              <a:t>ấ</a:t>
            </a:r>
            <a:r>
              <a:t>t m</a:t>
            </a:r>
            <a:r>
              <a:rPr i="1">
                <a:latin typeface="+mn-lt"/>
                <a:ea typeface="+mn-ea"/>
                <a:cs typeface="+mn-cs"/>
                <a:sym typeface="Helvetica"/>
              </a:rPr>
              <a:t>ớ</a:t>
            </a:r>
            <a:r>
              <a:t>i, cơ nghi</a:t>
            </a:r>
            <a:r>
              <a:rPr i="1">
                <a:latin typeface="+mn-lt"/>
                <a:ea typeface="+mn-ea"/>
                <a:cs typeface="+mn-cs"/>
                <a:sym typeface="Helvetica"/>
              </a:rPr>
              <a:t>ệ</a:t>
            </a:r>
            <a:r>
              <a:t>p c</a:t>
            </a:r>
            <a:r>
              <a:rPr i="1">
                <a:latin typeface="+mn-lt"/>
                <a:ea typeface="+mn-ea"/>
                <a:cs typeface="+mn-cs"/>
                <a:sym typeface="Helvetica"/>
              </a:rPr>
              <a:t>ủ</a:t>
            </a:r>
            <a:r>
              <a:t>a Áp-ra-ham.</a:t>
            </a:r>
          </a:p>
        </p:txBody>
      </p:sp>
      <p:sp>
        <p:nvSpPr>
          <p:cNvPr id="2744" name="Text Box 84"/>
          <p:cNvSpPr txBox="1"/>
          <p:nvPr/>
        </p:nvSpPr>
        <p:spPr>
          <a:xfrm>
            <a:off x="8761878" y="65405"/>
            <a:ext cx="180044"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745" name="Rectangle 88"/>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47</a:t>
            </a:r>
          </a:p>
        </p:txBody>
      </p:sp>
      <p:grpSp>
        <p:nvGrpSpPr>
          <p:cNvPr id="2748" name="Group 89"/>
          <p:cNvGrpSpPr/>
          <p:nvPr/>
        </p:nvGrpSpPr>
        <p:grpSpPr>
          <a:xfrm>
            <a:off x="4275137" y="2395538"/>
            <a:ext cx="3800476" cy="1992312"/>
            <a:chOff x="0" y="0"/>
            <a:chExt cx="3800475" cy="1992311"/>
          </a:xfrm>
        </p:grpSpPr>
        <p:sp>
          <p:nvSpPr>
            <p:cNvPr id="2746" name="Text Box 90"/>
            <p:cNvSpPr txBox="1"/>
            <p:nvPr/>
          </p:nvSpPr>
          <p:spPr>
            <a:xfrm>
              <a:off x="2187575" y="0"/>
              <a:ext cx="1612900" cy="967741"/>
            </a:xfrm>
            <a:prstGeom prst="rect">
              <a:avLst/>
            </a:prstGeom>
            <a:noFill/>
            <a:ln w="12700" cap="flat">
              <a:noFill/>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900"/>
                </a:spcBef>
                <a:defRPr>
                  <a:solidFill>
                    <a:srgbClr val="FFFFFF"/>
                  </a:solidFill>
                  <a:latin typeface="Comic Sans MS"/>
                  <a:ea typeface="Comic Sans MS"/>
                  <a:cs typeface="Comic Sans MS"/>
                  <a:sym typeface="Comic Sans MS"/>
                </a:defRPr>
              </a:lvl1pPr>
            </a:lstStyle>
            <a:p>
              <a:r>
                <a:t>CÁC CON TRAI GIÔ-SÉP</a:t>
              </a:r>
            </a:p>
          </p:txBody>
        </p:sp>
        <p:sp>
          <p:nvSpPr>
            <p:cNvPr id="2747" name="Freeform 91"/>
            <p:cNvSpPr/>
            <p:nvPr/>
          </p:nvSpPr>
          <p:spPr>
            <a:xfrm>
              <a:off x="0" y="594237"/>
              <a:ext cx="3005138" cy="1398075"/>
            </a:xfrm>
            <a:custGeom>
              <a:avLst/>
              <a:gdLst/>
              <a:ahLst/>
              <a:cxnLst>
                <a:cxn ang="0">
                  <a:pos x="wd2" y="hd2"/>
                </a:cxn>
                <a:cxn ang="5400000">
                  <a:pos x="wd2" y="hd2"/>
                </a:cxn>
                <a:cxn ang="10800000">
                  <a:pos x="wd2" y="hd2"/>
                </a:cxn>
                <a:cxn ang="16200000">
                  <a:pos x="wd2" y="hd2"/>
                </a:cxn>
              </a:cxnLst>
              <a:rect l="0" t="0" r="r" b="b"/>
              <a:pathLst>
                <a:path w="21600" h="21422" extrusionOk="0">
                  <a:moveTo>
                    <a:pt x="5785" y="41"/>
                  </a:moveTo>
                  <a:cubicBezTo>
                    <a:pt x="4245" y="90"/>
                    <a:pt x="2693" y="-178"/>
                    <a:pt x="1175" y="236"/>
                  </a:cubicBezTo>
                  <a:cubicBezTo>
                    <a:pt x="867" y="308"/>
                    <a:pt x="445" y="1403"/>
                    <a:pt x="445" y="1403"/>
                  </a:cubicBezTo>
                  <a:cubicBezTo>
                    <a:pt x="0" y="2814"/>
                    <a:pt x="126" y="2084"/>
                    <a:pt x="0" y="3519"/>
                  </a:cubicBezTo>
                  <a:cubicBezTo>
                    <a:pt x="126" y="4346"/>
                    <a:pt x="354" y="4444"/>
                    <a:pt x="628" y="5052"/>
                  </a:cubicBezTo>
                  <a:cubicBezTo>
                    <a:pt x="730" y="5271"/>
                    <a:pt x="776" y="5611"/>
                    <a:pt x="901" y="5830"/>
                  </a:cubicBezTo>
                  <a:cubicBezTo>
                    <a:pt x="1107" y="6219"/>
                    <a:pt x="1529" y="6584"/>
                    <a:pt x="1803" y="6779"/>
                  </a:cubicBezTo>
                  <a:cubicBezTo>
                    <a:pt x="1985" y="7022"/>
                    <a:pt x="2225" y="7168"/>
                    <a:pt x="2351" y="7557"/>
                  </a:cubicBezTo>
                  <a:cubicBezTo>
                    <a:pt x="2590" y="8311"/>
                    <a:pt x="2442" y="7995"/>
                    <a:pt x="2796" y="8530"/>
                  </a:cubicBezTo>
                  <a:cubicBezTo>
                    <a:pt x="3001" y="9844"/>
                    <a:pt x="2910" y="9284"/>
                    <a:pt x="3069" y="10257"/>
                  </a:cubicBezTo>
                  <a:cubicBezTo>
                    <a:pt x="3092" y="10452"/>
                    <a:pt x="3161" y="10841"/>
                    <a:pt x="3161" y="10841"/>
                  </a:cubicBezTo>
                  <a:cubicBezTo>
                    <a:pt x="3092" y="13273"/>
                    <a:pt x="3047" y="15146"/>
                    <a:pt x="2704" y="17384"/>
                  </a:cubicBezTo>
                  <a:cubicBezTo>
                    <a:pt x="2796" y="20133"/>
                    <a:pt x="2545" y="20692"/>
                    <a:pt x="3708" y="21422"/>
                  </a:cubicBezTo>
                  <a:cubicBezTo>
                    <a:pt x="4439" y="21276"/>
                    <a:pt x="5146" y="21033"/>
                    <a:pt x="5876" y="20668"/>
                  </a:cubicBezTo>
                  <a:cubicBezTo>
                    <a:pt x="6755" y="18722"/>
                    <a:pt x="7291" y="15244"/>
                    <a:pt x="8763" y="15073"/>
                  </a:cubicBezTo>
                  <a:cubicBezTo>
                    <a:pt x="9687" y="14952"/>
                    <a:pt x="10635" y="14927"/>
                    <a:pt x="11570" y="14879"/>
                  </a:cubicBezTo>
                  <a:cubicBezTo>
                    <a:pt x="11719" y="14830"/>
                    <a:pt x="12323" y="14757"/>
                    <a:pt x="12563" y="14490"/>
                  </a:cubicBezTo>
                  <a:cubicBezTo>
                    <a:pt x="12974" y="13979"/>
                    <a:pt x="13327" y="13054"/>
                    <a:pt x="13738" y="12568"/>
                  </a:cubicBezTo>
                  <a:cubicBezTo>
                    <a:pt x="14035" y="12179"/>
                    <a:pt x="14400" y="12081"/>
                    <a:pt x="14731" y="11790"/>
                  </a:cubicBezTo>
                  <a:cubicBezTo>
                    <a:pt x="16055" y="10549"/>
                    <a:pt x="17002" y="10403"/>
                    <a:pt x="18531" y="10257"/>
                  </a:cubicBezTo>
                  <a:cubicBezTo>
                    <a:pt x="19181" y="9746"/>
                    <a:pt x="18337" y="10476"/>
                    <a:pt x="19067" y="9479"/>
                  </a:cubicBezTo>
                  <a:cubicBezTo>
                    <a:pt x="19432" y="8944"/>
                    <a:pt x="19957" y="8822"/>
                    <a:pt x="20242" y="7946"/>
                  </a:cubicBezTo>
                  <a:cubicBezTo>
                    <a:pt x="20299" y="7752"/>
                    <a:pt x="20345" y="7508"/>
                    <a:pt x="20425" y="7363"/>
                  </a:cubicBezTo>
                  <a:cubicBezTo>
                    <a:pt x="20493" y="7192"/>
                    <a:pt x="20607" y="7119"/>
                    <a:pt x="20699" y="6973"/>
                  </a:cubicBezTo>
                  <a:cubicBezTo>
                    <a:pt x="20881" y="6608"/>
                    <a:pt x="21235" y="5830"/>
                    <a:pt x="21235" y="5830"/>
                  </a:cubicBezTo>
                  <a:cubicBezTo>
                    <a:pt x="21258" y="5636"/>
                    <a:pt x="21292" y="5441"/>
                    <a:pt x="21326" y="5246"/>
                  </a:cubicBezTo>
                  <a:cubicBezTo>
                    <a:pt x="21360" y="4979"/>
                    <a:pt x="21372" y="4711"/>
                    <a:pt x="21417" y="4468"/>
                  </a:cubicBezTo>
                  <a:cubicBezTo>
                    <a:pt x="21463" y="4079"/>
                    <a:pt x="21600" y="3325"/>
                    <a:pt x="21600" y="3325"/>
                  </a:cubicBezTo>
                  <a:cubicBezTo>
                    <a:pt x="21452" y="2108"/>
                    <a:pt x="21052" y="1573"/>
                    <a:pt x="20516" y="1208"/>
                  </a:cubicBezTo>
                  <a:cubicBezTo>
                    <a:pt x="20333" y="1063"/>
                    <a:pt x="19968" y="819"/>
                    <a:pt x="19968" y="819"/>
                  </a:cubicBezTo>
                  <a:cubicBezTo>
                    <a:pt x="18793" y="868"/>
                    <a:pt x="17606" y="892"/>
                    <a:pt x="16442" y="1014"/>
                  </a:cubicBezTo>
                  <a:cubicBezTo>
                    <a:pt x="16180" y="1038"/>
                    <a:pt x="15997" y="1525"/>
                    <a:pt x="15815" y="1792"/>
                  </a:cubicBezTo>
                  <a:cubicBezTo>
                    <a:pt x="15244" y="2522"/>
                    <a:pt x="14834" y="3349"/>
                    <a:pt x="14183" y="3714"/>
                  </a:cubicBezTo>
                  <a:cubicBezTo>
                    <a:pt x="14058" y="3690"/>
                    <a:pt x="11410" y="3519"/>
                    <a:pt x="10840" y="3325"/>
                  </a:cubicBezTo>
                  <a:cubicBezTo>
                    <a:pt x="10178" y="3081"/>
                    <a:pt x="9802" y="1695"/>
                    <a:pt x="9220" y="1403"/>
                  </a:cubicBezTo>
                  <a:cubicBezTo>
                    <a:pt x="8033" y="771"/>
                    <a:pt x="7006" y="211"/>
                    <a:pt x="5785" y="41"/>
                  </a:cubicBezTo>
                  <a:close/>
                </a:path>
              </a:pathLst>
            </a:custGeom>
            <a:noFill/>
            <a:ln w="38100" cap="flat">
              <a:solidFill>
                <a:srgbClr val="FFFF00"/>
              </a:solidFill>
              <a:prstDash val="solid"/>
              <a:round/>
            </a:ln>
            <a:effectLst>
              <a:outerShdw dist="5388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749" name="Text Box 93"/>
          <p:cNvSpPr txBox="1"/>
          <p:nvPr/>
        </p:nvSpPr>
        <p:spPr>
          <a:xfrm>
            <a:off x="506412" y="1685925"/>
            <a:ext cx="3097214" cy="3681376"/>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spcBef>
                <a:spcPts val="2400"/>
              </a:spcBef>
              <a:defRPr sz="4000">
                <a:solidFill>
                  <a:srgbClr val="FFFF00"/>
                </a:solidFill>
                <a:latin typeface="Comic Sans MS"/>
                <a:ea typeface="Comic Sans MS"/>
                <a:cs typeface="Comic Sans MS"/>
                <a:sym typeface="Comic Sans MS"/>
              </a:defRPr>
            </a:pPr>
            <a:r>
              <a:t>VÙNG Đ</a:t>
            </a:r>
            <a:r>
              <a:rPr i="1">
                <a:latin typeface="+mn-lt"/>
                <a:ea typeface="+mn-ea"/>
                <a:cs typeface="+mn-cs"/>
                <a:sym typeface="Helvetica"/>
              </a:rPr>
              <a:t>Ấ</a:t>
            </a:r>
            <a:r>
              <a:t>T CA-NA-AN ĐÃ ĐƯ</a:t>
            </a:r>
            <a:r>
              <a:rPr i="1">
                <a:latin typeface="+mn-lt"/>
                <a:ea typeface="+mn-ea"/>
                <a:cs typeface="+mn-cs"/>
                <a:sym typeface="Helvetica"/>
              </a:rPr>
              <a:t>Ợ</a:t>
            </a:r>
            <a:r>
              <a:t>C PHÂN CHIA!</a:t>
            </a:r>
          </a:p>
        </p:txBody>
      </p:sp>
      <p:grpSp>
        <p:nvGrpSpPr>
          <p:cNvPr id="2752" name="Group 94"/>
          <p:cNvGrpSpPr/>
          <p:nvPr/>
        </p:nvGrpSpPr>
        <p:grpSpPr>
          <a:xfrm>
            <a:off x="519112" y="7938"/>
            <a:ext cx="774701" cy="1714501"/>
            <a:chOff x="0" y="0"/>
            <a:chExt cx="774700" cy="1714500"/>
          </a:xfrm>
        </p:grpSpPr>
        <p:sp>
          <p:nvSpPr>
            <p:cNvPr id="2750" name="Rectangle 95"/>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2751" name="Line 96"/>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2753" name="Freeform 99"/>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754" name="Rectangle 100"/>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755" name="Freeform 101"/>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756" name="AutoShape 102"/>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757" name="Rectangle 103"/>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758" name="Rectangle 104"/>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759" name="AutoShape 105"/>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760" name="Line 106"/>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761" name="Line 107"/>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762" name="Rectangle 54"/>
          <p:cNvSpPr txBox="1"/>
          <p:nvPr/>
        </p:nvSpPr>
        <p:spPr>
          <a:xfrm>
            <a:off x="8040688" y="3835400"/>
            <a:ext cx="851471"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Phân chia đất</a:t>
            </a:r>
          </a:p>
        </p:txBody>
      </p:sp>
      <p:sp>
        <p:nvSpPr>
          <p:cNvPr id="2763"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
        <p:nvSpPr>
          <p:cNvPr id="2764" name="Rectangle 85"/>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765" name="Rectangle 86"/>
          <p:cNvSpPr txBox="1"/>
          <p:nvPr/>
        </p:nvSpPr>
        <p:spPr>
          <a:xfrm>
            <a:off x="8023225" y="3644900"/>
            <a:ext cx="82551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
        <p:nvSpPr>
          <p:cNvPr id="2766" name="Text Box 122"/>
          <p:cNvSpPr txBox="1"/>
          <p:nvPr/>
        </p:nvSpPr>
        <p:spPr>
          <a:xfrm>
            <a:off x="8640510" y="6475729"/>
            <a:ext cx="321182"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13</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7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1" fill="hold" grpId="2" nodeType="clickEffect">
                                  <p:stCondLst>
                                    <p:cond delay="0"/>
                                  </p:stCondLst>
                                  <p:iterate>
                                    <p:tmAbs val="0"/>
                                  </p:iterate>
                                  <p:childTnLst>
                                    <p:animEffect transition="out" filter="wipe(up)">
                                      <p:cBhvr>
                                        <p:cTn id="10" dur="500" fill="hold"/>
                                        <p:tgtEl>
                                          <p:spTgt spid="2749"/>
                                        </p:tgtEl>
                                      </p:cBhvr>
                                    </p:animEffect>
                                    <p:set>
                                      <p:cBhvr>
                                        <p:cTn id="11" fill="hold">
                                          <p:stCondLst>
                                            <p:cond delay="499"/>
                                          </p:stCondLst>
                                        </p:cTn>
                                        <p:tgtEl>
                                          <p:spTgt spid="2749"/>
                                        </p:tgtEl>
                                        <p:attrNameLst>
                                          <p:attrName>style.visibility</p:attrName>
                                        </p:attrNameLst>
                                      </p:cBhvr>
                                      <p:to>
                                        <p:strVal val="hidden"/>
                                      </p:to>
                                    </p:set>
                                  </p:childTnLst>
                                </p:cTn>
                              </p:par>
                            </p:childTnLst>
                          </p:cTn>
                        </p:par>
                        <p:par>
                          <p:cTn id="12" fill="hold">
                            <p:stCondLst>
                              <p:cond delay="500"/>
                            </p:stCondLst>
                            <p:childTnLst>
                              <p:par>
                                <p:cTn id="13" presetID="22" presetClass="entr" presetSubtype="1" fill="hold" grpId="3" nodeType="afterEffect">
                                  <p:stCondLst>
                                    <p:cond delay="0"/>
                                  </p:stCondLst>
                                  <p:iterate>
                                    <p:tmAbs val="0"/>
                                  </p:iterate>
                                  <p:childTnLst>
                                    <p:set>
                                      <p:cBhvr>
                                        <p:cTn id="14" fill="hold"/>
                                        <p:tgtEl>
                                          <p:spTgt spid="2743"/>
                                        </p:tgtEl>
                                        <p:attrNameLst>
                                          <p:attrName>style.visibility</p:attrName>
                                        </p:attrNameLst>
                                      </p:cBhvr>
                                      <p:to>
                                        <p:strVal val="visible"/>
                                      </p:to>
                                    </p:set>
                                    <p:animEffect transition="in" filter="wipe(up)">
                                      <p:cBhvr>
                                        <p:cTn id="15" dur="500"/>
                                        <p:tgtEl>
                                          <p:spTgt spid="274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32" fill="hold" grpId="4" nodeType="clickEffect">
                                  <p:stCondLst>
                                    <p:cond delay="0"/>
                                  </p:stCondLst>
                                  <p:iterate>
                                    <p:tmAbs val="0"/>
                                  </p:iterate>
                                  <p:childTnLst>
                                    <p:set>
                                      <p:cBhvr>
                                        <p:cTn id="19" fill="hold"/>
                                        <p:tgtEl>
                                          <p:spTgt spid="2718"/>
                                        </p:tgtEl>
                                        <p:attrNameLst>
                                          <p:attrName>style.visibility</p:attrName>
                                        </p:attrNameLst>
                                      </p:cBhvr>
                                      <p:to>
                                        <p:strVal val="visible"/>
                                      </p:to>
                                    </p:set>
                                    <p:anim calcmode="lin" valueType="num">
                                      <p:cBhvr>
                                        <p:cTn id="20" dur="500" fill="hold"/>
                                        <p:tgtEl>
                                          <p:spTgt spid="2718"/>
                                        </p:tgtEl>
                                        <p:attrNameLst>
                                          <p:attrName>ppt_w</p:attrName>
                                        </p:attrNameLst>
                                      </p:cBhvr>
                                      <p:tavLst>
                                        <p:tav tm="0">
                                          <p:val>
                                            <p:strVal val="4*#ppt_w"/>
                                          </p:val>
                                        </p:tav>
                                        <p:tav tm="100000">
                                          <p:val>
                                            <p:strVal val="#ppt_w"/>
                                          </p:val>
                                        </p:tav>
                                      </p:tavLst>
                                    </p:anim>
                                    <p:anim calcmode="lin" valueType="num">
                                      <p:cBhvr>
                                        <p:cTn id="21" dur="500" fill="hold"/>
                                        <p:tgtEl>
                                          <p:spTgt spid="2718"/>
                                        </p:tgtEl>
                                        <p:attrNameLst>
                                          <p:attrName>ppt_h</p:attrName>
                                        </p:attrNameLst>
                                      </p:cBhvr>
                                      <p:tavLst>
                                        <p:tav tm="0">
                                          <p:val>
                                            <p:strVal val="4*#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5" nodeType="clickEffect">
                                  <p:stCondLst>
                                    <p:cond delay="0"/>
                                  </p:stCondLst>
                                  <p:iterate>
                                    <p:tmAbs val="0"/>
                                  </p:iterate>
                                  <p:childTnLst>
                                    <p:set>
                                      <p:cBhvr>
                                        <p:cTn id="25" fill="hold"/>
                                        <p:tgtEl>
                                          <p:spTgt spid="2731"/>
                                        </p:tgtEl>
                                        <p:attrNameLst>
                                          <p:attrName>style.visibility</p:attrName>
                                        </p:attrNameLst>
                                      </p:cBhvr>
                                      <p:to>
                                        <p:strVal val="visible"/>
                                      </p:to>
                                    </p:set>
                                    <p:anim calcmode="lin" valueType="num">
                                      <p:cBhvr>
                                        <p:cTn id="26" dur="500" fill="hold"/>
                                        <p:tgtEl>
                                          <p:spTgt spid="2731"/>
                                        </p:tgtEl>
                                        <p:attrNameLst>
                                          <p:attrName>ppt_w</p:attrName>
                                        </p:attrNameLst>
                                      </p:cBhvr>
                                      <p:tavLst>
                                        <p:tav tm="0">
                                          <p:val>
                                            <p:strVal val="4*#ppt_w"/>
                                          </p:val>
                                        </p:tav>
                                        <p:tav tm="100000">
                                          <p:val>
                                            <p:strVal val="#ppt_w"/>
                                          </p:val>
                                        </p:tav>
                                      </p:tavLst>
                                    </p:anim>
                                    <p:anim calcmode="lin" valueType="num">
                                      <p:cBhvr>
                                        <p:cTn id="27" dur="500" fill="hold"/>
                                        <p:tgtEl>
                                          <p:spTgt spid="2731"/>
                                        </p:tgtEl>
                                        <p:attrNameLst>
                                          <p:attrName>ppt_h</p:attrName>
                                        </p:attrNameLst>
                                      </p:cBhvr>
                                      <p:tavLst>
                                        <p:tav tm="0">
                                          <p:val>
                                            <p:strVal val="4*#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6" nodeType="clickEffect">
                                  <p:stCondLst>
                                    <p:cond delay="0"/>
                                  </p:stCondLst>
                                  <p:iterate>
                                    <p:tmAbs val="0"/>
                                  </p:iterate>
                                  <p:childTnLst>
                                    <p:set>
                                      <p:cBhvr>
                                        <p:cTn id="31" fill="hold"/>
                                        <p:tgtEl>
                                          <p:spTgt spid="2730"/>
                                        </p:tgtEl>
                                        <p:attrNameLst>
                                          <p:attrName>style.visibility</p:attrName>
                                        </p:attrNameLst>
                                      </p:cBhvr>
                                      <p:to>
                                        <p:strVal val="visible"/>
                                      </p:to>
                                    </p:set>
                                    <p:anim calcmode="lin" valueType="num">
                                      <p:cBhvr>
                                        <p:cTn id="32" dur="500" fill="hold"/>
                                        <p:tgtEl>
                                          <p:spTgt spid="2730"/>
                                        </p:tgtEl>
                                        <p:attrNameLst>
                                          <p:attrName>ppt_w</p:attrName>
                                        </p:attrNameLst>
                                      </p:cBhvr>
                                      <p:tavLst>
                                        <p:tav tm="0">
                                          <p:val>
                                            <p:strVal val="4*#ppt_w"/>
                                          </p:val>
                                        </p:tav>
                                        <p:tav tm="100000">
                                          <p:val>
                                            <p:strVal val="#ppt_w"/>
                                          </p:val>
                                        </p:tav>
                                      </p:tavLst>
                                    </p:anim>
                                    <p:anim calcmode="lin" valueType="num">
                                      <p:cBhvr>
                                        <p:cTn id="33" dur="500" fill="hold"/>
                                        <p:tgtEl>
                                          <p:spTgt spid="2730"/>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7" nodeType="clickEffect">
                                  <p:stCondLst>
                                    <p:cond delay="0"/>
                                  </p:stCondLst>
                                  <p:iterate>
                                    <p:tmAbs val="0"/>
                                  </p:iterate>
                                  <p:childTnLst>
                                    <p:set>
                                      <p:cBhvr>
                                        <p:cTn id="37" fill="hold"/>
                                        <p:tgtEl>
                                          <p:spTgt spid="2719"/>
                                        </p:tgtEl>
                                        <p:attrNameLst>
                                          <p:attrName>style.visibility</p:attrName>
                                        </p:attrNameLst>
                                      </p:cBhvr>
                                      <p:to>
                                        <p:strVal val="visible"/>
                                      </p:to>
                                    </p:set>
                                    <p:anim calcmode="lin" valueType="num">
                                      <p:cBhvr>
                                        <p:cTn id="38" dur="500" fill="hold"/>
                                        <p:tgtEl>
                                          <p:spTgt spid="2719"/>
                                        </p:tgtEl>
                                        <p:attrNameLst>
                                          <p:attrName>ppt_w</p:attrName>
                                        </p:attrNameLst>
                                      </p:cBhvr>
                                      <p:tavLst>
                                        <p:tav tm="0">
                                          <p:val>
                                            <p:strVal val="4*#ppt_w"/>
                                          </p:val>
                                        </p:tav>
                                        <p:tav tm="100000">
                                          <p:val>
                                            <p:strVal val="#ppt_w"/>
                                          </p:val>
                                        </p:tav>
                                      </p:tavLst>
                                    </p:anim>
                                    <p:anim calcmode="lin" valueType="num">
                                      <p:cBhvr>
                                        <p:cTn id="39" dur="500" fill="hold"/>
                                        <p:tgtEl>
                                          <p:spTgt spid="2719"/>
                                        </p:tgtEl>
                                        <p:attrNameLst>
                                          <p:attrName>ppt_h</p:attrName>
                                        </p:attrNameLst>
                                      </p:cBhvr>
                                      <p:tavLst>
                                        <p:tav tm="0">
                                          <p:val>
                                            <p:strVal val="4*#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grpId="8" nodeType="clickEffect">
                                  <p:stCondLst>
                                    <p:cond delay="0"/>
                                  </p:stCondLst>
                                  <p:iterate>
                                    <p:tmAbs val="0"/>
                                  </p:iterate>
                                  <p:childTnLst>
                                    <p:set>
                                      <p:cBhvr>
                                        <p:cTn id="43" fill="hold"/>
                                        <p:tgtEl>
                                          <p:spTgt spid="2721"/>
                                        </p:tgtEl>
                                        <p:attrNameLst>
                                          <p:attrName>style.visibility</p:attrName>
                                        </p:attrNameLst>
                                      </p:cBhvr>
                                      <p:to>
                                        <p:strVal val="visible"/>
                                      </p:to>
                                    </p:set>
                                    <p:anim calcmode="lin" valueType="num">
                                      <p:cBhvr>
                                        <p:cTn id="44" dur="500" fill="hold"/>
                                        <p:tgtEl>
                                          <p:spTgt spid="2721"/>
                                        </p:tgtEl>
                                        <p:attrNameLst>
                                          <p:attrName>ppt_w</p:attrName>
                                        </p:attrNameLst>
                                      </p:cBhvr>
                                      <p:tavLst>
                                        <p:tav tm="0">
                                          <p:val>
                                            <p:strVal val="4*#ppt_w"/>
                                          </p:val>
                                        </p:tav>
                                        <p:tav tm="100000">
                                          <p:val>
                                            <p:strVal val="#ppt_w"/>
                                          </p:val>
                                        </p:tav>
                                      </p:tavLst>
                                    </p:anim>
                                    <p:anim calcmode="lin" valueType="num">
                                      <p:cBhvr>
                                        <p:cTn id="45" dur="500" fill="hold"/>
                                        <p:tgtEl>
                                          <p:spTgt spid="2721"/>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3" presetClass="entr" presetSubtype="32" fill="hold" grpId="9" nodeType="afterEffect">
                                  <p:stCondLst>
                                    <p:cond delay="0"/>
                                  </p:stCondLst>
                                  <p:iterate>
                                    <p:tmAbs val="0"/>
                                  </p:iterate>
                                  <p:childTnLst>
                                    <p:set>
                                      <p:cBhvr>
                                        <p:cTn id="48" fill="hold"/>
                                        <p:tgtEl>
                                          <p:spTgt spid="2729"/>
                                        </p:tgtEl>
                                        <p:attrNameLst>
                                          <p:attrName>style.visibility</p:attrName>
                                        </p:attrNameLst>
                                      </p:cBhvr>
                                      <p:to>
                                        <p:strVal val="visible"/>
                                      </p:to>
                                    </p:set>
                                    <p:anim calcmode="lin" valueType="num">
                                      <p:cBhvr>
                                        <p:cTn id="49" dur="500" fill="hold"/>
                                        <p:tgtEl>
                                          <p:spTgt spid="2729"/>
                                        </p:tgtEl>
                                        <p:attrNameLst>
                                          <p:attrName>ppt_w</p:attrName>
                                        </p:attrNameLst>
                                      </p:cBhvr>
                                      <p:tavLst>
                                        <p:tav tm="0">
                                          <p:val>
                                            <p:strVal val="4*#ppt_w"/>
                                          </p:val>
                                        </p:tav>
                                        <p:tav tm="100000">
                                          <p:val>
                                            <p:strVal val="#ppt_w"/>
                                          </p:val>
                                        </p:tav>
                                      </p:tavLst>
                                    </p:anim>
                                    <p:anim calcmode="lin" valueType="num">
                                      <p:cBhvr>
                                        <p:cTn id="50" dur="500" fill="hold"/>
                                        <p:tgtEl>
                                          <p:spTgt spid="2729"/>
                                        </p:tgtEl>
                                        <p:attrNameLst>
                                          <p:attrName>ppt_h</p:attrName>
                                        </p:attrNameLst>
                                      </p:cBhvr>
                                      <p:tavLst>
                                        <p:tav tm="0">
                                          <p:val>
                                            <p:strVal val="4*#ppt_h"/>
                                          </p:val>
                                        </p:tav>
                                        <p:tav tm="100000">
                                          <p:val>
                                            <p:strVal val="#ppt_h"/>
                                          </p:val>
                                        </p:tav>
                                      </p:tavLst>
                                    </p:anim>
                                  </p:childTnLst>
                                </p:cTn>
                              </p:par>
                            </p:childTnLst>
                          </p:cTn>
                        </p:par>
                        <p:par>
                          <p:cTn id="51" fill="hold">
                            <p:stCondLst>
                              <p:cond delay="1000"/>
                            </p:stCondLst>
                            <p:childTnLst>
                              <p:par>
                                <p:cTn id="52" presetID="22" presetClass="entr" presetSubtype="8" fill="hold" grpId="10" nodeType="afterEffect">
                                  <p:stCondLst>
                                    <p:cond delay="0"/>
                                  </p:stCondLst>
                                  <p:iterate>
                                    <p:tmAbs val="0"/>
                                  </p:iterate>
                                  <p:childTnLst>
                                    <p:set>
                                      <p:cBhvr>
                                        <p:cTn id="53" fill="hold"/>
                                        <p:tgtEl>
                                          <p:spTgt spid="2748"/>
                                        </p:tgtEl>
                                        <p:attrNameLst>
                                          <p:attrName>style.visibility</p:attrName>
                                        </p:attrNameLst>
                                      </p:cBhvr>
                                      <p:to>
                                        <p:strVal val="visible"/>
                                      </p:to>
                                    </p:set>
                                    <p:animEffect transition="in" filter="wipe(left)">
                                      <p:cBhvr>
                                        <p:cTn id="54" dur="500"/>
                                        <p:tgtEl>
                                          <p:spTgt spid="2748"/>
                                        </p:tgtEl>
                                      </p:cBhvr>
                                    </p:animEffect>
                                  </p:childTnLst>
                                </p:cTn>
                              </p:par>
                            </p:childTnLst>
                          </p:cTn>
                        </p:par>
                      </p:childTnLst>
                    </p:cTn>
                  </p:par>
                  <p:par>
                    <p:cTn id="55" fill="hold">
                      <p:stCondLst>
                        <p:cond delay="indefinite"/>
                      </p:stCondLst>
                      <p:childTnLst>
                        <p:par>
                          <p:cTn id="56" fill="hold">
                            <p:stCondLst>
                              <p:cond delay="0"/>
                            </p:stCondLst>
                            <p:childTnLst>
                              <p:par>
                                <p:cTn id="57" presetID="23" presetClass="entr" presetSubtype="32" fill="hold" grpId="11" nodeType="clickEffect">
                                  <p:stCondLst>
                                    <p:cond delay="0"/>
                                  </p:stCondLst>
                                  <p:iterate>
                                    <p:tmAbs val="0"/>
                                  </p:iterate>
                                  <p:childTnLst>
                                    <p:set>
                                      <p:cBhvr>
                                        <p:cTn id="58" fill="hold"/>
                                        <p:tgtEl>
                                          <p:spTgt spid="2720"/>
                                        </p:tgtEl>
                                        <p:attrNameLst>
                                          <p:attrName>style.visibility</p:attrName>
                                        </p:attrNameLst>
                                      </p:cBhvr>
                                      <p:to>
                                        <p:strVal val="visible"/>
                                      </p:to>
                                    </p:set>
                                    <p:anim calcmode="lin" valueType="num">
                                      <p:cBhvr>
                                        <p:cTn id="59" dur="500" fill="hold"/>
                                        <p:tgtEl>
                                          <p:spTgt spid="2720"/>
                                        </p:tgtEl>
                                        <p:attrNameLst>
                                          <p:attrName>ppt_w</p:attrName>
                                        </p:attrNameLst>
                                      </p:cBhvr>
                                      <p:tavLst>
                                        <p:tav tm="0">
                                          <p:val>
                                            <p:strVal val="4*#ppt_w"/>
                                          </p:val>
                                        </p:tav>
                                        <p:tav tm="100000">
                                          <p:val>
                                            <p:strVal val="#ppt_w"/>
                                          </p:val>
                                        </p:tav>
                                      </p:tavLst>
                                    </p:anim>
                                    <p:anim calcmode="lin" valueType="num">
                                      <p:cBhvr>
                                        <p:cTn id="60" dur="500" fill="hold"/>
                                        <p:tgtEl>
                                          <p:spTgt spid="2720"/>
                                        </p:tgtEl>
                                        <p:attrNameLst>
                                          <p:attrName>ppt_h</p:attrName>
                                        </p:attrNameLst>
                                      </p:cBhvr>
                                      <p:tavLst>
                                        <p:tav tm="0">
                                          <p:val>
                                            <p:strVal val="4*#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32" fill="hold" grpId="12" nodeType="clickEffect">
                                  <p:stCondLst>
                                    <p:cond delay="0"/>
                                  </p:stCondLst>
                                  <p:iterate>
                                    <p:tmAbs val="0"/>
                                  </p:iterate>
                                  <p:childTnLst>
                                    <p:set>
                                      <p:cBhvr>
                                        <p:cTn id="64" fill="hold"/>
                                        <p:tgtEl>
                                          <p:spTgt spid="2724"/>
                                        </p:tgtEl>
                                        <p:attrNameLst>
                                          <p:attrName>style.visibility</p:attrName>
                                        </p:attrNameLst>
                                      </p:cBhvr>
                                      <p:to>
                                        <p:strVal val="visible"/>
                                      </p:to>
                                    </p:set>
                                    <p:anim calcmode="lin" valueType="num">
                                      <p:cBhvr>
                                        <p:cTn id="65" dur="500" fill="hold"/>
                                        <p:tgtEl>
                                          <p:spTgt spid="2724"/>
                                        </p:tgtEl>
                                        <p:attrNameLst>
                                          <p:attrName>ppt_w</p:attrName>
                                        </p:attrNameLst>
                                      </p:cBhvr>
                                      <p:tavLst>
                                        <p:tav tm="0">
                                          <p:val>
                                            <p:strVal val="4*#ppt_w"/>
                                          </p:val>
                                        </p:tav>
                                        <p:tav tm="100000">
                                          <p:val>
                                            <p:strVal val="#ppt_w"/>
                                          </p:val>
                                        </p:tav>
                                      </p:tavLst>
                                    </p:anim>
                                    <p:anim calcmode="lin" valueType="num">
                                      <p:cBhvr>
                                        <p:cTn id="66" dur="500" fill="hold"/>
                                        <p:tgtEl>
                                          <p:spTgt spid="2724"/>
                                        </p:tgtEl>
                                        <p:attrNameLst>
                                          <p:attrName>ppt_h</p:attrName>
                                        </p:attrNameLst>
                                      </p:cBhvr>
                                      <p:tavLst>
                                        <p:tav tm="0">
                                          <p:val>
                                            <p:strVal val="4*#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grpId="13" nodeType="clickEffect">
                                  <p:stCondLst>
                                    <p:cond delay="0"/>
                                  </p:stCondLst>
                                  <p:iterate>
                                    <p:tmAbs val="0"/>
                                  </p:iterate>
                                  <p:childTnLst>
                                    <p:set>
                                      <p:cBhvr>
                                        <p:cTn id="70" fill="hold"/>
                                        <p:tgtEl>
                                          <p:spTgt spid="2723"/>
                                        </p:tgtEl>
                                        <p:attrNameLst>
                                          <p:attrName>style.visibility</p:attrName>
                                        </p:attrNameLst>
                                      </p:cBhvr>
                                      <p:to>
                                        <p:strVal val="visible"/>
                                      </p:to>
                                    </p:set>
                                    <p:anim calcmode="lin" valueType="num">
                                      <p:cBhvr>
                                        <p:cTn id="71" dur="500" fill="hold"/>
                                        <p:tgtEl>
                                          <p:spTgt spid="2723"/>
                                        </p:tgtEl>
                                        <p:attrNameLst>
                                          <p:attrName>ppt_w</p:attrName>
                                        </p:attrNameLst>
                                      </p:cBhvr>
                                      <p:tavLst>
                                        <p:tav tm="0">
                                          <p:val>
                                            <p:strVal val="4*#ppt_w"/>
                                          </p:val>
                                        </p:tav>
                                        <p:tav tm="100000">
                                          <p:val>
                                            <p:strVal val="#ppt_w"/>
                                          </p:val>
                                        </p:tav>
                                      </p:tavLst>
                                    </p:anim>
                                    <p:anim calcmode="lin" valueType="num">
                                      <p:cBhvr>
                                        <p:cTn id="72" dur="500" fill="hold"/>
                                        <p:tgtEl>
                                          <p:spTgt spid="2723"/>
                                        </p:tgtEl>
                                        <p:attrNameLst>
                                          <p:attrName>ppt_h</p:attrName>
                                        </p:attrNameLst>
                                      </p:cBhvr>
                                      <p:tavLst>
                                        <p:tav tm="0">
                                          <p:val>
                                            <p:strVal val="4*#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32" fill="hold" grpId="14" nodeType="clickEffect">
                                  <p:stCondLst>
                                    <p:cond delay="0"/>
                                  </p:stCondLst>
                                  <p:iterate>
                                    <p:tmAbs val="0"/>
                                  </p:iterate>
                                  <p:childTnLst>
                                    <p:set>
                                      <p:cBhvr>
                                        <p:cTn id="76" fill="hold"/>
                                        <p:tgtEl>
                                          <p:spTgt spid="2726"/>
                                        </p:tgtEl>
                                        <p:attrNameLst>
                                          <p:attrName>style.visibility</p:attrName>
                                        </p:attrNameLst>
                                      </p:cBhvr>
                                      <p:to>
                                        <p:strVal val="visible"/>
                                      </p:to>
                                    </p:set>
                                    <p:anim calcmode="lin" valueType="num">
                                      <p:cBhvr>
                                        <p:cTn id="77" dur="500" fill="hold"/>
                                        <p:tgtEl>
                                          <p:spTgt spid="2726"/>
                                        </p:tgtEl>
                                        <p:attrNameLst>
                                          <p:attrName>ppt_w</p:attrName>
                                        </p:attrNameLst>
                                      </p:cBhvr>
                                      <p:tavLst>
                                        <p:tav tm="0">
                                          <p:val>
                                            <p:strVal val="4*#ppt_w"/>
                                          </p:val>
                                        </p:tav>
                                        <p:tav tm="100000">
                                          <p:val>
                                            <p:strVal val="#ppt_w"/>
                                          </p:val>
                                        </p:tav>
                                      </p:tavLst>
                                    </p:anim>
                                    <p:anim calcmode="lin" valueType="num">
                                      <p:cBhvr>
                                        <p:cTn id="78" dur="500" fill="hold"/>
                                        <p:tgtEl>
                                          <p:spTgt spid="2726"/>
                                        </p:tgtEl>
                                        <p:attrNameLst>
                                          <p:attrName>ppt_h</p:attrName>
                                        </p:attrNameLst>
                                      </p:cBhvr>
                                      <p:tavLst>
                                        <p:tav tm="0">
                                          <p:val>
                                            <p:strVal val="4*#ppt_h"/>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32" fill="hold" grpId="15" nodeType="clickEffect">
                                  <p:stCondLst>
                                    <p:cond delay="0"/>
                                  </p:stCondLst>
                                  <p:iterate>
                                    <p:tmAbs val="0"/>
                                  </p:iterate>
                                  <p:childTnLst>
                                    <p:set>
                                      <p:cBhvr>
                                        <p:cTn id="82" fill="hold"/>
                                        <p:tgtEl>
                                          <p:spTgt spid="2725"/>
                                        </p:tgtEl>
                                        <p:attrNameLst>
                                          <p:attrName>style.visibility</p:attrName>
                                        </p:attrNameLst>
                                      </p:cBhvr>
                                      <p:to>
                                        <p:strVal val="visible"/>
                                      </p:to>
                                    </p:set>
                                    <p:anim calcmode="lin" valueType="num">
                                      <p:cBhvr>
                                        <p:cTn id="83" dur="500" fill="hold"/>
                                        <p:tgtEl>
                                          <p:spTgt spid="2725"/>
                                        </p:tgtEl>
                                        <p:attrNameLst>
                                          <p:attrName>ppt_w</p:attrName>
                                        </p:attrNameLst>
                                      </p:cBhvr>
                                      <p:tavLst>
                                        <p:tav tm="0">
                                          <p:val>
                                            <p:strVal val="4*#ppt_w"/>
                                          </p:val>
                                        </p:tav>
                                        <p:tav tm="100000">
                                          <p:val>
                                            <p:strVal val="#ppt_w"/>
                                          </p:val>
                                        </p:tav>
                                      </p:tavLst>
                                    </p:anim>
                                    <p:anim calcmode="lin" valueType="num">
                                      <p:cBhvr>
                                        <p:cTn id="84" dur="500" fill="hold"/>
                                        <p:tgtEl>
                                          <p:spTgt spid="2725"/>
                                        </p:tgtEl>
                                        <p:attrNameLst>
                                          <p:attrName>ppt_h</p:attrName>
                                        </p:attrNameLst>
                                      </p:cBhvr>
                                      <p:tavLst>
                                        <p:tav tm="0">
                                          <p:val>
                                            <p:strVal val="4*#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32" fill="hold" grpId="16" nodeType="clickEffect">
                                  <p:stCondLst>
                                    <p:cond delay="0"/>
                                  </p:stCondLst>
                                  <p:iterate>
                                    <p:tmAbs val="0"/>
                                  </p:iterate>
                                  <p:childTnLst>
                                    <p:set>
                                      <p:cBhvr>
                                        <p:cTn id="88" fill="hold"/>
                                        <p:tgtEl>
                                          <p:spTgt spid="2722"/>
                                        </p:tgtEl>
                                        <p:attrNameLst>
                                          <p:attrName>style.visibility</p:attrName>
                                        </p:attrNameLst>
                                      </p:cBhvr>
                                      <p:to>
                                        <p:strVal val="visible"/>
                                      </p:to>
                                    </p:set>
                                    <p:anim calcmode="lin" valueType="num">
                                      <p:cBhvr>
                                        <p:cTn id="89" dur="500" fill="hold"/>
                                        <p:tgtEl>
                                          <p:spTgt spid="2722"/>
                                        </p:tgtEl>
                                        <p:attrNameLst>
                                          <p:attrName>ppt_w</p:attrName>
                                        </p:attrNameLst>
                                      </p:cBhvr>
                                      <p:tavLst>
                                        <p:tav tm="0">
                                          <p:val>
                                            <p:strVal val="4*#ppt_w"/>
                                          </p:val>
                                        </p:tav>
                                        <p:tav tm="100000">
                                          <p:val>
                                            <p:strVal val="#ppt_w"/>
                                          </p:val>
                                        </p:tav>
                                      </p:tavLst>
                                    </p:anim>
                                    <p:anim calcmode="lin" valueType="num">
                                      <p:cBhvr>
                                        <p:cTn id="90" dur="500" fill="hold"/>
                                        <p:tgtEl>
                                          <p:spTgt spid="2722"/>
                                        </p:tgtEl>
                                        <p:attrNameLst>
                                          <p:attrName>ppt_h</p:attrName>
                                        </p:attrNameLst>
                                      </p:cBhvr>
                                      <p:tavLst>
                                        <p:tav tm="0">
                                          <p:val>
                                            <p:strVal val="4*#ppt_h"/>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grpId="17" nodeType="clickEffect">
                                  <p:stCondLst>
                                    <p:cond delay="0"/>
                                  </p:stCondLst>
                                  <p:iterate>
                                    <p:tmAbs val="0"/>
                                  </p:iterate>
                                  <p:childTnLst>
                                    <p:set>
                                      <p:cBhvr>
                                        <p:cTn id="94" fill="hold"/>
                                        <p:tgtEl>
                                          <p:spTgt spid="2740"/>
                                        </p:tgtEl>
                                        <p:attrNameLst>
                                          <p:attrName>style.visibility</p:attrName>
                                        </p:attrNameLst>
                                      </p:cBhvr>
                                      <p:to>
                                        <p:strVal val="visible"/>
                                      </p:to>
                                    </p:set>
                                    <p:anim calcmode="lin" valueType="num">
                                      <p:cBhvr>
                                        <p:cTn id="95" dur="500" fill="hold"/>
                                        <p:tgtEl>
                                          <p:spTgt spid="2740"/>
                                        </p:tgtEl>
                                        <p:attrNameLst>
                                          <p:attrName>ppt_w</p:attrName>
                                        </p:attrNameLst>
                                      </p:cBhvr>
                                      <p:tavLst>
                                        <p:tav tm="0">
                                          <p:val>
                                            <p:strVal val="4*#ppt_w"/>
                                          </p:val>
                                        </p:tav>
                                        <p:tav tm="100000">
                                          <p:val>
                                            <p:strVal val="#ppt_w"/>
                                          </p:val>
                                        </p:tav>
                                      </p:tavLst>
                                    </p:anim>
                                    <p:anim calcmode="lin" valueType="num">
                                      <p:cBhvr>
                                        <p:cTn id="96" dur="500" fill="hold"/>
                                        <p:tgtEl>
                                          <p:spTgt spid="2740"/>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2" presetClass="entr" presetSubtype="9" fill="hold" grpId="18" nodeType="afterEffect">
                                  <p:stCondLst>
                                    <p:cond delay="0"/>
                                  </p:stCondLst>
                                  <p:iterate>
                                    <p:tmAbs val="0"/>
                                  </p:iterate>
                                  <p:childTnLst>
                                    <p:set>
                                      <p:cBhvr>
                                        <p:cTn id="99" fill="hold"/>
                                        <p:tgtEl>
                                          <p:spTgt spid="2742"/>
                                        </p:tgtEl>
                                        <p:attrNameLst>
                                          <p:attrName>style.visibility</p:attrName>
                                        </p:attrNameLst>
                                      </p:cBhvr>
                                      <p:to>
                                        <p:strVal val="visible"/>
                                      </p:to>
                                    </p:set>
                                    <p:anim calcmode="lin" valueType="num">
                                      <p:cBhvr>
                                        <p:cTn id="100" dur="500" fill="hold"/>
                                        <p:tgtEl>
                                          <p:spTgt spid="2742"/>
                                        </p:tgtEl>
                                        <p:attrNameLst>
                                          <p:attrName>ppt_x</p:attrName>
                                        </p:attrNameLst>
                                      </p:cBhvr>
                                      <p:tavLst>
                                        <p:tav tm="0">
                                          <p:val>
                                            <p:strVal val="0-#ppt_w/2"/>
                                          </p:val>
                                        </p:tav>
                                        <p:tav tm="100000">
                                          <p:val>
                                            <p:strVal val="#ppt_x"/>
                                          </p:val>
                                        </p:tav>
                                      </p:tavLst>
                                    </p:anim>
                                    <p:anim calcmode="lin" valueType="num">
                                      <p:cBhvr>
                                        <p:cTn id="101" dur="500" fill="hold"/>
                                        <p:tgtEl>
                                          <p:spTgt spid="27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8" grpId="4" animBg="1" advAuto="0"/>
      <p:bldP spid="2719" grpId="7" animBg="1" advAuto="0"/>
      <p:bldP spid="2720" grpId="11" animBg="1" advAuto="0"/>
      <p:bldP spid="2721" grpId="8" animBg="1" advAuto="0"/>
      <p:bldP spid="2722" grpId="16" animBg="1" advAuto="0"/>
      <p:bldP spid="2723" grpId="13" animBg="1" advAuto="0"/>
      <p:bldP spid="2724" grpId="12" animBg="1" advAuto="0"/>
      <p:bldP spid="2725" grpId="15" animBg="1" advAuto="0"/>
      <p:bldP spid="2726" grpId="14" animBg="1" advAuto="0"/>
      <p:bldP spid="2729" grpId="9" animBg="1" advAuto="0"/>
      <p:bldP spid="2730" grpId="6" animBg="1" advAuto="0"/>
      <p:bldP spid="2731" grpId="5" animBg="1" advAuto="0"/>
      <p:bldP spid="2740" grpId="17" animBg="1" advAuto="0"/>
      <p:bldP spid="2742" grpId="18" animBg="1" advAuto="0"/>
      <p:bldP spid="2743" grpId="3" animBg="1" advAuto="0"/>
      <p:bldP spid="2748" grpId="10" animBg="1" advAuto="0"/>
      <p:bldP spid="2749" grpId="1" animBg="1" advAuto="0"/>
      <p:bldP spid="2749"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0" name="Rectangle 2"/>
          <p:cNvSpPr/>
          <p:nvPr/>
        </p:nvSpPr>
        <p:spPr>
          <a:xfrm>
            <a:off x="2527300" y="635000"/>
            <a:ext cx="5753100" cy="5600700"/>
          </a:xfrm>
          <a:prstGeom prst="rect">
            <a:avLst/>
          </a:prstGeom>
          <a:gradFill>
            <a:gsLst>
              <a:gs pos="0">
                <a:srgbClr val="000000"/>
              </a:gs>
              <a:gs pos="50000">
                <a:srgbClr val="0337CB"/>
              </a:gs>
              <a:gs pos="100000">
                <a:srgbClr val="000000"/>
              </a:gs>
            </a:gsLst>
            <a:lin ang="5400000"/>
          </a:gradFill>
          <a:ln w="57150">
            <a:solidFill>
              <a:schemeClr val="accent2"/>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2775" name="Group 3"/>
          <p:cNvGrpSpPr/>
          <p:nvPr/>
        </p:nvGrpSpPr>
        <p:grpSpPr>
          <a:xfrm>
            <a:off x="5473699" y="2120899"/>
            <a:ext cx="558801" cy="3644901"/>
            <a:chOff x="0" y="0"/>
            <a:chExt cx="558800" cy="3644900"/>
          </a:xfrm>
        </p:grpSpPr>
        <p:grpSp>
          <p:nvGrpSpPr>
            <p:cNvPr id="2773" name="Group 4"/>
            <p:cNvGrpSpPr/>
            <p:nvPr/>
          </p:nvGrpSpPr>
          <p:grpSpPr>
            <a:xfrm>
              <a:off x="330200" y="-1"/>
              <a:ext cx="228600" cy="2247901"/>
              <a:chOff x="0" y="0"/>
              <a:chExt cx="228600" cy="2247900"/>
            </a:xfrm>
          </p:grpSpPr>
          <p:sp>
            <p:nvSpPr>
              <p:cNvPr id="2771" name="Freeform 5"/>
              <p:cNvSpPr/>
              <p:nvPr/>
            </p:nvSpPr>
            <p:spPr>
              <a:xfrm>
                <a:off x="0" y="-1"/>
                <a:ext cx="228600" cy="393836"/>
              </a:xfrm>
              <a:custGeom>
                <a:avLst/>
                <a:gdLst/>
                <a:ahLst/>
                <a:cxnLst>
                  <a:cxn ang="0">
                    <a:pos x="wd2" y="hd2"/>
                  </a:cxn>
                  <a:cxn ang="5400000">
                    <a:pos x="wd2" y="hd2"/>
                  </a:cxn>
                  <a:cxn ang="10800000">
                    <a:pos x="wd2" y="hd2"/>
                  </a:cxn>
                  <a:cxn ang="16200000">
                    <a:pos x="wd2" y="hd2"/>
                  </a:cxn>
                </a:cxnLst>
                <a:rect l="0" t="0" r="r" b="b"/>
                <a:pathLst>
                  <a:path w="21600" h="21521" extrusionOk="0">
                    <a:moveTo>
                      <a:pt x="12000" y="19431"/>
                    </a:moveTo>
                    <a:cubicBezTo>
                      <a:pt x="17550" y="17263"/>
                      <a:pt x="17100" y="15267"/>
                      <a:pt x="19200" y="11798"/>
                    </a:cubicBezTo>
                    <a:cubicBezTo>
                      <a:pt x="19950" y="10410"/>
                      <a:pt x="21600" y="7634"/>
                      <a:pt x="21600" y="7634"/>
                    </a:cubicBezTo>
                    <a:cubicBezTo>
                      <a:pt x="19950" y="3123"/>
                      <a:pt x="19650" y="1475"/>
                      <a:pt x="12000" y="0"/>
                    </a:cubicBezTo>
                    <a:cubicBezTo>
                      <a:pt x="3900" y="694"/>
                      <a:pt x="1950" y="954"/>
                      <a:pt x="0" y="5552"/>
                    </a:cubicBezTo>
                    <a:cubicBezTo>
                      <a:pt x="1650" y="9629"/>
                      <a:pt x="3150" y="11364"/>
                      <a:pt x="9600" y="13880"/>
                    </a:cubicBezTo>
                    <a:cubicBezTo>
                      <a:pt x="9900" y="15961"/>
                      <a:pt x="9450" y="18130"/>
                      <a:pt x="10800" y="20125"/>
                    </a:cubicBezTo>
                    <a:cubicBezTo>
                      <a:pt x="11250" y="20906"/>
                      <a:pt x="12900" y="21600"/>
                      <a:pt x="14400" y="21513"/>
                    </a:cubicBezTo>
                    <a:cubicBezTo>
                      <a:pt x="15750" y="21340"/>
                      <a:pt x="17550" y="20125"/>
                      <a:pt x="16800" y="19431"/>
                    </a:cubicBezTo>
                    <a:cubicBezTo>
                      <a:pt x="15900" y="18651"/>
                      <a:pt x="13500" y="19431"/>
                      <a:pt x="12000" y="19431"/>
                    </a:cubicBezTo>
                    <a:close/>
                  </a:path>
                </a:pathLst>
              </a:custGeom>
              <a:blipFill rotWithShape="1">
                <a:blip r:embed="rId3"/>
                <a:srcRect/>
                <a:tile tx="0" ty="0" sx="100000" sy="100000" flip="none" algn="tl"/>
              </a:blipFill>
              <a:ln w="12700" cap="flat">
                <a:solidFill>
                  <a:srgbClr val="7AFEEE"/>
                </a:solidFill>
                <a:prstDash val="solid"/>
                <a:round/>
              </a:ln>
              <a:effectLst>
                <a:outerShdw dist="7184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772" name="Freeform 6"/>
              <p:cNvSpPr/>
              <p:nvPr/>
            </p:nvSpPr>
            <p:spPr>
              <a:xfrm>
                <a:off x="25400" y="368300"/>
                <a:ext cx="114300" cy="18796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000" y="1532"/>
                      <a:pt x="10200" y="3083"/>
                      <a:pt x="7200" y="4670"/>
                    </a:cubicBezTo>
                    <a:cubicBezTo>
                      <a:pt x="8400" y="7553"/>
                      <a:pt x="4800" y="8939"/>
                      <a:pt x="14400" y="11238"/>
                    </a:cubicBezTo>
                    <a:cubicBezTo>
                      <a:pt x="12300" y="12059"/>
                      <a:pt x="9000" y="12770"/>
                      <a:pt x="4800" y="13573"/>
                    </a:cubicBezTo>
                    <a:cubicBezTo>
                      <a:pt x="3000" y="13865"/>
                      <a:pt x="0" y="14449"/>
                      <a:pt x="0" y="14449"/>
                    </a:cubicBezTo>
                    <a:cubicBezTo>
                      <a:pt x="1500" y="16875"/>
                      <a:pt x="3000" y="18280"/>
                      <a:pt x="12000" y="20432"/>
                    </a:cubicBezTo>
                    <a:cubicBezTo>
                      <a:pt x="11100" y="20670"/>
                      <a:pt x="10500" y="20907"/>
                      <a:pt x="9600" y="21162"/>
                    </a:cubicBezTo>
                    <a:cubicBezTo>
                      <a:pt x="8700" y="21308"/>
                      <a:pt x="7200" y="21600"/>
                      <a:pt x="7200" y="21600"/>
                    </a:cubicBezTo>
                  </a:path>
                </a:pathLst>
              </a:custGeom>
              <a:noFill/>
              <a:ln w="28575" cap="flat">
                <a:solidFill>
                  <a:srgbClr val="7AFEEE"/>
                </a:solidFill>
                <a:prstDash val="solid"/>
                <a:round/>
              </a:ln>
              <a:effectLst>
                <a:outerShdw dist="7184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774" name="Freeform 7"/>
            <p:cNvSpPr/>
            <p:nvPr/>
          </p:nvSpPr>
          <p:spPr>
            <a:xfrm>
              <a:off x="-1" y="2159000"/>
              <a:ext cx="431801" cy="1485900"/>
            </a:xfrm>
            <a:custGeom>
              <a:avLst/>
              <a:gdLst/>
              <a:ahLst/>
              <a:cxnLst>
                <a:cxn ang="0">
                  <a:pos x="wd2" y="hd2"/>
                </a:cxn>
                <a:cxn ang="5400000">
                  <a:pos x="wd2" y="hd2"/>
                </a:cxn>
                <a:cxn ang="10800000">
                  <a:pos x="wd2" y="hd2"/>
                </a:cxn>
                <a:cxn ang="16200000">
                  <a:pos x="wd2" y="hd2"/>
                </a:cxn>
              </a:cxnLst>
              <a:rect l="0" t="0" r="r" b="b"/>
              <a:pathLst>
                <a:path w="21442" h="21508" extrusionOk="0">
                  <a:moveTo>
                    <a:pt x="19550" y="0"/>
                  </a:moveTo>
                  <a:cubicBezTo>
                    <a:pt x="18289" y="69"/>
                    <a:pt x="15924" y="161"/>
                    <a:pt x="15136" y="551"/>
                  </a:cubicBezTo>
                  <a:cubicBezTo>
                    <a:pt x="13401" y="1333"/>
                    <a:pt x="13086" y="2528"/>
                    <a:pt x="11352" y="3309"/>
                  </a:cubicBezTo>
                  <a:cubicBezTo>
                    <a:pt x="8514" y="4527"/>
                    <a:pt x="6858" y="5377"/>
                    <a:pt x="5676" y="6802"/>
                  </a:cubicBezTo>
                  <a:cubicBezTo>
                    <a:pt x="5361" y="8939"/>
                    <a:pt x="5439" y="11259"/>
                    <a:pt x="3784" y="13419"/>
                  </a:cubicBezTo>
                  <a:cubicBezTo>
                    <a:pt x="2838" y="14545"/>
                    <a:pt x="788" y="15373"/>
                    <a:pt x="0" y="16545"/>
                  </a:cubicBezTo>
                  <a:cubicBezTo>
                    <a:pt x="631" y="18567"/>
                    <a:pt x="709" y="20290"/>
                    <a:pt x="6937" y="21508"/>
                  </a:cubicBezTo>
                  <a:cubicBezTo>
                    <a:pt x="9460" y="21301"/>
                    <a:pt x="11431" y="21163"/>
                    <a:pt x="12613" y="20405"/>
                  </a:cubicBezTo>
                  <a:cubicBezTo>
                    <a:pt x="13086" y="20037"/>
                    <a:pt x="13401" y="19670"/>
                    <a:pt x="13874" y="19302"/>
                  </a:cubicBezTo>
                  <a:cubicBezTo>
                    <a:pt x="14032" y="19118"/>
                    <a:pt x="14505" y="18751"/>
                    <a:pt x="14505" y="18751"/>
                  </a:cubicBezTo>
                  <a:cubicBezTo>
                    <a:pt x="14269" y="18130"/>
                    <a:pt x="14426" y="17487"/>
                    <a:pt x="13874" y="16912"/>
                  </a:cubicBezTo>
                  <a:cubicBezTo>
                    <a:pt x="13401" y="16476"/>
                    <a:pt x="11825" y="16223"/>
                    <a:pt x="11352" y="15809"/>
                  </a:cubicBezTo>
                  <a:cubicBezTo>
                    <a:pt x="10879" y="15442"/>
                    <a:pt x="10091" y="14706"/>
                    <a:pt x="10091" y="14706"/>
                  </a:cubicBezTo>
                  <a:cubicBezTo>
                    <a:pt x="11194" y="13718"/>
                    <a:pt x="13796" y="13902"/>
                    <a:pt x="17028" y="13603"/>
                  </a:cubicBezTo>
                  <a:cubicBezTo>
                    <a:pt x="19077" y="11788"/>
                    <a:pt x="17028" y="13741"/>
                    <a:pt x="18289" y="9375"/>
                  </a:cubicBezTo>
                  <a:cubicBezTo>
                    <a:pt x="18526" y="8318"/>
                    <a:pt x="20496" y="7261"/>
                    <a:pt x="21442" y="6250"/>
                  </a:cubicBezTo>
                  <a:cubicBezTo>
                    <a:pt x="20812" y="4596"/>
                    <a:pt x="19550" y="3240"/>
                    <a:pt x="21442" y="1654"/>
                  </a:cubicBezTo>
                  <a:cubicBezTo>
                    <a:pt x="21206" y="1287"/>
                    <a:pt x="21600" y="827"/>
                    <a:pt x="20812" y="551"/>
                  </a:cubicBezTo>
                  <a:cubicBezTo>
                    <a:pt x="18841" y="-92"/>
                    <a:pt x="13953" y="391"/>
                    <a:pt x="19550" y="0"/>
                  </a:cubicBezTo>
                  <a:close/>
                </a:path>
              </a:pathLst>
            </a:custGeom>
            <a:blipFill rotWithShape="1">
              <a:blip r:embed="rId3"/>
              <a:srcRect/>
              <a:tile tx="0" ty="0" sx="100000" sy="100000" flip="none" algn="tl"/>
            </a:blipFill>
            <a:ln w="12700" cap="flat">
              <a:solidFill>
                <a:srgbClr val="7AFEEE"/>
              </a:solidFill>
              <a:prstDash val="solid"/>
              <a:round/>
            </a:ln>
            <a:effectLst>
              <a:outerShdw dist="71842" dir="27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grpSp>
        <p:nvGrpSpPr>
          <p:cNvPr id="2778" name="Group 8"/>
          <p:cNvGrpSpPr/>
          <p:nvPr/>
        </p:nvGrpSpPr>
        <p:grpSpPr>
          <a:xfrm>
            <a:off x="3073399" y="1079500"/>
            <a:ext cx="2311198" cy="4584700"/>
            <a:chOff x="0" y="0"/>
            <a:chExt cx="2311196" cy="4584700"/>
          </a:xfrm>
        </p:grpSpPr>
        <p:sp>
          <p:nvSpPr>
            <p:cNvPr id="2776" name="Freeform 9"/>
            <p:cNvSpPr/>
            <p:nvPr/>
          </p:nvSpPr>
          <p:spPr>
            <a:xfrm>
              <a:off x="584199" y="0"/>
              <a:ext cx="1726998" cy="4140200"/>
            </a:xfrm>
            <a:custGeom>
              <a:avLst/>
              <a:gdLst/>
              <a:ahLst/>
              <a:cxnLst>
                <a:cxn ang="0">
                  <a:pos x="wd2" y="hd2"/>
                </a:cxn>
                <a:cxn ang="5400000">
                  <a:pos x="wd2" y="hd2"/>
                </a:cxn>
                <a:cxn ang="10800000">
                  <a:pos x="wd2" y="hd2"/>
                </a:cxn>
                <a:cxn ang="16200000">
                  <a:pos x="wd2" y="hd2"/>
                </a:cxn>
              </a:cxnLst>
              <a:rect l="0" t="0" r="r" b="b"/>
              <a:pathLst>
                <a:path w="21518" h="21600" extrusionOk="0">
                  <a:moveTo>
                    <a:pt x="21363" y="0"/>
                  </a:moveTo>
                  <a:cubicBezTo>
                    <a:pt x="21600" y="306"/>
                    <a:pt x="21580" y="696"/>
                    <a:pt x="21204" y="994"/>
                  </a:cubicBezTo>
                  <a:cubicBezTo>
                    <a:pt x="21007" y="1126"/>
                    <a:pt x="20571" y="1391"/>
                    <a:pt x="20571" y="1391"/>
                  </a:cubicBezTo>
                  <a:cubicBezTo>
                    <a:pt x="20393" y="2104"/>
                    <a:pt x="20393" y="2253"/>
                    <a:pt x="19147" y="2650"/>
                  </a:cubicBezTo>
                  <a:cubicBezTo>
                    <a:pt x="18554" y="3371"/>
                    <a:pt x="19484" y="2269"/>
                    <a:pt x="18673" y="3048"/>
                  </a:cubicBezTo>
                  <a:cubicBezTo>
                    <a:pt x="18356" y="3329"/>
                    <a:pt x="18297" y="3777"/>
                    <a:pt x="17881" y="4042"/>
                  </a:cubicBezTo>
                  <a:cubicBezTo>
                    <a:pt x="17466" y="4298"/>
                    <a:pt x="17624" y="4158"/>
                    <a:pt x="17407" y="4439"/>
                  </a:cubicBezTo>
                  <a:cubicBezTo>
                    <a:pt x="17347" y="4787"/>
                    <a:pt x="17426" y="5152"/>
                    <a:pt x="17248" y="5499"/>
                  </a:cubicBezTo>
                  <a:cubicBezTo>
                    <a:pt x="17189" y="5599"/>
                    <a:pt x="16160" y="5715"/>
                    <a:pt x="15824" y="5764"/>
                  </a:cubicBezTo>
                  <a:cubicBezTo>
                    <a:pt x="15666" y="5781"/>
                    <a:pt x="15349" y="5831"/>
                    <a:pt x="15349" y="5831"/>
                  </a:cubicBezTo>
                  <a:cubicBezTo>
                    <a:pt x="14677" y="6237"/>
                    <a:pt x="14815" y="6444"/>
                    <a:pt x="14716" y="7023"/>
                  </a:cubicBezTo>
                  <a:cubicBezTo>
                    <a:pt x="14578" y="7769"/>
                    <a:pt x="14499" y="8522"/>
                    <a:pt x="14242" y="9276"/>
                  </a:cubicBezTo>
                  <a:cubicBezTo>
                    <a:pt x="13668" y="10800"/>
                    <a:pt x="12877" y="12365"/>
                    <a:pt x="11393" y="13782"/>
                  </a:cubicBezTo>
                  <a:cubicBezTo>
                    <a:pt x="10484" y="14618"/>
                    <a:pt x="10246" y="15587"/>
                    <a:pt x="9020" y="16366"/>
                  </a:cubicBezTo>
                  <a:cubicBezTo>
                    <a:pt x="8822" y="16672"/>
                    <a:pt x="8684" y="16780"/>
                    <a:pt x="8070" y="16962"/>
                  </a:cubicBezTo>
                  <a:cubicBezTo>
                    <a:pt x="7853" y="17094"/>
                    <a:pt x="7556" y="17202"/>
                    <a:pt x="7437" y="17360"/>
                  </a:cubicBezTo>
                  <a:cubicBezTo>
                    <a:pt x="7141" y="17724"/>
                    <a:pt x="7081" y="17873"/>
                    <a:pt x="6330" y="18088"/>
                  </a:cubicBezTo>
                  <a:cubicBezTo>
                    <a:pt x="5974" y="18304"/>
                    <a:pt x="5262" y="18602"/>
                    <a:pt x="4747" y="18751"/>
                  </a:cubicBezTo>
                  <a:cubicBezTo>
                    <a:pt x="4174" y="19099"/>
                    <a:pt x="3877" y="19496"/>
                    <a:pt x="3007" y="19745"/>
                  </a:cubicBezTo>
                  <a:cubicBezTo>
                    <a:pt x="2532" y="20026"/>
                    <a:pt x="2097" y="20275"/>
                    <a:pt x="1582" y="20540"/>
                  </a:cubicBezTo>
                  <a:cubicBezTo>
                    <a:pt x="1226" y="20714"/>
                    <a:pt x="1009" y="20722"/>
                    <a:pt x="791" y="20937"/>
                  </a:cubicBezTo>
                  <a:cubicBezTo>
                    <a:pt x="455" y="21236"/>
                    <a:pt x="534" y="21368"/>
                    <a:pt x="0" y="21600"/>
                  </a:cubicBezTo>
                </a:path>
              </a:pathLst>
            </a:custGeom>
            <a:noFill/>
            <a:ln w="38100" cap="flat">
              <a:solidFill>
                <a:srgbClr val="7AFEEE"/>
              </a:solidFill>
              <a:prstDash val="solid"/>
              <a:round/>
            </a:ln>
            <a:effectLst>
              <a:outerShdw dist="45791" dir="3378596"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777" name="Freeform 10"/>
            <p:cNvSpPr/>
            <p:nvPr/>
          </p:nvSpPr>
          <p:spPr>
            <a:xfrm>
              <a:off x="0" y="4076700"/>
              <a:ext cx="622300" cy="508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506" y="3712"/>
                    <a:pt x="20663" y="2498"/>
                    <a:pt x="18514" y="4320"/>
                  </a:cubicBezTo>
                  <a:cubicBezTo>
                    <a:pt x="17798" y="6818"/>
                    <a:pt x="15704" y="8032"/>
                    <a:pt x="14106" y="9720"/>
                  </a:cubicBezTo>
                  <a:cubicBezTo>
                    <a:pt x="9643" y="14242"/>
                    <a:pt x="5180" y="18360"/>
                    <a:pt x="0" y="21600"/>
                  </a:cubicBezTo>
                </a:path>
              </a:pathLst>
            </a:custGeom>
            <a:noFill/>
            <a:ln w="38100" cap="flat">
              <a:solidFill>
                <a:srgbClr val="7AFEEE"/>
              </a:solidFill>
              <a:prstDash val="solid"/>
              <a:round/>
            </a:ln>
            <a:effectLst>
              <a:outerShdw dist="45791" dir="3378596"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779" name="Text Box 14"/>
          <p:cNvSpPr txBox="1"/>
          <p:nvPr/>
        </p:nvSpPr>
        <p:spPr>
          <a:xfrm rot="16313787">
            <a:off x="4554114" y="1353645"/>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A-SE</a:t>
            </a:r>
          </a:p>
        </p:txBody>
      </p:sp>
      <p:sp>
        <p:nvSpPr>
          <p:cNvPr id="2780" name="Text Box 15"/>
          <p:cNvSpPr txBox="1"/>
          <p:nvPr/>
        </p:nvSpPr>
        <p:spPr>
          <a:xfrm rot="20755334">
            <a:off x="5121883" y="2412294"/>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Y-SA-CA</a:t>
            </a:r>
          </a:p>
        </p:txBody>
      </p:sp>
      <p:sp>
        <p:nvSpPr>
          <p:cNvPr id="2781" name="Text Box 16"/>
          <p:cNvSpPr txBox="1"/>
          <p:nvPr/>
        </p:nvSpPr>
        <p:spPr>
          <a:xfrm rot="2606807">
            <a:off x="5851242" y="4290925"/>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GÁT</a:t>
            </a:r>
          </a:p>
        </p:txBody>
      </p:sp>
      <p:sp>
        <p:nvSpPr>
          <p:cNvPr id="2782" name="Text Box 17"/>
          <p:cNvSpPr txBox="1"/>
          <p:nvPr/>
        </p:nvSpPr>
        <p:spPr>
          <a:xfrm rot="19374955">
            <a:off x="4674934" y="3592522"/>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ÉP-RA-IM</a:t>
            </a:r>
          </a:p>
        </p:txBody>
      </p:sp>
      <p:sp>
        <p:nvSpPr>
          <p:cNvPr id="2783" name="Text Box 18"/>
          <p:cNvSpPr txBox="1"/>
          <p:nvPr/>
        </p:nvSpPr>
        <p:spPr>
          <a:xfrm>
            <a:off x="4800600" y="4267200"/>
            <a:ext cx="1763714" cy="3835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BÊN-GIA-MIN</a:t>
            </a:r>
          </a:p>
        </p:txBody>
      </p:sp>
      <p:sp>
        <p:nvSpPr>
          <p:cNvPr id="2784" name="Text Box 19"/>
          <p:cNvSpPr txBox="1"/>
          <p:nvPr/>
        </p:nvSpPr>
        <p:spPr>
          <a:xfrm rot="2953561">
            <a:off x="5749595" y="5027399"/>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RU-BÊN</a:t>
            </a:r>
          </a:p>
        </p:txBody>
      </p:sp>
      <p:sp>
        <p:nvSpPr>
          <p:cNvPr id="2785" name="Text Box 20"/>
          <p:cNvSpPr txBox="1"/>
          <p:nvPr/>
        </p:nvSpPr>
        <p:spPr>
          <a:xfrm rot="18345361">
            <a:off x="3978323" y="3971683"/>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ĐAN</a:t>
            </a:r>
          </a:p>
        </p:txBody>
      </p:sp>
      <p:sp>
        <p:nvSpPr>
          <p:cNvPr id="2786" name="Text Box 21"/>
          <p:cNvSpPr txBox="1"/>
          <p:nvPr/>
        </p:nvSpPr>
        <p:spPr>
          <a:xfrm rot="19171362">
            <a:off x="3877336" y="4696551"/>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GIU-ĐA</a:t>
            </a:r>
          </a:p>
        </p:txBody>
      </p:sp>
      <p:sp>
        <p:nvSpPr>
          <p:cNvPr id="2787" name="Text Box 22"/>
          <p:cNvSpPr txBox="1"/>
          <p:nvPr/>
        </p:nvSpPr>
        <p:spPr>
          <a:xfrm>
            <a:off x="3898900" y="5537200"/>
            <a:ext cx="1612900" cy="38354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SI-MÊ-ÔN</a:t>
            </a:r>
          </a:p>
        </p:txBody>
      </p:sp>
      <p:grpSp>
        <p:nvGrpSpPr>
          <p:cNvPr id="2790" name="Group 23"/>
          <p:cNvGrpSpPr/>
          <p:nvPr/>
        </p:nvGrpSpPr>
        <p:grpSpPr>
          <a:xfrm>
            <a:off x="4397798" y="2923770"/>
            <a:ext cx="3097509" cy="1018288"/>
            <a:chOff x="0" y="0"/>
            <a:chExt cx="3097508" cy="1018286"/>
          </a:xfrm>
        </p:grpSpPr>
        <p:sp>
          <p:nvSpPr>
            <p:cNvPr id="2788" name="Text Box 24"/>
            <p:cNvSpPr txBox="1"/>
            <p:nvPr/>
          </p:nvSpPr>
          <p:spPr>
            <a:xfrm rot="469583">
              <a:off x="18601" y="124010"/>
              <a:ext cx="1612901" cy="383541"/>
            </a:xfrm>
            <a:prstGeom prst="rect">
              <a:avLst/>
            </a:prstGeom>
            <a:noFill/>
            <a:ln w="12700" cap="flat">
              <a:noFill/>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900"/>
                </a:spcBef>
                <a:defRPr>
                  <a:solidFill>
                    <a:srgbClr val="FFFF00"/>
                  </a:solidFill>
                  <a:latin typeface="Comic Sans MS"/>
                  <a:ea typeface="Comic Sans MS"/>
                  <a:cs typeface="Comic Sans MS"/>
                  <a:sym typeface="Comic Sans MS"/>
                </a:defRPr>
              </a:lvl1pPr>
            </a:lstStyle>
            <a:p>
              <a:r>
                <a:t>MA-NA-SE</a:t>
              </a:r>
            </a:p>
          </p:txBody>
        </p:sp>
        <p:sp>
          <p:nvSpPr>
            <p:cNvPr id="2789" name="Text Box 25"/>
            <p:cNvSpPr txBox="1"/>
            <p:nvPr/>
          </p:nvSpPr>
          <p:spPr>
            <a:xfrm rot="20128892">
              <a:off x="1477745" y="317373"/>
              <a:ext cx="1612901" cy="383541"/>
            </a:xfrm>
            <a:prstGeom prst="rect">
              <a:avLst/>
            </a:prstGeom>
            <a:noFill/>
            <a:ln w="12700" cap="flat">
              <a:noFill/>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900"/>
                </a:spcBef>
                <a:defRPr>
                  <a:solidFill>
                    <a:srgbClr val="FFFF00"/>
                  </a:solidFill>
                  <a:latin typeface="Comic Sans MS"/>
                  <a:ea typeface="Comic Sans MS"/>
                  <a:cs typeface="Comic Sans MS"/>
                  <a:sym typeface="Comic Sans MS"/>
                </a:defRPr>
              </a:lvl1pPr>
            </a:lstStyle>
            <a:p>
              <a:r>
                <a:t>MA-NA-SE</a:t>
              </a:r>
            </a:p>
          </p:txBody>
        </p:sp>
      </p:grpSp>
      <p:sp>
        <p:nvSpPr>
          <p:cNvPr id="2791" name="Text Box 26"/>
          <p:cNvSpPr txBox="1"/>
          <p:nvPr/>
        </p:nvSpPr>
        <p:spPr>
          <a:xfrm rot="17169547">
            <a:off x="5956343" y="1238756"/>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NÉP-TA-LI</a:t>
            </a:r>
          </a:p>
        </p:txBody>
      </p:sp>
      <p:sp>
        <p:nvSpPr>
          <p:cNvPr id="2792" name="Text Box 27"/>
          <p:cNvSpPr txBox="1"/>
          <p:nvPr/>
        </p:nvSpPr>
        <p:spPr>
          <a:xfrm rot="16494946">
            <a:off x="4909114" y="1492993"/>
            <a:ext cx="1612901" cy="3835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a:solidFill>
                  <a:srgbClr val="FFFF00"/>
                </a:solidFill>
                <a:latin typeface="Comic Sans MS"/>
                <a:ea typeface="Comic Sans MS"/>
                <a:cs typeface="Comic Sans MS"/>
                <a:sym typeface="Comic Sans MS"/>
              </a:defRPr>
            </a:lvl1pPr>
          </a:lstStyle>
          <a:p>
            <a:r>
              <a:t>SA-BU-LÔN</a:t>
            </a:r>
          </a:p>
        </p:txBody>
      </p:sp>
      <p:sp>
        <p:nvSpPr>
          <p:cNvPr id="2793" name="Text Box 31"/>
          <p:cNvSpPr txBox="1"/>
          <p:nvPr/>
        </p:nvSpPr>
        <p:spPr>
          <a:xfrm>
            <a:off x="2959100" y="852487"/>
            <a:ext cx="1612900" cy="92964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400"/>
              </a:spcBef>
              <a:defRPr sz="2400">
                <a:solidFill>
                  <a:srgbClr val="00FF00"/>
                </a:solidFill>
                <a:latin typeface="Comic Sans MS"/>
                <a:ea typeface="Comic Sans MS"/>
                <a:cs typeface="Comic Sans MS"/>
                <a:sym typeface="Comic Sans MS"/>
              </a:defRPr>
            </a:pPr>
            <a:r>
              <a:t>Vùng Bi</a:t>
            </a:r>
            <a:r>
              <a:rPr i="1">
                <a:latin typeface="+mn-lt"/>
                <a:ea typeface="+mn-ea"/>
                <a:cs typeface="+mn-cs"/>
                <a:sym typeface="Helvetica"/>
              </a:rPr>
              <a:t>ể</a:t>
            </a:r>
            <a:r>
              <a:t>n L</a:t>
            </a:r>
            <a:r>
              <a:rPr i="1">
                <a:latin typeface="+mn-lt"/>
                <a:ea typeface="+mn-ea"/>
                <a:cs typeface="+mn-cs"/>
                <a:sym typeface="Helvetica"/>
              </a:rPr>
              <a:t>ớ</a:t>
            </a:r>
            <a:r>
              <a:t>n</a:t>
            </a:r>
          </a:p>
        </p:txBody>
      </p:sp>
      <p:sp>
        <p:nvSpPr>
          <p:cNvPr id="2794" name="Text Box 37"/>
          <p:cNvSpPr txBox="1"/>
          <p:nvPr/>
        </p:nvSpPr>
        <p:spPr>
          <a:xfrm>
            <a:off x="1776413" y="47624"/>
            <a:ext cx="3787776"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Quan xét 17:6</a:t>
            </a:r>
          </a:p>
        </p:txBody>
      </p:sp>
      <p:sp>
        <p:nvSpPr>
          <p:cNvPr id="2795" name="Text Box 52"/>
          <p:cNvSpPr txBox="1"/>
          <p:nvPr/>
        </p:nvSpPr>
        <p:spPr>
          <a:xfrm>
            <a:off x="8761878" y="65405"/>
            <a:ext cx="180044"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796" name="Rectangle 54"/>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48</a:t>
            </a:r>
          </a:p>
        </p:txBody>
      </p:sp>
      <p:grpSp>
        <p:nvGrpSpPr>
          <p:cNvPr id="2799" name="Group 60"/>
          <p:cNvGrpSpPr/>
          <p:nvPr/>
        </p:nvGrpSpPr>
        <p:grpSpPr>
          <a:xfrm>
            <a:off x="519112" y="7938"/>
            <a:ext cx="774701" cy="1714501"/>
            <a:chOff x="0" y="0"/>
            <a:chExt cx="774700" cy="1714500"/>
          </a:xfrm>
        </p:grpSpPr>
        <p:sp>
          <p:nvSpPr>
            <p:cNvPr id="2797" name="Rectangle 61"/>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2798" name="Line 62"/>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2800" name="Text Box 64"/>
          <p:cNvSpPr txBox="1"/>
          <p:nvPr/>
        </p:nvSpPr>
        <p:spPr>
          <a:xfrm>
            <a:off x="101600" y="2044700"/>
            <a:ext cx="3822700" cy="322757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600"/>
              </a:spcBef>
              <a:defRPr sz="4400">
                <a:solidFill>
                  <a:srgbClr val="FFFF00"/>
                </a:solidFill>
                <a:latin typeface="Comic Sans MS"/>
                <a:ea typeface="Comic Sans MS"/>
                <a:cs typeface="Comic Sans MS"/>
                <a:sym typeface="Comic Sans MS"/>
              </a:defRPr>
            </a:pPr>
            <a:r>
              <a:t>“M</a:t>
            </a:r>
            <a:r>
              <a:rPr i="1">
                <a:latin typeface="+mn-lt"/>
                <a:ea typeface="+mn-ea"/>
                <a:cs typeface="+mn-cs"/>
                <a:sym typeface="Helvetica"/>
              </a:rPr>
              <a:t>ỗ</a:t>
            </a:r>
            <a:r>
              <a:t>i ngư</a:t>
            </a:r>
            <a:r>
              <a:rPr i="1">
                <a:latin typeface="+mn-lt"/>
                <a:ea typeface="+mn-ea"/>
                <a:cs typeface="+mn-cs"/>
                <a:sym typeface="Helvetica"/>
              </a:rPr>
              <a:t>ờ</a:t>
            </a:r>
            <a:r>
              <a:t>i t</a:t>
            </a:r>
            <a:r>
              <a:rPr i="1">
                <a:latin typeface="+mn-lt"/>
                <a:ea typeface="+mn-ea"/>
                <a:cs typeface="+mn-cs"/>
                <a:sym typeface="Helvetica"/>
              </a:rPr>
              <a:t>ự </a:t>
            </a:r>
            <a:r>
              <a:t>làm đi</a:t>
            </a:r>
            <a:r>
              <a:rPr i="1">
                <a:latin typeface="+mn-lt"/>
                <a:ea typeface="+mn-ea"/>
                <a:cs typeface="+mn-cs"/>
                <a:sym typeface="Helvetica"/>
              </a:rPr>
              <a:t>ề</a:t>
            </a:r>
            <a:r>
              <a:t>u m</a:t>
            </a:r>
            <a:r>
              <a:rPr i="1">
                <a:latin typeface="+mn-lt"/>
                <a:ea typeface="+mn-ea"/>
                <a:cs typeface="+mn-cs"/>
                <a:sym typeface="Helvetica"/>
              </a:rPr>
              <a:t>ắ</a:t>
            </a:r>
            <a:r>
              <a:t>t mình cho là đúng.”</a:t>
            </a:r>
          </a:p>
        </p:txBody>
      </p:sp>
      <p:sp>
        <p:nvSpPr>
          <p:cNvPr id="2801" name="Freeform 65"/>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802" name="Rectangle 66"/>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03" name="Freeform 67"/>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804" name="AutoShape 68"/>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05" name="Rectangle 69"/>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06" name="Rectangle 70"/>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07" name="AutoShape 71"/>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08" name="Line 72"/>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809" name="Line 73"/>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2810" name="Text Box 77"/>
          <p:cNvSpPr txBox="1"/>
          <p:nvPr/>
        </p:nvSpPr>
        <p:spPr>
          <a:xfrm rot="21562798">
            <a:off x="6960856" y="4648197"/>
            <a:ext cx="1192214" cy="1405891"/>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lnSpc>
                <a:spcPct val="70000"/>
              </a:lnSpc>
              <a:spcBef>
                <a:spcPts val="900"/>
              </a:spcBef>
              <a:defRPr>
                <a:solidFill>
                  <a:srgbClr val="FFFF00"/>
                </a:solidFill>
                <a:latin typeface="Comic Sans MS"/>
                <a:ea typeface="Comic Sans MS"/>
                <a:cs typeface="Comic Sans MS"/>
                <a:sym typeface="Comic Sans MS"/>
              </a:defRPr>
            </a:pPr>
            <a:r>
              <a:t>LÊ-VI:  Ch</a:t>
            </a:r>
            <a:r>
              <a:rPr i="1">
                <a:latin typeface="+mn-lt"/>
                <a:ea typeface="+mn-ea"/>
                <a:cs typeface="+mn-cs"/>
                <a:sym typeface="Helvetica"/>
              </a:rPr>
              <a:t>ỉ ở </a:t>
            </a:r>
            <a:r>
              <a:t>trong các thành; H</a:t>
            </a:r>
            <a:r>
              <a:rPr i="1">
                <a:latin typeface="+mn-lt"/>
                <a:ea typeface="+mn-ea"/>
                <a:cs typeface="+mn-cs"/>
                <a:sym typeface="Helvetica"/>
              </a:rPr>
              <a:t>ọ </a:t>
            </a:r>
            <a:r>
              <a:t>ph</a:t>
            </a:r>
            <a:r>
              <a:rPr i="1">
                <a:latin typeface="+mn-lt"/>
                <a:ea typeface="+mn-ea"/>
                <a:cs typeface="+mn-cs"/>
                <a:sym typeface="Helvetica"/>
              </a:rPr>
              <a:t>ả</a:t>
            </a:r>
            <a:r>
              <a:t>i trông coi đ</a:t>
            </a:r>
            <a:r>
              <a:rPr i="1">
                <a:latin typeface="+mn-lt"/>
                <a:ea typeface="+mn-ea"/>
                <a:cs typeface="+mn-cs"/>
                <a:sym typeface="Helvetica"/>
              </a:rPr>
              <a:t>ề</a:t>
            </a:r>
            <a:r>
              <a:t>n t</a:t>
            </a:r>
            <a:r>
              <a:rPr i="1">
                <a:latin typeface="+mn-lt"/>
                <a:ea typeface="+mn-ea"/>
                <a:cs typeface="+mn-cs"/>
                <a:sym typeface="Helvetica"/>
              </a:rPr>
              <a:t>ạ</a:t>
            </a:r>
            <a:r>
              <a:t>m!</a:t>
            </a:r>
          </a:p>
        </p:txBody>
      </p:sp>
      <p:sp>
        <p:nvSpPr>
          <p:cNvPr id="2811" name="Rectangle 54"/>
          <p:cNvSpPr txBox="1"/>
          <p:nvPr/>
        </p:nvSpPr>
        <p:spPr>
          <a:xfrm>
            <a:off x="8040688" y="3835400"/>
            <a:ext cx="851471"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Phân chia đất</a:t>
            </a:r>
          </a:p>
        </p:txBody>
      </p:sp>
      <p:sp>
        <p:nvSpPr>
          <p:cNvPr id="2812"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
        <p:nvSpPr>
          <p:cNvPr id="2813" name="Rectangle 85"/>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814" name="Rectangle 86"/>
          <p:cNvSpPr txBox="1"/>
          <p:nvPr/>
        </p:nvSpPr>
        <p:spPr>
          <a:xfrm>
            <a:off x="8023225" y="3644900"/>
            <a:ext cx="82551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2800"/>
                                        </p:tgtEl>
                                        <p:attrNameLst>
                                          <p:attrName>style.visibility</p:attrName>
                                        </p:attrNameLst>
                                      </p:cBhvr>
                                      <p:to>
                                        <p:strVal val="visible"/>
                                      </p:to>
                                    </p:set>
                                    <p:animEffect transition="in" filter="wipe(up)">
                                      <p:cBhvr>
                                        <p:cTn id="7" dur="1000"/>
                                        <p:tgtEl>
                                          <p:spTgt spid="280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2" nodeType="clickEffect">
                                  <p:stCondLst>
                                    <p:cond delay="0"/>
                                  </p:stCondLst>
                                  <p:iterate>
                                    <p:tmAbs val="0"/>
                                  </p:iterate>
                                  <p:childTnLst>
                                    <p:set>
                                      <p:cBhvr>
                                        <p:cTn id="11" fill="hold"/>
                                        <p:tgtEl>
                                          <p:spTgt spid="2810"/>
                                        </p:tgtEl>
                                        <p:attrNameLst>
                                          <p:attrName>style.visibility</p:attrName>
                                        </p:attrNameLst>
                                      </p:cBhvr>
                                      <p:to>
                                        <p:strVal val="visible"/>
                                      </p:to>
                                    </p:set>
                                    <p:anim calcmode="lin" valueType="num">
                                      <p:cBhvr>
                                        <p:cTn id="12" dur="500" fill="hold"/>
                                        <p:tgtEl>
                                          <p:spTgt spid="2810"/>
                                        </p:tgtEl>
                                        <p:attrNameLst>
                                          <p:attrName>ppt_w</p:attrName>
                                        </p:attrNameLst>
                                      </p:cBhvr>
                                      <p:tavLst>
                                        <p:tav tm="0">
                                          <p:val>
                                            <p:strVal val="4*#ppt_w"/>
                                          </p:val>
                                        </p:tav>
                                        <p:tav tm="100000">
                                          <p:val>
                                            <p:strVal val="#ppt_w"/>
                                          </p:val>
                                        </p:tav>
                                      </p:tavLst>
                                    </p:anim>
                                    <p:anim calcmode="lin" valueType="num">
                                      <p:cBhvr>
                                        <p:cTn id="13" dur="500" fill="hold"/>
                                        <p:tgtEl>
                                          <p:spTgt spid="28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0" grpId="1" animBg="1" advAuto="0"/>
      <p:bldP spid="2810"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2"/>
          <p:cNvSpPr/>
          <p:nvPr/>
        </p:nvSpPr>
        <p:spPr>
          <a:xfrm>
            <a:off x="3130550" y="1339850"/>
            <a:ext cx="2882900" cy="3441700"/>
          </a:xfrm>
          <a:prstGeom prst="rect">
            <a:avLst/>
          </a:prstGeom>
          <a:solidFill>
            <a:srgbClr val="FFD34A"/>
          </a:solidFill>
          <a:ln w="12700">
            <a:solidFill>
              <a:srgbClr val="CECECE"/>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55" name="AutoShape 3"/>
          <p:cNvSpPr/>
          <p:nvPr/>
        </p:nvSpPr>
        <p:spPr>
          <a:xfrm>
            <a:off x="3130550" y="971550"/>
            <a:ext cx="1663700" cy="1054100"/>
          </a:xfrm>
          <a:prstGeom prst="roundRect">
            <a:avLst>
              <a:gd name="adj" fmla="val 12495"/>
            </a:avLst>
          </a:prstGeom>
          <a:solidFill>
            <a:srgbClr val="FFD34A"/>
          </a:solidFill>
          <a:ln w="12700">
            <a:solidFill>
              <a:srgbClr val="CECECE"/>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56" name="Rectangle 4"/>
          <p:cNvSpPr/>
          <p:nvPr/>
        </p:nvSpPr>
        <p:spPr>
          <a:xfrm>
            <a:off x="3130550" y="1352550"/>
            <a:ext cx="2044700" cy="1054100"/>
          </a:xfrm>
          <a:prstGeom prst="rect">
            <a:avLst/>
          </a:prstGeom>
          <a:solidFill>
            <a:srgbClr val="FFD34A"/>
          </a:solidFill>
          <a:ln w="12700">
            <a:solidFill>
              <a:srgbClr val="FFD34A"/>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57" name="Rectangle 5"/>
          <p:cNvSpPr txBox="1"/>
          <p:nvPr/>
        </p:nvSpPr>
        <p:spPr>
          <a:xfrm>
            <a:off x="3021013" y="866775"/>
            <a:ext cx="1672283"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   MÔI-SE</a:t>
            </a:r>
          </a:p>
        </p:txBody>
      </p:sp>
      <p:sp>
        <p:nvSpPr>
          <p:cNvPr id="458" name="Line 6"/>
          <p:cNvSpPr/>
          <p:nvPr/>
        </p:nvSpPr>
        <p:spPr>
          <a:xfrm>
            <a:off x="3340100" y="24892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59" name="Line 7"/>
          <p:cNvSpPr/>
          <p:nvPr/>
        </p:nvSpPr>
        <p:spPr>
          <a:xfrm>
            <a:off x="3340100" y="29464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60" name="Line 8"/>
          <p:cNvSpPr/>
          <p:nvPr/>
        </p:nvSpPr>
        <p:spPr>
          <a:xfrm>
            <a:off x="3346450" y="34036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61" name="Line 9"/>
          <p:cNvSpPr/>
          <p:nvPr/>
        </p:nvSpPr>
        <p:spPr>
          <a:xfrm>
            <a:off x="3340100" y="2032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62" name="Line 10"/>
          <p:cNvSpPr/>
          <p:nvPr/>
        </p:nvSpPr>
        <p:spPr>
          <a:xfrm>
            <a:off x="3340100" y="4318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63" name="Line 11"/>
          <p:cNvSpPr/>
          <p:nvPr/>
        </p:nvSpPr>
        <p:spPr>
          <a:xfrm>
            <a:off x="3340100" y="38608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464" name="Rectangle 20"/>
          <p:cNvSpPr txBox="1"/>
          <p:nvPr/>
        </p:nvSpPr>
        <p:spPr>
          <a:xfrm>
            <a:off x="4811712" y="823912"/>
            <a:ext cx="2054450" cy="5207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1600"/>
              </a:spcBef>
              <a:defRPr sz="2800">
                <a:solidFill>
                  <a:srgbClr val="FAFD00"/>
                </a:solidFill>
              </a:defRPr>
            </a:lvl1pPr>
          </a:lstStyle>
          <a:p>
            <a:r>
              <a:t>ca. 1500 T.C.</a:t>
            </a:r>
          </a:p>
        </p:txBody>
      </p:sp>
      <p:sp>
        <p:nvSpPr>
          <p:cNvPr id="465" name="Text Box 40"/>
          <p:cNvSpPr txBox="1"/>
          <p:nvPr/>
        </p:nvSpPr>
        <p:spPr>
          <a:xfrm>
            <a:off x="1768475" y="22225"/>
            <a:ext cx="1993900" cy="33274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8:1</a:t>
            </a:r>
          </a:p>
        </p:txBody>
      </p:sp>
      <p:sp>
        <p:nvSpPr>
          <p:cNvPr id="466" name="Rectangle 42"/>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67" name="Rectangle 43"/>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468" name="AutoShape 44"/>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69" name="Rectangle 45"/>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70" name="AutoShape 46"/>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471" name="Line 47"/>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472" name="Line 48"/>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473" name="Line 49"/>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474" name="Line 50"/>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475" name="Line 51"/>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476" name="Rectangle 52"/>
          <p:cNvSpPr txBox="1"/>
          <p:nvPr/>
        </p:nvSpPr>
        <p:spPr>
          <a:xfrm>
            <a:off x="8007350"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477" name="Line 53"/>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478" name="Text Box 55"/>
          <p:cNvSpPr txBox="1"/>
          <p:nvPr/>
        </p:nvSpPr>
        <p:spPr>
          <a:xfrm>
            <a:off x="8760292" y="66199"/>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479" name="Rectangle 61"/>
          <p:cNvSpPr txBox="1"/>
          <p:nvPr/>
        </p:nvSpPr>
        <p:spPr>
          <a:xfrm>
            <a:off x="8131766" y="651541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03</a:t>
            </a:r>
          </a:p>
        </p:txBody>
      </p:sp>
      <p:grpSp>
        <p:nvGrpSpPr>
          <p:cNvPr id="501" name="Group 117"/>
          <p:cNvGrpSpPr/>
          <p:nvPr/>
        </p:nvGrpSpPr>
        <p:grpSpPr>
          <a:xfrm>
            <a:off x="519112" y="7938"/>
            <a:ext cx="774701" cy="1714501"/>
            <a:chOff x="0" y="0"/>
            <a:chExt cx="774700" cy="1714500"/>
          </a:xfrm>
        </p:grpSpPr>
        <p:sp>
          <p:nvSpPr>
            <p:cNvPr id="499" name="Rectangle 118"/>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500" name="Line 119"/>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502" name="Rectangle 20"/>
          <p:cNvSpPr txBox="1"/>
          <p:nvPr/>
        </p:nvSpPr>
        <p:spPr>
          <a:xfrm>
            <a:off x="708024" y="4321175"/>
            <a:ext cx="2429298" cy="1435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defRPr sz="4400">
                <a:solidFill>
                  <a:srgbClr val="FFD34A"/>
                </a:solidFill>
              </a:defRPr>
            </a:pPr>
            <a:r>
              <a:t>AG</a:t>
            </a:r>
            <a:r>
              <a:rPr sz="8800">
                <a:solidFill>
                  <a:srgbClr val="51DC00"/>
                </a:solidFill>
              </a:rPr>
              <a:t>M</a:t>
            </a:r>
            <a:r>
              <a:t>G</a:t>
            </a:r>
          </a:p>
        </p:txBody>
      </p:sp>
      <p:sp>
        <p:nvSpPr>
          <p:cNvPr id="503" name="Rectangle 2"/>
          <p:cNvSpPr txBox="1"/>
          <p:nvPr/>
        </p:nvSpPr>
        <p:spPr>
          <a:xfrm>
            <a:off x="701674" y="1908175"/>
            <a:ext cx="2382840" cy="3085108"/>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3200">
                <a:solidFill>
                  <a:srgbClr val="FAFD00"/>
                </a:solidFill>
              </a:defRPr>
            </a:pPr>
            <a:r>
              <a:t>NGƯ</a:t>
            </a:r>
            <a:r>
              <a:rPr>
                <a:latin typeface="+mn-lt"/>
                <a:ea typeface="+mn-ea"/>
                <a:cs typeface="+mn-cs"/>
                <a:sym typeface="Helvetica"/>
              </a:rPr>
              <a:t>Ờ</a:t>
            </a:r>
            <a:r>
              <a:t>I </a:t>
            </a:r>
            <a:r>
              <a:rPr>
                <a:solidFill>
                  <a:srgbClr val="FFFFFF"/>
                </a:solidFill>
              </a:rPr>
              <a:t>TH</a:t>
            </a:r>
            <a:r>
              <a:rPr>
                <a:solidFill>
                  <a:srgbClr val="FFFFFF"/>
                </a:solidFill>
                <a:latin typeface="+mn-lt"/>
                <a:ea typeface="+mn-ea"/>
                <a:cs typeface="+mn-cs"/>
                <a:sym typeface="Helvetica"/>
              </a:rPr>
              <a:t>Ứ </a:t>
            </a:r>
            <a:r>
              <a:rPr>
                <a:solidFill>
                  <a:srgbClr val="FFFFFF"/>
                </a:solidFill>
              </a:rPr>
              <a:t>BA </a:t>
            </a:r>
            <a:r>
              <a:t>trong 4 </a:t>
            </a:r>
            <a:r>
              <a:rPr>
                <a:solidFill>
                  <a:srgbClr val="FFFFFF"/>
                </a:solidFill>
              </a:rPr>
              <a:t>NHÂN V</a:t>
            </a:r>
            <a:r>
              <a:rPr>
                <a:solidFill>
                  <a:srgbClr val="FFFFFF"/>
                </a:solidFill>
                <a:latin typeface="+mn-lt"/>
                <a:ea typeface="+mn-ea"/>
                <a:cs typeface="+mn-cs"/>
                <a:sym typeface="Helvetica"/>
              </a:rPr>
              <a:t>Ậ</a:t>
            </a:r>
            <a:r>
              <a:rPr>
                <a:solidFill>
                  <a:srgbClr val="FFFFFF"/>
                </a:solidFill>
              </a:rPr>
              <a:t>T </a:t>
            </a:r>
            <a:endParaRPr>
              <a:solidFill>
                <a:srgbClr val="00DFCA"/>
              </a:solidFill>
              <a:latin typeface="Comic Sans MS"/>
              <a:ea typeface="Comic Sans MS"/>
              <a:cs typeface="Comic Sans MS"/>
              <a:sym typeface="Comic Sans MS"/>
            </a:endParaRPr>
          </a:p>
          <a:p>
            <a:pPr>
              <a:defRPr sz="3200">
                <a:solidFill>
                  <a:srgbClr val="FAFD00"/>
                </a:solidFill>
              </a:defRPr>
            </a:pPr>
            <a:r>
              <a:t>là:</a:t>
            </a:r>
            <a:endParaRPr>
              <a:solidFill>
                <a:srgbClr val="00DFCA"/>
              </a:solidFill>
              <a:latin typeface="Comic Sans MS"/>
              <a:ea typeface="Comic Sans MS"/>
              <a:cs typeface="Comic Sans MS"/>
              <a:sym typeface="Comic Sans MS"/>
            </a:endParaRPr>
          </a:p>
        </p:txBody>
      </p:sp>
      <p:sp>
        <p:nvSpPr>
          <p:cNvPr id="504"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505"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1</a:t>
            </a:r>
          </a:p>
        </p:txBody>
      </p:sp>
      <p:grpSp>
        <p:nvGrpSpPr>
          <p:cNvPr id="54" name="Group 100">
            <a:extLst>
              <a:ext uri="{FF2B5EF4-FFF2-40B4-BE49-F238E27FC236}">
                <a16:creationId xmlns:a16="http://schemas.microsoft.com/office/drawing/2014/main" id="{3F33086E-7B23-B048-A3E6-79BB1FA8DA68}"/>
              </a:ext>
            </a:extLst>
          </p:cNvPr>
          <p:cNvGrpSpPr>
            <a:grpSpLocks/>
          </p:cNvGrpSpPr>
          <p:nvPr/>
        </p:nvGrpSpPr>
        <p:grpSpPr bwMode="auto">
          <a:xfrm>
            <a:off x="5951538" y="3552825"/>
            <a:ext cx="1262062" cy="1347788"/>
            <a:chOff x="1084" y="711"/>
            <a:chExt cx="2950" cy="2769"/>
          </a:xfrm>
        </p:grpSpPr>
        <p:grpSp>
          <p:nvGrpSpPr>
            <p:cNvPr id="55" name="Group 101">
              <a:extLst>
                <a:ext uri="{FF2B5EF4-FFF2-40B4-BE49-F238E27FC236}">
                  <a16:creationId xmlns:a16="http://schemas.microsoft.com/office/drawing/2014/main" id="{128C24B2-5658-124B-BF49-255B906B6AE1}"/>
                </a:ext>
              </a:extLst>
            </p:cNvPr>
            <p:cNvGrpSpPr>
              <a:grpSpLocks/>
            </p:cNvGrpSpPr>
            <p:nvPr/>
          </p:nvGrpSpPr>
          <p:grpSpPr bwMode="auto">
            <a:xfrm>
              <a:off x="1084" y="711"/>
              <a:ext cx="2950" cy="2769"/>
              <a:chOff x="2707" y="548"/>
              <a:chExt cx="2950" cy="2769"/>
            </a:xfrm>
          </p:grpSpPr>
          <p:grpSp>
            <p:nvGrpSpPr>
              <p:cNvPr id="61" name="Group 102">
                <a:extLst>
                  <a:ext uri="{FF2B5EF4-FFF2-40B4-BE49-F238E27FC236}">
                    <a16:creationId xmlns:a16="http://schemas.microsoft.com/office/drawing/2014/main" id="{5FC42B15-D539-9047-922F-AC2AE76CE5CE}"/>
                  </a:ext>
                </a:extLst>
              </p:cNvPr>
              <p:cNvGrpSpPr>
                <a:grpSpLocks/>
              </p:cNvGrpSpPr>
              <p:nvPr/>
            </p:nvGrpSpPr>
            <p:grpSpPr bwMode="auto">
              <a:xfrm>
                <a:off x="3180" y="1046"/>
                <a:ext cx="2105" cy="1421"/>
                <a:chOff x="578" y="2316"/>
                <a:chExt cx="2105" cy="1421"/>
              </a:xfrm>
            </p:grpSpPr>
            <p:sp>
              <p:nvSpPr>
                <p:cNvPr id="63" name="Freeform 103" descr="Cork">
                  <a:extLst>
                    <a:ext uri="{FF2B5EF4-FFF2-40B4-BE49-F238E27FC236}">
                      <a16:creationId xmlns:a16="http://schemas.microsoft.com/office/drawing/2014/main" id="{3F4264AE-9E3F-3444-BAD4-891D62CAA8B9}"/>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4" name="Freeform 104" descr="Cork">
                  <a:extLst>
                    <a:ext uri="{FF2B5EF4-FFF2-40B4-BE49-F238E27FC236}">
                      <a16:creationId xmlns:a16="http://schemas.microsoft.com/office/drawing/2014/main" id="{442E4FC1-8327-6945-8D47-C48557D6D5CA}"/>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62" name="Picture 105">
                <a:extLst>
                  <a:ext uri="{FF2B5EF4-FFF2-40B4-BE49-F238E27FC236}">
                    <a16:creationId xmlns:a16="http://schemas.microsoft.com/office/drawing/2014/main" id="{18CBD03C-CA3B-034C-B404-E38DA750EE4C}"/>
                  </a:ext>
                </a:extLst>
              </p:cNvPr>
              <p:cNvPicPr>
                <a:picLocks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6" name="Freeform 106">
              <a:extLst>
                <a:ext uri="{FF2B5EF4-FFF2-40B4-BE49-F238E27FC236}">
                  <a16:creationId xmlns:a16="http://schemas.microsoft.com/office/drawing/2014/main" id="{AE1CC9E9-7330-5E42-A2E8-915A37D19D5A}"/>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7" name="Freeform 107">
              <a:extLst>
                <a:ext uri="{FF2B5EF4-FFF2-40B4-BE49-F238E27FC236}">
                  <a16:creationId xmlns:a16="http://schemas.microsoft.com/office/drawing/2014/main" id="{C8BEC7A4-B02B-2C40-8142-25F2B245DF4A}"/>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8" name="Freeform 108">
              <a:extLst>
                <a:ext uri="{FF2B5EF4-FFF2-40B4-BE49-F238E27FC236}">
                  <a16:creationId xmlns:a16="http://schemas.microsoft.com/office/drawing/2014/main" id="{056AA525-9428-CE48-9F75-0F89FFA93CF6}"/>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9" name="Freeform 109">
              <a:extLst>
                <a:ext uri="{FF2B5EF4-FFF2-40B4-BE49-F238E27FC236}">
                  <a16:creationId xmlns:a16="http://schemas.microsoft.com/office/drawing/2014/main" id="{FB889E23-3048-FF45-8AEF-CA2A573F25EB}"/>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0" name="Freeform 110">
              <a:extLst>
                <a:ext uri="{FF2B5EF4-FFF2-40B4-BE49-F238E27FC236}">
                  <a16:creationId xmlns:a16="http://schemas.microsoft.com/office/drawing/2014/main" id="{BA613B48-3CFD-DA46-A36B-4060476A1D76}"/>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498" name="Group 116"/>
          <p:cNvGrpSpPr/>
          <p:nvPr/>
        </p:nvGrpSpPr>
        <p:grpSpPr>
          <a:xfrm>
            <a:off x="1986967" y="279123"/>
            <a:ext cx="5955070" cy="5214982"/>
            <a:chOff x="0" y="0"/>
            <a:chExt cx="5955069" cy="5214981"/>
          </a:xfrm>
        </p:grpSpPr>
        <p:grpSp>
          <p:nvGrpSpPr>
            <p:cNvPr id="496" name="AutoShape 115"/>
            <p:cNvGrpSpPr/>
            <p:nvPr/>
          </p:nvGrpSpPr>
          <p:grpSpPr>
            <a:xfrm>
              <a:off x="0" y="-1"/>
              <a:ext cx="5955070" cy="5214983"/>
              <a:chOff x="0" y="0"/>
              <a:chExt cx="5955069" cy="5214981"/>
            </a:xfrm>
          </p:grpSpPr>
          <p:sp>
            <p:nvSpPr>
              <p:cNvPr id="491" name="Shape"/>
              <p:cNvSpPr/>
              <p:nvPr/>
            </p:nvSpPr>
            <p:spPr>
              <a:xfrm rot="850334">
                <a:off x="444539" y="560407"/>
                <a:ext cx="5086738" cy="4094167"/>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chemeClr val="accent1"/>
              </a:solidFill>
              <a:ln w="12700" cap="flat">
                <a:solidFill>
                  <a:srgbClr val="FFFFFF"/>
                </a:solidFill>
                <a:prstDash val="solid"/>
                <a:round/>
              </a:ln>
              <a:effectLst>
                <a:outerShdw dist="159131" dir="3683372" rotWithShape="0">
                  <a:srgbClr val="1A0004"/>
                </a:outerShdw>
              </a:effectLst>
            </p:spPr>
            <p:txBody>
              <a:bodyPr wrap="square" lIns="45719" tIns="45719" rIns="45719" bIns="45719" numCol="1" anchor="ctr">
                <a:noAutofit/>
              </a:bodyPr>
              <a:lstStyle/>
              <a:p>
                <a:pPr algn="ctr">
                  <a:defRPr>
                    <a:solidFill>
                      <a:srgbClr val="00DFCA"/>
                    </a:solidFill>
                    <a:latin typeface="Comic Sans MS"/>
                    <a:ea typeface="Comic Sans MS"/>
                    <a:cs typeface="Comic Sans MS"/>
                    <a:sym typeface="Comic Sans MS"/>
                  </a:defRPr>
                </a:pPr>
                <a:endParaRPr/>
              </a:p>
            </p:txBody>
          </p:sp>
          <p:sp>
            <p:nvSpPr>
              <p:cNvPr id="492" name="Circle"/>
              <p:cNvSpPr/>
              <p:nvPr/>
            </p:nvSpPr>
            <p:spPr>
              <a:xfrm rot="850334">
                <a:off x="607474" y="3847189"/>
                <a:ext cx="681039" cy="681039"/>
              </a:xfrm>
              <a:prstGeom prst="ellipse">
                <a:avLst/>
              </a:prstGeom>
              <a:solidFill>
                <a:schemeClr val="accent1"/>
              </a:solidFill>
              <a:ln w="12700" cap="flat">
                <a:solidFill>
                  <a:srgbClr val="FFFFFF"/>
                </a:solidFill>
                <a:prstDash val="solid"/>
                <a:round/>
              </a:ln>
              <a:effectLst>
                <a:outerShdw dist="159131" dir="3683372" rotWithShape="0">
                  <a:srgbClr val="1A0004"/>
                </a:outerShdw>
              </a:effectLst>
            </p:spPr>
            <p:txBody>
              <a:bodyPr wrap="square" lIns="45719" tIns="45719" rIns="45719" bIns="45719" numCol="1" anchor="ctr">
                <a:noAutofit/>
              </a:bodyPr>
              <a:lstStyle/>
              <a:p>
                <a:pPr algn="ctr">
                  <a:defRPr>
                    <a:solidFill>
                      <a:srgbClr val="00DFCA"/>
                    </a:solidFill>
                    <a:latin typeface="Comic Sans MS"/>
                    <a:ea typeface="Comic Sans MS"/>
                    <a:cs typeface="Comic Sans MS"/>
                    <a:sym typeface="Comic Sans MS"/>
                  </a:defRPr>
                </a:pPr>
                <a:endParaRPr/>
              </a:p>
            </p:txBody>
          </p:sp>
          <p:sp>
            <p:nvSpPr>
              <p:cNvPr id="493" name="Circle"/>
              <p:cNvSpPr/>
              <p:nvPr/>
            </p:nvSpPr>
            <p:spPr>
              <a:xfrm rot="850334">
                <a:off x="226436" y="4346805"/>
                <a:ext cx="454027" cy="454027"/>
              </a:xfrm>
              <a:prstGeom prst="ellipse">
                <a:avLst/>
              </a:prstGeom>
              <a:solidFill>
                <a:schemeClr val="accent1"/>
              </a:solidFill>
              <a:ln w="12700" cap="flat">
                <a:solidFill>
                  <a:srgbClr val="FFFFFF"/>
                </a:solidFill>
                <a:prstDash val="solid"/>
                <a:round/>
              </a:ln>
              <a:effectLst>
                <a:outerShdw dist="159131" dir="3683372" rotWithShape="0">
                  <a:srgbClr val="1A0004"/>
                </a:outerShdw>
              </a:effectLst>
            </p:spPr>
            <p:txBody>
              <a:bodyPr wrap="square" lIns="45719" tIns="45719" rIns="45719" bIns="45719" numCol="1" anchor="ctr">
                <a:noAutofit/>
              </a:bodyPr>
              <a:lstStyle/>
              <a:p>
                <a:pPr algn="ctr">
                  <a:defRPr>
                    <a:solidFill>
                      <a:srgbClr val="00DFCA"/>
                    </a:solidFill>
                    <a:latin typeface="Comic Sans MS"/>
                    <a:ea typeface="Comic Sans MS"/>
                    <a:cs typeface="Comic Sans MS"/>
                    <a:sym typeface="Comic Sans MS"/>
                  </a:defRPr>
                </a:pPr>
                <a:endParaRPr/>
              </a:p>
            </p:txBody>
          </p:sp>
          <p:sp>
            <p:nvSpPr>
              <p:cNvPr id="494" name="Circle"/>
              <p:cNvSpPr/>
              <p:nvPr/>
            </p:nvSpPr>
            <p:spPr>
              <a:xfrm rot="850334">
                <a:off x="24335" y="4706719"/>
                <a:ext cx="227013" cy="227013"/>
              </a:xfrm>
              <a:prstGeom prst="ellipse">
                <a:avLst/>
              </a:prstGeom>
              <a:solidFill>
                <a:schemeClr val="accent1"/>
              </a:solidFill>
              <a:ln w="12700" cap="flat">
                <a:solidFill>
                  <a:srgbClr val="FFFFFF"/>
                </a:solidFill>
                <a:prstDash val="solid"/>
                <a:round/>
              </a:ln>
              <a:effectLst>
                <a:outerShdw dist="159131" dir="3683372" rotWithShape="0">
                  <a:srgbClr val="1A0004"/>
                </a:outerShdw>
              </a:effectLst>
            </p:spPr>
            <p:txBody>
              <a:bodyPr wrap="square" lIns="45719" tIns="45719" rIns="45719" bIns="45719" numCol="1" anchor="ctr">
                <a:noAutofit/>
              </a:bodyPr>
              <a:lstStyle/>
              <a:p>
                <a:pPr algn="ctr">
                  <a:defRPr>
                    <a:solidFill>
                      <a:srgbClr val="00DFCA"/>
                    </a:solidFill>
                    <a:latin typeface="Comic Sans MS"/>
                    <a:ea typeface="Comic Sans MS"/>
                    <a:cs typeface="Comic Sans MS"/>
                    <a:sym typeface="Comic Sans MS"/>
                  </a:defRPr>
                </a:pPr>
                <a:endParaRPr/>
              </a:p>
            </p:txBody>
          </p:sp>
          <p:sp>
            <p:nvSpPr>
              <p:cNvPr id="495" name="Shape"/>
              <p:cNvSpPr/>
              <p:nvPr/>
            </p:nvSpPr>
            <p:spPr>
              <a:xfrm rot="850334">
                <a:off x="726141" y="782801"/>
                <a:ext cx="4661150" cy="347608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lnTo>
                      <a:pt x="10888" y="1399"/>
                    </a:ln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00DFCA"/>
                    </a:solidFill>
                    <a:latin typeface="Comic Sans MS"/>
                    <a:ea typeface="Comic Sans MS"/>
                    <a:cs typeface="Comic Sans MS"/>
                    <a:sym typeface="Comic Sans MS"/>
                  </a:defRPr>
                </a:pPr>
                <a:endParaRPr/>
              </a:p>
            </p:txBody>
          </p:sp>
        </p:grpSp>
        <p:sp>
          <p:nvSpPr>
            <p:cNvPr id="497" name="Text Box 37"/>
            <p:cNvSpPr txBox="1"/>
            <p:nvPr/>
          </p:nvSpPr>
          <p:spPr>
            <a:xfrm>
              <a:off x="1201340" y="1501774"/>
              <a:ext cx="3921259" cy="2021841"/>
            </a:xfrm>
            <a:prstGeom prst="rect">
              <a:avLst/>
            </a:prstGeom>
            <a:noFill/>
            <a:ln w="12700" cap="flat">
              <a:noFill/>
              <a:miter lim="400000"/>
            </a:ln>
            <a:effectLst>
              <a:outerShdw dist="89803"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5400">
                  <a:solidFill>
                    <a:srgbClr val="EEFF4B"/>
                  </a:solidFill>
                  <a:latin typeface="Comic Sans MS"/>
                  <a:ea typeface="Comic Sans MS"/>
                  <a:cs typeface="Comic Sans MS"/>
                  <a:sym typeface="Comic Sans MS"/>
                </a:defRPr>
              </a:pPr>
              <a:r>
                <a:t>XU</a:t>
              </a:r>
              <a:r>
                <a:rPr>
                  <a:latin typeface="+mn-lt"/>
                  <a:ea typeface="+mn-ea"/>
                  <a:cs typeface="+mn-cs"/>
                  <a:sym typeface="Helvetica"/>
                </a:rPr>
                <a:t>Ấ</a:t>
              </a:r>
              <a:r>
                <a:t>T</a:t>
              </a:r>
              <a:endParaRPr>
                <a:solidFill>
                  <a:srgbClr val="00DFCA"/>
                </a:solidFill>
              </a:endParaRPr>
            </a:p>
            <a:p>
              <a:pPr algn="ctr">
                <a:defRPr sz="5400">
                  <a:solidFill>
                    <a:srgbClr val="EEFF4B"/>
                  </a:solidFill>
                  <a:latin typeface="Comic Sans MS"/>
                  <a:ea typeface="Comic Sans MS"/>
                  <a:cs typeface="Comic Sans MS"/>
                  <a:sym typeface="Comic Sans MS"/>
                </a:defRPr>
              </a:pPr>
              <a:r>
                <a:t>Ê-DÍP-TÔ</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98"/>
                                        </p:tgtEl>
                                        <p:attrNameLst>
                                          <p:attrName>style.visibility</p:attrName>
                                        </p:attrNameLst>
                                      </p:cBhvr>
                                      <p:to>
                                        <p:strVal val="visible"/>
                                      </p:to>
                                    </p:set>
                                    <p:anim calcmode="lin" valueType="num">
                                      <p:cBhvr>
                                        <p:cTn id="7" dur="500" fill="hold"/>
                                        <p:tgtEl>
                                          <p:spTgt spid="498"/>
                                        </p:tgtEl>
                                        <p:attrNameLst>
                                          <p:attrName>ppt_w</p:attrName>
                                        </p:attrNameLst>
                                      </p:cBhvr>
                                      <p:tavLst>
                                        <p:tav tm="0">
                                          <p:val>
                                            <p:fltVal val="0"/>
                                          </p:val>
                                        </p:tav>
                                        <p:tav tm="100000">
                                          <p:val>
                                            <p:strVal val="#ppt_w"/>
                                          </p:val>
                                        </p:tav>
                                      </p:tavLst>
                                    </p:anim>
                                    <p:anim calcmode="lin" valueType="num">
                                      <p:cBhvr>
                                        <p:cTn id="8" dur="500" fill="hold"/>
                                        <p:tgtEl>
                                          <p:spTgt spid="4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8" name="Line 2"/>
          <p:cNvSpPr/>
          <p:nvPr/>
        </p:nvSpPr>
        <p:spPr>
          <a:xfrm>
            <a:off x="787400" y="838200"/>
            <a:ext cx="406400" cy="0"/>
          </a:xfrm>
          <a:prstGeom prst="line">
            <a:avLst/>
          </a:prstGeom>
          <a:ln w="50800">
            <a:solidFill>
              <a:srgbClr val="FFD34A"/>
            </a:solidFill>
          </a:ln>
          <a:effectLst>
            <a:outerShdw dist="107762" dir="2700000" rotWithShape="0">
              <a:srgbClr val="1A0004"/>
            </a:outerShdw>
          </a:effectLst>
        </p:spPr>
        <p:txBody>
          <a:bodyPr lIns="45719" rIns="45719"/>
          <a:lstStyle/>
          <a:p>
            <a:pPr>
              <a:defRPr>
                <a:solidFill>
                  <a:srgbClr val="FFFFFF"/>
                </a:solidFill>
              </a:defRPr>
            </a:pPr>
            <a:endParaRPr/>
          </a:p>
        </p:txBody>
      </p:sp>
      <p:sp>
        <p:nvSpPr>
          <p:cNvPr id="2819" name="Rectangle 3"/>
          <p:cNvSpPr/>
          <p:nvPr/>
        </p:nvSpPr>
        <p:spPr>
          <a:xfrm>
            <a:off x="698500" y="850900"/>
            <a:ext cx="7823200" cy="5097463"/>
          </a:xfrm>
          <a:prstGeom prst="rect">
            <a:avLst/>
          </a:prstGeom>
          <a:solidFill>
            <a:schemeClr val="accent2"/>
          </a:solidFill>
          <a:ln w="76200">
            <a:solidFill>
              <a:schemeClr val="accent1"/>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20" name="Rectangle 4"/>
          <p:cNvSpPr txBox="1"/>
          <p:nvPr/>
        </p:nvSpPr>
        <p:spPr>
          <a:xfrm>
            <a:off x="738187" y="900112"/>
            <a:ext cx="7921626" cy="4466854"/>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defRPr sz="3600">
                <a:solidFill>
                  <a:srgbClr val="FAFD00"/>
                </a:solidFill>
              </a:defRPr>
            </a:pPr>
            <a:r>
              <a:t>NIÊN Đ</a:t>
            </a:r>
            <a:r>
              <a:rPr>
                <a:latin typeface="+mn-lt"/>
                <a:ea typeface="+mn-ea"/>
                <a:cs typeface="+mn-cs"/>
                <a:sym typeface="Helvetica"/>
              </a:rPr>
              <a:t>Ạ</a:t>
            </a:r>
            <a:r>
              <a:t>I T</a:t>
            </a:r>
            <a:r>
              <a:rPr>
                <a:latin typeface="+mn-lt"/>
                <a:ea typeface="+mn-ea"/>
                <a:cs typeface="+mn-cs"/>
                <a:sym typeface="Helvetica"/>
              </a:rPr>
              <a:t>Ổ</a:t>
            </a:r>
            <a:r>
              <a:t>NG QUÁT:</a:t>
            </a:r>
            <a:endParaRPr>
              <a:solidFill>
                <a:srgbClr val="00DFCA"/>
              </a:solidFill>
              <a:latin typeface="Comic Sans MS"/>
              <a:ea typeface="Comic Sans MS"/>
              <a:cs typeface="Comic Sans MS"/>
              <a:sym typeface="Comic Sans MS"/>
            </a:endParaRPr>
          </a:p>
          <a:p>
            <a:pPr algn="ctr">
              <a:defRPr sz="3600">
                <a:solidFill>
                  <a:srgbClr val="FAFD00"/>
                </a:solidFill>
              </a:defRPr>
            </a:pPr>
            <a:endParaRPr>
              <a:solidFill>
                <a:srgbClr val="00DFCA"/>
              </a:solidFill>
              <a:latin typeface="Comic Sans MS"/>
              <a:ea typeface="Comic Sans MS"/>
              <a:cs typeface="Comic Sans MS"/>
              <a:sym typeface="Comic Sans MS"/>
            </a:endParaRPr>
          </a:p>
          <a:p>
            <a:pPr>
              <a:defRPr sz="3600">
                <a:solidFill>
                  <a:srgbClr val="FAFD00"/>
                </a:solidFill>
              </a:defRPr>
            </a:pPr>
            <a:r>
              <a:t>ÁP-RA-HAM – GIÔ-SÉP  	2000 T.C.</a:t>
            </a:r>
            <a:endParaRPr>
              <a:solidFill>
                <a:srgbClr val="00DFCA"/>
              </a:solidFill>
              <a:latin typeface="Comic Sans MS"/>
              <a:ea typeface="Comic Sans MS"/>
              <a:cs typeface="Comic Sans MS"/>
              <a:sym typeface="Comic Sans MS"/>
            </a:endParaRPr>
          </a:p>
          <a:p>
            <a:pPr>
              <a:defRPr sz="3600">
                <a:solidFill>
                  <a:srgbClr val="FAFD00"/>
                </a:solidFill>
              </a:defRPr>
            </a:pPr>
            <a:endParaRPr>
              <a:solidFill>
                <a:srgbClr val="00DFCA"/>
              </a:solidFill>
              <a:latin typeface="Comic Sans MS"/>
              <a:ea typeface="Comic Sans MS"/>
              <a:cs typeface="Comic Sans MS"/>
              <a:sym typeface="Comic Sans MS"/>
            </a:endParaRPr>
          </a:p>
          <a:p>
            <a:pPr>
              <a:defRPr sz="3600">
                <a:solidFill>
                  <a:srgbClr val="FFFFFF"/>
                </a:solidFill>
              </a:defRPr>
            </a:pPr>
            <a:r>
              <a:t>MÔI-SE – GIÔ-SUÊ	  	1500 T.C.</a:t>
            </a:r>
            <a:endParaRPr>
              <a:solidFill>
                <a:srgbClr val="FAFD00"/>
              </a:solidFill>
            </a:endParaRPr>
          </a:p>
          <a:p>
            <a:pPr>
              <a:defRPr sz="3600">
                <a:solidFill>
                  <a:srgbClr val="FAFD00"/>
                </a:solidFill>
              </a:defRPr>
            </a:pPr>
            <a:endParaRPr>
              <a:solidFill>
                <a:srgbClr val="FAFD00"/>
              </a:solidFill>
            </a:endParaRPr>
          </a:p>
          <a:p>
            <a:pPr>
              <a:defRPr sz="3600">
                <a:solidFill>
                  <a:srgbClr val="FAFD00"/>
                </a:solidFill>
              </a:defRPr>
            </a:pPr>
            <a:endParaRPr>
              <a:solidFill>
                <a:srgbClr val="FAFD00"/>
              </a:solidFill>
            </a:endParaRPr>
          </a:p>
        </p:txBody>
      </p:sp>
      <p:sp>
        <p:nvSpPr>
          <p:cNvPr id="2821" name="Text Box 32"/>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2822" name="Rectangle 37"/>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49</a:t>
            </a:r>
          </a:p>
        </p:txBody>
      </p:sp>
      <p:sp>
        <p:nvSpPr>
          <p:cNvPr id="2823" name="Freeform 38"/>
          <p:cNvSpPr/>
          <p:nvPr/>
        </p:nvSpPr>
        <p:spPr>
          <a:xfrm>
            <a:off x="8667750" y="3827462"/>
            <a:ext cx="203201"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824" name="Rectangle 39"/>
          <p:cNvSpPr/>
          <p:nvPr/>
        </p:nvSpPr>
        <p:spPr>
          <a:xfrm>
            <a:off x="8248650" y="4157662"/>
            <a:ext cx="304800" cy="1143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25" name="Freeform 40"/>
          <p:cNvSpPr/>
          <p:nvPr/>
        </p:nvSpPr>
        <p:spPr>
          <a:xfrm>
            <a:off x="8662988" y="3787775"/>
            <a:ext cx="233129" cy="118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826" name="AutoShape 41"/>
          <p:cNvSpPr/>
          <p:nvPr/>
        </p:nvSpPr>
        <p:spPr>
          <a:xfrm>
            <a:off x="8091488" y="3702050"/>
            <a:ext cx="736601" cy="290514"/>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27" name="Rectangle 42"/>
          <p:cNvSpPr/>
          <p:nvPr/>
        </p:nvSpPr>
        <p:spPr>
          <a:xfrm>
            <a:off x="8086725" y="3849687"/>
            <a:ext cx="952500" cy="498476"/>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28" name="Rectangle 43"/>
          <p:cNvSpPr/>
          <p:nvPr/>
        </p:nvSpPr>
        <p:spPr>
          <a:xfrm>
            <a:off x="8197850" y="4108450"/>
            <a:ext cx="514350" cy="1905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29" name="AutoShape 44"/>
          <p:cNvSpPr/>
          <p:nvPr/>
        </p:nvSpPr>
        <p:spPr>
          <a:xfrm>
            <a:off x="8104188" y="3727450"/>
            <a:ext cx="711201" cy="290514"/>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30" name="Line 45"/>
          <p:cNvSpPr/>
          <p:nvPr/>
        </p:nvSpPr>
        <p:spPr>
          <a:xfrm>
            <a:off x="8118475" y="4071937"/>
            <a:ext cx="876300" cy="1"/>
          </a:xfrm>
          <a:prstGeom prst="line">
            <a:avLst/>
          </a:prstGeom>
          <a:ln w="12700">
            <a:solidFill>
              <a:srgbClr val="000000"/>
            </a:solidFill>
          </a:ln>
        </p:spPr>
        <p:txBody>
          <a:bodyPr lIns="45719" rIns="45719"/>
          <a:lstStyle/>
          <a:p>
            <a:pPr>
              <a:defRPr>
                <a:solidFill>
                  <a:srgbClr val="FFFFFF"/>
                </a:solidFill>
              </a:defRPr>
            </a:pPr>
            <a:endParaRPr/>
          </a:p>
        </p:txBody>
      </p:sp>
      <p:sp>
        <p:nvSpPr>
          <p:cNvPr id="2831" name="Line 46"/>
          <p:cNvSpPr/>
          <p:nvPr/>
        </p:nvSpPr>
        <p:spPr>
          <a:xfrm>
            <a:off x="8118475" y="4262437"/>
            <a:ext cx="876300" cy="1"/>
          </a:xfrm>
          <a:prstGeom prst="line">
            <a:avLst/>
          </a:prstGeom>
          <a:ln w="12700">
            <a:solidFill>
              <a:srgbClr val="000000"/>
            </a:solidFill>
          </a:ln>
        </p:spPr>
        <p:txBody>
          <a:bodyPr lIns="45719" rIns="45719"/>
          <a:lstStyle/>
          <a:p>
            <a:pPr>
              <a:defRPr>
                <a:solidFill>
                  <a:srgbClr val="FFFFFF"/>
                </a:solidFill>
              </a:defRPr>
            </a:pPr>
            <a:endParaRPr/>
          </a:p>
        </p:txBody>
      </p:sp>
      <p:sp>
        <p:nvSpPr>
          <p:cNvPr id="2832" name="Rectangle 54"/>
          <p:cNvSpPr txBox="1"/>
          <p:nvPr/>
        </p:nvSpPr>
        <p:spPr>
          <a:xfrm>
            <a:off x="8108950" y="4081462"/>
            <a:ext cx="851471"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Phân chia đất</a:t>
            </a:r>
          </a:p>
        </p:txBody>
      </p:sp>
      <p:sp>
        <p:nvSpPr>
          <p:cNvPr id="2833"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29-31</a:t>
            </a:r>
          </a:p>
        </p:txBody>
      </p:sp>
      <p:sp>
        <p:nvSpPr>
          <p:cNvPr id="2834" name="Rectangle 85"/>
          <p:cNvSpPr txBox="1"/>
          <p:nvPr/>
        </p:nvSpPr>
        <p:spPr>
          <a:xfrm>
            <a:off x="8121650" y="3675062"/>
            <a:ext cx="58425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835" name="Rectangle 86"/>
          <p:cNvSpPr txBox="1"/>
          <p:nvPr/>
        </p:nvSpPr>
        <p:spPr>
          <a:xfrm>
            <a:off x="8091488" y="3890962"/>
            <a:ext cx="825519"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 name="Group 276">
            <a:extLst>
              <a:ext uri="{FF2B5EF4-FFF2-40B4-BE49-F238E27FC236}">
                <a16:creationId xmlns:a16="http://schemas.microsoft.com/office/drawing/2014/main" id="{1B088912-84D3-3042-B239-B27945B58C29}"/>
              </a:ext>
            </a:extLst>
          </p:cNvPr>
          <p:cNvGrpSpPr>
            <a:grpSpLocks/>
          </p:cNvGrpSpPr>
          <p:nvPr/>
        </p:nvGrpSpPr>
        <p:grpSpPr bwMode="auto">
          <a:xfrm>
            <a:off x="5196710" y="1395413"/>
            <a:ext cx="2743200" cy="4313237"/>
            <a:chOff x="5238750" y="1395413"/>
            <a:chExt cx="2743200" cy="4313238"/>
          </a:xfrm>
        </p:grpSpPr>
        <p:grpSp>
          <p:nvGrpSpPr>
            <p:cNvPr id="267" name="Group 284">
              <a:extLst>
                <a:ext uri="{FF2B5EF4-FFF2-40B4-BE49-F238E27FC236}">
                  <a16:creationId xmlns:a16="http://schemas.microsoft.com/office/drawing/2014/main" id="{28B69806-FE7B-504D-9C89-AC82390AF06B}"/>
                </a:ext>
              </a:extLst>
            </p:cNvPr>
            <p:cNvGrpSpPr>
              <a:grpSpLocks/>
            </p:cNvGrpSpPr>
            <p:nvPr/>
          </p:nvGrpSpPr>
          <p:grpSpPr bwMode="auto">
            <a:xfrm>
              <a:off x="5238750" y="2270126"/>
              <a:ext cx="374650" cy="414338"/>
              <a:chOff x="1558" y="1007"/>
              <a:chExt cx="2107" cy="1949"/>
            </a:xfrm>
          </p:grpSpPr>
          <p:grpSp>
            <p:nvGrpSpPr>
              <p:cNvPr id="299" name="Group 286">
                <a:extLst>
                  <a:ext uri="{FF2B5EF4-FFF2-40B4-BE49-F238E27FC236}">
                    <a16:creationId xmlns:a16="http://schemas.microsoft.com/office/drawing/2014/main" id="{D1C978AD-490D-9446-9CB4-CDD56E4BB68C}"/>
                  </a:ext>
                </a:extLst>
              </p:cNvPr>
              <p:cNvGrpSpPr>
                <a:grpSpLocks/>
              </p:cNvGrpSpPr>
              <p:nvPr/>
            </p:nvGrpSpPr>
            <p:grpSpPr bwMode="auto">
              <a:xfrm>
                <a:off x="1558" y="1207"/>
                <a:ext cx="2107" cy="1421"/>
                <a:chOff x="578" y="2316"/>
                <a:chExt cx="2105" cy="1421"/>
              </a:xfrm>
            </p:grpSpPr>
            <p:sp>
              <p:nvSpPr>
                <p:cNvPr id="305" name="Freeform 287" descr="Cork">
                  <a:extLst>
                    <a:ext uri="{FF2B5EF4-FFF2-40B4-BE49-F238E27FC236}">
                      <a16:creationId xmlns:a16="http://schemas.microsoft.com/office/drawing/2014/main" id="{95B0B0DD-D55F-494F-9AEA-CB46033E26E7}"/>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06" name="Freeform 288" descr="Cork">
                  <a:extLst>
                    <a:ext uri="{FF2B5EF4-FFF2-40B4-BE49-F238E27FC236}">
                      <a16:creationId xmlns:a16="http://schemas.microsoft.com/office/drawing/2014/main" id="{3C958BFB-416B-1247-9B5E-C4056CAFA133}"/>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300" name="Freeform 290">
                <a:extLst>
                  <a:ext uri="{FF2B5EF4-FFF2-40B4-BE49-F238E27FC236}">
                    <a16:creationId xmlns:a16="http://schemas.microsoft.com/office/drawing/2014/main" id="{C4EDFD3C-83AB-C64B-B08A-8AB932F0E136}"/>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01" name="Freeform 291">
                <a:extLst>
                  <a:ext uri="{FF2B5EF4-FFF2-40B4-BE49-F238E27FC236}">
                    <a16:creationId xmlns:a16="http://schemas.microsoft.com/office/drawing/2014/main" id="{70A450C2-04B1-3E4C-B487-604ABADD107F}"/>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02" name="Freeform 292">
                <a:extLst>
                  <a:ext uri="{FF2B5EF4-FFF2-40B4-BE49-F238E27FC236}">
                    <a16:creationId xmlns:a16="http://schemas.microsoft.com/office/drawing/2014/main" id="{396E2770-BA63-3E4B-B152-4409E60DDE8A}"/>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03" name="Freeform 293">
                <a:extLst>
                  <a:ext uri="{FF2B5EF4-FFF2-40B4-BE49-F238E27FC236}">
                    <a16:creationId xmlns:a16="http://schemas.microsoft.com/office/drawing/2014/main" id="{00050016-0397-984D-88DB-061AEB68B274}"/>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04" name="Freeform 294">
                <a:extLst>
                  <a:ext uri="{FF2B5EF4-FFF2-40B4-BE49-F238E27FC236}">
                    <a16:creationId xmlns:a16="http://schemas.microsoft.com/office/drawing/2014/main" id="{E0E24831-E06B-0A45-AE64-8C25E43746F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269" name="Group 297">
              <a:extLst>
                <a:ext uri="{FF2B5EF4-FFF2-40B4-BE49-F238E27FC236}">
                  <a16:creationId xmlns:a16="http://schemas.microsoft.com/office/drawing/2014/main" id="{3874B0A9-1D0C-B843-9C0A-F4879DF641BE}"/>
                </a:ext>
              </a:extLst>
            </p:cNvPr>
            <p:cNvGrpSpPr>
              <a:grpSpLocks/>
            </p:cNvGrpSpPr>
            <p:nvPr/>
          </p:nvGrpSpPr>
          <p:grpSpPr bwMode="auto">
            <a:xfrm>
              <a:off x="5243512" y="5294313"/>
              <a:ext cx="374650" cy="414338"/>
              <a:chOff x="1558" y="1007"/>
              <a:chExt cx="2107" cy="1949"/>
            </a:xfrm>
          </p:grpSpPr>
          <p:grpSp>
            <p:nvGrpSpPr>
              <p:cNvPr id="291" name="Group 299">
                <a:extLst>
                  <a:ext uri="{FF2B5EF4-FFF2-40B4-BE49-F238E27FC236}">
                    <a16:creationId xmlns:a16="http://schemas.microsoft.com/office/drawing/2014/main" id="{276BB000-CEF1-1A46-ABDC-6E1C8B8323F9}"/>
                  </a:ext>
                </a:extLst>
              </p:cNvPr>
              <p:cNvGrpSpPr>
                <a:grpSpLocks/>
              </p:cNvGrpSpPr>
              <p:nvPr/>
            </p:nvGrpSpPr>
            <p:grpSpPr bwMode="auto">
              <a:xfrm>
                <a:off x="1558" y="1207"/>
                <a:ext cx="2107" cy="1421"/>
                <a:chOff x="578" y="2316"/>
                <a:chExt cx="2105" cy="1421"/>
              </a:xfrm>
            </p:grpSpPr>
            <p:sp>
              <p:nvSpPr>
                <p:cNvPr id="297" name="Freeform 300" descr="Cork">
                  <a:extLst>
                    <a:ext uri="{FF2B5EF4-FFF2-40B4-BE49-F238E27FC236}">
                      <a16:creationId xmlns:a16="http://schemas.microsoft.com/office/drawing/2014/main" id="{677A4735-D3C1-7F4F-8CDF-0D445D06989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98" name="Freeform 301" descr="Cork">
                  <a:extLst>
                    <a:ext uri="{FF2B5EF4-FFF2-40B4-BE49-F238E27FC236}">
                      <a16:creationId xmlns:a16="http://schemas.microsoft.com/office/drawing/2014/main" id="{B02D0914-008B-764D-8DAC-00185F375991}"/>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292" name="Freeform 303">
                <a:extLst>
                  <a:ext uri="{FF2B5EF4-FFF2-40B4-BE49-F238E27FC236}">
                    <a16:creationId xmlns:a16="http://schemas.microsoft.com/office/drawing/2014/main" id="{B8ABFB5C-2FFE-2E42-8FC1-ECDB3808D9FE}"/>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93" name="Freeform 304">
                <a:extLst>
                  <a:ext uri="{FF2B5EF4-FFF2-40B4-BE49-F238E27FC236}">
                    <a16:creationId xmlns:a16="http://schemas.microsoft.com/office/drawing/2014/main" id="{E883EE3A-1330-C946-8F63-B96E888785E6}"/>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94" name="Freeform 305">
                <a:extLst>
                  <a:ext uri="{FF2B5EF4-FFF2-40B4-BE49-F238E27FC236}">
                    <a16:creationId xmlns:a16="http://schemas.microsoft.com/office/drawing/2014/main" id="{6BBBF5D0-B43E-9346-ABA6-CF6BF3766D42}"/>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95" name="Freeform 306">
                <a:extLst>
                  <a:ext uri="{FF2B5EF4-FFF2-40B4-BE49-F238E27FC236}">
                    <a16:creationId xmlns:a16="http://schemas.microsoft.com/office/drawing/2014/main" id="{E7E5FE31-665A-8843-B1BE-35A4C350781F}"/>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96" name="Freeform 307">
                <a:extLst>
                  <a:ext uri="{FF2B5EF4-FFF2-40B4-BE49-F238E27FC236}">
                    <a16:creationId xmlns:a16="http://schemas.microsoft.com/office/drawing/2014/main" id="{31D7FB87-4F5F-F94F-BBE2-48A8AEF34778}"/>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271" name="Group 310">
              <a:extLst>
                <a:ext uri="{FF2B5EF4-FFF2-40B4-BE49-F238E27FC236}">
                  <a16:creationId xmlns:a16="http://schemas.microsoft.com/office/drawing/2014/main" id="{090CE050-66AB-704D-B178-B29074A6DA4B}"/>
                </a:ext>
              </a:extLst>
            </p:cNvPr>
            <p:cNvGrpSpPr>
              <a:grpSpLocks/>
            </p:cNvGrpSpPr>
            <p:nvPr/>
          </p:nvGrpSpPr>
          <p:grpSpPr bwMode="auto">
            <a:xfrm>
              <a:off x="7607300" y="1395413"/>
              <a:ext cx="374650" cy="414338"/>
              <a:chOff x="1558" y="1007"/>
              <a:chExt cx="2113" cy="1949"/>
            </a:xfrm>
          </p:grpSpPr>
          <p:grpSp>
            <p:nvGrpSpPr>
              <p:cNvPr id="283" name="Group 312">
                <a:extLst>
                  <a:ext uri="{FF2B5EF4-FFF2-40B4-BE49-F238E27FC236}">
                    <a16:creationId xmlns:a16="http://schemas.microsoft.com/office/drawing/2014/main" id="{6D5A3EE1-2312-874D-AF12-F98116D929B5}"/>
                  </a:ext>
                </a:extLst>
              </p:cNvPr>
              <p:cNvGrpSpPr>
                <a:grpSpLocks/>
              </p:cNvGrpSpPr>
              <p:nvPr/>
            </p:nvGrpSpPr>
            <p:grpSpPr bwMode="auto">
              <a:xfrm>
                <a:off x="1558" y="1208"/>
                <a:ext cx="2113" cy="1421"/>
                <a:chOff x="578" y="2316"/>
                <a:chExt cx="2105" cy="1421"/>
              </a:xfrm>
            </p:grpSpPr>
            <p:sp>
              <p:nvSpPr>
                <p:cNvPr id="289" name="Freeform 313" descr="Cork">
                  <a:extLst>
                    <a:ext uri="{FF2B5EF4-FFF2-40B4-BE49-F238E27FC236}">
                      <a16:creationId xmlns:a16="http://schemas.microsoft.com/office/drawing/2014/main" id="{C943F3D7-E574-B34A-B4C5-F8D4E6D6BA1D}"/>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90" name="Freeform 314" descr="Cork">
                  <a:extLst>
                    <a:ext uri="{FF2B5EF4-FFF2-40B4-BE49-F238E27FC236}">
                      <a16:creationId xmlns:a16="http://schemas.microsoft.com/office/drawing/2014/main" id="{71515B5E-F814-D24C-880C-87F8002E1068}"/>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284" name="Freeform 316">
                <a:extLst>
                  <a:ext uri="{FF2B5EF4-FFF2-40B4-BE49-F238E27FC236}">
                    <a16:creationId xmlns:a16="http://schemas.microsoft.com/office/drawing/2014/main" id="{E7FC5AC2-99FE-2740-BE04-91F849877B36}"/>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85" name="Freeform 317">
                <a:extLst>
                  <a:ext uri="{FF2B5EF4-FFF2-40B4-BE49-F238E27FC236}">
                    <a16:creationId xmlns:a16="http://schemas.microsoft.com/office/drawing/2014/main" id="{D5AAC737-5DDB-4B41-9E54-D323CF0BACF5}"/>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86" name="Freeform 318">
                <a:extLst>
                  <a:ext uri="{FF2B5EF4-FFF2-40B4-BE49-F238E27FC236}">
                    <a16:creationId xmlns:a16="http://schemas.microsoft.com/office/drawing/2014/main" id="{4ED62C5E-C51E-634D-9347-13D77781A9A6}"/>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87" name="Freeform 319">
                <a:extLst>
                  <a:ext uri="{FF2B5EF4-FFF2-40B4-BE49-F238E27FC236}">
                    <a16:creationId xmlns:a16="http://schemas.microsoft.com/office/drawing/2014/main" id="{7316D83E-79EA-3B42-BCA5-F1C304288D7A}"/>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88" name="Freeform 320">
                <a:extLst>
                  <a:ext uri="{FF2B5EF4-FFF2-40B4-BE49-F238E27FC236}">
                    <a16:creationId xmlns:a16="http://schemas.microsoft.com/office/drawing/2014/main" id="{F5055DCE-FEC4-0C4B-BC8E-FADB8E00C69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272" name="Rectangle 321">
              <a:extLst>
                <a:ext uri="{FF2B5EF4-FFF2-40B4-BE49-F238E27FC236}">
                  <a16:creationId xmlns:a16="http://schemas.microsoft.com/office/drawing/2014/main" id="{BAB738AB-48F0-E342-8B79-38223A1F9F8D}"/>
                </a:ext>
              </a:extLst>
            </p:cNvPr>
            <p:cNvSpPr>
              <a:spLocks noChangeArrowheads="1"/>
            </p:cNvSpPr>
            <p:nvPr/>
          </p:nvSpPr>
          <p:spPr bwMode="auto">
            <a:xfrm>
              <a:off x="7589838" y="1403351"/>
              <a:ext cx="18097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nvGrpSpPr>
            <p:cNvPr id="273" name="Group 323">
              <a:extLst>
                <a:ext uri="{FF2B5EF4-FFF2-40B4-BE49-F238E27FC236}">
                  <a16:creationId xmlns:a16="http://schemas.microsoft.com/office/drawing/2014/main" id="{B971BF76-5314-4D44-B261-49164DFC8B07}"/>
                </a:ext>
              </a:extLst>
            </p:cNvPr>
            <p:cNvGrpSpPr>
              <a:grpSpLocks/>
            </p:cNvGrpSpPr>
            <p:nvPr/>
          </p:nvGrpSpPr>
          <p:grpSpPr bwMode="auto">
            <a:xfrm>
              <a:off x="7607300" y="2208213"/>
              <a:ext cx="374650" cy="414338"/>
              <a:chOff x="1558" y="1007"/>
              <a:chExt cx="2113" cy="1949"/>
            </a:xfrm>
          </p:grpSpPr>
          <p:grpSp>
            <p:nvGrpSpPr>
              <p:cNvPr id="275" name="Group 325">
                <a:extLst>
                  <a:ext uri="{FF2B5EF4-FFF2-40B4-BE49-F238E27FC236}">
                    <a16:creationId xmlns:a16="http://schemas.microsoft.com/office/drawing/2014/main" id="{332EE222-1B71-B644-A482-48BD055D9EFD}"/>
                  </a:ext>
                </a:extLst>
              </p:cNvPr>
              <p:cNvGrpSpPr>
                <a:grpSpLocks/>
              </p:cNvGrpSpPr>
              <p:nvPr/>
            </p:nvGrpSpPr>
            <p:grpSpPr bwMode="auto">
              <a:xfrm>
                <a:off x="1558" y="1208"/>
                <a:ext cx="2113" cy="1421"/>
                <a:chOff x="578" y="2316"/>
                <a:chExt cx="2105" cy="1421"/>
              </a:xfrm>
            </p:grpSpPr>
            <p:sp>
              <p:nvSpPr>
                <p:cNvPr id="281" name="Freeform 326" descr="Cork">
                  <a:extLst>
                    <a:ext uri="{FF2B5EF4-FFF2-40B4-BE49-F238E27FC236}">
                      <a16:creationId xmlns:a16="http://schemas.microsoft.com/office/drawing/2014/main" id="{B9A1C25D-97F1-9E48-AA43-F527F19095DC}"/>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82" name="Freeform 327" descr="Cork">
                  <a:extLst>
                    <a:ext uri="{FF2B5EF4-FFF2-40B4-BE49-F238E27FC236}">
                      <a16:creationId xmlns:a16="http://schemas.microsoft.com/office/drawing/2014/main" id="{73753191-C8AD-B04F-B4B4-B4AAB047A230}"/>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276" name="Freeform 329">
                <a:extLst>
                  <a:ext uri="{FF2B5EF4-FFF2-40B4-BE49-F238E27FC236}">
                    <a16:creationId xmlns:a16="http://schemas.microsoft.com/office/drawing/2014/main" id="{A2C302FC-9A6A-6340-98D4-34F8F1CDD55D}"/>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77" name="Freeform 330">
                <a:extLst>
                  <a:ext uri="{FF2B5EF4-FFF2-40B4-BE49-F238E27FC236}">
                    <a16:creationId xmlns:a16="http://schemas.microsoft.com/office/drawing/2014/main" id="{E3E9A2B8-1233-0542-880C-93FCD8A8E340}"/>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78" name="Freeform 331">
                <a:extLst>
                  <a:ext uri="{FF2B5EF4-FFF2-40B4-BE49-F238E27FC236}">
                    <a16:creationId xmlns:a16="http://schemas.microsoft.com/office/drawing/2014/main" id="{46A87338-4B1A-EE4F-9596-304B7067806B}"/>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79" name="Freeform 332">
                <a:extLst>
                  <a:ext uri="{FF2B5EF4-FFF2-40B4-BE49-F238E27FC236}">
                    <a16:creationId xmlns:a16="http://schemas.microsoft.com/office/drawing/2014/main" id="{B0387782-3BF3-3F49-B774-BE01DADCE442}"/>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80" name="Freeform 333">
                <a:extLst>
                  <a:ext uri="{FF2B5EF4-FFF2-40B4-BE49-F238E27FC236}">
                    <a16:creationId xmlns:a16="http://schemas.microsoft.com/office/drawing/2014/main" id="{267ED2BA-3BF4-864E-8DC5-C41C36B8B2F0}"/>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274" name="Rectangle 334">
              <a:extLst>
                <a:ext uri="{FF2B5EF4-FFF2-40B4-BE49-F238E27FC236}">
                  <a16:creationId xmlns:a16="http://schemas.microsoft.com/office/drawing/2014/main" id="{6151E88C-48BF-7344-B676-A28FC0F24246}"/>
                </a:ext>
              </a:extLst>
            </p:cNvPr>
            <p:cNvSpPr>
              <a:spLocks noChangeArrowheads="1"/>
            </p:cNvSpPr>
            <p:nvPr/>
          </p:nvSpPr>
          <p:spPr bwMode="auto">
            <a:xfrm>
              <a:off x="7589838" y="2216151"/>
              <a:ext cx="180975"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sp>
        <p:nvSpPr>
          <p:cNvPr id="2839" name="Freeform 3"/>
          <p:cNvSpPr/>
          <p:nvPr/>
        </p:nvSpPr>
        <p:spPr>
          <a:xfrm>
            <a:off x="4937125" y="2155825"/>
            <a:ext cx="203201"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840" name="AutoShape 4"/>
          <p:cNvSpPr/>
          <p:nvPr/>
        </p:nvSpPr>
        <p:spPr>
          <a:xfrm>
            <a:off x="4225925" y="2047875"/>
            <a:ext cx="730250" cy="903288"/>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41" name="Rectangle 5"/>
          <p:cNvSpPr/>
          <p:nvPr/>
        </p:nvSpPr>
        <p:spPr>
          <a:xfrm>
            <a:off x="4224337" y="2205038"/>
            <a:ext cx="952501" cy="1049338"/>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42" name="Freeform 6"/>
          <p:cNvSpPr/>
          <p:nvPr/>
        </p:nvSpPr>
        <p:spPr>
          <a:xfrm>
            <a:off x="4819650" y="3568700"/>
            <a:ext cx="203201"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843" name="Rectangle 7"/>
          <p:cNvSpPr/>
          <p:nvPr/>
        </p:nvSpPr>
        <p:spPr>
          <a:xfrm>
            <a:off x="4400550" y="3898900"/>
            <a:ext cx="304800"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44" name="Freeform 8"/>
          <p:cNvSpPr/>
          <p:nvPr/>
        </p:nvSpPr>
        <p:spPr>
          <a:xfrm>
            <a:off x="4814887" y="3529012"/>
            <a:ext cx="233130"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845" name="AutoShape 9"/>
          <p:cNvSpPr/>
          <p:nvPr/>
        </p:nvSpPr>
        <p:spPr>
          <a:xfrm>
            <a:off x="4237037" y="3443287"/>
            <a:ext cx="730251"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46" name="Rectangle 10"/>
          <p:cNvSpPr/>
          <p:nvPr/>
        </p:nvSpPr>
        <p:spPr>
          <a:xfrm>
            <a:off x="4238625" y="3590925"/>
            <a:ext cx="952500"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47" name="Rectangle 11"/>
          <p:cNvSpPr/>
          <p:nvPr/>
        </p:nvSpPr>
        <p:spPr>
          <a:xfrm>
            <a:off x="4349750" y="3849687"/>
            <a:ext cx="514350"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48" name="AutoShape 12"/>
          <p:cNvSpPr/>
          <p:nvPr/>
        </p:nvSpPr>
        <p:spPr>
          <a:xfrm>
            <a:off x="4184650" y="563562"/>
            <a:ext cx="730250" cy="10906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49" name="Rectangle 13"/>
          <p:cNvSpPr/>
          <p:nvPr/>
        </p:nvSpPr>
        <p:spPr>
          <a:xfrm>
            <a:off x="4273550" y="742950"/>
            <a:ext cx="952500" cy="1131888"/>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50" name="AutoShape 14"/>
          <p:cNvSpPr/>
          <p:nvPr/>
        </p:nvSpPr>
        <p:spPr>
          <a:xfrm>
            <a:off x="4200525" y="585787"/>
            <a:ext cx="695325" cy="1089026"/>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51" name="AutoShape 15"/>
          <p:cNvSpPr/>
          <p:nvPr/>
        </p:nvSpPr>
        <p:spPr>
          <a:xfrm>
            <a:off x="4241800" y="2073275"/>
            <a:ext cx="695325" cy="903288"/>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52" name="AutoShape 16"/>
          <p:cNvSpPr/>
          <p:nvPr/>
        </p:nvSpPr>
        <p:spPr>
          <a:xfrm>
            <a:off x="4259262" y="3475037"/>
            <a:ext cx="688976"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53" name="Rectangle 17"/>
          <p:cNvSpPr/>
          <p:nvPr/>
        </p:nvSpPr>
        <p:spPr>
          <a:xfrm>
            <a:off x="4464050" y="5219700"/>
            <a:ext cx="254000"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54" name="Rectangle 18"/>
          <p:cNvSpPr txBox="1"/>
          <p:nvPr/>
        </p:nvSpPr>
        <p:spPr>
          <a:xfrm>
            <a:off x="4408487" y="5172075"/>
            <a:ext cx="214612"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2855" name="AutoShape 19"/>
          <p:cNvSpPr/>
          <p:nvPr/>
        </p:nvSpPr>
        <p:spPr>
          <a:xfrm>
            <a:off x="4237037" y="4273550"/>
            <a:ext cx="730251"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56" name="Rectangle 20"/>
          <p:cNvSpPr/>
          <p:nvPr/>
        </p:nvSpPr>
        <p:spPr>
          <a:xfrm>
            <a:off x="4235450" y="4432300"/>
            <a:ext cx="952500"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57" name="AutoShape 21"/>
          <p:cNvSpPr/>
          <p:nvPr/>
        </p:nvSpPr>
        <p:spPr>
          <a:xfrm>
            <a:off x="4256087" y="4302125"/>
            <a:ext cx="698501"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58" name="Freeform 22"/>
          <p:cNvSpPr/>
          <p:nvPr/>
        </p:nvSpPr>
        <p:spPr>
          <a:xfrm>
            <a:off x="4822825" y="5788025"/>
            <a:ext cx="203201"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859" name="Rectangle 23"/>
          <p:cNvSpPr/>
          <p:nvPr/>
        </p:nvSpPr>
        <p:spPr>
          <a:xfrm>
            <a:off x="4403725" y="6118225"/>
            <a:ext cx="304800"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60" name="Freeform 24"/>
          <p:cNvSpPr/>
          <p:nvPr/>
        </p:nvSpPr>
        <p:spPr>
          <a:xfrm>
            <a:off x="4818062" y="5748337"/>
            <a:ext cx="233130"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861" name="AutoShape 25"/>
          <p:cNvSpPr/>
          <p:nvPr/>
        </p:nvSpPr>
        <p:spPr>
          <a:xfrm>
            <a:off x="4246562" y="5662612"/>
            <a:ext cx="736601"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62" name="Rectangle 26"/>
          <p:cNvSpPr/>
          <p:nvPr/>
        </p:nvSpPr>
        <p:spPr>
          <a:xfrm>
            <a:off x="4241800" y="5810250"/>
            <a:ext cx="952500"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63" name="Rectangle 27"/>
          <p:cNvSpPr/>
          <p:nvPr/>
        </p:nvSpPr>
        <p:spPr>
          <a:xfrm>
            <a:off x="4352925" y="6069012"/>
            <a:ext cx="514350"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64" name="AutoShape 28"/>
          <p:cNvSpPr/>
          <p:nvPr/>
        </p:nvSpPr>
        <p:spPr>
          <a:xfrm>
            <a:off x="4262437" y="5688012"/>
            <a:ext cx="711201"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65" name="Line 29"/>
          <p:cNvSpPr/>
          <p:nvPr/>
        </p:nvSpPr>
        <p:spPr>
          <a:xfrm>
            <a:off x="4229100" y="1022350"/>
            <a:ext cx="863600" cy="0"/>
          </a:xfrm>
          <a:prstGeom prst="line">
            <a:avLst/>
          </a:prstGeom>
          <a:ln w="12700">
            <a:solidFill>
              <a:srgbClr val="000000"/>
            </a:solidFill>
          </a:ln>
        </p:spPr>
        <p:txBody>
          <a:bodyPr lIns="45719" rIns="45719"/>
          <a:lstStyle/>
          <a:p>
            <a:pPr>
              <a:defRPr>
                <a:solidFill>
                  <a:srgbClr val="FFFFFF"/>
                </a:solidFill>
              </a:defRPr>
            </a:pPr>
            <a:endParaRPr/>
          </a:p>
        </p:txBody>
      </p:sp>
      <p:sp>
        <p:nvSpPr>
          <p:cNvPr id="2866" name="Line 30"/>
          <p:cNvSpPr/>
          <p:nvPr/>
        </p:nvSpPr>
        <p:spPr>
          <a:xfrm>
            <a:off x="4229100" y="1187450"/>
            <a:ext cx="863600" cy="0"/>
          </a:xfrm>
          <a:prstGeom prst="line">
            <a:avLst/>
          </a:prstGeom>
          <a:ln w="12700">
            <a:solidFill>
              <a:srgbClr val="000000"/>
            </a:solidFill>
          </a:ln>
        </p:spPr>
        <p:txBody>
          <a:bodyPr lIns="45719" rIns="45719"/>
          <a:lstStyle/>
          <a:p>
            <a:pPr>
              <a:defRPr>
                <a:solidFill>
                  <a:srgbClr val="FFFFFF"/>
                </a:solidFill>
              </a:defRPr>
            </a:pPr>
            <a:endParaRPr/>
          </a:p>
        </p:txBody>
      </p:sp>
      <p:sp>
        <p:nvSpPr>
          <p:cNvPr id="2867" name="Line 31"/>
          <p:cNvSpPr/>
          <p:nvPr/>
        </p:nvSpPr>
        <p:spPr>
          <a:xfrm>
            <a:off x="4229100" y="1339850"/>
            <a:ext cx="863600" cy="0"/>
          </a:xfrm>
          <a:prstGeom prst="line">
            <a:avLst/>
          </a:prstGeom>
          <a:ln w="12700">
            <a:solidFill>
              <a:srgbClr val="000000"/>
            </a:solidFill>
          </a:ln>
        </p:spPr>
        <p:txBody>
          <a:bodyPr lIns="45719" rIns="45719"/>
          <a:lstStyle/>
          <a:p>
            <a:pPr>
              <a:defRPr>
                <a:solidFill>
                  <a:srgbClr val="FFFFFF"/>
                </a:solidFill>
              </a:defRPr>
            </a:pPr>
            <a:endParaRPr/>
          </a:p>
        </p:txBody>
      </p:sp>
      <p:sp>
        <p:nvSpPr>
          <p:cNvPr id="2868" name="Line 32"/>
          <p:cNvSpPr/>
          <p:nvPr/>
        </p:nvSpPr>
        <p:spPr>
          <a:xfrm>
            <a:off x="4233862" y="1504950"/>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2869" name="Line 33"/>
          <p:cNvSpPr/>
          <p:nvPr/>
        </p:nvSpPr>
        <p:spPr>
          <a:xfrm>
            <a:off x="4229100" y="1670050"/>
            <a:ext cx="863600" cy="0"/>
          </a:xfrm>
          <a:prstGeom prst="line">
            <a:avLst/>
          </a:prstGeom>
          <a:ln w="12700">
            <a:solidFill>
              <a:srgbClr val="000000"/>
            </a:solidFill>
          </a:ln>
        </p:spPr>
        <p:txBody>
          <a:bodyPr lIns="45719" rIns="45719"/>
          <a:lstStyle/>
          <a:p>
            <a:pPr>
              <a:defRPr>
                <a:solidFill>
                  <a:srgbClr val="FFFFFF"/>
                </a:solidFill>
              </a:defRPr>
            </a:pPr>
            <a:endParaRPr/>
          </a:p>
        </p:txBody>
      </p:sp>
      <p:sp>
        <p:nvSpPr>
          <p:cNvPr id="2870" name="Line 34"/>
          <p:cNvSpPr/>
          <p:nvPr/>
        </p:nvSpPr>
        <p:spPr>
          <a:xfrm>
            <a:off x="4229100" y="1822450"/>
            <a:ext cx="863600" cy="0"/>
          </a:xfrm>
          <a:prstGeom prst="line">
            <a:avLst/>
          </a:prstGeom>
          <a:ln w="12700">
            <a:solidFill>
              <a:srgbClr val="000000"/>
            </a:solidFill>
          </a:ln>
        </p:spPr>
        <p:txBody>
          <a:bodyPr lIns="45719" rIns="45719"/>
          <a:lstStyle/>
          <a:p>
            <a:pPr>
              <a:defRPr>
                <a:solidFill>
                  <a:srgbClr val="FFFFFF"/>
                </a:solidFill>
              </a:defRPr>
            </a:pPr>
            <a:endParaRPr/>
          </a:p>
        </p:txBody>
      </p:sp>
      <p:sp>
        <p:nvSpPr>
          <p:cNvPr id="2871" name="Rectangle 35"/>
          <p:cNvSpPr txBox="1"/>
          <p:nvPr/>
        </p:nvSpPr>
        <p:spPr>
          <a:xfrm>
            <a:off x="4127500" y="854075"/>
            <a:ext cx="910965"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Tội lỗi đầu tiên</a:t>
            </a:r>
          </a:p>
        </p:txBody>
      </p:sp>
      <p:sp>
        <p:nvSpPr>
          <p:cNvPr id="2872" name="Rectangle 36"/>
          <p:cNvSpPr txBox="1"/>
          <p:nvPr/>
        </p:nvSpPr>
        <p:spPr>
          <a:xfrm>
            <a:off x="4117975" y="1016000"/>
            <a:ext cx="12366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mn-lt"/>
                <a:ea typeface="+mn-ea"/>
                <a:cs typeface="+mn-cs"/>
                <a:sym typeface="Helvetica"/>
              </a:defRPr>
            </a:lvl1pPr>
          </a:lstStyle>
          <a:p>
            <a:r>
              <a:t>Phúc âm đầu tiên</a:t>
            </a:r>
          </a:p>
        </p:txBody>
      </p:sp>
      <p:sp>
        <p:nvSpPr>
          <p:cNvPr id="2873" name="Rectangle 37"/>
          <p:cNvSpPr txBox="1"/>
          <p:nvPr/>
        </p:nvSpPr>
        <p:spPr>
          <a:xfrm>
            <a:off x="4121150" y="1171575"/>
            <a:ext cx="103168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Gia đình đầu tiên</a:t>
            </a:r>
          </a:p>
        </p:txBody>
      </p:sp>
      <p:sp>
        <p:nvSpPr>
          <p:cNvPr id="2874" name="Rectangle 38"/>
          <p:cNvSpPr txBox="1"/>
          <p:nvPr/>
        </p:nvSpPr>
        <p:spPr>
          <a:xfrm>
            <a:off x="4127500" y="1336675"/>
            <a:ext cx="105713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Sát nhân đầu tiên</a:t>
            </a:r>
          </a:p>
        </p:txBody>
      </p:sp>
      <p:sp>
        <p:nvSpPr>
          <p:cNvPr id="2875" name="Rectangle 39"/>
          <p:cNvSpPr txBox="1"/>
          <p:nvPr/>
        </p:nvSpPr>
        <p:spPr>
          <a:xfrm>
            <a:off x="4165600" y="1489075"/>
            <a:ext cx="89824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Lụt / Cầu vồng</a:t>
            </a:r>
          </a:p>
        </p:txBody>
      </p:sp>
      <p:sp>
        <p:nvSpPr>
          <p:cNvPr id="2876" name="Rectangle 40"/>
          <p:cNvSpPr txBox="1"/>
          <p:nvPr/>
        </p:nvSpPr>
        <p:spPr>
          <a:xfrm>
            <a:off x="4410075" y="1654175"/>
            <a:ext cx="37462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Tháp</a:t>
            </a:r>
          </a:p>
        </p:txBody>
      </p:sp>
      <p:sp>
        <p:nvSpPr>
          <p:cNvPr id="2877" name="Rectangle 41"/>
          <p:cNvSpPr txBox="1"/>
          <p:nvPr/>
        </p:nvSpPr>
        <p:spPr>
          <a:xfrm>
            <a:off x="4133850" y="546100"/>
            <a:ext cx="704857"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SÁNG TẠO</a:t>
            </a:r>
          </a:p>
        </p:txBody>
      </p:sp>
      <p:sp>
        <p:nvSpPr>
          <p:cNvPr id="2878" name="Rectangle 42"/>
          <p:cNvSpPr txBox="1"/>
          <p:nvPr/>
        </p:nvSpPr>
        <p:spPr>
          <a:xfrm>
            <a:off x="4111625" y="727075"/>
            <a:ext cx="1015852"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Nam &amp; nữ đầu tiên</a:t>
            </a:r>
          </a:p>
        </p:txBody>
      </p:sp>
      <p:sp>
        <p:nvSpPr>
          <p:cNvPr id="2879" name="Line 43"/>
          <p:cNvSpPr/>
          <p:nvPr/>
        </p:nvSpPr>
        <p:spPr>
          <a:xfrm>
            <a:off x="4286250" y="2606674"/>
            <a:ext cx="838200" cy="6352"/>
          </a:xfrm>
          <a:prstGeom prst="line">
            <a:avLst/>
          </a:prstGeom>
          <a:ln w="12700">
            <a:solidFill>
              <a:srgbClr val="000000"/>
            </a:solidFill>
          </a:ln>
        </p:spPr>
        <p:txBody>
          <a:bodyPr lIns="45719" rIns="45719"/>
          <a:lstStyle/>
          <a:p>
            <a:pPr>
              <a:defRPr>
                <a:solidFill>
                  <a:srgbClr val="FFFFFF"/>
                </a:solidFill>
              </a:defRPr>
            </a:pPr>
            <a:endParaRPr/>
          </a:p>
        </p:txBody>
      </p:sp>
      <p:sp>
        <p:nvSpPr>
          <p:cNvPr id="2880" name="Line 44"/>
          <p:cNvSpPr/>
          <p:nvPr/>
        </p:nvSpPr>
        <p:spPr>
          <a:xfrm>
            <a:off x="4286250" y="2809874"/>
            <a:ext cx="838200" cy="6352"/>
          </a:xfrm>
          <a:prstGeom prst="line">
            <a:avLst/>
          </a:prstGeom>
          <a:ln w="12700">
            <a:solidFill>
              <a:srgbClr val="000000"/>
            </a:solidFill>
          </a:ln>
        </p:spPr>
        <p:txBody>
          <a:bodyPr lIns="45719" rIns="45719"/>
          <a:lstStyle/>
          <a:p>
            <a:pPr>
              <a:defRPr>
                <a:solidFill>
                  <a:srgbClr val="FFFFFF"/>
                </a:solidFill>
              </a:defRPr>
            </a:pPr>
            <a:endParaRPr/>
          </a:p>
        </p:txBody>
      </p:sp>
      <p:sp>
        <p:nvSpPr>
          <p:cNvPr id="2881" name="Rectangle 45"/>
          <p:cNvSpPr/>
          <p:nvPr/>
        </p:nvSpPr>
        <p:spPr>
          <a:xfrm>
            <a:off x="4610100" y="2651125"/>
            <a:ext cx="330200"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882" name="Rectangle 46"/>
          <p:cNvSpPr txBox="1"/>
          <p:nvPr/>
        </p:nvSpPr>
        <p:spPr>
          <a:xfrm>
            <a:off x="4359275" y="2430463"/>
            <a:ext cx="595462"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000000"/>
                </a:solidFill>
                <a:latin typeface="+mn-lt"/>
                <a:ea typeface="+mn-ea"/>
                <a:cs typeface="+mn-cs"/>
                <a:sym typeface="Helvetica"/>
              </a:defRPr>
            </a:lvl1pPr>
          </a:lstStyle>
          <a:p>
            <a:r>
              <a:t>Đ - H - P</a:t>
            </a:r>
          </a:p>
        </p:txBody>
      </p:sp>
      <p:sp>
        <p:nvSpPr>
          <p:cNvPr id="2883" name="Rectangle 47"/>
          <p:cNvSpPr txBox="1"/>
          <p:nvPr/>
        </p:nvSpPr>
        <p:spPr>
          <a:xfrm>
            <a:off x="4459287" y="2811463"/>
            <a:ext cx="397955"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000000"/>
                </a:solidFill>
                <a:latin typeface="+mn-lt"/>
                <a:ea typeface="+mn-ea"/>
                <a:cs typeface="+mn-cs"/>
                <a:sym typeface="Helvetica"/>
              </a:defRPr>
            </a:lvl1pPr>
          </a:lstStyle>
          <a:p>
            <a:r>
              <a:t>G - E</a:t>
            </a:r>
          </a:p>
        </p:txBody>
      </p:sp>
      <p:sp>
        <p:nvSpPr>
          <p:cNvPr id="2884" name="Rectangle 48"/>
          <p:cNvSpPr txBox="1"/>
          <p:nvPr/>
        </p:nvSpPr>
        <p:spPr>
          <a:xfrm>
            <a:off x="4513262" y="3001963"/>
            <a:ext cx="242864"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000000"/>
                </a:solidFill>
                <a:latin typeface="+mn-lt"/>
                <a:ea typeface="+mn-ea"/>
                <a:cs typeface="+mn-cs"/>
                <a:sym typeface="Helvetica"/>
              </a:defRPr>
            </a:lvl1pPr>
          </a:lstStyle>
          <a:p>
            <a:r>
              <a:t>12</a:t>
            </a:r>
          </a:p>
        </p:txBody>
      </p:sp>
      <p:sp>
        <p:nvSpPr>
          <p:cNvPr id="2885" name="Rectangle 49"/>
          <p:cNvSpPr txBox="1"/>
          <p:nvPr/>
        </p:nvSpPr>
        <p:spPr>
          <a:xfrm>
            <a:off x="4279900" y="2244725"/>
            <a:ext cx="701731"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Sự kêu gọi</a:t>
            </a:r>
          </a:p>
        </p:txBody>
      </p:sp>
      <p:sp>
        <p:nvSpPr>
          <p:cNvPr id="2886" name="Rectangle 50"/>
          <p:cNvSpPr txBox="1"/>
          <p:nvPr/>
        </p:nvSpPr>
        <p:spPr>
          <a:xfrm>
            <a:off x="4203700" y="2076450"/>
            <a:ext cx="761895"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ÁP-RA-HAM</a:t>
            </a:r>
          </a:p>
        </p:txBody>
      </p:sp>
      <p:sp>
        <p:nvSpPr>
          <p:cNvPr id="2887" name="Rectangle 51"/>
          <p:cNvSpPr txBox="1"/>
          <p:nvPr/>
        </p:nvSpPr>
        <p:spPr>
          <a:xfrm>
            <a:off x="4494212" y="2624138"/>
            <a:ext cx="332223"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000000"/>
                </a:solidFill>
                <a:latin typeface="+mn-lt"/>
                <a:ea typeface="+mn-ea"/>
                <a:cs typeface="+mn-cs"/>
                <a:sym typeface="Helvetica"/>
              </a:defRPr>
            </a:lvl1pPr>
          </a:lstStyle>
          <a:p>
            <a:r>
              <a:t>I - Y</a:t>
            </a:r>
          </a:p>
        </p:txBody>
      </p:sp>
      <p:sp>
        <p:nvSpPr>
          <p:cNvPr id="2888" name="Line 52"/>
          <p:cNvSpPr/>
          <p:nvPr/>
        </p:nvSpPr>
        <p:spPr>
          <a:xfrm>
            <a:off x="4283075" y="3827462"/>
            <a:ext cx="863600" cy="1"/>
          </a:xfrm>
          <a:prstGeom prst="line">
            <a:avLst/>
          </a:prstGeom>
          <a:ln w="12700">
            <a:solidFill>
              <a:srgbClr val="000000"/>
            </a:solidFill>
          </a:ln>
        </p:spPr>
        <p:txBody>
          <a:bodyPr lIns="45719" rIns="45719"/>
          <a:lstStyle/>
          <a:p>
            <a:pPr>
              <a:defRPr>
                <a:solidFill>
                  <a:srgbClr val="FFFFFF"/>
                </a:solidFill>
              </a:defRPr>
            </a:pPr>
            <a:endParaRPr/>
          </a:p>
        </p:txBody>
      </p:sp>
      <p:sp>
        <p:nvSpPr>
          <p:cNvPr id="2889" name="Line 53"/>
          <p:cNvSpPr/>
          <p:nvPr/>
        </p:nvSpPr>
        <p:spPr>
          <a:xfrm>
            <a:off x="4279900" y="4013200"/>
            <a:ext cx="863600" cy="0"/>
          </a:xfrm>
          <a:prstGeom prst="line">
            <a:avLst/>
          </a:prstGeom>
          <a:ln w="12700">
            <a:solidFill>
              <a:srgbClr val="000000"/>
            </a:solidFill>
          </a:ln>
        </p:spPr>
        <p:txBody>
          <a:bodyPr lIns="45719" rIns="45719"/>
          <a:lstStyle/>
          <a:p>
            <a:pPr>
              <a:defRPr>
                <a:solidFill>
                  <a:srgbClr val="FFFFFF"/>
                </a:solidFill>
              </a:defRPr>
            </a:pPr>
            <a:endParaRPr/>
          </a:p>
        </p:txBody>
      </p:sp>
      <p:sp>
        <p:nvSpPr>
          <p:cNvPr id="2890" name="Rectangle 54"/>
          <p:cNvSpPr txBox="1"/>
          <p:nvPr/>
        </p:nvSpPr>
        <p:spPr>
          <a:xfrm>
            <a:off x="4271962" y="3416300"/>
            <a:ext cx="577944"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GIÔ-SÉP</a:t>
            </a:r>
          </a:p>
        </p:txBody>
      </p:sp>
      <p:sp>
        <p:nvSpPr>
          <p:cNvPr id="2891" name="Rectangle 55"/>
          <p:cNvSpPr txBox="1"/>
          <p:nvPr/>
        </p:nvSpPr>
        <p:spPr>
          <a:xfrm>
            <a:off x="4319587" y="3652837"/>
            <a:ext cx="476313"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   Nô lệ</a:t>
            </a:r>
          </a:p>
        </p:txBody>
      </p:sp>
      <p:sp>
        <p:nvSpPr>
          <p:cNvPr id="2892" name="Rectangle 56"/>
          <p:cNvSpPr txBox="1"/>
          <p:nvPr/>
        </p:nvSpPr>
        <p:spPr>
          <a:xfrm>
            <a:off x="4529137" y="3841750"/>
            <a:ext cx="29230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430</a:t>
            </a:r>
          </a:p>
        </p:txBody>
      </p:sp>
      <p:sp>
        <p:nvSpPr>
          <p:cNvPr id="2893" name="Line 57"/>
          <p:cNvSpPr/>
          <p:nvPr/>
        </p:nvSpPr>
        <p:spPr>
          <a:xfrm>
            <a:off x="4279900" y="2416174"/>
            <a:ext cx="838200" cy="6352"/>
          </a:xfrm>
          <a:prstGeom prst="line">
            <a:avLst/>
          </a:prstGeom>
          <a:ln w="12700">
            <a:solidFill>
              <a:srgbClr val="000000"/>
            </a:solidFill>
          </a:ln>
        </p:spPr>
        <p:txBody>
          <a:bodyPr lIns="45719" rIns="45719"/>
          <a:lstStyle/>
          <a:p>
            <a:pPr>
              <a:defRPr>
                <a:solidFill>
                  <a:srgbClr val="FFFFFF"/>
                </a:solidFill>
              </a:defRPr>
            </a:pPr>
            <a:endParaRPr/>
          </a:p>
        </p:txBody>
      </p:sp>
      <p:sp>
        <p:nvSpPr>
          <p:cNvPr id="2894" name="Line 58"/>
          <p:cNvSpPr/>
          <p:nvPr/>
        </p:nvSpPr>
        <p:spPr>
          <a:xfrm>
            <a:off x="4279900" y="2994024"/>
            <a:ext cx="838200" cy="6352"/>
          </a:xfrm>
          <a:prstGeom prst="line">
            <a:avLst/>
          </a:prstGeom>
          <a:ln w="12700">
            <a:solidFill>
              <a:srgbClr val="000000"/>
            </a:solidFill>
          </a:ln>
        </p:spPr>
        <p:txBody>
          <a:bodyPr lIns="45719" rIns="45719"/>
          <a:lstStyle/>
          <a:p>
            <a:pPr>
              <a:defRPr>
                <a:solidFill>
                  <a:srgbClr val="FFFFFF"/>
                </a:solidFill>
              </a:defRPr>
            </a:pPr>
            <a:endParaRPr/>
          </a:p>
        </p:txBody>
      </p:sp>
      <p:sp>
        <p:nvSpPr>
          <p:cNvPr id="2895" name="Line 59"/>
          <p:cNvSpPr/>
          <p:nvPr/>
        </p:nvSpPr>
        <p:spPr>
          <a:xfrm>
            <a:off x="4279900" y="3190874"/>
            <a:ext cx="838200" cy="6352"/>
          </a:xfrm>
          <a:prstGeom prst="line">
            <a:avLst/>
          </a:prstGeom>
          <a:ln w="12700">
            <a:solidFill>
              <a:srgbClr val="000000"/>
            </a:solidFill>
          </a:ln>
        </p:spPr>
        <p:txBody>
          <a:bodyPr lIns="45719" rIns="45719"/>
          <a:lstStyle/>
          <a:p>
            <a:pPr>
              <a:defRPr>
                <a:solidFill>
                  <a:srgbClr val="FFFFFF"/>
                </a:solidFill>
              </a:defRPr>
            </a:pPr>
            <a:endParaRPr/>
          </a:p>
        </p:txBody>
      </p:sp>
      <p:sp>
        <p:nvSpPr>
          <p:cNvPr id="2896" name="Line 60"/>
          <p:cNvSpPr/>
          <p:nvPr/>
        </p:nvSpPr>
        <p:spPr>
          <a:xfrm>
            <a:off x="4279900" y="4654550"/>
            <a:ext cx="850900" cy="0"/>
          </a:xfrm>
          <a:prstGeom prst="line">
            <a:avLst/>
          </a:prstGeom>
          <a:ln w="12700">
            <a:solidFill>
              <a:srgbClr val="000000"/>
            </a:solidFill>
          </a:ln>
        </p:spPr>
        <p:txBody>
          <a:bodyPr lIns="45719" rIns="45719"/>
          <a:lstStyle/>
          <a:p>
            <a:pPr>
              <a:defRPr>
                <a:solidFill>
                  <a:srgbClr val="FFFFFF"/>
                </a:solidFill>
              </a:defRPr>
            </a:pPr>
            <a:endParaRPr/>
          </a:p>
        </p:txBody>
      </p:sp>
      <p:sp>
        <p:nvSpPr>
          <p:cNvPr id="2897" name="Line 61"/>
          <p:cNvSpPr/>
          <p:nvPr/>
        </p:nvSpPr>
        <p:spPr>
          <a:xfrm>
            <a:off x="4279900" y="4832350"/>
            <a:ext cx="850900" cy="0"/>
          </a:xfrm>
          <a:prstGeom prst="line">
            <a:avLst/>
          </a:prstGeom>
          <a:ln w="12700">
            <a:solidFill>
              <a:srgbClr val="000000"/>
            </a:solidFill>
          </a:ln>
        </p:spPr>
        <p:txBody>
          <a:bodyPr lIns="45719" rIns="45719"/>
          <a:lstStyle/>
          <a:p>
            <a:pPr>
              <a:defRPr>
                <a:solidFill>
                  <a:srgbClr val="FFFFFF"/>
                </a:solidFill>
              </a:defRPr>
            </a:pPr>
            <a:endParaRPr/>
          </a:p>
        </p:txBody>
      </p:sp>
      <p:sp>
        <p:nvSpPr>
          <p:cNvPr id="2898" name="Line 62"/>
          <p:cNvSpPr/>
          <p:nvPr/>
        </p:nvSpPr>
        <p:spPr>
          <a:xfrm>
            <a:off x="4279900" y="5010150"/>
            <a:ext cx="850900" cy="0"/>
          </a:xfrm>
          <a:prstGeom prst="line">
            <a:avLst/>
          </a:prstGeom>
          <a:ln w="12700">
            <a:solidFill>
              <a:srgbClr val="000000"/>
            </a:solidFill>
          </a:ln>
        </p:spPr>
        <p:txBody>
          <a:bodyPr lIns="45719" rIns="45719"/>
          <a:lstStyle/>
          <a:p>
            <a:pPr>
              <a:defRPr>
                <a:solidFill>
                  <a:srgbClr val="FFFFFF"/>
                </a:solidFill>
              </a:defRPr>
            </a:pPr>
            <a:endParaRPr/>
          </a:p>
        </p:txBody>
      </p:sp>
      <p:sp>
        <p:nvSpPr>
          <p:cNvPr id="2899" name="Line 63"/>
          <p:cNvSpPr/>
          <p:nvPr/>
        </p:nvSpPr>
        <p:spPr>
          <a:xfrm>
            <a:off x="4279900" y="5187950"/>
            <a:ext cx="850900" cy="0"/>
          </a:xfrm>
          <a:prstGeom prst="line">
            <a:avLst/>
          </a:prstGeom>
          <a:ln w="12700">
            <a:solidFill>
              <a:srgbClr val="000000"/>
            </a:solidFill>
          </a:ln>
        </p:spPr>
        <p:txBody>
          <a:bodyPr lIns="45719" rIns="45719"/>
          <a:lstStyle/>
          <a:p>
            <a:pPr>
              <a:defRPr>
                <a:solidFill>
                  <a:srgbClr val="FFFFFF"/>
                </a:solidFill>
              </a:defRPr>
            </a:pPr>
            <a:endParaRPr/>
          </a:p>
        </p:txBody>
      </p:sp>
      <p:sp>
        <p:nvSpPr>
          <p:cNvPr id="2900" name="Line 64"/>
          <p:cNvSpPr/>
          <p:nvPr/>
        </p:nvSpPr>
        <p:spPr>
          <a:xfrm>
            <a:off x="4292600" y="5365750"/>
            <a:ext cx="850900" cy="0"/>
          </a:xfrm>
          <a:prstGeom prst="line">
            <a:avLst/>
          </a:prstGeom>
          <a:ln w="12700">
            <a:solidFill>
              <a:srgbClr val="000000"/>
            </a:solidFill>
          </a:ln>
        </p:spPr>
        <p:txBody>
          <a:bodyPr lIns="45719" rIns="45719"/>
          <a:lstStyle/>
          <a:p>
            <a:pPr>
              <a:defRPr>
                <a:solidFill>
                  <a:srgbClr val="FFFFFF"/>
                </a:solidFill>
              </a:defRPr>
            </a:pPr>
            <a:endParaRPr/>
          </a:p>
        </p:txBody>
      </p:sp>
      <p:sp>
        <p:nvSpPr>
          <p:cNvPr id="2901" name="Rectangle 65"/>
          <p:cNvSpPr txBox="1"/>
          <p:nvPr/>
        </p:nvSpPr>
        <p:spPr>
          <a:xfrm>
            <a:off x="4294187" y="4244975"/>
            <a:ext cx="508014"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2902" name="Rectangle 66"/>
          <p:cNvSpPr txBox="1"/>
          <p:nvPr/>
        </p:nvSpPr>
        <p:spPr>
          <a:xfrm>
            <a:off x="4443412" y="4657725"/>
            <a:ext cx="450864"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2903" name="Rectangle 67"/>
          <p:cNvSpPr txBox="1"/>
          <p:nvPr/>
        </p:nvSpPr>
        <p:spPr>
          <a:xfrm>
            <a:off x="4362450" y="4841875"/>
            <a:ext cx="5651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Đ – C - L</a:t>
            </a:r>
          </a:p>
        </p:txBody>
      </p:sp>
      <p:sp>
        <p:nvSpPr>
          <p:cNvPr id="2904" name="Rectangle 68"/>
          <p:cNvSpPr txBox="1"/>
          <p:nvPr/>
        </p:nvSpPr>
        <p:spPr>
          <a:xfrm>
            <a:off x="4198937" y="5013325"/>
            <a:ext cx="8701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Ca-đê Ba-nê-a</a:t>
            </a:r>
          </a:p>
        </p:txBody>
      </p:sp>
      <p:sp>
        <p:nvSpPr>
          <p:cNvPr id="2905" name="Rectangle 69"/>
          <p:cNvSpPr txBox="1"/>
          <p:nvPr/>
        </p:nvSpPr>
        <p:spPr>
          <a:xfrm>
            <a:off x="4554537" y="5197475"/>
            <a:ext cx="228738"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40</a:t>
            </a:r>
          </a:p>
        </p:txBody>
      </p:sp>
      <p:sp>
        <p:nvSpPr>
          <p:cNvPr id="2906" name="Rectangle 70"/>
          <p:cNvSpPr txBox="1"/>
          <p:nvPr/>
        </p:nvSpPr>
        <p:spPr>
          <a:xfrm>
            <a:off x="4319587" y="5368925"/>
            <a:ext cx="711332"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5 Bài giảng</a:t>
            </a:r>
          </a:p>
        </p:txBody>
      </p:sp>
      <p:sp>
        <p:nvSpPr>
          <p:cNvPr id="2907" name="Line 71"/>
          <p:cNvSpPr/>
          <p:nvPr/>
        </p:nvSpPr>
        <p:spPr>
          <a:xfrm>
            <a:off x="4273550" y="5543550"/>
            <a:ext cx="863600" cy="0"/>
          </a:xfrm>
          <a:prstGeom prst="line">
            <a:avLst/>
          </a:prstGeom>
          <a:ln w="12700">
            <a:solidFill>
              <a:srgbClr val="000000"/>
            </a:solidFill>
          </a:ln>
        </p:spPr>
        <p:txBody>
          <a:bodyPr lIns="45719" rIns="45719"/>
          <a:lstStyle/>
          <a:p>
            <a:pPr>
              <a:defRPr>
                <a:solidFill>
                  <a:srgbClr val="FFFFFF"/>
                </a:solidFill>
              </a:defRPr>
            </a:pPr>
            <a:endParaRPr/>
          </a:p>
        </p:txBody>
      </p:sp>
      <p:sp>
        <p:nvSpPr>
          <p:cNvPr id="2908" name="Rectangle 72"/>
          <p:cNvSpPr txBox="1"/>
          <p:nvPr/>
        </p:nvSpPr>
        <p:spPr>
          <a:xfrm>
            <a:off x="4259262" y="4462462"/>
            <a:ext cx="819437"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2909" name="Line 73"/>
          <p:cNvSpPr/>
          <p:nvPr/>
        </p:nvSpPr>
        <p:spPr>
          <a:xfrm>
            <a:off x="4229100" y="889000"/>
            <a:ext cx="863600" cy="0"/>
          </a:xfrm>
          <a:prstGeom prst="line">
            <a:avLst/>
          </a:prstGeom>
          <a:ln w="12700">
            <a:solidFill>
              <a:srgbClr val="000000"/>
            </a:solidFill>
          </a:ln>
        </p:spPr>
        <p:txBody>
          <a:bodyPr lIns="45719" rIns="45719"/>
          <a:lstStyle/>
          <a:p>
            <a:pPr>
              <a:defRPr>
                <a:solidFill>
                  <a:srgbClr val="FFFFFF"/>
                </a:solidFill>
              </a:defRPr>
            </a:pPr>
            <a:endParaRPr/>
          </a:p>
        </p:txBody>
      </p:sp>
      <p:sp>
        <p:nvSpPr>
          <p:cNvPr id="2910" name="Line 74"/>
          <p:cNvSpPr/>
          <p:nvPr/>
        </p:nvSpPr>
        <p:spPr>
          <a:xfrm>
            <a:off x="4273550" y="6032500"/>
            <a:ext cx="876300" cy="0"/>
          </a:xfrm>
          <a:prstGeom prst="line">
            <a:avLst/>
          </a:prstGeom>
          <a:ln w="12700">
            <a:solidFill>
              <a:srgbClr val="000000"/>
            </a:solidFill>
          </a:ln>
        </p:spPr>
        <p:txBody>
          <a:bodyPr lIns="45719" rIns="45719"/>
          <a:lstStyle/>
          <a:p>
            <a:pPr>
              <a:defRPr>
                <a:solidFill>
                  <a:srgbClr val="FFFFFF"/>
                </a:solidFill>
              </a:defRPr>
            </a:pPr>
            <a:endParaRPr/>
          </a:p>
        </p:txBody>
      </p:sp>
      <p:sp>
        <p:nvSpPr>
          <p:cNvPr id="2911" name="Line 75"/>
          <p:cNvSpPr/>
          <p:nvPr/>
        </p:nvSpPr>
        <p:spPr>
          <a:xfrm>
            <a:off x="4273550" y="6223000"/>
            <a:ext cx="876300" cy="0"/>
          </a:xfrm>
          <a:prstGeom prst="line">
            <a:avLst/>
          </a:prstGeom>
          <a:ln w="12700">
            <a:solidFill>
              <a:srgbClr val="000000"/>
            </a:solidFill>
          </a:ln>
        </p:spPr>
        <p:txBody>
          <a:bodyPr lIns="45719" rIns="45719"/>
          <a:lstStyle/>
          <a:p>
            <a:pPr>
              <a:defRPr>
                <a:solidFill>
                  <a:srgbClr val="FFFFFF"/>
                </a:solidFill>
              </a:defRPr>
            </a:pPr>
            <a:endParaRPr/>
          </a:p>
        </p:txBody>
      </p:sp>
      <p:sp>
        <p:nvSpPr>
          <p:cNvPr id="2912" name="Rectangle 76"/>
          <p:cNvSpPr txBox="1"/>
          <p:nvPr/>
        </p:nvSpPr>
        <p:spPr>
          <a:xfrm>
            <a:off x="4276725" y="5635625"/>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2913" name="Rectangle 77"/>
          <p:cNvSpPr txBox="1"/>
          <p:nvPr/>
        </p:nvSpPr>
        <p:spPr>
          <a:xfrm>
            <a:off x="4256087" y="5846762"/>
            <a:ext cx="825520"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
        <p:nvSpPr>
          <p:cNvPr id="2914" name="Rectangle 78"/>
          <p:cNvSpPr txBox="1"/>
          <p:nvPr/>
        </p:nvSpPr>
        <p:spPr>
          <a:xfrm>
            <a:off x="4259262" y="6042025"/>
            <a:ext cx="851472"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Phân chia đất</a:t>
            </a:r>
          </a:p>
        </p:txBody>
      </p:sp>
      <p:sp>
        <p:nvSpPr>
          <p:cNvPr id="2915" name="AutoShape 79"/>
          <p:cNvSpPr/>
          <p:nvPr/>
        </p:nvSpPr>
        <p:spPr>
          <a:xfrm>
            <a:off x="6604000" y="5110162"/>
            <a:ext cx="682625" cy="357188"/>
          </a:xfrm>
          <a:prstGeom prst="roundRect">
            <a:avLst>
              <a:gd name="adj" fmla="val 16667"/>
            </a:avLst>
          </a:prstGeom>
          <a:solidFill>
            <a:srgbClr val="FFFFFF"/>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16" name="Freeform 80"/>
          <p:cNvSpPr/>
          <p:nvPr/>
        </p:nvSpPr>
        <p:spPr>
          <a:xfrm>
            <a:off x="6424612" y="41910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17" name="Freeform 81"/>
          <p:cNvSpPr/>
          <p:nvPr/>
        </p:nvSpPr>
        <p:spPr>
          <a:xfrm>
            <a:off x="6424612" y="41529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18" name="Freeform 82"/>
          <p:cNvSpPr/>
          <p:nvPr/>
        </p:nvSpPr>
        <p:spPr>
          <a:xfrm>
            <a:off x="6424612" y="40259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19" name="Freeform 83"/>
          <p:cNvSpPr/>
          <p:nvPr/>
        </p:nvSpPr>
        <p:spPr>
          <a:xfrm>
            <a:off x="6424612" y="39878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20" name="Freeform 84"/>
          <p:cNvSpPr/>
          <p:nvPr/>
        </p:nvSpPr>
        <p:spPr>
          <a:xfrm>
            <a:off x="6424612" y="38608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21" name="Freeform 85"/>
          <p:cNvSpPr/>
          <p:nvPr/>
        </p:nvSpPr>
        <p:spPr>
          <a:xfrm>
            <a:off x="6424612" y="38227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22" name="Freeform 86"/>
          <p:cNvSpPr/>
          <p:nvPr/>
        </p:nvSpPr>
        <p:spPr>
          <a:xfrm>
            <a:off x="6424612" y="36957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23" name="Freeform 87"/>
          <p:cNvSpPr/>
          <p:nvPr/>
        </p:nvSpPr>
        <p:spPr>
          <a:xfrm>
            <a:off x="6424612" y="36576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24" name="Freeform 88"/>
          <p:cNvSpPr/>
          <p:nvPr/>
        </p:nvSpPr>
        <p:spPr>
          <a:xfrm>
            <a:off x="6424612" y="35306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25" name="Freeform 89"/>
          <p:cNvSpPr/>
          <p:nvPr/>
        </p:nvSpPr>
        <p:spPr>
          <a:xfrm>
            <a:off x="6424612" y="34798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26" name="Freeform 90"/>
          <p:cNvSpPr/>
          <p:nvPr/>
        </p:nvSpPr>
        <p:spPr>
          <a:xfrm>
            <a:off x="6424612" y="33528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27" name="Freeform 91"/>
          <p:cNvSpPr/>
          <p:nvPr/>
        </p:nvSpPr>
        <p:spPr>
          <a:xfrm>
            <a:off x="6424612" y="33147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28" name="Freeform 92"/>
          <p:cNvSpPr/>
          <p:nvPr/>
        </p:nvSpPr>
        <p:spPr>
          <a:xfrm>
            <a:off x="6424612" y="31877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29" name="Freeform 93"/>
          <p:cNvSpPr/>
          <p:nvPr/>
        </p:nvSpPr>
        <p:spPr>
          <a:xfrm>
            <a:off x="6424612" y="31496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30" name="Freeform 94"/>
          <p:cNvSpPr/>
          <p:nvPr/>
        </p:nvSpPr>
        <p:spPr>
          <a:xfrm>
            <a:off x="6424612" y="30226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31" name="Freeform 95"/>
          <p:cNvSpPr/>
          <p:nvPr/>
        </p:nvSpPr>
        <p:spPr>
          <a:xfrm>
            <a:off x="6424612" y="29845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32" name="Freeform 96"/>
          <p:cNvSpPr/>
          <p:nvPr/>
        </p:nvSpPr>
        <p:spPr>
          <a:xfrm>
            <a:off x="6424612" y="28575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33" name="Freeform 97"/>
          <p:cNvSpPr/>
          <p:nvPr/>
        </p:nvSpPr>
        <p:spPr>
          <a:xfrm>
            <a:off x="6424612" y="28194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34" name="Freeform 98"/>
          <p:cNvSpPr/>
          <p:nvPr/>
        </p:nvSpPr>
        <p:spPr>
          <a:xfrm>
            <a:off x="6424612" y="26924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35" name="Freeform 99"/>
          <p:cNvSpPr/>
          <p:nvPr/>
        </p:nvSpPr>
        <p:spPr>
          <a:xfrm>
            <a:off x="6424612" y="26416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36" name="Freeform 100"/>
          <p:cNvSpPr/>
          <p:nvPr/>
        </p:nvSpPr>
        <p:spPr>
          <a:xfrm>
            <a:off x="6424612" y="25146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37" name="Freeform 101"/>
          <p:cNvSpPr/>
          <p:nvPr/>
        </p:nvSpPr>
        <p:spPr>
          <a:xfrm>
            <a:off x="6424612" y="24765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38" name="Freeform 102"/>
          <p:cNvSpPr/>
          <p:nvPr/>
        </p:nvSpPr>
        <p:spPr>
          <a:xfrm>
            <a:off x="6424612" y="23495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39" name="Freeform 103"/>
          <p:cNvSpPr/>
          <p:nvPr/>
        </p:nvSpPr>
        <p:spPr>
          <a:xfrm>
            <a:off x="6424612" y="23114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40" name="Freeform 104"/>
          <p:cNvSpPr/>
          <p:nvPr/>
        </p:nvSpPr>
        <p:spPr>
          <a:xfrm>
            <a:off x="6424612" y="21844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41" name="Freeform 105"/>
          <p:cNvSpPr/>
          <p:nvPr/>
        </p:nvSpPr>
        <p:spPr>
          <a:xfrm>
            <a:off x="6424612" y="21463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42" name="Freeform 106"/>
          <p:cNvSpPr/>
          <p:nvPr/>
        </p:nvSpPr>
        <p:spPr>
          <a:xfrm>
            <a:off x="6424612" y="20193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43" name="Freeform 107"/>
          <p:cNvSpPr/>
          <p:nvPr/>
        </p:nvSpPr>
        <p:spPr>
          <a:xfrm>
            <a:off x="6424612" y="19812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44" name="Freeform 108"/>
          <p:cNvSpPr/>
          <p:nvPr/>
        </p:nvSpPr>
        <p:spPr>
          <a:xfrm>
            <a:off x="6424612" y="18542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45" name="Freeform 109"/>
          <p:cNvSpPr/>
          <p:nvPr/>
        </p:nvSpPr>
        <p:spPr>
          <a:xfrm>
            <a:off x="6424612" y="1816100"/>
            <a:ext cx="25401" cy="254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46" name="Freeform 110"/>
          <p:cNvSpPr/>
          <p:nvPr/>
        </p:nvSpPr>
        <p:spPr>
          <a:xfrm>
            <a:off x="6424612" y="16891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47" name="Freeform 111"/>
          <p:cNvSpPr/>
          <p:nvPr/>
        </p:nvSpPr>
        <p:spPr>
          <a:xfrm>
            <a:off x="6424612" y="1638300"/>
            <a:ext cx="25401" cy="38101"/>
          </a:xfrm>
          <a:prstGeom prst="rect">
            <a:avLst/>
          </a:pr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48" name="Freeform 112"/>
          <p:cNvSpPr/>
          <p:nvPr/>
        </p:nvSpPr>
        <p:spPr>
          <a:xfrm>
            <a:off x="6424612" y="1511300"/>
            <a:ext cx="25401" cy="114301"/>
          </a:xfrm>
          <a:prstGeom prst="rect">
            <a:avLst/>
          </a:prstGeom>
          <a:solidFill>
            <a:srgbClr val="000000"/>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59" name="Freeform 126"/>
          <p:cNvSpPr/>
          <p:nvPr/>
        </p:nvSpPr>
        <p:spPr>
          <a:xfrm>
            <a:off x="7326313" y="3429000"/>
            <a:ext cx="203200" cy="635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pic>
        <p:nvPicPr>
          <p:cNvPr id="2961" name="Picture 129" descr="Picture 129"/>
          <p:cNvPicPr>
            <a:picLocks noChangeAspect="1"/>
          </p:cNvPicPr>
          <p:nvPr/>
        </p:nvPicPr>
        <p:blipFill>
          <a:blip r:embed="rId4"/>
          <a:stretch>
            <a:fillRect/>
          </a:stretch>
        </p:blipFill>
        <p:spPr>
          <a:xfrm>
            <a:off x="3617912" y="3022600"/>
            <a:ext cx="342901" cy="1930400"/>
          </a:xfrm>
          <a:prstGeom prst="rect">
            <a:avLst/>
          </a:prstGeom>
          <a:ln w="12700">
            <a:miter lim="400000"/>
          </a:ln>
        </p:spPr>
      </p:pic>
      <p:sp>
        <p:nvSpPr>
          <p:cNvPr id="2962" name="Freeform 131"/>
          <p:cNvSpPr/>
          <p:nvPr/>
        </p:nvSpPr>
        <p:spPr>
          <a:xfrm>
            <a:off x="7351713" y="13970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63" name="Rectangle 132"/>
          <p:cNvSpPr txBox="1"/>
          <p:nvPr/>
        </p:nvSpPr>
        <p:spPr>
          <a:xfrm>
            <a:off x="3038475" y="434975"/>
            <a:ext cx="139700" cy="26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defRPr>
            </a:lvl1pPr>
          </a:lstStyle>
          <a:p>
            <a:r>
              <a:t> </a:t>
            </a:r>
          </a:p>
        </p:txBody>
      </p:sp>
      <p:sp>
        <p:nvSpPr>
          <p:cNvPr id="2964" name="Rectangle 138"/>
          <p:cNvSpPr txBox="1"/>
          <p:nvPr/>
        </p:nvSpPr>
        <p:spPr>
          <a:xfrm>
            <a:off x="6238875" y="4462462"/>
            <a:ext cx="27111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400">
                <a:solidFill>
                  <a:srgbClr val="000000"/>
                </a:solidFill>
              </a:defRPr>
            </a:lvl1pPr>
          </a:lstStyle>
          <a:p>
            <a:r>
              <a:t>S</a:t>
            </a:r>
          </a:p>
        </p:txBody>
      </p:sp>
      <p:sp>
        <p:nvSpPr>
          <p:cNvPr id="2965" name="Rectangle 139"/>
          <p:cNvSpPr txBox="1"/>
          <p:nvPr/>
        </p:nvSpPr>
        <p:spPr>
          <a:xfrm>
            <a:off x="4900612" y="1968500"/>
            <a:ext cx="700263" cy="25400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FFFF00"/>
                </a:solidFill>
              </a:defRPr>
            </a:lvl1pPr>
          </a:lstStyle>
          <a:p>
            <a:r>
              <a:t>(2000 T.C.)</a:t>
            </a:r>
          </a:p>
        </p:txBody>
      </p:sp>
      <p:sp>
        <p:nvSpPr>
          <p:cNvPr id="2966" name="Rectangle 140"/>
          <p:cNvSpPr txBox="1"/>
          <p:nvPr/>
        </p:nvSpPr>
        <p:spPr>
          <a:xfrm>
            <a:off x="531812" y="2355850"/>
            <a:ext cx="2971801" cy="927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3200"/>
              </a:spcBef>
              <a:defRPr sz="5400" b="0">
                <a:solidFill>
                  <a:srgbClr val="FAFD00"/>
                </a:solidFill>
              </a:defRPr>
            </a:lvl1pPr>
          </a:lstStyle>
          <a:p>
            <a:r>
              <a:t>S 7 Y G </a:t>
            </a:r>
          </a:p>
        </p:txBody>
      </p:sp>
      <p:sp>
        <p:nvSpPr>
          <p:cNvPr id="2967" name="Rectangle 142"/>
          <p:cNvSpPr txBox="1"/>
          <p:nvPr/>
        </p:nvSpPr>
        <p:spPr>
          <a:xfrm>
            <a:off x="725487" y="3506787"/>
            <a:ext cx="3463926" cy="9271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3200"/>
              </a:spcBef>
              <a:defRPr sz="5400" b="0">
                <a:solidFill>
                  <a:srgbClr val="00FF00"/>
                </a:solidFill>
              </a:defRPr>
            </a:lvl1pPr>
          </a:lstStyle>
          <a:p>
            <a:r>
              <a:t>7 = 4 + 3 </a:t>
            </a:r>
          </a:p>
        </p:txBody>
      </p:sp>
      <p:sp>
        <p:nvSpPr>
          <p:cNvPr id="2968" name="Line 145"/>
          <p:cNvSpPr/>
          <p:nvPr/>
        </p:nvSpPr>
        <p:spPr>
          <a:xfrm>
            <a:off x="1177049" y="2819400"/>
            <a:ext cx="279400" cy="0"/>
          </a:xfrm>
          <a:prstGeom prst="line">
            <a:avLst/>
          </a:prstGeom>
          <a:ln w="25400">
            <a:solidFill>
              <a:srgbClr val="FFEA18"/>
            </a:solidFill>
          </a:ln>
          <a:effectLst>
            <a:outerShdw dist="107762" dir="2700000" rotWithShape="0">
              <a:srgbClr val="1A0004"/>
            </a:outerShdw>
          </a:effectLst>
        </p:spPr>
        <p:txBody>
          <a:bodyPr lIns="45719" rIns="45719"/>
          <a:lstStyle/>
          <a:p>
            <a:pPr>
              <a:defRPr>
                <a:solidFill>
                  <a:srgbClr val="FFFFFF"/>
                </a:solidFill>
              </a:defRPr>
            </a:pPr>
            <a:endParaRPr/>
          </a:p>
        </p:txBody>
      </p:sp>
      <p:sp>
        <p:nvSpPr>
          <p:cNvPr id="2969" name="Rectangle 146"/>
          <p:cNvSpPr/>
          <p:nvPr/>
        </p:nvSpPr>
        <p:spPr>
          <a:xfrm>
            <a:off x="5930900" y="585787"/>
            <a:ext cx="511175" cy="3713163"/>
          </a:xfrm>
          <a:prstGeom prst="rect">
            <a:avLst/>
          </a:prstGeom>
          <a:solidFill>
            <a:schemeClr val="accent1"/>
          </a:solidFill>
          <a:ln w="5715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70" name="Text Box 147"/>
          <p:cNvSpPr txBox="1"/>
          <p:nvPr/>
        </p:nvSpPr>
        <p:spPr>
          <a:xfrm rot="16200000">
            <a:off x="4697864" y="2299427"/>
            <a:ext cx="2963864" cy="53036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600"/>
              </a:spcBef>
              <a:defRPr sz="2800">
                <a:solidFill>
                  <a:srgbClr val="EEFF4B"/>
                </a:solidFill>
              </a:defRPr>
            </a:pPr>
            <a:r>
              <a:rPr dirty="0"/>
              <a:t>3 XÃ H</a:t>
            </a:r>
            <a:r>
              <a:rPr dirty="0">
                <a:latin typeface="+mn-lt"/>
                <a:ea typeface="+mn-ea"/>
                <a:cs typeface="+mn-cs"/>
                <a:sym typeface="Helvetica"/>
              </a:rPr>
              <a:t>Ộ</a:t>
            </a:r>
            <a:r>
              <a:rPr dirty="0"/>
              <a:t>I</a:t>
            </a:r>
          </a:p>
        </p:txBody>
      </p:sp>
      <p:sp>
        <p:nvSpPr>
          <p:cNvPr id="2971" name="Rectangle 148"/>
          <p:cNvSpPr/>
          <p:nvPr/>
        </p:nvSpPr>
        <p:spPr>
          <a:xfrm rot="16200000">
            <a:off x="5929312" y="5407025"/>
            <a:ext cx="511176" cy="523875"/>
          </a:xfrm>
          <a:prstGeom prst="rect">
            <a:avLst/>
          </a:prstGeom>
          <a:solidFill>
            <a:schemeClr val="accent1"/>
          </a:solidFill>
          <a:ln w="5715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72" name="Rectangle 149"/>
          <p:cNvSpPr/>
          <p:nvPr/>
        </p:nvSpPr>
        <p:spPr>
          <a:xfrm rot="16200000">
            <a:off x="5926137" y="4408487"/>
            <a:ext cx="511176" cy="536576"/>
          </a:xfrm>
          <a:prstGeom prst="rect">
            <a:avLst/>
          </a:prstGeom>
          <a:solidFill>
            <a:schemeClr val="accent1"/>
          </a:solidFill>
          <a:ln w="5715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73" name="Text Box 150"/>
          <p:cNvSpPr txBox="1"/>
          <p:nvPr/>
        </p:nvSpPr>
        <p:spPr>
          <a:xfrm rot="16214335">
            <a:off x="6109700" y="4409607"/>
            <a:ext cx="354013" cy="5232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solidFill>
                  <a:srgbClr val="EEFF4B"/>
                </a:solidFill>
              </a:defRPr>
            </a:lvl1pPr>
          </a:lstStyle>
          <a:p>
            <a:r>
              <a:rPr dirty="0"/>
              <a:t>Y</a:t>
            </a:r>
          </a:p>
        </p:txBody>
      </p:sp>
      <p:sp>
        <p:nvSpPr>
          <p:cNvPr id="2974" name="Text Box 151"/>
          <p:cNvSpPr txBox="1"/>
          <p:nvPr/>
        </p:nvSpPr>
        <p:spPr>
          <a:xfrm rot="16200000">
            <a:off x="6089066" y="5422423"/>
            <a:ext cx="341313" cy="523241"/>
          </a:xfrm>
          <a:prstGeom prst="rect">
            <a:avLst/>
          </a:prstGeom>
          <a:ln w="12700">
            <a:miter lim="400000"/>
          </a:ln>
          <a:effectLst>
            <a:outerShdw dist="45791" dir="3378596"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solidFill>
                  <a:srgbClr val="EEFF4B"/>
                </a:solidFill>
              </a:defRPr>
            </a:lvl1pPr>
          </a:lstStyle>
          <a:p>
            <a:r>
              <a:t>G</a:t>
            </a:r>
          </a:p>
        </p:txBody>
      </p:sp>
      <p:sp>
        <p:nvSpPr>
          <p:cNvPr id="2975" name="Rectangle 152"/>
          <p:cNvSpPr/>
          <p:nvPr/>
        </p:nvSpPr>
        <p:spPr>
          <a:xfrm>
            <a:off x="3494087" y="2047875"/>
            <a:ext cx="511176" cy="4222749"/>
          </a:xfrm>
          <a:prstGeom prst="rect">
            <a:avLst/>
          </a:prstGeom>
          <a:solidFill>
            <a:schemeClr val="accent1"/>
          </a:solidFill>
          <a:ln w="5715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76" name="Text Box 153"/>
          <p:cNvSpPr txBox="1"/>
          <p:nvPr/>
        </p:nvSpPr>
        <p:spPr>
          <a:xfrm rot="16211464">
            <a:off x="2449499" y="3854401"/>
            <a:ext cx="2746376" cy="53036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600"/>
              </a:spcBef>
              <a:defRPr sz="2800">
                <a:solidFill>
                  <a:srgbClr val="EEFF4B"/>
                </a:solidFill>
              </a:defRPr>
            </a:pPr>
            <a:r>
              <a:rPr dirty="0"/>
              <a:t>4 NHÂN V</a:t>
            </a:r>
            <a:r>
              <a:rPr dirty="0">
                <a:latin typeface="+mn-lt"/>
                <a:ea typeface="+mn-ea"/>
                <a:cs typeface="+mn-cs"/>
                <a:sym typeface="Helvetica"/>
              </a:rPr>
              <a:t>Ậ</a:t>
            </a:r>
            <a:r>
              <a:rPr dirty="0"/>
              <a:t>T</a:t>
            </a:r>
          </a:p>
        </p:txBody>
      </p:sp>
      <p:sp>
        <p:nvSpPr>
          <p:cNvPr id="2977" name="Rectangle 154"/>
          <p:cNvSpPr/>
          <p:nvPr/>
        </p:nvSpPr>
        <p:spPr>
          <a:xfrm>
            <a:off x="3151188" y="5438775"/>
            <a:ext cx="274638" cy="765175"/>
          </a:xfrm>
          <a:prstGeom prst="rect">
            <a:avLst/>
          </a:prstGeom>
          <a:solidFill>
            <a:srgbClr val="4C5451"/>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78" name="Rectangle 155"/>
          <p:cNvSpPr/>
          <p:nvPr/>
        </p:nvSpPr>
        <p:spPr>
          <a:xfrm rot="16200000">
            <a:off x="3432175" y="941387"/>
            <a:ext cx="511175" cy="574676"/>
          </a:xfrm>
          <a:prstGeom prst="rect">
            <a:avLst/>
          </a:prstGeom>
          <a:solidFill>
            <a:schemeClr val="accent1"/>
          </a:solidFill>
          <a:ln w="5715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79" name="Text Box 156"/>
          <p:cNvSpPr txBox="1"/>
          <p:nvPr/>
        </p:nvSpPr>
        <p:spPr>
          <a:xfrm rot="16200000">
            <a:off x="3570521" y="983008"/>
            <a:ext cx="341313" cy="5232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solidFill>
                  <a:srgbClr val="EEFF4B"/>
                </a:solidFill>
              </a:defRPr>
            </a:lvl1pPr>
          </a:lstStyle>
          <a:p>
            <a:r>
              <a:rPr dirty="0"/>
              <a:t>S</a:t>
            </a:r>
          </a:p>
        </p:txBody>
      </p:sp>
      <p:sp>
        <p:nvSpPr>
          <p:cNvPr id="2980" name="Freeform 157"/>
          <p:cNvSpPr/>
          <p:nvPr/>
        </p:nvSpPr>
        <p:spPr>
          <a:xfrm>
            <a:off x="7326313" y="34163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81" name="Freeform 158"/>
          <p:cNvSpPr/>
          <p:nvPr/>
        </p:nvSpPr>
        <p:spPr>
          <a:xfrm>
            <a:off x="7656513" y="17018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83" name="AutoShape 160"/>
          <p:cNvSpPr/>
          <p:nvPr/>
        </p:nvSpPr>
        <p:spPr>
          <a:xfrm>
            <a:off x="6597650" y="3235325"/>
            <a:ext cx="730250" cy="420688"/>
          </a:xfrm>
          <a:prstGeom prst="roundRect">
            <a:avLst>
              <a:gd name="adj" fmla="val 16667"/>
            </a:avLst>
          </a:prstGeom>
          <a:solidFill>
            <a:srgbClr val="FFFFFF"/>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84" name="Freeform 161"/>
          <p:cNvSpPr/>
          <p:nvPr/>
        </p:nvSpPr>
        <p:spPr>
          <a:xfrm>
            <a:off x="7339013" y="520065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2985" name="AutoShape 163"/>
          <p:cNvSpPr/>
          <p:nvPr/>
        </p:nvSpPr>
        <p:spPr>
          <a:xfrm>
            <a:off x="6577013" y="1287462"/>
            <a:ext cx="757238" cy="282576"/>
          </a:xfrm>
          <a:prstGeom prst="roundRect">
            <a:avLst>
              <a:gd name="adj" fmla="val 16667"/>
            </a:avLst>
          </a:prstGeom>
          <a:solidFill>
            <a:srgbClr val="FFFFFF"/>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86" name="Rectangle 164"/>
          <p:cNvSpPr/>
          <p:nvPr/>
        </p:nvSpPr>
        <p:spPr>
          <a:xfrm>
            <a:off x="6578600" y="1443037"/>
            <a:ext cx="971550" cy="1671637"/>
          </a:xfrm>
          <a:prstGeom prst="rect">
            <a:avLst/>
          </a:prstGeom>
          <a:solidFill>
            <a:srgbClr val="FFFFFF"/>
          </a:solidFill>
          <a:ln w="38100">
            <a:solidFill>
              <a:srgbClr val="1A0004"/>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87" name="AutoShape 165"/>
          <p:cNvSpPr/>
          <p:nvPr/>
        </p:nvSpPr>
        <p:spPr>
          <a:xfrm>
            <a:off x="6596063" y="1323975"/>
            <a:ext cx="719138" cy="1063625"/>
          </a:xfrm>
          <a:prstGeom prst="roundRect">
            <a:avLst>
              <a:gd name="adj" fmla="val 16667"/>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88" name="Rectangle 166"/>
          <p:cNvSpPr/>
          <p:nvPr/>
        </p:nvSpPr>
        <p:spPr>
          <a:xfrm>
            <a:off x="6596063" y="3414712"/>
            <a:ext cx="969963" cy="906463"/>
          </a:xfrm>
          <a:prstGeom prst="rect">
            <a:avLst/>
          </a:prstGeom>
          <a:solidFill>
            <a:srgbClr val="FFFFFF"/>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2989" name="AutoShape 167"/>
          <p:cNvSpPr/>
          <p:nvPr/>
        </p:nvSpPr>
        <p:spPr>
          <a:xfrm>
            <a:off x="6610350" y="3254375"/>
            <a:ext cx="704850" cy="706438"/>
          </a:xfrm>
          <a:prstGeom prst="roundRect">
            <a:avLst>
              <a:gd name="adj" fmla="val 16667"/>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2993" name="Group 168"/>
          <p:cNvGrpSpPr/>
          <p:nvPr/>
        </p:nvGrpSpPr>
        <p:grpSpPr>
          <a:xfrm>
            <a:off x="6591300" y="4418012"/>
            <a:ext cx="952500" cy="527051"/>
            <a:chOff x="0" y="0"/>
            <a:chExt cx="952500" cy="527049"/>
          </a:xfrm>
        </p:grpSpPr>
        <p:sp>
          <p:nvSpPr>
            <p:cNvPr id="2990" name="AutoShape 169"/>
            <p:cNvSpPr/>
            <p:nvPr/>
          </p:nvSpPr>
          <p:spPr>
            <a:xfrm>
              <a:off x="1587" y="0"/>
              <a:ext cx="730251" cy="358775"/>
            </a:xfrm>
            <a:prstGeom prst="roundRect">
              <a:avLst>
                <a:gd name="adj" fmla="val 16667"/>
              </a:avLst>
            </a:prstGeom>
            <a:solidFill>
              <a:srgbClr val="FFFFFF"/>
            </a:solidFill>
            <a:ln w="38100" cap="flat">
              <a:solidFill>
                <a:srgbClr val="1A0004"/>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991" name="Rectangle 170"/>
            <p:cNvSpPr/>
            <p:nvPr/>
          </p:nvSpPr>
          <p:spPr>
            <a:xfrm>
              <a:off x="0" y="131762"/>
              <a:ext cx="952500" cy="395288"/>
            </a:xfrm>
            <a:prstGeom prst="rect">
              <a:avLst/>
            </a:prstGeom>
            <a:solidFill>
              <a:srgbClr val="FFFFFF"/>
            </a:solidFill>
            <a:ln w="38100" cap="flat">
              <a:solidFill>
                <a:srgbClr val="000000"/>
              </a:solidFill>
              <a:prstDash val="solid"/>
              <a:miter lim="8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2992" name="AutoShape 171"/>
            <p:cNvSpPr/>
            <p:nvPr/>
          </p:nvSpPr>
          <p:spPr>
            <a:xfrm>
              <a:off x="20637" y="25400"/>
              <a:ext cx="692151" cy="358775"/>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2994" name="Rectangle 172"/>
          <p:cNvSpPr txBox="1"/>
          <p:nvPr/>
        </p:nvSpPr>
        <p:spPr>
          <a:xfrm>
            <a:off x="4913312" y="4203700"/>
            <a:ext cx="700263" cy="25400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FFFF00"/>
                </a:solidFill>
              </a:defRPr>
            </a:lvl1pPr>
          </a:lstStyle>
          <a:p>
            <a:r>
              <a:t>(1500 T.C.)</a:t>
            </a:r>
          </a:p>
        </p:txBody>
      </p:sp>
      <p:sp>
        <p:nvSpPr>
          <p:cNvPr id="2995" name="Rectangle 173"/>
          <p:cNvSpPr txBox="1"/>
          <p:nvPr/>
        </p:nvSpPr>
        <p:spPr>
          <a:xfrm>
            <a:off x="7269163" y="4330700"/>
            <a:ext cx="636762" cy="25400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FFFF00"/>
                </a:solidFill>
              </a:defRPr>
            </a:lvl1pPr>
          </a:lstStyle>
          <a:p>
            <a:r>
              <a:t>(500 T.C.)</a:t>
            </a:r>
          </a:p>
        </p:txBody>
      </p:sp>
      <p:sp>
        <p:nvSpPr>
          <p:cNvPr id="2996" name="Rectangle 174"/>
          <p:cNvSpPr txBox="1"/>
          <p:nvPr/>
        </p:nvSpPr>
        <p:spPr>
          <a:xfrm>
            <a:off x="7262813" y="1219200"/>
            <a:ext cx="700262" cy="25400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000">
                <a:solidFill>
                  <a:srgbClr val="FFFF00"/>
                </a:solidFill>
              </a:defRPr>
            </a:lvl1pPr>
          </a:lstStyle>
          <a:p>
            <a:r>
              <a:t>(1000 T.C.)</a:t>
            </a:r>
          </a:p>
        </p:txBody>
      </p:sp>
      <p:sp>
        <p:nvSpPr>
          <p:cNvPr id="2997" name="Line 175"/>
          <p:cNvSpPr/>
          <p:nvPr/>
        </p:nvSpPr>
        <p:spPr>
          <a:xfrm>
            <a:off x="6627813" y="17843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2998" name="Line 176"/>
          <p:cNvSpPr/>
          <p:nvPr/>
        </p:nvSpPr>
        <p:spPr>
          <a:xfrm>
            <a:off x="6615113" y="24828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2999" name="Line 177"/>
          <p:cNvSpPr/>
          <p:nvPr/>
        </p:nvSpPr>
        <p:spPr>
          <a:xfrm>
            <a:off x="6615113" y="26606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3000" name="Line 178"/>
          <p:cNvSpPr/>
          <p:nvPr/>
        </p:nvSpPr>
        <p:spPr>
          <a:xfrm>
            <a:off x="6627813" y="28384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3001" name="Line 179"/>
          <p:cNvSpPr/>
          <p:nvPr/>
        </p:nvSpPr>
        <p:spPr>
          <a:xfrm>
            <a:off x="6621463" y="30162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3002" name="Line 180"/>
          <p:cNvSpPr/>
          <p:nvPr/>
        </p:nvSpPr>
        <p:spPr>
          <a:xfrm>
            <a:off x="7083425" y="1866900"/>
            <a:ext cx="0" cy="1181100"/>
          </a:xfrm>
          <a:prstGeom prst="line">
            <a:avLst/>
          </a:prstGeom>
          <a:ln w="50800">
            <a:solidFill>
              <a:srgbClr val="FFFFFF"/>
            </a:solidFill>
          </a:ln>
        </p:spPr>
        <p:txBody>
          <a:bodyPr lIns="45719" rIns="45719"/>
          <a:lstStyle/>
          <a:p>
            <a:pPr>
              <a:defRPr>
                <a:solidFill>
                  <a:srgbClr val="FFFFFF"/>
                </a:solidFill>
              </a:defRPr>
            </a:pPr>
            <a:endParaRPr/>
          </a:p>
        </p:txBody>
      </p:sp>
      <p:sp>
        <p:nvSpPr>
          <p:cNvPr id="3003" name="Line 181"/>
          <p:cNvSpPr/>
          <p:nvPr/>
        </p:nvSpPr>
        <p:spPr>
          <a:xfrm>
            <a:off x="6621463" y="2139950"/>
            <a:ext cx="876301" cy="0"/>
          </a:xfrm>
          <a:prstGeom prst="line">
            <a:avLst/>
          </a:prstGeom>
          <a:ln w="28575">
            <a:solidFill>
              <a:srgbClr val="000000"/>
            </a:solidFill>
          </a:ln>
        </p:spPr>
        <p:txBody>
          <a:bodyPr lIns="45719" rIns="45719"/>
          <a:lstStyle/>
          <a:p>
            <a:pPr>
              <a:defRPr>
                <a:solidFill>
                  <a:srgbClr val="FFFFFF"/>
                </a:solidFill>
              </a:defRPr>
            </a:pPr>
            <a:endParaRPr/>
          </a:p>
        </p:txBody>
      </p:sp>
      <p:sp>
        <p:nvSpPr>
          <p:cNvPr id="3004" name="Line 182"/>
          <p:cNvSpPr/>
          <p:nvPr/>
        </p:nvSpPr>
        <p:spPr>
          <a:xfrm>
            <a:off x="6627813" y="2306320"/>
            <a:ext cx="876301" cy="1"/>
          </a:xfrm>
          <a:prstGeom prst="line">
            <a:avLst/>
          </a:prstGeom>
          <a:ln w="28575">
            <a:solidFill>
              <a:srgbClr val="000000"/>
            </a:solidFill>
          </a:ln>
        </p:spPr>
        <p:txBody>
          <a:bodyPr lIns="45719" rIns="45719"/>
          <a:lstStyle/>
          <a:p>
            <a:pPr>
              <a:defRPr>
                <a:solidFill>
                  <a:srgbClr val="FFFFFF"/>
                </a:solidFill>
              </a:defRPr>
            </a:pPr>
            <a:endParaRPr/>
          </a:p>
        </p:txBody>
      </p:sp>
      <p:sp>
        <p:nvSpPr>
          <p:cNvPr id="3005" name="Line 183"/>
          <p:cNvSpPr/>
          <p:nvPr/>
        </p:nvSpPr>
        <p:spPr>
          <a:xfrm>
            <a:off x="6627813" y="1963420"/>
            <a:ext cx="873126" cy="1"/>
          </a:xfrm>
          <a:prstGeom prst="line">
            <a:avLst/>
          </a:prstGeom>
          <a:ln w="28575">
            <a:solidFill>
              <a:srgbClr val="000000"/>
            </a:solidFill>
          </a:ln>
        </p:spPr>
        <p:txBody>
          <a:bodyPr lIns="45719" rIns="45719"/>
          <a:lstStyle/>
          <a:p>
            <a:pPr>
              <a:defRPr>
                <a:solidFill>
                  <a:srgbClr val="FFFFFF"/>
                </a:solidFill>
              </a:defRPr>
            </a:pPr>
            <a:endParaRPr/>
          </a:p>
        </p:txBody>
      </p:sp>
      <p:sp>
        <p:nvSpPr>
          <p:cNvPr id="3006" name="Line 184"/>
          <p:cNvSpPr/>
          <p:nvPr/>
        </p:nvSpPr>
        <p:spPr>
          <a:xfrm>
            <a:off x="7088188" y="1684338"/>
            <a:ext cx="3176" cy="561976"/>
          </a:xfrm>
          <a:prstGeom prst="line">
            <a:avLst/>
          </a:prstGeom>
          <a:ln w="50800">
            <a:solidFill>
              <a:srgbClr val="FFFFFF"/>
            </a:solidFill>
          </a:ln>
        </p:spPr>
        <p:txBody>
          <a:bodyPr lIns="45719" rIns="45719"/>
          <a:lstStyle/>
          <a:p>
            <a:pPr>
              <a:defRPr>
                <a:solidFill>
                  <a:srgbClr val="FFFFFF"/>
                </a:solidFill>
              </a:defRPr>
            </a:pPr>
            <a:endParaRPr/>
          </a:p>
        </p:txBody>
      </p:sp>
      <p:sp>
        <p:nvSpPr>
          <p:cNvPr id="3007" name="Line 185"/>
          <p:cNvSpPr/>
          <p:nvPr/>
        </p:nvSpPr>
        <p:spPr>
          <a:xfrm>
            <a:off x="6646863" y="3663950"/>
            <a:ext cx="863601" cy="0"/>
          </a:xfrm>
          <a:prstGeom prst="line">
            <a:avLst/>
          </a:prstGeom>
          <a:ln w="28575">
            <a:solidFill>
              <a:srgbClr val="000000"/>
            </a:solidFill>
          </a:ln>
        </p:spPr>
        <p:txBody>
          <a:bodyPr lIns="45719" rIns="45719"/>
          <a:lstStyle/>
          <a:p>
            <a:pPr>
              <a:defRPr>
                <a:solidFill>
                  <a:srgbClr val="FFFFFF"/>
                </a:solidFill>
              </a:defRPr>
            </a:pPr>
            <a:endParaRPr/>
          </a:p>
        </p:txBody>
      </p:sp>
      <p:sp>
        <p:nvSpPr>
          <p:cNvPr id="3008" name="Line 186"/>
          <p:cNvSpPr/>
          <p:nvPr/>
        </p:nvSpPr>
        <p:spPr>
          <a:xfrm>
            <a:off x="6646863" y="3857624"/>
            <a:ext cx="863601" cy="6352"/>
          </a:xfrm>
          <a:prstGeom prst="line">
            <a:avLst/>
          </a:prstGeom>
          <a:ln w="28575">
            <a:solidFill>
              <a:srgbClr val="000000"/>
            </a:solidFill>
          </a:ln>
        </p:spPr>
        <p:txBody>
          <a:bodyPr lIns="45719" rIns="45719"/>
          <a:lstStyle/>
          <a:p>
            <a:pPr>
              <a:defRPr>
                <a:solidFill>
                  <a:srgbClr val="FFFFFF"/>
                </a:solidFill>
              </a:defRPr>
            </a:pPr>
            <a:endParaRPr/>
          </a:p>
        </p:txBody>
      </p:sp>
      <p:sp>
        <p:nvSpPr>
          <p:cNvPr id="3009" name="Rectangle 187"/>
          <p:cNvSpPr txBox="1"/>
          <p:nvPr/>
        </p:nvSpPr>
        <p:spPr>
          <a:xfrm>
            <a:off x="6618288" y="3213100"/>
            <a:ext cx="631968"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LƯU ĐÀY</a:t>
            </a:r>
          </a:p>
        </p:txBody>
      </p:sp>
      <p:sp>
        <p:nvSpPr>
          <p:cNvPr id="3010" name="Line 188"/>
          <p:cNvSpPr/>
          <p:nvPr/>
        </p:nvSpPr>
        <p:spPr>
          <a:xfrm>
            <a:off x="6646863" y="4235450"/>
            <a:ext cx="863601" cy="0"/>
          </a:xfrm>
          <a:prstGeom prst="line">
            <a:avLst/>
          </a:prstGeom>
          <a:ln w="28575">
            <a:solidFill>
              <a:srgbClr val="000000"/>
            </a:solidFill>
          </a:ln>
        </p:spPr>
        <p:txBody>
          <a:bodyPr lIns="45719" rIns="45719"/>
          <a:lstStyle/>
          <a:p>
            <a:pPr>
              <a:defRPr>
                <a:solidFill>
                  <a:srgbClr val="FFFFFF"/>
                </a:solidFill>
              </a:defRPr>
            </a:pPr>
            <a:endParaRPr/>
          </a:p>
        </p:txBody>
      </p:sp>
      <p:sp>
        <p:nvSpPr>
          <p:cNvPr id="3011" name="Line 189"/>
          <p:cNvSpPr/>
          <p:nvPr/>
        </p:nvSpPr>
        <p:spPr>
          <a:xfrm>
            <a:off x="6634163" y="4705350"/>
            <a:ext cx="863601" cy="0"/>
          </a:xfrm>
          <a:prstGeom prst="line">
            <a:avLst/>
          </a:prstGeom>
          <a:ln w="28575">
            <a:solidFill>
              <a:srgbClr val="000000"/>
            </a:solidFill>
          </a:ln>
        </p:spPr>
        <p:txBody>
          <a:bodyPr lIns="45719" rIns="45719"/>
          <a:lstStyle/>
          <a:p>
            <a:pPr>
              <a:defRPr>
                <a:solidFill>
                  <a:srgbClr val="FFFFFF"/>
                </a:solidFill>
              </a:defRPr>
            </a:pPr>
            <a:endParaRPr/>
          </a:p>
        </p:txBody>
      </p:sp>
      <p:sp>
        <p:nvSpPr>
          <p:cNvPr id="3012" name="Line 190"/>
          <p:cNvSpPr/>
          <p:nvPr/>
        </p:nvSpPr>
        <p:spPr>
          <a:xfrm>
            <a:off x="6634163" y="4857750"/>
            <a:ext cx="863601" cy="0"/>
          </a:xfrm>
          <a:prstGeom prst="line">
            <a:avLst/>
          </a:prstGeom>
          <a:ln w="28575">
            <a:solidFill>
              <a:srgbClr val="000000"/>
            </a:solidFill>
          </a:ln>
        </p:spPr>
        <p:txBody>
          <a:bodyPr lIns="45719" rIns="45719"/>
          <a:lstStyle/>
          <a:p>
            <a:pPr>
              <a:defRPr>
                <a:solidFill>
                  <a:srgbClr val="FFFFFF"/>
                </a:solidFill>
              </a:defRPr>
            </a:pPr>
            <a:endParaRPr/>
          </a:p>
        </p:txBody>
      </p:sp>
      <p:sp>
        <p:nvSpPr>
          <p:cNvPr id="3013" name="Rectangle 191"/>
          <p:cNvSpPr txBox="1"/>
          <p:nvPr/>
        </p:nvSpPr>
        <p:spPr>
          <a:xfrm>
            <a:off x="6599238" y="4394200"/>
            <a:ext cx="692188"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YÊN LẶNG</a:t>
            </a:r>
          </a:p>
        </p:txBody>
      </p:sp>
      <p:sp>
        <p:nvSpPr>
          <p:cNvPr id="3014" name="Line 192"/>
          <p:cNvSpPr/>
          <p:nvPr/>
        </p:nvSpPr>
        <p:spPr>
          <a:xfrm flipV="1">
            <a:off x="6646863" y="4044949"/>
            <a:ext cx="857251" cy="3177"/>
          </a:xfrm>
          <a:prstGeom prst="line">
            <a:avLst/>
          </a:prstGeom>
          <a:ln w="28575">
            <a:solidFill>
              <a:srgbClr val="000000"/>
            </a:solidFill>
          </a:ln>
        </p:spPr>
        <p:txBody>
          <a:bodyPr lIns="45719" rIns="45719"/>
          <a:lstStyle/>
          <a:p>
            <a:pPr>
              <a:defRPr>
                <a:solidFill>
                  <a:srgbClr val="FFFFFF"/>
                </a:solidFill>
              </a:defRPr>
            </a:pPr>
            <a:endParaRPr/>
          </a:p>
        </p:txBody>
      </p:sp>
      <p:sp>
        <p:nvSpPr>
          <p:cNvPr id="3015" name="Line 193"/>
          <p:cNvSpPr/>
          <p:nvPr/>
        </p:nvSpPr>
        <p:spPr>
          <a:xfrm>
            <a:off x="6630988" y="1595119"/>
            <a:ext cx="876301" cy="1"/>
          </a:xfrm>
          <a:prstGeom prst="line">
            <a:avLst/>
          </a:prstGeom>
          <a:ln w="28575">
            <a:solidFill>
              <a:srgbClr val="000000"/>
            </a:solidFill>
          </a:ln>
        </p:spPr>
        <p:txBody>
          <a:bodyPr lIns="45719" rIns="45719"/>
          <a:lstStyle/>
          <a:p>
            <a:pPr>
              <a:defRPr>
                <a:solidFill>
                  <a:srgbClr val="FFFFFF"/>
                </a:solidFill>
              </a:defRPr>
            </a:pPr>
            <a:endParaRPr/>
          </a:p>
        </p:txBody>
      </p:sp>
      <p:sp>
        <p:nvSpPr>
          <p:cNvPr id="3016" name="Rectangle 194"/>
          <p:cNvSpPr/>
          <p:nvPr/>
        </p:nvSpPr>
        <p:spPr>
          <a:xfrm>
            <a:off x="6605588" y="5318125"/>
            <a:ext cx="952501" cy="1028700"/>
          </a:xfrm>
          <a:prstGeom prst="rect">
            <a:avLst/>
          </a:prstGeom>
          <a:solidFill>
            <a:srgbClr val="FFFFFF"/>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17" name="AutoShape 195"/>
          <p:cNvSpPr/>
          <p:nvPr/>
        </p:nvSpPr>
        <p:spPr>
          <a:xfrm>
            <a:off x="6621463" y="5154612"/>
            <a:ext cx="647701" cy="363538"/>
          </a:xfrm>
          <a:prstGeom prst="roundRect">
            <a:avLst>
              <a:gd name="adj" fmla="val 16667"/>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18" name="Rectangle 196"/>
          <p:cNvSpPr txBox="1"/>
          <p:nvPr/>
        </p:nvSpPr>
        <p:spPr>
          <a:xfrm>
            <a:off x="6610350" y="5102225"/>
            <a:ext cx="626592" cy="26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1200">
                <a:solidFill>
                  <a:srgbClr val="000000"/>
                </a:solidFill>
                <a:latin typeface="Chicago"/>
                <a:ea typeface="Chicago"/>
                <a:cs typeface="Chicago"/>
                <a:sym typeface="Chicago"/>
              </a:defRPr>
            </a:lvl1pPr>
          </a:lstStyle>
          <a:p>
            <a:r>
              <a:t>GIÊ-XU</a:t>
            </a:r>
          </a:p>
        </p:txBody>
      </p:sp>
      <p:sp>
        <p:nvSpPr>
          <p:cNvPr id="3019" name="Line 197"/>
          <p:cNvSpPr/>
          <p:nvPr/>
        </p:nvSpPr>
        <p:spPr>
          <a:xfrm>
            <a:off x="6651624" y="5441950"/>
            <a:ext cx="838202" cy="1589"/>
          </a:xfrm>
          <a:prstGeom prst="line">
            <a:avLst/>
          </a:prstGeom>
          <a:ln w="28575">
            <a:solidFill>
              <a:srgbClr val="000000"/>
            </a:solidFill>
          </a:ln>
        </p:spPr>
        <p:txBody>
          <a:bodyPr lIns="45719" rIns="45719"/>
          <a:lstStyle/>
          <a:p>
            <a:pPr>
              <a:defRPr>
                <a:solidFill>
                  <a:srgbClr val="FFFFFF"/>
                </a:solidFill>
              </a:defRPr>
            </a:pPr>
            <a:endParaRPr/>
          </a:p>
        </p:txBody>
      </p:sp>
      <p:sp>
        <p:nvSpPr>
          <p:cNvPr id="3020" name="Line 198"/>
          <p:cNvSpPr/>
          <p:nvPr/>
        </p:nvSpPr>
        <p:spPr>
          <a:xfrm flipV="1">
            <a:off x="6653213" y="5581650"/>
            <a:ext cx="838201" cy="1589"/>
          </a:xfrm>
          <a:prstGeom prst="line">
            <a:avLst/>
          </a:prstGeom>
          <a:ln w="28575">
            <a:solidFill>
              <a:srgbClr val="000000"/>
            </a:solidFill>
          </a:ln>
        </p:spPr>
        <p:txBody>
          <a:bodyPr lIns="45719" rIns="45719"/>
          <a:lstStyle/>
          <a:p>
            <a:pPr>
              <a:defRPr>
                <a:solidFill>
                  <a:srgbClr val="FFFFFF"/>
                </a:solidFill>
              </a:defRPr>
            </a:pPr>
            <a:endParaRPr/>
          </a:p>
        </p:txBody>
      </p:sp>
      <p:sp>
        <p:nvSpPr>
          <p:cNvPr id="3021" name="Line 199"/>
          <p:cNvSpPr/>
          <p:nvPr/>
        </p:nvSpPr>
        <p:spPr>
          <a:xfrm flipV="1">
            <a:off x="6654799" y="5721350"/>
            <a:ext cx="838202" cy="1589"/>
          </a:xfrm>
          <a:prstGeom prst="line">
            <a:avLst/>
          </a:prstGeom>
          <a:ln w="28575">
            <a:solidFill>
              <a:srgbClr val="000000"/>
            </a:solidFill>
          </a:ln>
        </p:spPr>
        <p:txBody>
          <a:bodyPr lIns="45719" rIns="45719"/>
          <a:lstStyle/>
          <a:p>
            <a:pPr>
              <a:defRPr>
                <a:solidFill>
                  <a:srgbClr val="FFFFFF"/>
                </a:solidFill>
              </a:defRPr>
            </a:pPr>
            <a:endParaRPr/>
          </a:p>
        </p:txBody>
      </p:sp>
      <p:sp>
        <p:nvSpPr>
          <p:cNvPr id="3022" name="Line 200"/>
          <p:cNvSpPr/>
          <p:nvPr/>
        </p:nvSpPr>
        <p:spPr>
          <a:xfrm>
            <a:off x="6656388" y="5867400"/>
            <a:ext cx="838201" cy="1589"/>
          </a:xfrm>
          <a:prstGeom prst="line">
            <a:avLst/>
          </a:prstGeom>
          <a:ln w="28575">
            <a:solidFill>
              <a:srgbClr val="000000"/>
            </a:solidFill>
          </a:ln>
        </p:spPr>
        <p:txBody>
          <a:bodyPr lIns="45719" rIns="45719"/>
          <a:lstStyle/>
          <a:p>
            <a:pPr>
              <a:defRPr>
                <a:solidFill>
                  <a:srgbClr val="FFFFFF"/>
                </a:solidFill>
              </a:defRPr>
            </a:pPr>
            <a:endParaRPr/>
          </a:p>
        </p:txBody>
      </p:sp>
      <p:sp>
        <p:nvSpPr>
          <p:cNvPr id="3023" name="Line 201"/>
          <p:cNvSpPr/>
          <p:nvPr/>
        </p:nvSpPr>
        <p:spPr>
          <a:xfrm>
            <a:off x="6659563" y="6156325"/>
            <a:ext cx="838201" cy="1589"/>
          </a:xfrm>
          <a:prstGeom prst="line">
            <a:avLst/>
          </a:prstGeom>
          <a:ln w="28575">
            <a:solidFill>
              <a:srgbClr val="000000"/>
            </a:solidFill>
          </a:ln>
        </p:spPr>
        <p:txBody>
          <a:bodyPr lIns="45719" rIns="45719"/>
          <a:lstStyle/>
          <a:p>
            <a:pPr>
              <a:defRPr>
                <a:solidFill>
                  <a:srgbClr val="FFFFFF"/>
                </a:solidFill>
              </a:defRPr>
            </a:pPr>
            <a:endParaRPr/>
          </a:p>
        </p:txBody>
      </p:sp>
      <p:sp>
        <p:nvSpPr>
          <p:cNvPr id="3024" name="Line 202"/>
          <p:cNvSpPr/>
          <p:nvPr/>
        </p:nvSpPr>
        <p:spPr>
          <a:xfrm flipV="1">
            <a:off x="6659563" y="6299200"/>
            <a:ext cx="838201" cy="1589"/>
          </a:xfrm>
          <a:prstGeom prst="line">
            <a:avLst/>
          </a:prstGeom>
          <a:ln w="28575">
            <a:solidFill>
              <a:srgbClr val="000000"/>
            </a:solidFill>
          </a:ln>
        </p:spPr>
        <p:txBody>
          <a:bodyPr lIns="45719" rIns="45719"/>
          <a:lstStyle/>
          <a:p>
            <a:pPr>
              <a:defRPr>
                <a:solidFill>
                  <a:srgbClr val="FFFFFF"/>
                </a:solidFill>
              </a:defRPr>
            </a:pPr>
            <a:endParaRPr/>
          </a:p>
        </p:txBody>
      </p:sp>
      <p:sp>
        <p:nvSpPr>
          <p:cNvPr id="3025" name="AutoShape 203"/>
          <p:cNvSpPr/>
          <p:nvPr/>
        </p:nvSpPr>
        <p:spPr>
          <a:xfrm>
            <a:off x="6594475" y="581025"/>
            <a:ext cx="730250" cy="249239"/>
          </a:xfrm>
          <a:prstGeom prst="roundRect">
            <a:avLst>
              <a:gd name="adj" fmla="val 16667"/>
            </a:avLst>
          </a:prstGeom>
          <a:solidFill>
            <a:srgbClr val="FFFFFF"/>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26" name="Rectangle 204"/>
          <p:cNvSpPr/>
          <p:nvPr/>
        </p:nvSpPr>
        <p:spPr>
          <a:xfrm>
            <a:off x="6592888" y="741362"/>
            <a:ext cx="952501" cy="442913"/>
          </a:xfrm>
          <a:prstGeom prst="rect">
            <a:avLst/>
          </a:prstGeom>
          <a:solidFill>
            <a:srgbClr val="FFFFFF"/>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27" name="AutoShape 205"/>
          <p:cNvSpPr/>
          <p:nvPr/>
        </p:nvSpPr>
        <p:spPr>
          <a:xfrm>
            <a:off x="6613525" y="647700"/>
            <a:ext cx="692150" cy="250825"/>
          </a:xfrm>
          <a:prstGeom prst="roundRect">
            <a:avLst>
              <a:gd name="adj" fmla="val 16667"/>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28" name="Rectangle 206"/>
          <p:cNvSpPr txBox="1"/>
          <p:nvPr/>
        </p:nvSpPr>
        <p:spPr>
          <a:xfrm>
            <a:off x="6570663" y="561975"/>
            <a:ext cx="812801" cy="368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defRPr sz="900">
                <a:solidFill>
                  <a:srgbClr val="000000"/>
                </a:solidFill>
                <a:latin typeface="Chicago"/>
                <a:ea typeface="Chicago"/>
                <a:cs typeface="Chicago"/>
                <a:sym typeface="Chicago"/>
              </a:defRPr>
            </a:lvl1pPr>
          </a:lstStyle>
          <a:p>
            <a:r>
              <a:t>VÔ CHÍNH PHỦ</a:t>
            </a:r>
          </a:p>
        </p:txBody>
      </p:sp>
      <p:sp>
        <p:nvSpPr>
          <p:cNvPr id="3029" name="Line 207"/>
          <p:cNvSpPr/>
          <p:nvPr/>
        </p:nvSpPr>
        <p:spPr>
          <a:xfrm>
            <a:off x="6630988" y="1117600"/>
            <a:ext cx="863601" cy="0"/>
          </a:xfrm>
          <a:prstGeom prst="line">
            <a:avLst/>
          </a:prstGeom>
          <a:ln w="28575">
            <a:solidFill>
              <a:srgbClr val="000000"/>
            </a:solidFill>
          </a:ln>
        </p:spPr>
        <p:txBody>
          <a:bodyPr lIns="45719" rIns="45719"/>
          <a:lstStyle/>
          <a:p>
            <a:pPr>
              <a:defRPr>
                <a:solidFill>
                  <a:srgbClr val="FFFFFF"/>
                </a:solidFill>
              </a:defRPr>
            </a:pPr>
            <a:endParaRPr/>
          </a:p>
        </p:txBody>
      </p:sp>
      <p:sp>
        <p:nvSpPr>
          <p:cNvPr id="3030" name="Line 208"/>
          <p:cNvSpPr/>
          <p:nvPr/>
        </p:nvSpPr>
        <p:spPr>
          <a:xfrm flipV="1">
            <a:off x="6630988" y="928687"/>
            <a:ext cx="863601" cy="1588"/>
          </a:xfrm>
          <a:prstGeom prst="line">
            <a:avLst/>
          </a:prstGeom>
          <a:ln w="28575">
            <a:solidFill>
              <a:srgbClr val="000000"/>
            </a:solidFill>
          </a:ln>
        </p:spPr>
        <p:txBody>
          <a:bodyPr lIns="45719" rIns="45719"/>
          <a:lstStyle/>
          <a:p>
            <a:pPr>
              <a:defRPr>
                <a:solidFill>
                  <a:srgbClr val="FFFFFF"/>
                </a:solidFill>
              </a:defRPr>
            </a:pPr>
            <a:endParaRPr/>
          </a:p>
        </p:txBody>
      </p:sp>
      <p:sp>
        <p:nvSpPr>
          <p:cNvPr id="3031" name="Rectangle 209"/>
          <p:cNvSpPr txBox="1"/>
          <p:nvPr/>
        </p:nvSpPr>
        <p:spPr>
          <a:xfrm>
            <a:off x="6580188" y="1266825"/>
            <a:ext cx="762007"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HOÀNG GIA</a:t>
            </a:r>
          </a:p>
        </p:txBody>
      </p:sp>
      <p:sp>
        <p:nvSpPr>
          <p:cNvPr id="3032" name="Line 210"/>
          <p:cNvSpPr/>
          <p:nvPr/>
        </p:nvSpPr>
        <p:spPr>
          <a:xfrm>
            <a:off x="6665913" y="6019800"/>
            <a:ext cx="838201" cy="1589"/>
          </a:xfrm>
          <a:prstGeom prst="line">
            <a:avLst/>
          </a:prstGeom>
          <a:ln w="28575">
            <a:solidFill>
              <a:srgbClr val="000000"/>
            </a:solidFill>
          </a:ln>
        </p:spPr>
        <p:txBody>
          <a:bodyPr lIns="45719" rIns="45719"/>
          <a:lstStyle/>
          <a:p>
            <a:pPr>
              <a:defRPr>
                <a:solidFill>
                  <a:srgbClr val="FFFFFF"/>
                </a:solidFill>
              </a:defRPr>
            </a:pPr>
            <a:endParaRPr/>
          </a:p>
        </p:txBody>
      </p:sp>
      <p:sp>
        <p:nvSpPr>
          <p:cNvPr id="3033" name="Rectangle 212"/>
          <p:cNvSpPr/>
          <p:nvPr/>
        </p:nvSpPr>
        <p:spPr>
          <a:xfrm>
            <a:off x="4097337" y="463550"/>
            <a:ext cx="1625601" cy="1414463"/>
          </a:xfrm>
          <a:prstGeom prst="rect">
            <a:avLst/>
          </a:prstGeom>
          <a:ln w="76200">
            <a:solidFill>
              <a:srgbClr val="EEFF4B"/>
            </a:solidFill>
            <a:miter/>
          </a:ln>
          <a:effectLst>
            <a:outerShdw dist="74053" dir="3542175"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34" name="Rectangle 213"/>
          <p:cNvSpPr/>
          <p:nvPr/>
        </p:nvSpPr>
        <p:spPr>
          <a:xfrm>
            <a:off x="4097337" y="2001838"/>
            <a:ext cx="1625601" cy="4340226"/>
          </a:xfrm>
          <a:prstGeom prst="rect">
            <a:avLst/>
          </a:prstGeom>
          <a:ln w="76200">
            <a:solidFill>
              <a:srgbClr val="70FABF"/>
            </a:solidFill>
            <a:miter/>
          </a:ln>
          <a:effectLst>
            <a:outerShdw dist="74053" dir="3542175"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35" name="Text Box 216"/>
          <p:cNvSpPr txBox="1"/>
          <p:nvPr/>
        </p:nvSpPr>
        <p:spPr>
          <a:xfrm>
            <a:off x="1773238" y="47624"/>
            <a:ext cx="2247901" cy="294641"/>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700"/>
              </a:spcBef>
              <a:defRPr sz="1200">
                <a:solidFill>
                  <a:srgbClr val="FFFFFF"/>
                </a:solidFill>
                <a:latin typeface="Comic Sans MS"/>
                <a:ea typeface="Comic Sans MS"/>
                <a:cs typeface="Comic Sans MS"/>
                <a:sym typeface="Comic Sans MS"/>
              </a:defRPr>
            </a:lvl1pPr>
          </a:lstStyle>
          <a:p>
            <a:r>
              <a:t>Sáng 1 - Giôsuê 24</a:t>
            </a:r>
          </a:p>
        </p:txBody>
      </p:sp>
      <p:sp>
        <p:nvSpPr>
          <p:cNvPr id="3036" name="Text Box 230"/>
          <p:cNvSpPr txBox="1"/>
          <p:nvPr/>
        </p:nvSpPr>
        <p:spPr>
          <a:xfrm>
            <a:off x="8760292" y="65405"/>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3037" name="Rectangle 235"/>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50</a:t>
            </a:r>
          </a:p>
        </p:txBody>
      </p:sp>
      <p:sp>
        <p:nvSpPr>
          <p:cNvPr id="3049" name="Rectangle 249"/>
          <p:cNvSpPr txBox="1"/>
          <p:nvPr/>
        </p:nvSpPr>
        <p:spPr>
          <a:xfrm>
            <a:off x="5194474" y="2268537"/>
            <a:ext cx="346249" cy="33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i="1">
                <a:solidFill>
                  <a:srgbClr val="FFFFFF"/>
                </a:solidFill>
                <a:latin typeface="Kosher-Normal"/>
                <a:ea typeface="Kosher-Normal"/>
                <a:cs typeface="Kosher-Normal"/>
                <a:sym typeface="Kosher-Normal"/>
              </a:defRPr>
            </a:lvl1pPr>
          </a:lstStyle>
          <a:p>
            <a:r>
              <a:rPr dirty="0">
                <a:effectLst>
                  <a:outerShdw blurRad="50800" dist="38100" sx="99000" sy="99000" algn="l" rotWithShape="0">
                    <a:prstClr val="black">
                      <a:alpha val="91000"/>
                    </a:prstClr>
                  </a:outerShdw>
                </a:effectLst>
              </a:rPr>
              <a:t>GA</a:t>
            </a:r>
          </a:p>
        </p:txBody>
      </p:sp>
      <p:sp>
        <p:nvSpPr>
          <p:cNvPr id="3061" name="Rectangle 262"/>
          <p:cNvSpPr txBox="1"/>
          <p:nvPr/>
        </p:nvSpPr>
        <p:spPr>
          <a:xfrm>
            <a:off x="5184937" y="5311775"/>
            <a:ext cx="352661" cy="33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i="1">
                <a:solidFill>
                  <a:srgbClr val="FFFFFF"/>
                </a:solidFill>
                <a:latin typeface="Kosher-Normal"/>
                <a:ea typeface="Kosher-Normal"/>
                <a:cs typeface="Kosher-Normal"/>
                <a:sym typeface="Kosher-Normal"/>
              </a:defRPr>
            </a:lvl1pPr>
          </a:lstStyle>
          <a:p>
            <a:r>
              <a:rPr dirty="0">
                <a:effectLst>
                  <a:outerShdw blurRad="50800" dist="38100" sx="99000" sy="99000" algn="l" rotWithShape="0">
                    <a:prstClr val="black">
                      <a:alpha val="91000"/>
                    </a:prstClr>
                  </a:outerShdw>
                </a:effectLst>
              </a:rPr>
              <a:t>GĐ</a:t>
            </a:r>
          </a:p>
        </p:txBody>
      </p:sp>
      <p:sp>
        <p:nvSpPr>
          <p:cNvPr id="3084" name="AutoShape 291"/>
          <p:cNvSpPr/>
          <p:nvPr/>
        </p:nvSpPr>
        <p:spPr>
          <a:xfrm>
            <a:off x="5054600" y="2159000"/>
            <a:ext cx="647700" cy="622300"/>
          </a:xfrm>
          <a:prstGeom prst="roundRect">
            <a:avLst>
              <a:gd name="adj" fmla="val 16667"/>
            </a:avLst>
          </a:prstGeom>
          <a:ln w="57150">
            <a:solidFill>
              <a:srgbClr val="00CC00"/>
            </a:solidFill>
          </a:ln>
          <a:effectLst>
            <a:outerShdw dist="89803" dir="2700000" rotWithShape="0">
              <a:srgbClr val="1A0004"/>
            </a:outerShdw>
          </a:effectLst>
        </p:spPr>
        <p:txBody>
          <a:bodyPr lIns="45719" rIns="45719" anchor="ctr"/>
          <a:lstStyle/>
          <a:p>
            <a:pPr algn="ctr">
              <a:defRPr>
                <a:solidFill>
                  <a:srgbClr val="FFFFFF"/>
                </a:solidFill>
                <a:latin typeface="Comic Sans MS"/>
                <a:ea typeface="Comic Sans MS"/>
                <a:cs typeface="Comic Sans MS"/>
                <a:sym typeface="Comic Sans MS"/>
              </a:defRPr>
            </a:pPr>
            <a:endParaRPr/>
          </a:p>
        </p:txBody>
      </p:sp>
      <p:sp>
        <p:nvSpPr>
          <p:cNvPr id="3085" name="AutoShape 292"/>
          <p:cNvSpPr/>
          <p:nvPr/>
        </p:nvSpPr>
        <p:spPr>
          <a:xfrm>
            <a:off x="5080000" y="5143500"/>
            <a:ext cx="647700" cy="622300"/>
          </a:xfrm>
          <a:prstGeom prst="roundRect">
            <a:avLst>
              <a:gd name="adj" fmla="val 16667"/>
            </a:avLst>
          </a:prstGeom>
          <a:ln w="57150">
            <a:solidFill>
              <a:srgbClr val="00CC00"/>
            </a:solidFill>
          </a:ln>
          <a:effectLst>
            <a:outerShdw dist="89803"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86" name="AutoShape 229"/>
          <p:cNvSpPr/>
          <p:nvPr/>
        </p:nvSpPr>
        <p:spPr>
          <a:xfrm rot="19569238">
            <a:off x="4991100" y="4692650"/>
            <a:ext cx="3349625" cy="463550"/>
          </a:xfrm>
          <a:prstGeom prst="leftArrow">
            <a:avLst>
              <a:gd name="adj1" fmla="val 50000"/>
              <a:gd name="adj2" fmla="val 180651"/>
            </a:avLst>
          </a:prstGeom>
          <a:solidFill>
            <a:srgbClr val="FF0000"/>
          </a:solidFill>
          <a:ln w="57150">
            <a:solidFill>
              <a:srgbClr val="FFFFFF"/>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grpSp>
        <p:nvGrpSpPr>
          <p:cNvPr id="3089" name="Group 293"/>
          <p:cNvGrpSpPr/>
          <p:nvPr/>
        </p:nvGrpSpPr>
        <p:grpSpPr>
          <a:xfrm>
            <a:off x="519112" y="7938"/>
            <a:ext cx="774701" cy="1714501"/>
            <a:chOff x="0" y="0"/>
            <a:chExt cx="774700" cy="1714500"/>
          </a:xfrm>
        </p:grpSpPr>
        <p:sp>
          <p:nvSpPr>
            <p:cNvPr id="3087" name="Rectangle 294"/>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3088" name="Line 295"/>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3090" name="Freeform 309"/>
          <p:cNvSpPr/>
          <p:nvPr/>
        </p:nvSpPr>
        <p:spPr>
          <a:xfrm>
            <a:off x="8599488"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3091" name="Rectangle 310"/>
          <p:cNvSpPr/>
          <p:nvPr/>
        </p:nvSpPr>
        <p:spPr>
          <a:xfrm>
            <a:off x="8180388" y="3911600"/>
            <a:ext cx="304801" cy="114300"/>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92" name="Freeform 311"/>
          <p:cNvSpPr/>
          <p:nvPr/>
        </p:nvSpPr>
        <p:spPr>
          <a:xfrm>
            <a:off x="8594725"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3093" name="AutoShape 312"/>
          <p:cNvSpPr/>
          <p:nvPr/>
        </p:nvSpPr>
        <p:spPr>
          <a:xfrm>
            <a:off x="8023225" y="3455987"/>
            <a:ext cx="736600" cy="290513"/>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94" name="Rectangle 313"/>
          <p:cNvSpPr/>
          <p:nvPr/>
        </p:nvSpPr>
        <p:spPr>
          <a:xfrm>
            <a:off x="8018463" y="3603625"/>
            <a:ext cx="952501" cy="498475"/>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95" name="Rectangle 314"/>
          <p:cNvSpPr/>
          <p:nvPr/>
        </p:nvSpPr>
        <p:spPr>
          <a:xfrm>
            <a:off x="8129588" y="3862387"/>
            <a:ext cx="514351" cy="190501"/>
          </a:xfrm>
          <a:prstGeom prst="rect">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96" name="AutoShape 315"/>
          <p:cNvSpPr/>
          <p:nvPr/>
        </p:nvSpPr>
        <p:spPr>
          <a:xfrm>
            <a:off x="8035925" y="3481387"/>
            <a:ext cx="711200" cy="290513"/>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097" name="Line 316"/>
          <p:cNvSpPr/>
          <p:nvPr/>
        </p:nvSpPr>
        <p:spPr>
          <a:xfrm>
            <a:off x="8050213" y="38258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3098" name="Line 317"/>
          <p:cNvSpPr/>
          <p:nvPr/>
        </p:nvSpPr>
        <p:spPr>
          <a:xfrm>
            <a:off x="8050213" y="4016375"/>
            <a:ext cx="876301" cy="0"/>
          </a:xfrm>
          <a:prstGeom prst="line">
            <a:avLst/>
          </a:prstGeom>
          <a:ln w="12700">
            <a:solidFill>
              <a:srgbClr val="000000"/>
            </a:solidFill>
          </a:ln>
        </p:spPr>
        <p:txBody>
          <a:bodyPr lIns="45719" rIns="45719"/>
          <a:lstStyle/>
          <a:p>
            <a:pPr>
              <a:defRPr>
                <a:solidFill>
                  <a:srgbClr val="FFFFFF"/>
                </a:solidFill>
              </a:defRPr>
            </a:pPr>
            <a:endParaRPr/>
          </a:p>
        </p:txBody>
      </p:sp>
      <p:sp>
        <p:nvSpPr>
          <p:cNvPr id="3099" name="Rectangle 54"/>
          <p:cNvSpPr txBox="1"/>
          <p:nvPr/>
        </p:nvSpPr>
        <p:spPr>
          <a:xfrm>
            <a:off x="8040688" y="3835400"/>
            <a:ext cx="851471"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Phân chia đất</a:t>
            </a:r>
          </a:p>
        </p:txBody>
      </p:sp>
      <p:sp>
        <p:nvSpPr>
          <p:cNvPr id="3100" name="Rectangle 85"/>
          <p:cNvSpPr txBox="1"/>
          <p:nvPr/>
        </p:nvSpPr>
        <p:spPr>
          <a:xfrm>
            <a:off x="8053388" y="3429000"/>
            <a:ext cx="58425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GIÔ-SUÊ</a:t>
            </a:r>
          </a:p>
        </p:txBody>
      </p:sp>
      <p:sp>
        <p:nvSpPr>
          <p:cNvPr id="3101" name="Rectangle 86"/>
          <p:cNvSpPr txBox="1"/>
          <p:nvPr/>
        </p:nvSpPr>
        <p:spPr>
          <a:xfrm>
            <a:off x="8023225" y="3644900"/>
            <a:ext cx="825519"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Giê-ri-cô/A-hi</a:t>
            </a:r>
          </a:p>
        </p:txBody>
      </p:sp>
      <p:sp>
        <p:nvSpPr>
          <p:cNvPr id="3102"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2</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033"/>
                                        </p:tgtEl>
                                        <p:attrNameLst>
                                          <p:attrName>style.visibility</p:attrName>
                                        </p:attrNameLst>
                                      </p:cBhvr>
                                      <p:to>
                                        <p:strVal val="visible"/>
                                      </p:to>
                                    </p:set>
                                    <p:anim calcmode="lin" valueType="num">
                                      <p:cBhvr>
                                        <p:cTn id="7" dur="500" fill="hold"/>
                                        <p:tgtEl>
                                          <p:spTgt spid="3033"/>
                                        </p:tgtEl>
                                        <p:attrNameLst>
                                          <p:attrName>ppt_w</p:attrName>
                                        </p:attrNameLst>
                                      </p:cBhvr>
                                      <p:tavLst>
                                        <p:tav tm="0">
                                          <p:val>
                                            <p:fltVal val="0"/>
                                          </p:val>
                                        </p:tav>
                                        <p:tav tm="100000">
                                          <p:val>
                                            <p:strVal val="#ppt_w"/>
                                          </p:val>
                                        </p:tav>
                                      </p:tavLst>
                                    </p:anim>
                                    <p:anim calcmode="lin" valueType="num">
                                      <p:cBhvr>
                                        <p:cTn id="8" dur="500" fill="hold"/>
                                        <p:tgtEl>
                                          <p:spTgt spid="303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034"/>
                                        </p:tgtEl>
                                        <p:attrNameLst>
                                          <p:attrName>style.visibility</p:attrName>
                                        </p:attrNameLst>
                                      </p:cBhvr>
                                      <p:to>
                                        <p:strVal val="visible"/>
                                      </p:to>
                                    </p:set>
                                    <p:anim calcmode="lin" valueType="num">
                                      <p:cBhvr>
                                        <p:cTn id="13" dur="500" fill="hold"/>
                                        <p:tgtEl>
                                          <p:spTgt spid="3034"/>
                                        </p:tgtEl>
                                        <p:attrNameLst>
                                          <p:attrName>ppt_w</p:attrName>
                                        </p:attrNameLst>
                                      </p:cBhvr>
                                      <p:tavLst>
                                        <p:tav tm="0">
                                          <p:val>
                                            <p:fltVal val="0"/>
                                          </p:val>
                                        </p:tav>
                                        <p:tav tm="100000">
                                          <p:val>
                                            <p:strVal val="#ppt_w"/>
                                          </p:val>
                                        </p:tav>
                                      </p:tavLst>
                                    </p:anim>
                                    <p:anim calcmode="lin" valueType="num">
                                      <p:cBhvr>
                                        <p:cTn id="14" dur="500" fill="hold"/>
                                        <p:tgtEl>
                                          <p:spTgt spid="3034"/>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2" presetClass="entr" presetSubtype="2" fill="hold" grpId="3" nodeType="afterEffect">
                                  <p:stCondLst>
                                    <p:cond delay="0"/>
                                  </p:stCondLst>
                                  <p:iterate>
                                    <p:tmAbs val="0"/>
                                  </p:iterate>
                                  <p:childTnLst>
                                    <p:set>
                                      <p:cBhvr>
                                        <p:cTn id="17" fill="hold"/>
                                        <p:tgtEl>
                                          <p:spTgt spid="3086"/>
                                        </p:tgtEl>
                                        <p:attrNameLst>
                                          <p:attrName>style.visibility</p:attrName>
                                        </p:attrNameLst>
                                      </p:cBhvr>
                                      <p:to>
                                        <p:strVal val="visible"/>
                                      </p:to>
                                    </p:set>
                                    <p:animEffect transition="in" filter="wipe(right)">
                                      <p:cBhvr>
                                        <p:cTn id="18" dur="500"/>
                                        <p:tgtEl>
                                          <p:spTgt spid="3086"/>
                                        </p:tgtEl>
                                      </p:cBhvr>
                                    </p:animEffect>
                                  </p:childTnLst>
                                </p:cTn>
                              </p:par>
                            </p:childTnLst>
                          </p:cTn>
                        </p:par>
                        <p:par>
                          <p:cTn id="19" fill="hold">
                            <p:stCondLst>
                              <p:cond delay="1000"/>
                            </p:stCondLst>
                            <p:childTnLst>
                              <p:par>
                                <p:cTn id="20" presetID="23" presetClass="entr" presetSubtype="16" fill="hold" grpId="4" nodeType="afterEffect">
                                  <p:stCondLst>
                                    <p:cond delay="0"/>
                                  </p:stCondLst>
                                  <p:iterate>
                                    <p:tmAbs val="0"/>
                                  </p:iterate>
                                  <p:childTnLst>
                                    <p:set>
                                      <p:cBhvr>
                                        <p:cTn id="21" fill="hold"/>
                                        <p:tgtEl>
                                          <p:spTgt spid="3084"/>
                                        </p:tgtEl>
                                        <p:attrNameLst>
                                          <p:attrName>style.visibility</p:attrName>
                                        </p:attrNameLst>
                                      </p:cBhvr>
                                      <p:to>
                                        <p:strVal val="visible"/>
                                      </p:to>
                                    </p:set>
                                    <p:anim calcmode="lin" valueType="num">
                                      <p:cBhvr>
                                        <p:cTn id="22" dur="500" fill="hold"/>
                                        <p:tgtEl>
                                          <p:spTgt spid="3084"/>
                                        </p:tgtEl>
                                        <p:attrNameLst>
                                          <p:attrName>ppt_w</p:attrName>
                                        </p:attrNameLst>
                                      </p:cBhvr>
                                      <p:tavLst>
                                        <p:tav tm="0">
                                          <p:val>
                                            <p:fltVal val="0"/>
                                          </p:val>
                                        </p:tav>
                                        <p:tav tm="100000">
                                          <p:val>
                                            <p:strVal val="#ppt_w"/>
                                          </p:val>
                                        </p:tav>
                                      </p:tavLst>
                                    </p:anim>
                                    <p:anim calcmode="lin" valueType="num">
                                      <p:cBhvr>
                                        <p:cTn id="23" dur="500" fill="hold"/>
                                        <p:tgtEl>
                                          <p:spTgt spid="3084"/>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5" nodeType="afterEffect">
                                  <p:stCondLst>
                                    <p:cond delay="0"/>
                                  </p:stCondLst>
                                  <p:iterate>
                                    <p:tmAbs val="0"/>
                                  </p:iterate>
                                  <p:childTnLst>
                                    <p:set>
                                      <p:cBhvr>
                                        <p:cTn id="26" fill="hold"/>
                                        <p:tgtEl>
                                          <p:spTgt spid="3085"/>
                                        </p:tgtEl>
                                        <p:attrNameLst>
                                          <p:attrName>style.visibility</p:attrName>
                                        </p:attrNameLst>
                                      </p:cBhvr>
                                      <p:to>
                                        <p:strVal val="visible"/>
                                      </p:to>
                                    </p:set>
                                    <p:anim calcmode="lin" valueType="num">
                                      <p:cBhvr>
                                        <p:cTn id="27" dur="500" fill="hold"/>
                                        <p:tgtEl>
                                          <p:spTgt spid="3085"/>
                                        </p:tgtEl>
                                        <p:attrNameLst>
                                          <p:attrName>ppt_w</p:attrName>
                                        </p:attrNameLst>
                                      </p:cBhvr>
                                      <p:tavLst>
                                        <p:tav tm="0">
                                          <p:val>
                                            <p:fltVal val="0"/>
                                          </p:val>
                                        </p:tav>
                                        <p:tav tm="100000">
                                          <p:val>
                                            <p:strVal val="#ppt_w"/>
                                          </p:val>
                                        </p:tav>
                                      </p:tavLst>
                                    </p:anim>
                                    <p:anim calcmode="lin" valueType="num">
                                      <p:cBhvr>
                                        <p:cTn id="28" dur="500" fill="hold"/>
                                        <p:tgtEl>
                                          <p:spTgt spid="30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3" grpId="1" animBg="1" advAuto="0"/>
      <p:bldP spid="3034" grpId="2" animBg="1" advAuto="0"/>
      <p:bldP spid="3084" grpId="4" animBg="1" advAuto="0"/>
      <p:bldP spid="3085" grpId="5" animBg="1" advAuto="0"/>
      <p:bldP spid="3086" grpId="3"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6" name="Rectangle 1026"/>
          <p:cNvSpPr txBox="1">
            <a:spLocks noGrp="1"/>
          </p:cNvSpPr>
          <p:nvPr>
            <p:ph type="title"/>
          </p:nvPr>
        </p:nvSpPr>
        <p:spPr>
          <a:xfrm>
            <a:off x="0" y="6172200"/>
            <a:ext cx="9144000" cy="685800"/>
          </a:xfrm>
          <a:prstGeom prst="rect">
            <a:avLst/>
          </a:prstGeom>
        </p:spPr>
        <p:txBody>
          <a:bodyPr/>
          <a:lstStyle>
            <a:lvl1pPr>
              <a:defRPr sz="2800" b="1"/>
            </a:lvl1pPr>
          </a:lstStyle>
          <a:p>
            <a:pPr>
              <a:defRPr>
                <a:effectLst/>
              </a:defRPr>
            </a:pPr>
            <a:r>
              <a:t>Kinh Thánh…Căn Bản—BibleStudyDownloads.org</a:t>
            </a:r>
          </a:p>
        </p:txBody>
      </p:sp>
      <p:sp>
        <p:nvSpPr>
          <p:cNvPr id="3107" name="Rectangle 1026"/>
          <p:cNvSpPr txBox="1"/>
          <p:nvPr/>
        </p:nvSpPr>
        <p:spPr>
          <a:xfrm>
            <a:off x="0" y="44468"/>
            <a:ext cx="9144000" cy="548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3200">
                <a:solidFill>
                  <a:srgbClr val="FFFFFF"/>
                </a:solidFill>
                <a:latin typeface="Arial"/>
                <a:ea typeface="Arial"/>
                <a:cs typeface="Arial"/>
                <a:sym typeface="Arial"/>
              </a:defRPr>
            </a:lvl1pPr>
          </a:lstStyle>
          <a:p>
            <a:r>
              <a:t>Tải Về Tài Liệu Nghiên Cứu Kinh Thánh</a:t>
            </a:r>
          </a:p>
        </p:txBody>
      </p:sp>
      <p:pic>
        <p:nvPicPr>
          <p:cNvPr id="3108" name="Picture 4" descr="Picture 4"/>
          <p:cNvPicPr>
            <a:picLocks noChangeAspect="1"/>
          </p:cNvPicPr>
          <p:nvPr/>
        </p:nvPicPr>
        <p:blipFill>
          <a:blip r:embed="rId3"/>
          <a:srcRect t="2841"/>
          <a:stretch>
            <a:fillRect/>
          </a:stretch>
        </p:blipFill>
        <p:spPr>
          <a:xfrm>
            <a:off x="-44174" y="636980"/>
            <a:ext cx="9232349" cy="5650046"/>
          </a:xfrm>
          <a:prstGeom prst="rect">
            <a:avLst/>
          </a:prstGeom>
          <a:ln w="12700">
            <a:miter lim="400000"/>
          </a:ln>
        </p:spPr>
      </p:pic>
      <p:pic>
        <p:nvPicPr>
          <p:cNvPr id="3109" name="Picture 5" descr="Picture 5"/>
          <p:cNvPicPr>
            <a:picLocks noChangeAspect="1"/>
          </p:cNvPicPr>
          <p:nvPr/>
        </p:nvPicPr>
        <p:blipFill>
          <a:blip r:embed="rId4"/>
          <a:stretch>
            <a:fillRect/>
          </a:stretch>
        </p:blipFill>
        <p:spPr>
          <a:xfrm>
            <a:off x="307223" y="2222339"/>
            <a:ext cx="6153213" cy="348359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xit" presetSubtype="8" fill="hold" grpId="1" nodeType="afterEffect">
                                  <p:stCondLst>
                                    <p:cond delay="3000"/>
                                  </p:stCondLst>
                                  <p:iterate>
                                    <p:tmAbs val="0"/>
                                  </p:iterate>
                                  <p:childTnLst>
                                    <p:anim calcmode="lin" valueType="num">
                                      <p:cBhvr>
                                        <p:cTn id="6" dur="2000" fill="hold"/>
                                        <p:tgtEl>
                                          <p:spTgt spid="3109"/>
                                        </p:tgtEl>
                                        <p:attrNameLst>
                                          <p:attrName>ppt_x</p:attrName>
                                        </p:attrNameLst>
                                      </p:cBhvr>
                                      <p:tavLst>
                                        <p:tav tm="0">
                                          <p:val>
                                            <p:strVal val="ppt_x"/>
                                          </p:val>
                                        </p:tav>
                                        <p:tav tm="100000">
                                          <p:val>
                                            <p:strVal val="0-ppt_w/2"/>
                                          </p:val>
                                        </p:tav>
                                      </p:tavLst>
                                    </p:anim>
                                    <p:anim calcmode="lin" valueType="num">
                                      <p:cBhvr>
                                        <p:cTn id="7" dur="2000" fill="hold"/>
                                        <p:tgtEl>
                                          <p:spTgt spid="3109"/>
                                        </p:tgtEl>
                                        <p:attrNameLst>
                                          <p:attrName>ppt_y</p:attrName>
                                        </p:attrNameLst>
                                      </p:cBhvr>
                                      <p:tavLst>
                                        <p:tav tm="0">
                                          <p:val>
                                            <p:strVal val="ppt_y"/>
                                          </p:val>
                                        </p:tav>
                                        <p:tav tm="100000">
                                          <p:val>
                                            <p:strVal val="ppt_y"/>
                                          </p:val>
                                        </p:tav>
                                      </p:tavLst>
                                    </p:anim>
                                    <p:set>
                                      <p:cBhvr>
                                        <p:cTn id="8" fill="hold">
                                          <p:stCondLst>
                                            <p:cond delay="1999"/>
                                          </p:stCondLst>
                                        </p:cTn>
                                        <p:tgtEl>
                                          <p:spTgt spid="310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grpId="2" nodeType="afterEffect">
                                  <p:stCondLst>
                                    <p:cond delay="3000"/>
                                  </p:stCondLst>
                                  <p:iterate>
                                    <p:tmAbs val="0"/>
                                  </p:iterate>
                                  <p:childTnLst>
                                    <p:set>
                                      <p:cBhvr>
                                        <p:cTn id="11" fill="hold"/>
                                        <p:tgtEl>
                                          <p:spTgt spid="3109"/>
                                        </p:tgtEl>
                                        <p:attrNameLst>
                                          <p:attrName>style.visibility</p:attrName>
                                        </p:attrNameLst>
                                      </p:cBhvr>
                                      <p:to>
                                        <p:strVal val="visible"/>
                                      </p:to>
                                    </p:set>
                                    <p:anim calcmode="lin" valueType="num">
                                      <p:cBhvr>
                                        <p:cTn id="12" dur="1000" fill="hold"/>
                                        <p:tgtEl>
                                          <p:spTgt spid="3109"/>
                                        </p:tgtEl>
                                        <p:attrNameLst>
                                          <p:attrName>ppt_x</p:attrName>
                                        </p:attrNameLst>
                                      </p:cBhvr>
                                      <p:tavLst>
                                        <p:tav tm="0">
                                          <p:val>
                                            <p:strVal val="1+#ppt_w/2"/>
                                          </p:val>
                                        </p:tav>
                                        <p:tav tm="100000">
                                          <p:val>
                                            <p:strVal val="#ppt_x"/>
                                          </p:val>
                                        </p:tav>
                                      </p:tavLst>
                                    </p:anim>
                                    <p:anim calcmode="lin" valueType="num">
                                      <p:cBhvr>
                                        <p:cTn id="13" dur="1000" fill="hold"/>
                                        <p:tgtEl>
                                          <p:spTgt spid="31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9" grpId="1" animBg="1" advAuto="0"/>
      <p:bldP spid="3109" grpId="2"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 name="Rectangle 2"/>
          <p:cNvSpPr/>
          <p:nvPr/>
        </p:nvSpPr>
        <p:spPr>
          <a:xfrm>
            <a:off x="0" y="0"/>
            <a:ext cx="9144000" cy="6858000"/>
          </a:xfrm>
          <a:prstGeom prst="rect">
            <a:avLst/>
          </a:prstGeom>
          <a:solidFill>
            <a:srgbClr val="1A0004"/>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3114" name="Text Box 15"/>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a:solidFill>
                  <a:srgbClr val="FFFFFF"/>
                </a:solidFill>
                <a:latin typeface="Arial"/>
                <a:ea typeface="Arial"/>
                <a:cs typeface="Arial"/>
                <a:sym typeface="Arial"/>
              </a:defRPr>
            </a:lvl1pPr>
          </a:lstStyle>
          <a:p>
            <a:r>
              <a:t>©2005 TBBMI</a:t>
            </a:r>
          </a:p>
        </p:txBody>
      </p:sp>
      <p:sp>
        <p:nvSpPr>
          <p:cNvPr id="3115" name="Rectangle 16"/>
          <p:cNvSpPr txBox="1"/>
          <p:nvPr/>
        </p:nvSpPr>
        <p:spPr>
          <a:xfrm>
            <a:off x="7599308" y="6513830"/>
            <a:ext cx="644635"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9.6.03c.</a:t>
            </a:r>
          </a:p>
        </p:txBody>
      </p:sp>
      <p:sp>
        <p:nvSpPr>
          <p:cNvPr id="3116" name="Rectangle 19"/>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51</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Rectangle 2"/>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10" name="Freeform 3"/>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11" name="Freeform 6"/>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12" name="Freeform 7"/>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13" name="Rectangle 8"/>
          <p:cNvSpPr txBox="1"/>
          <p:nvPr/>
        </p:nvSpPr>
        <p:spPr>
          <a:xfrm>
            <a:off x="4630737" y="2649538"/>
            <a:ext cx="15208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S.Ơ</a:t>
            </a:r>
          </a:p>
        </p:txBody>
      </p:sp>
      <p:sp>
        <p:nvSpPr>
          <p:cNvPr id="514" name="Freeform 9"/>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15" name="Rectangle 10"/>
          <p:cNvSpPr txBox="1"/>
          <p:nvPr/>
        </p:nvSpPr>
        <p:spPr>
          <a:xfrm>
            <a:off x="7259638" y="5259387"/>
            <a:ext cx="13112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VBT</a:t>
            </a:r>
          </a:p>
        </p:txBody>
      </p:sp>
      <p:sp>
        <p:nvSpPr>
          <p:cNvPr id="516" name="Freeform 11"/>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17" name="Freeform 12"/>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18" name="Freeform 13"/>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19" name="Rectangle 14"/>
          <p:cNvSpPr txBox="1"/>
          <p:nvPr/>
        </p:nvSpPr>
        <p:spPr>
          <a:xfrm>
            <a:off x="3490912" y="2382838"/>
            <a:ext cx="12731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SG</a:t>
            </a:r>
          </a:p>
        </p:txBody>
      </p:sp>
      <p:sp>
        <p:nvSpPr>
          <p:cNvPr id="520" name="Rectangle 15"/>
          <p:cNvSpPr txBox="1"/>
          <p:nvPr/>
        </p:nvSpPr>
        <p:spPr>
          <a:xfrm>
            <a:off x="2516188" y="5640387"/>
            <a:ext cx="7016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BĐ</a:t>
            </a:r>
          </a:p>
        </p:txBody>
      </p:sp>
      <p:sp>
        <p:nvSpPr>
          <p:cNvPr id="521" name="Rectangle 16"/>
          <p:cNvSpPr txBox="1"/>
          <p:nvPr/>
        </p:nvSpPr>
        <p:spPr>
          <a:xfrm>
            <a:off x="2020888" y="992187"/>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ĐTH</a:t>
            </a:r>
          </a:p>
        </p:txBody>
      </p:sp>
      <p:sp>
        <p:nvSpPr>
          <p:cNvPr id="522" name="Line 18"/>
          <p:cNvSpPr/>
          <p:nvPr/>
        </p:nvSpPr>
        <p:spPr>
          <a:xfrm>
            <a:off x="1746250" y="3505200"/>
            <a:ext cx="6546850" cy="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523" name="Line 19"/>
          <p:cNvSpPr/>
          <p:nvPr/>
        </p:nvSpPr>
        <p:spPr>
          <a:xfrm flipH="1">
            <a:off x="4991100" y="984250"/>
            <a:ext cx="1" cy="500380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524" name="Rectangle 21"/>
          <p:cNvSpPr txBox="1"/>
          <p:nvPr/>
        </p:nvSpPr>
        <p:spPr>
          <a:xfrm>
            <a:off x="2613025" y="3613150"/>
            <a:ext cx="1730375"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BC</a:t>
            </a:r>
          </a:p>
        </p:txBody>
      </p:sp>
      <p:sp>
        <p:nvSpPr>
          <p:cNvPr id="525" name="Rectangle 24"/>
          <p:cNvSpPr txBox="1"/>
          <p:nvPr/>
        </p:nvSpPr>
        <p:spPr>
          <a:xfrm>
            <a:off x="6896100" y="4395787"/>
            <a:ext cx="83502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U</a:t>
            </a:r>
          </a:p>
        </p:txBody>
      </p:sp>
      <p:sp>
        <p:nvSpPr>
          <p:cNvPr id="526" name="Rectangle 25"/>
          <p:cNvSpPr txBox="1"/>
          <p:nvPr/>
        </p:nvSpPr>
        <p:spPr>
          <a:xfrm>
            <a:off x="5830887" y="2884488"/>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a:t>
            </a:r>
          </a:p>
        </p:txBody>
      </p:sp>
      <p:sp>
        <p:nvSpPr>
          <p:cNvPr id="527" name="Rectangle 26"/>
          <p:cNvSpPr txBox="1"/>
          <p:nvPr/>
        </p:nvSpPr>
        <p:spPr>
          <a:xfrm>
            <a:off x="5487987" y="1811338"/>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H</a:t>
            </a:r>
          </a:p>
        </p:txBody>
      </p:sp>
      <p:sp>
        <p:nvSpPr>
          <p:cNvPr id="528" name="Rectangle 27"/>
          <p:cNvSpPr txBox="1"/>
          <p:nvPr/>
        </p:nvSpPr>
        <p:spPr>
          <a:xfrm>
            <a:off x="7088188" y="1525587"/>
            <a:ext cx="12922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N(A)</a:t>
            </a:r>
          </a:p>
        </p:txBody>
      </p:sp>
      <p:sp>
        <p:nvSpPr>
          <p:cNvPr id="529" name="Oval 28"/>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30" name="Rectangle 29"/>
          <p:cNvSpPr txBox="1"/>
          <p:nvPr/>
        </p:nvSpPr>
        <p:spPr>
          <a:xfrm>
            <a:off x="3122885" y="2568575"/>
            <a:ext cx="3217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a:t>
            </a:r>
          </a:p>
        </p:txBody>
      </p:sp>
      <p:sp>
        <p:nvSpPr>
          <p:cNvPr id="531" name="Oval 30"/>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32" name="Rectangle 31"/>
          <p:cNvSpPr txBox="1"/>
          <p:nvPr/>
        </p:nvSpPr>
        <p:spPr>
          <a:xfrm>
            <a:off x="2769120" y="3078163"/>
            <a:ext cx="33868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G</a:t>
            </a:r>
          </a:p>
        </p:txBody>
      </p:sp>
      <p:sp>
        <p:nvSpPr>
          <p:cNvPr id="533" name="Oval 32"/>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34" name="Oval 33"/>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35" name="Rectangle 34"/>
          <p:cNvSpPr txBox="1"/>
          <p:nvPr/>
        </p:nvSpPr>
        <p:spPr>
          <a:xfrm>
            <a:off x="3118866" y="4451350"/>
            <a:ext cx="5250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CB</a:t>
            </a:r>
          </a:p>
        </p:txBody>
      </p:sp>
      <p:sp>
        <p:nvSpPr>
          <p:cNvPr id="536" name="Rectangle 35"/>
          <p:cNvSpPr txBox="1"/>
          <p:nvPr/>
        </p:nvSpPr>
        <p:spPr>
          <a:xfrm>
            <a:off x="1849387" y="4081462"/>
            <a:ext cx="304901"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E</a:t>
            </a:r>
          </a:p>
        </p:txBody>
      </p:sp>
      <p:sp>
        <p:nvSpPr>
          <p:cNvPr id="537" name="Rectangle 36"/>
          <p:cNvSpPr txBox="1"/>
          <p:nvPr/>
        </p:nvSpPr>
        <p:spPr>
          <a:xfrm>
            <a:off x="3824833" y="3078163"/>
            <a:ext cx="541834"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NN</a:t>
            </a:r>
          </a:p>
        </p:txBody>
      </p:sp>
      <p:sp>
        <p:nvSpPr>
          <p:cNvPr id="538" name="Freeform 37"/>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2E7E3B"/>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39" name="Freeform 38"/>
          <p:cNvSpPr/>
          <p:nvPr/>
        </p:nvSpPr>
        <p:spPr>
          <a:xfrm>
            <a:off x="2921000" y="1879600"/>
            <a:ext cx="2882900" cy="1231901"/>
          </a:xfrm>
          <a:custGeom>
            <a:avLst/>
            <a:gdLst/>
            <a:ahLst/>
            <a:cxnLst>
              <a:cxn ang="0">
                <a:pos x="wd2" y="hd2"/>
              </a:cxn>
              <a:cxn ang="5400000">
                <a:pos x="wd2" y="hd2"/>
              </a:cxn>
              <a:cxn ang="10800000">
                <a:pos x="wd2" y="hd2"/>
              </a:cxn>
              <a:cxn ang="16200000">
                <a:pos x="wd2" y="hd2"/>
              </a:cxn>
            </a:cxnLst>
            <a:rect l="0" t="0" r="r" b="b"/>
            <a:pathLst>
              <a:path w="21600" h="21137" extrusionOk="0">
                <a:moveTo>
                  <a:pt x="21600" y="21137"/>
                </a:moveTo>
                <a:cubicBezTo>
                  <a:pt x="21374" y="20347"/>
                  <a:pt x="21362" y="19775"/>
                  <a:pt x="21219" y="18958"/>
                </a:cubicBezTo>
                <a:cubicBezTo>
                  <a:pt x="20494" y="15090"/>
                  <a:pt x="20220" y="10814"/>
                  <a:pt x="19507" y="6973"/>
                </a:cubicBezTo>
                <a:cubicBezTo>
                  <a:pt x="19245" y="5584"/>
                  <a:pt x="19078" y="4031"/>
                  <a:pt x="18555" y="3051"/>
                </a:cubicBezTo>
                <a:cubicBezTo>
                  <a:pt x="17401" y="844"/>
                  <a:pt x="15201" y="245"/>
                  <a:pt x="13797" y="0"/>
                </a:cubicBezTo>
                <a:cubicBezTo>
                  <a:pt x="9837" y="136"/>
                  <a:pt x="9361" y="-463"/>
                  <a:pt x="6661" y="1307"/>
                </a:cubicBezTo>
                <a:cubicBezTo>
                  <a:pt x="6316" y="1879"/>
                  <a:pt x="5995" y="2234"/>
                  <a:pt x="5614" y="2615"/>
                </a:cubicBezTo>
                <a:cubicBezTo>
                  <a:pt x="5424" y="2778"/>
                  <a:pt x="5210" y="2778"/>
                  <a:pt x="5043" y="3051"/>
                </a:cubicBezTo>
                <a:cubicBezTo>
                  <a:pt x="4282" y="4195"/>
                  <a:pt x="3390" y="4848"/>
                  <a:pt x="2664" y="6101"/>
                </a:cubicBezTo>
                <a:cubicBezTo>
                  <a:pt x="2224" y="6837"/>
                  <a:pt x="1713" y="7872"/>
                  <a:pt x="1427" y="8934"/>
                </a:cubicBezTo>
                <a:cubicBezTo>
                  <a:pt x="1344" y="9207"/>
                  <a:pt x="1320" y="9533"/>
                  <a:pt x="1237" y="9806"/>
                </a:cubicBezTo>
                <a:cubicBezTo>
                  <a:pt x="1118" y="10133"/>
                  <a:pt x="963" y="10323"/>
                  <a:pt x="856" y="10677"/>
                </a:cubicBezTo>
                <a:cubicBezTo>
                  <a:pt x="404" y="12012"/>
                  <a:pt x="0" y="14409"/>
                  <a:pt x="0" y="16125"/>
                </a:cubicBezTo>
              </a:path>
            </a:pathLst>
          </a:custGeom>
          <a:ln w="57150">
            <a:solidFill>
              <a:srgbClr val="2E7E3B"/>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40" name="Freeform 39"/>
          <p:cNvSpPr/>
          <p:nvPr/>
        </p:nvSpPr>
        <p:spPr>
          <a:xfrm>
            <a:off x="1739900" y="2832100"/>
            <a:ext cx="1181100" cy="1409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65" y="2773"/>
                  <a:pt x="20468" y="5570"/>
                  <a:pt x="19974" y="8368"/>
                </a:cubicBezTo>
                <a:cubicBezTo>
                  <a:pt x="19626" y="10143"/>
                  <a:pt x="19510" y="13500"/>
                  <a:pt x="18348" y="14984"/>
                </a:cubicBezTo>
                <a:cubicBezTo>
                  <a:pt x="17187" y="16419"/>
                  <a:pt x="15126" y="17562"/>
                  <a:pt x="13239" y="18292"/>
                </a:cubicBezTo>
                <a:cubicBezTo>
                  <a:pt x="10626" y="19241"/>
                  <a:pt x="7868" y="19557"/>
                  <a:pt x="5110" y="20043"/>
                </a:cubicBezTo>
                <a:cubicBezTo>
                  <a:pt x="3223" y="20335"/>
                  <a:pt x="1394" y="20408"/>
                  <a:pt x="0" y="21600"/>
                </a:cubicBezTo>
              </a:path>
            </a:pathLst>
          </a:custGeom>
          <a:ln w="57150">
            <a:solidFill>
              <a:srgbClr val="2E7E3B"/>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41" name="Freeform 40"/>
          <p:cNvSpPr/>
          <p:nvPr/>
        </p:nvSpPr>
        <p:spPr>
          <a:xfrm>
            <a:off x="1760391" y="4229100"/>
            <a:ext cx="1313010" cy="1181927"/>
          </a:xfrm>
          <a:custGeom>
            <a:avLst/>
            <a:gdLst/>
            <a:ahLst/>
            <a:cxnLst>
              <a:cxn ang="0">
                <a:pos x="wd2" y="hd2"/>
              </a:cxn>
              <a:cxn ang="5400000">
                <a:pos x="wd2" y="hd2"/>
              </a:cxn>
              <a:cxn ang="10800000">
                <a:pos x="wd2" y="hd2"/>
              </a:cxn>
              <a:cxn ang="16200000">
                <a:pos x="wd2" y="hd2"/>
              </a:cxn>
            </a:cxnLst>
            <a:rect l="0" t="0" r="r" b="b"/>
            <a:pathLst>
              <a:path w="19917" h="21471" extrusionOk="0">
                <a:moveTo>
                  <a:pt x="268" y="0"/>
                </a:moveTo>
                <a:cubicBezTo>
                  <a:pt x="-1683" y="6950"/>
                  <a:pt x="7612" y="4989"/>
                  <a:pt x="9900" y="5076"/>
                </a:cubicBezTo>
                <a:cubicBezTo>
                  <a:pt x="12187" y="5970"/>
                  <a:pt x="14764" y="7988"/>
                  <a:pt x="15294" y="11074"/>
                </a:cubicBezTo>
                <a:cubicBezTo>
                  <a:pt x="15727" y="13669"/>
                  <a:pt x="15823" y="16351"/>
                  <a:pt x="16449" y="18918"/>
                </a:cubicBezTo>
                <a:cubicBezTo>
                  <a:pt x="16570" y="19495"/>
                  <a:pt x="16955" y="20793"/>
                  <a:pt x="17413" y="20994"/>
                </a:cubicBezTo>
                <a:cubicBezTo>
                  <a:pt x="18978" y="21600"/>
                  <a:pt x="18159" y="21456"/>
                  <a:pt x="19917" y="21456"/>
                </a:cubicBezTo>
              </a:path>
            </a:pathLst>
          </a:custGeom>
          <a:ln w="57150">
            <a:solidFill>
              <a:srgbClr val="FFFA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42" name="Oval 41"/>
          <p:cNvSpPr/>
          <p:nvPr/>
        </p:nvSpPr>
        <p:spPr>
          <a:xfrm>
            <a:off x="2514600" y="4914900"/>
            <a:ext cx="1066800" cy="990600"/>
          </a:xfrm>
          <a:prstGeom prst="ellipse">
            <a:avLst/>
          </a:prstGeom>
          <a:ln w="57150">
            <a:solidFill>
              <a:srgbClr val="D83104"/>
            </a:solidFill>
          </a:ln>
          <a:effectLst>
            <a:outerShdw dist="109250" dir="2132261"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43" name="Oval 42"/>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44" name="Oval 43"/>
          <p:cNvSpPr/>
          <p:nvPr/>
        </p:nvSpPr>
        <p:spPr>
          <a:xfrm>
            <a:off x="5702300" y="3033713"/>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45" name="Oval 44"/>
          <p:cNvSpPr/>
          <p:nvPr/>
        </p:nvSpPr>
        <p:spPr>
          <a:xfrm>
            <a:off x="5313362" y="19827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46" name="Oval 45"/>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47" name="Oval 46"/>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48" name="Rectangle 47"/>
          <p:cNvSpPr txBox="1"/>
          <p:nvPr/>
        </p:nvSpPr>
        <p:spPr>
          <a:xfrm>
            <a:off x="3122563" y="5164137"/>
            <a:ext cx="750987" cy="6985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2400"/>
              </a:spcBef>
              <a:defRPr sz="4000">
                <a:solidFill>
                  <a:srgbClr val="EEFF4B"/>
                </a:solidFill>
              </a:defRPr>
            </a:lvl1pPr>
          </a:lstStyle>
          <a:p>
            <a:r>
              <a:t>NS</a:t>
            </a:r>
          </a:p>
        </p:txBody>
      </p:sp>
      <p:sp>
        <p:nvSpPr>
          <p:cNvPr id="549" name="Text Box 65"/>
          <p:cNvSpPr txBox="1"/>
          <p:nvPr/>
        </p:nvSpPr>
        <p:spPr>
          <a:xfrm>
            <a:off x="1768475" y="25400"/>
            <a:ext cx="3441700" cy="33274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12:31; 19:2</a:t>
            </a:r>
          </a:p>
        </p:txBody>
      </p:sp>
      <p:sp>
        <p:nvSpPr>
          <p:cNvPr id="550" name="Oval 67"/>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51" name="Rectangle 68"/>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52" name="Rectangle 69"/>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553" name="AutoShape 70"/>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54" name="Rectangle 71"/>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55" name="AutoShape 72"/>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56" name="Line 73"/>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557" name="Line 74"/>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558" name="Line 75"/>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559" name="Line 76"/>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560" name="Line 77"/>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561" name="Rectangle 78"/>
          <p:cNvSpPr txBox="1"/>
          <p:nvPr/>
        </p:nvSpPr>
        <p:spPr>
          <a:xfrm>
            <a:off x="8007350"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562" name="Line 79"/>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563" name="Rectangle 80"/>
          <p:cNvSpPr txBox="1"/>
          <p:nvPr/>
        </p:nvSpPr>
        <p:spPr>
          <a:xfrm>
            <a:off x="7991475"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564" name="Text Box 81"/>
          <p:cNvSpPr txBox="1"/>
          <p:nvPr/>
        </p:nvSpPr>
        <p:spPr>
          <a:xfrm>
            <a:off x="8760292" y="66199"/>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565" name="Rectangle 85"/>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05</a:t>
            </a:r>
          </a:p>
        </p:txBody>
      </p:sp>
      <p:sp>
        <p:nvSpPr>
          <p:cNvPr id="566" name="Rectangle 87"/>
          <p:cNvSpPr txBox="1"/>
          <p:nvPr/>
        </p:nvSpPr>
        <p:spPr>
          <a:xfrm>
            <a:off x="2535238" y="3860800"/>
            <a:ext cx="5452366" cy="904240"/>
          </a:xfrm>
          <a:prstGeom prst="rect">
            <a:avLst/>
          </a:prstGeom>
          <a:ln w="12700">
            <a:miter lim="400000"/>
          </a:ln>
          <a:effectLst>
            <a:outerShdw dist="81320" dir="3080412"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4600">
                <a:solidFill>
                  <a:srgbClr val="EEFF4B"/>
                </a:solidFill>
                <a:latin typeface="Comic Sans MS"/>
                <a:ea typeface="Comic Sans MS"/>
                <a:cs typeface="Comic Sans MS"/>
                <a:sym typeface="Comic Sans MS"/>
              </a:defRPr>
            </a:pPr>
            <a:r>
              <a:t>XU</a:t>
            </a:r>
            <a:r>
              <a:rPr>
                <a:latin typeface="+mn-lt"/>
                <a:ea typeface="+mn-ea"/>
                <a:cs typeface="+mn-cs"/>
                <a:sym typeface="Helvetica"/>
              </a:rPr>
              <a:t>Ấ</a:t>
            </a:r>
            <a:r>
              <a:t>T ÊDÍPTÔ KÝ!</a:t>
            </a:r>
          </a:p>
        </p:txBody>
      </p:sp>
      <p:sp>
        <p:nvSpPr>
          <p:cNvPr id="567"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568"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41"/>
                                        </p:tgtEl>
                                        <p:attrNameLst>
                                          <p:attrName>style.visibility</p:attrName>
                                        </p:attrNameLst>
                                      </p:cBhvr>
                                      <p:to>
                                        <p:strVal val="visible"/>
                                      </p:to>
                                    </p:set>
                                    <p:animEffect transition="in" filter="wipe(left)">
                                      <p:cBhvr>
                                        <p:cTn id="7" dur="500"/>
                                        <p:tgtEl>
                                          <p:spTgt spid="541"/>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542"/>
                                        </p:tgtEl>
                                        <p:attrNameLst>
                                          <p:attrName>style.visibility</p:attrName>
                                        </p:attrNameLst>
                                      </p:cBhvr>
                                      <p:to>
                                        <p:strVal val="visible"/>
                                      </p:to>
                                    </p:set>
                                    <p:animEffect transition="in" filter="dissolve">
                                      <p:cBhvr>
                                        <p:cTn id="11" dur="10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1" animBg="1" advAuto="0"/>
      <p:bldP spid="542"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Rectangle 2"/>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73" name="Freeform 3"/>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74" name="Freeform 6"/>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75" name="Freeform 7"/>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76" name="Rectangle 8"/>
          <p:cNvSpPr txBox="1"/>
          <p:nvPr/>
        </p:nvSpPr>
        <p:spPr>
          <a:xfrm>
            <a:off x="4630737" y="2649538"/>
            <a:ext cx="15208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s.ơ</a:t>
            </a:r>
          </a:p>
        </p:txBody>
      </p:sp>
      <p:sp>
        <p:nvSpPr>
          <p:cNvPr id="577" name="Freeform 9"/>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78" name="Rectangle 10"/>
          <p:cNvSpPr txBox="1"/>
          <p:nvPr/>
        </p:nvSpPr>
        <p:spPr>
          <a:xfrm>
            <a:off x="7259638" y="5259387"/>
            <a:ext cx="13112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VBT</a:t>
            </a:r>
          </a:p>
        </p:txBody>
      </p:sp>
      <p:sp>
        <p:nvSpPr>
          <p:cNvPr id="579" name="Freeform 11"/>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80" name="Freeform 12"/>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81" name="Freeform 13"/>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defRPr>
                <a:solidFill>
                  <a:srgbClr val="00DFCA"/>
                </a:solidFill>
                <a:latin typeface="Comic Sans MS"/>
                <a:ea typeface="Comic Sans MS"/>
                <a:cs typeface="Comic Sans MS"/>
                <a:sym typeface="Comic Sans MS"/>
              </a:defRPr>
            </a:pPr>
            <a:endParaRPr/>
          </a:p>
        </p:txBody>
      </p:sp>
      <p:sp>
        <p:nvSpPr>
          <p:cNvPr id="582" name="Rectangle 14"/>
          <p:cNvSpPr txBox="1"/>
          <p:nvPr/>
        </p:nvSpPr>
        <p:spPr>
          <a:xfrm>
            <a:off x="3449637" y="2382838"/>
            <a:ext cx="12731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SG</a:t>
            </a:r>
          </a:p>
        </p:txBody>
      </p:sp>
      <p:sp>
        <p:nvSpPr>
          <p:cNvPr id="583" name="Rectangle 15"/>
          <p:cNvSpPr txBox="1"/>
          <p:nvPr/>
        </p:nvSpPr>
        <p:spPr>
          <a:xfrm>
            <a:off x="2516188" y="5640387"/>
            <a:ext cx="70167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BĐ</a:t>
            </a:r>
          </a:p>
        </p:txBody>
      </p:sp>
      <p:sp>
        <p:nvSpPr>
          <p:cNvPr id="584" name="Rectangle 16"/>
          <p:cNvSpPr txBox="1"/>
          <p:nvPr/>
        </p:nvSpPr>
        <p:spPr>
          <a:xfrm>
            <a:off x="2020888" y="992187"/>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ĐTH</a:t>
            </a:r>
          </a:p>
        </p:txBody>
      </p:sp>
      <p:sp>
        <p:nvSpPr>
          <p:cNvPr id="585" name="Line 18"/>
          <p:cNvSpPr/>
          <p:nvPr/>
        </p:nvSpPr>
        <p:spPr>
          <a:xfrm>
            <a:off x="1746250" y="3505200"/>
            <a:ext cx="6546850" cy="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586" name="Line 19"/>
          <p:cNvSpPr/>
          <p:nvPr/>
        </p:nvSpPr>
        <p:spPr>
          <a:xfrm flipH="1">
            <a:off x="4991100" y="984250"/>
            <a:ext cx="1" cy="5003800"/>
          </a:xfrm>
          <a:prstGeom prst="line">
            <a:avLst/>
          </a:prstGeom>
          <a:ln w="25400">
            <a:solidFill>
              <a:schemeClr val="accent2"/>
            </a:solidFill>
            <a:prstDash val="dashDot"/>
          </a:ln>
        </p:spPr>
        <p:txBody>
          <a:bodyPr lIns="45719" rIns="45719"/>
          <a:lstStyle/>
          <a:p>
            <a:pPr>
              <a:defRPr>
                <a:solidFill>
                  <a:srgbClr val="FFFFFF"/>
                </a:solidFill>
              </a:defRPr>
            </a:pPr>
            <a:endParaRPr/>
          </a:p>
        </p:txBody>
      </p:sp>
      <p:sp>
        <p:nvSpPr>
          <p:cNvPr id="587" name="Rectangle 21"/>
          <p:cNvSpPr txBox="1"/>
          <p:nvPr/>
        </p:nvSpPr>
        <p:spPr>
          <a:xfrm>
            <a:off x="2613025" y="3613150"/>
            <a:ext cx="1730375"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BC</a:t>
            </a:r>
          </a:p>
        </p:txBody>
      </p:sp>
      <p:sp>
        <p:nvSpPr>
          <p:cNvPr id="588" name="Rectangle 24"/>
          <p:cNvSpPr txBox="1"/>
          <p:nvPr/>
        </p:nvSpPr>
        <p:spPr>
          <a:xfrm>
            <a:off x="6896100" y="4395787"/>
            <a:ext cx="835025"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U</a:t>
            </a:r>
          </a:p>
        </p:txBody>
      </p:sp>
      <p:sp>
        <p:nvSpPr>
          <p:cNvPr id="589" name="Rectangle 25"/>
          <p:cNvSpPr txBox="1"/>
          <p:nvPr/>
        </p:nvSpPr>
        <p:spPr>
          <a:xfrm>
            <a:off x="5830887" y="2884488"/>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B</a:t>
            </a:r>
          </a:p>
        </p:txBody>
      </p:sp>
      <p:sp>
        <p:nvSpPr>
          <p:cNvPr id="590" name="Rectangle 26"/>
          <p:cNvSpPr txBox="1"/>
          <p:nvPr/>
        </p:nvSpPr>
        <p:spPr>
          <a:xfrm>
            <a:off x="5487987" y="1811338"/>
            <a:ext cx="8350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H</a:t>
            </a:r>
          </a:p>
        </p:txBody>
      </p:sp>
      <p:sp>
        <p:nvSpPr>
          <p:cNvPr id="591" name="Rectangle 27"/>
          <p:cNvSpPr txBox="1"/>
          <p:nvPr/>
        </p:nvSpPr>
        <p:spPr>
          <a:xfrm>
            <a:off x="7088188" y="1525587"/>
            <a:ext cx="1292226"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spcBef>
                <a:spcPts val="1400"/>
              </a:spcBef>
              <a:defRPr sz="2400">
                <a:solidFill>
                  <a:srgbClr val="CECECE"/>
                </a:solidFill>
              </a:defRPr>
            </a:lvl1pPr>
          </a:lstStyle>
          <a:p>
            <a:r>
              <a:t>N(A)</a:t>
            </a:r>
          </a:p>
        </p:txBody>
      </p:sp>
      <p:sp>
        <p:nvSpPr>
          <p:cNvPr id="592" name="Oval 28"/>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93" name="Rectangle 29"/>
          <p:cNvSpPr txBox="1"/>
          <p:nvPr/>
        </p:nvSpPr>
        <p:spPr>
          <a:xfrm>
            <a:off x="3122885" y="2568575"/>
            <a:ext cx="3217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a:t>
            </a:r>
          </a:p>
        </p:txBody>
      </p:sp>
      <p:sp>
        <p:nvSpPr>
          <p:cNvPr id="594" name="Oval 30"/>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95" name="Rectangle 31"/>
          <p:cNvSpPr txBox="1"/>
          <p:nvPr/>
        </p:nvSpPr>
        <p:spPr>
          <a:xfrm>
            <a:off x="2767012" y="3078163"/>
            <a:ext cx="254001"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J</a:t>
            </a:r>
          </a:p>
        </p:txBody>
      </p:sp>
      <p:sp>
        <p:nvSpPr>
          <p:cNvPr id="596" name="Oval 32"/>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97" name="Oval 33"/>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598" name="Rectangle 34"/>
          <p:cNvSpPr txBox="1"/>
          <p:nvPr/>
        </p:nvSpPr>
        <p:spPr>
          <a:xfrm>
            <a:off x="3118866" y="4451350"/>
            <a:ext cx="525018" cy="4572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CB</a:t>
            </a:r>
          </a:p>
        </p:txBody>
      </p:sp>
      <p:sp>
        <p:nvSpPr>
          <p:cNvPr id="599" name="Oval 35"/>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00" name="Rectangle 36"/>
          <p:cNvSpPr txBox="1"/>
          <p:nvPr/>
        </p:nvSpPr>
        <p:spPr>
          <a:xfrm>
            <a:off x="1849387" y="4081462"/>
            <a:ext cx="304901"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E</a:t>
            </a:r>
          </a:p>
        </p:txBody>
      </p:sp>
      <p:sp>
        <p:nvSpPr>
          <p:cNvPr id="601" name="Rectangle 37"/>
          <p:cNvSpPr txBox="1"/>
          <p:nvPr/>
        </p:nvSpPr>
        <p:spPr>
          <a:xfrm>
            <a:off x="3794671" y="3078163"/>
            <a:ext cx="541834" cy="4572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1400"/>
              </a:spcBef>
              <a:defRPr sz="2400">
                <a:solidFill>
                  <a:srgbClr val="CECECE"/>
                </a:solidFill>
              </a:defRPr>
            </a:lvl1pPr>
          </a:lstStyle>
          <a:p>
            <a:r>
              <a:t>NN</a:t>
            </a:r>
          </a:p>
        </p:txBody>
      </p:sp>
      <p:sp>
        <p:nvSpPr>
          <p:cNvPr id="602" name="Freeform 38"/>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2E7E3B"/>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03" name="Freeform 39"/>
          <p:cNvSpPr/>
          <p:nvPr/>
        </p:nvSpPr>
        <p:spPr>
          <a:xfrm>
            <a:off x="2921000" y="1879600"/>
            <a:ext cx="2882900" cy="1231901"/>
          </a:xfrm>
          <a:custGeom>
            <a:avLst/>
            <a:gdLst/>
            <a:ahLst/>
            <a:cxnLst>
              <a:cxn ang="0">
                <a:pos x="wd2" y="hd2"/>
              </a:cxn>
              <a:cxn ang="5400000">
                <a:pos x="wd2" y="hd2"/>
              </a:cxn>
              <a:cxn ang="10800000">
                <a:pos x="wd2" y="hd2"/>
              </a:cxn>
              <a:cxn ang="16200000">
                <a:pos x="wd2" y="hd2"/>
              </a:cxn>
            </a:cxnLst>
            <a:rect l="0" t="0" r="r" b="b"/>
            <a:pathLst>
              <a:path w="21600" h="21137" extrusionOk="0">
                <a:moveTo>
                  <a:pt x="21600" y="21137"/>
                </a:moveTo>
                <a:cubicBezTo>
                  <a:pt x="21374" y="20347"/>
                  <a:pt x="21362" y="19775"/>
                  <a:pt x="21219" y="18958"/>
                </a:cubicBezTo>
                <a:cubicBezTo>
                  <a:pt x="20494" y="15090"/>
                  <a:pt x="20220" y="10814"/>
                  <a:pt x="19507" y="6973"/>
                </a:cubicBezTo>
                <a:cubicBezTo>
                  <a:pt x="19245" y="5584"/>
                  <a:pt x="19078" y="4031"/>
                  <a:pt x="18555" y="3051"/>
                </a:cubicBezTo>
                <a:cubicBezTo>
                  <a:pt x="17401" y="844"/>
                  <a:pt x="15201" y="245"/>
                  <a:pt x="13797" y="0"/>
                </a:cubicBezTo>
                <a:cubicBezTo>
                  <a:pt x="9837" y="136"/>
                  <a:pt x="9361" y="-463"/>
                  <a:pt x="6661" y="1307"/>
                </a:cubicBezTo>
                <a:cubicBezTo>
                  <a:pt x="6316" y="1879"/>
                  <a:pt x="5995" y="2234"/>
                  <a:pt x="5614" y="2615"/>
                </a:cubicBezTo>
                <a:cubicBezTo>
                  <a:pt x="5424" y="2778"/>
                  <a:pt x="5210" y="2778"/>
                  <a:pt x="5043" y="3051"/>
                </a:cubicBezTo>
                <a:cubicBezTo>
                  <a:pt x="4282" y="4195"/>
                  <a:pt x="3390" y="4848"/>
                  <a:pt x="2664" y="6101"/>
                </a:cubicBezTo>
                <a:cubicBezTo>
                  <a:pt x="2224" y="6837"/>
                  <a:pt x="1713" y="7872"/>
                  <a:pt x="1427" y="8934"/>
                </a:cubicBezTo>
                <a:cubicBezTo>
                  <a:pt x="1344" y="9207"/>
                  <a:pt x="1320" y="9533"/>
                  <a:pt x="1237" y="9806"/>
                </a:cubicBezTo>
                <a:cubicBezTo>
                  <a:pt x="1118" y="10133"/>
                  <a:pt x="963" y="10323"/>
                  <a:pt x="856" y="10677"/>
                </a:cubicBezTo>
                <a:cubicBezTo>
                  <a:pt x="404" y="12012"/>
                  <a:pt x="0" y="14409"/>
                  <a:pt x="0" y="16125"/>
                </a:cubicBezTo>
              </a:path>
            </a:pathLst>
          </a:custGeom>
          <a:ln w="57150">
            <a:solidFill>
              <a:srgbClr val="2E7E3B"/>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04" name="Freeform 40"/>
          <p:cNvSpPr/>
          <p:nvPr/>
        </p:nvSpPr>
        <p:spPr>
          <a:xfrm>
            <a:off x="1739900" y="2832100"/>
            <a:ext cx="1181100" cy="1409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65" y="2773"/>
                  <a:pt x="20468" y="5570"/>
                  <a:pt x="19974" y="8368"/>
                </a:cubicBezTo>
                <a:cubicBezTo>
                  <a:pt x="19626" y="10143"/>
                  <a:pt x="19510" y="13500"/>
                  <a:pt x="18348" y="14984"/>
                </a:cubicBezTo>
                <a:cubicBezTo>
                  <a:pt x="17187" y="16419"/>
                  <a:pt x="15126" y="17562"/>
                  <a:pt x="13239" y="18292"/>
                </a:cubicBezTo>
                <a:cubicBezTo>
                  <a:pt x="10626" y="19241"/>
                  <a:pt x="7868" y="19557"/>
                  <a:pt x="5110" y="20043"/>
                </a:cubicBezTo>
                <a:cubicBezTo>
                  <a:pt x="3223" y="20335"/>
                  <a:pt x="1394" y="20408"/>
                  <a:pt x="0" y="21600"/>
                </a:cubicBezTo>
              </a:path>
            </a:pathLst>
          </a:custGeom>
          <a:ln w="57150">
            <a:solidFill>
              <a:srgbClr val="2E7E3B"/>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05" name="Freeform 41"/>
          <p:cNvSpPr/>
          <p:nvPr/>
        </p:nvSpPr>
        <p:spPr>
          <a:xfrm>
            <a:off x="1760391" y="4229100"/>
            <a:ext cx="1313010" cy="1181927"/>
          </a:xfrm>
          <a:custGeom>
            <a:avLst/>
            <a:gdLst/>
            <a:ahLst/>
            <a:cxnLst>
              <a:cxn ang="0">
                <a:pos x="wd2" y="hd2"/>
              </a:cxn>
              <a:cxn ang="5400000">
                <a:pos x="wd2" y="hd2"/>
              </a:cxn>
              <a:cxn ang="10800000">
                <a:pos x="wd2" y="hd2"/>
              </a:cxn>
              <a:cxn ang="16200000">
                <a:pos x="wd2" y="hd2"/>
              </a:cxn>
            </a:cxnLst>
            <a:rect l="0" t="0" r="r" b="b"/>
            <a:pathLst>
              <a:path w="19917" h="21471" extrusionOk="0">
                <a:moveTo>
                  <a:pt x="268" y="0"/>
                </a:moveTo>
                <a:cubicBezTo>
                  <a:pt x="-1683" y="6950"/>
                  <a:pt x="7612" y="4989"/>
                  <a:pt x="9900" y="5076"/>
                </a:cubicBezTo>
                <a:cubicBezTo>
                  <a:pt x="12187" y="5970"/>
                  <a:pt x="14764" y="7988"/>
                  <a:pt x="15294" y="11074"/>
                </a:cubicBezTo>
                <a:cubicBezTo>
                  <a:pt x="15727" y="13669"/>
                  <a:pt x="15823" y="16351"/>
                  <a:pt x="16449" y="18918"/>
                </a:cubicBezTo>
                <a:cubicBezTo>
                  <a:pt x="16570" y="19495"/>
                  <a:pt x="16955" y="20793"/>
                  <a:pt x="17413" y="20994"/>
                </a:cubicBezTo>
                <a:cubicBezTo>
                  <a:pt x="18978" y="21600"/>
                  <a:pt x="18159" y="21456"/>
                  <a:pt x="19917" y="21456"/>
                </a:cubicBezTo>
              </a:path>
            </a:pathLst>
          </a:custGeom>
          <a:ln w="57150">
            <a:solidFill>
              <a:srgbClr val="FFFA35"/>
            </a:solidFill>
          </a:ln>
          <a:effectLst>
            <a:outerShdw dist="35921"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06" name="Oval 43"/>
          <p:cNvSpPr/>
          <p:nvPr/>
        </p:nvSpPr>
        <p:spPr>
          <a:xfrm>
            <a:off x="2514600" y="4914900"/>
            <a:ext cx="1066800" cy="990600"/>
          </a:xfrm>
          <a:prstGeom prst="ellipse">
            <a:avLst/>
          </a:prstGeom>
          <a:ln w="57150">
            <a:solidFill>
              <a:srgbClr val="D83104"/>
            </a:solidFill>
          </a:ln>
          <a:effectLst>
            <a:outerShdw dist="109250" dir="2132261"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07" name="Oval 44"/>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08" name="Oval 45"/>
          <p:cNvSpPr/>
          <p:nvPr/>
        </p:nvSpPr>
        <p:spPr>
          <a:xfrm>
            <a:off x="5702300" y="3033713"/>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09" name="Oval 46"/>
          <p:cNvSpPr/>
          <p:nvPr/>
        </p:nvSpPr>
        <p:spPr>
          <a:xfrm>
            <a:off x="5313362" y="19827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10" name="Oval 47"/>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11" name="Oval 48"/>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12" name="Rectangle 49"/>
          <p:cNvSpPr txBox="1"/>
          <p:nvPr/>
        </p:nvSpPr>
        <p:spPr>
          <a:xfrm>
            <a:off x="3098750" y="5164137"/>
            <a:ext cx="750988" cy="6985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ctr">
              <a:spcBef>
                <a:spcPts val="2400"/>
              </a:spcBef>
              <a:defRPr sz="4000">
                <a:solidFill>
                  <a:srgbClr val="EEFF4B"/>
                </a:solidFill>
              </a:defRPr>
            </a:lvl1pPr>
          </a:lstStyle>
          <a:p>
            <a:r>
              <a:t>NS</a:t>
            </a:r>
          </a:p>
        </p:txBody>
      </p:sp>
      <p:grpSp>
        <p:nvGrpSpPr>
          <p:cNvPr id="615" name="Group 60"/>
          <p:cNvGrpSpPr/>
          <p:nvPr/>
        </p:nvGrpSpPr>
        <p:grpSpPr>
          <a:xfrm>
            <a:off x="3814762" y="4148137"/>
            <a:ext cx="4260338" cy="1371601"/>
            <a:chOff x="0" y="0"/>
            <a:chExt cx="4260337" cy="1371600"/>
          </a:xfrm>
        </p:grpSpPr>
        <p:sp>
          <p:nvSpPr>
            <p:cNvPr id="613" name="Rectangle 57"/>
            <p:cNvSpPr/>
            <p:nvPr/>
          </p:nvSpPr>
          <p:spPr>
            <a:xfrm>
              <a:off x="0" y="0"/>
              <a:ext cx="4260337" cy="1371600"/>
            </a:xfrm>
            <a:prstGeom prst="rect">
              <a:avLst/>
            </a:prstGeom>
            <a:gradFill flip="none" rotWithShape="1">
              <a:gsLst>
                <a:gs pos="0">
                  <a:srgbClr val="041034"/>
                </a:gs>
                <a:gs pos="50000">
                  <a:schemeClr val="accent1"/>
                </a:gs>
                <a:gs pos="100000">
                  <a:srgbClr val="041034"/>
                </a:gs>
              </a:gsLst>
              <a:lin ang="5400000" scaled="0"/>
            </a:gradFill>
            <a:ln w="76200" cap="flat">
              <a:solidFill>
                <a:srgbClr val="280383"/>
              </a:solidFill>
              <a:prstDash val="solid"/>
              <a:miter lim="800000"/>
            </a:ln>
            <a:effectLst>
              <a:outerShdw dist="25400" dir="5400000" rotWithShape="0">
                <a:srgbClr val="1A0004"/>
              </a:outerShdw>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614" name="Rectangle 59"/>
            <p:cNvSpPr txBox="1"/>
            <p:nvPr/>
          </p:nvSpPr>
          <p:spPr>
            <a:xfrm>
              <a:off x="790575" y="253137"/>
              <a:ext cx="3063876" cy="915440"/>
            </a:xfrm>
            <a:prstGeom prst="rect">
              <a:avLst/>
            </a:prstGeom>
            <a:noFill/>
            <a:ln w="12700" cap="flat">
              <a:noFill/>
              <a:miter lim="400000"/>
            </a:ln>
            <a:effectLst>
              <a:outerShdw dist="74053" dir="3542175"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lnSpc>
                  <a:spcPct val="70000"/>
                </a:lnSpc>
                <a:spcBef>
                  <a:spcPts val="1600"/>
                </a:spcBef>
                <a:defRPr sz="2800">
                  <a:solidFill>
                    <a:srgbClr val="EEFF4B"/>
                  </a:solidFill>
                  <a:latin typeface="Comic Sans MS"/>
                  <a:ea typeface="Comic Sans MS"/>
                  <a:cs typeface="Comic Sans MS"/>
                  <a:sym typeface="Comic Sans MS"/>
                </a:defRPr>
              </a:pPr>
              <a:r>
                <a:rPr dirty="0"/>
                <a:t>BI</a:t>
              </a:r>
              <a:r>
                <a:rPr dirty="0">
                  <a:latin typeface="+mn-lt"/>
                  <a:ea typeface="+mn-ea"/>
                  <a:cs typeface="+mn-cs"/>
                  <a:sym typeface="Helvetica"/>
                </a:rPr>
                <a:t>Ể</a:t>
              </a:r>
              <a:r>
                <a:rPr dirty="0"/>
                <a:t>N LAU S</a:t>
              </a:r>
              <a:r>
                <a:rPr dirty="0">
                  <a:latin typeface="+mn-lt"/>
                  <a:ea typeface="+mn-ea"/>
                  <a:cs typeface="+mn-cs"/>
                  <a:sym typeface="Helvetica"/>
                </a:rPr>
                <a:t>Ậ</a:t>
              </a:r>
              <a:r>
                <a:rPr dirty="0"/>
                <a:t>Y:</a:t>
              </a:r>
              <a:endParaRPr dirty="0">
                <a:solidFill>
                  <a:srgbClr val="00DFCA"/>
                </a:solidFill>
              </a:endParaRPr>
            </a:p>
            <a:p>
              <a:pPr algn="ctr">
                <a:lnSpc>
                  <a:spcPct val="70000"/>
                </a:lnSpc>
                <a:spcBef>
                  <a:spcPts val="1600"/>
                </a:spcBef>
                <a:defRPr sz="2800">
                  <a:solidFill>
                    <a:srgbClr val="EEFF4B"/>
                  </a:solidFill>
                  <a:latin typeface="Comic Sans MS"/>
                  <a:ea typeface="Comic Sans MS"/>
                  <a:cs typeface="Comic Sans MS"/>
                  <a:sym typeface="Comic Sans MS"/>
                </a:defRPr>
              </a:pPr>
              <a:r>
                <a:rPr dirty="0"/>
                <a:t>“YAM SUPH”</a:t>
              </a:r>
            </a:p>
          </p:txBody>
        </p:sp>
      </p:grpSp>
      <p:sp>
        <p:nvSpPr>
          <p:cNvPr id="616" name="Text Box 82"/>
          <p:cNvSpPr txBox="1"/>
          <p:nvPr/>
        </p:nvSpPr>
        <p:spPr>
          <a:xfrm>
            <a:off x="1766888" y="22225"/>
            <a:ext cx="1993901" cy="33274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13:18</a:t>
            </a:r>
          </a:p>
        </p:txBody>
      </p:sp>
      <p:grpSp>
        <p:nvGrpSpPr>
          <p:cNvPr id="620" name="AutoShape 85"/>
          <p:cNvGrpSpPr/>
          <p:nvPr/>
        </p:nvGrpSpPr>
        <p:grpSpPr>
          <a:xfrm>
            <a:off x="917755" y="2263798"/>
            <a:ext cx="1997377" cy="2302393"/>
            <a:chOff x="0" y="0"/>
            <a:chExt cx="1997376" cy="2302391"/>
          </a:xfrm>
        </p:grpSpPr>
        <p:sp>
          <p:nvSpPr>
            <p:cNvPr id="617" name="Shape"/>
            <p:cNvSpPr/>
            <p:nvPr/>
          </p:nvSpPr>
          <p:spPr>
            <a:xfrm rot="4098307">
              <a:off x="112639" y="489780"/>
              <a:ext cx="1772098" cy="1444626"/>
            </a:xfrm>
            <a:custGeom>
              <a:avLst/>
              <a:gdLst/>
              <a:ahLst/>
              <a:cxnLst>
                <a:cxn ang="0">
                  <a:pos x="wd2" y="hd2"/>
                </a:cxn>
                <a:cxn ang="5400000">
                  <a:pos x="wd2" y="hd2"/>
                </a:cxn>
                <a:cxn ang="10800000">
                  <a:pos x="wd2" y="hd2"/>
                </a:cxn>
                <a:cxn ang="16200000">
                  <a:pos x="wd2" y="hd2"/>
                </a:cxn>
              </a:cxnLst>
              <a:rect l="0" t="0" r="r" b="b"/>
              <a:pathLst>
                <a:path w="21600" h="21600" extrusionOk="0">
                  <a:moveTo>
                    <a:pt x="14703" y="0"/>
                  </a:moveTo>
                  <a:lnTo>
                    <a:pt x="14703" y="7407"/>
                  </a:lnTo>
                  <a:lnTo>
                    <a:pt x="0" y="7407"/>
                  </a:lnTo>
                  <a:lnTo>
                    <a:pt x="0" y="14193"/>
                  </a:lnTo>
                  <a:lnTo>
                    <a:pt x="14703" y="14193"/>
                  </a:lnTo>
                  <a:lnTo>
                    <a:pt x="14703" y="21600"/>
                  </a:lnTo>
                  <a:lnTo>
                    <a:pt x="21600" y="10800"/>
                  </a:lnTo>
                  <a:lnTo>
                    <a:pt x="14703" y="0"/>
                  </a:lnTo>
                  <a:close/>
                </a:path>
              </a:pathLst>
            </a:custGeom>
            <a:solidFill>
              <a:srgbClr val="66FF66"/>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618" name="Rectangle"/>
            <p:cNvSpPr/>
            <p:nvPr/>
          </p:nvSpPr>
          <p:spPr>
            <a:xfrm rot="4098307">
              <a:off x="556990" y="39912"/>
              <a:ext cx="131267" cy="453854"/>
            </a:xfrm>
            <a:prstGeom prst="rect">
              <a:avLst/>
            </a:prstGeom>
            <a:solidFill>
              <a:srgbClr val="66FF66"/>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619" name="Rectangle"/>
            <p:cNvSpPr/>
            <p:nvPr/>
          </p:nvSpPr>
          <p:spPr>
            <a:xfrm rot="4098307">
              <a:off x="529151" y="-112548"/>
              <a:ext cx="65634" cy="453854"/>
            </a:xfrm>
            <a:prstGeom prst="rect">
              <a:avLst/>
            </a:prstGeom>
            <a:solidFill>
              <a:srgbClr val="66FF66"/>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621" name="Text Box 100"/>
          <p:cNvSpPr txBox="1"/>
          <p:nvPr/>
        </p:nvSpPr>
        <p:spPr>
          <a:xfrm>
            <a:off x="8760292" y="66199"/>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grpSp>
        <p:nvGrpSpPr>
          <p:cNvPr id="625" name="Group 105"/>
          <p:cNvGrpSpPr/>
          <p:nvPr/>
        </p:nvGrpSpPr>
        <p:grpSpPr>
          <a:xfrm>
            <a:off x="2484438" y="560387"/>
            <a:ext cx="5683251" cy="3267076"/>
            <a:chOff x="0" y="0"/>
            <a:chExt cx="5683250" cy="3267075"/>
          </a:xfrm>
        </p:grpSpPr>
        <p:pic>
          <p:nvPicPr>
            <p:cNvPr id="622" name="Picture 61" descr="Picture 61"/>
            <p:cNvPicPr>
              <a:picLocks noChangeAspect="1"/>
            </p:cNvPicPr>
            <p:nvPr/>
          </p:nvPicPr>
          <p:blipFill>
            <a:blip r:embed="rId3"/>
            <a:srcRect l="7422" t="30208" r="52600" b="37741"/>
            <a:stretch>
              <a:fillRect/>
            </a:stretch>
          </p:blipFill>
          <p:spPr>
            <a:xfrm>
              <a:off x="0" y="-1"/>
              <a:ext cx="5683250" cy="3267076"/>
            </a:xfrm>
            <a:prstGeom prst="rect">
              <a:avLst/>
            </a:prstGeom>
            <a:ln w="12700" cap="flat">
              <a:noFill/>
              <a:miter lim="400000"/>
            </a:ln>
            <a:effectLst>
              <a:outerShdw dist="143684" dir="2700000" rotWithShape="0">
                <a:srgbClr val="1A0004"/>
              </a:outerShdw>
            </a:effectLst>
          </p:spPr>
        </p:pic>
        <p:sp>
          <p:nvSpPr>
            <p:cNvPr id="623" name="Text Box 62"/>
            <p:cNvSpPr txBox="1"/>
            <p:nvPr/>
          </p:nvSpPr>
          <p:spPr>
            <a:xfrm>
              <a:off x="415925" y="2705100"/>
              <a:ext cx="5086350" cy="383540"/>
            </a:xfrm>
            <a:prstGeom prst="rect">
              <a:avLst/>
            </a:prstGeom>
            <a:noFill/>
            <a:ln w="12700" cap="flat">
              <a:noFill/>
              <a:miter lim="400000"/>
            </a:ln>
            <a:effectLst>
              <a:outerShdw dist="143684"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spcBef>
                  <a:spcPts val="900"/>
                </a:spcBef>
                <a:defRPr>
                  <a:solidFill>
                    <a:srgbClr val="FFFF00"/>
                  </a:solidFill>
                  <a:latin typeface="Comic Sans MS"/>
                  <a:ea typeface="Comic Sans MS"/>
                  <a:cs typeface="Comic Sans MS"/>
                  <a:sym typeface="Comic Sans MS"/>
                </a:defRPr>
              </a:pPr>
              <a:r>
                <a:t>ĐƯ</a:t>
              </a:r>
              <a:r>
                <a:rPr>
                  <a:latin typeface="+mn-lt"/>
                  <a:ea typeface="+mn-ea"/>
                  <a:cs typeface="+mn-cs"/>
                  <a:sym typeface="Helvetica"/>
                </a:rPr>
                <a:t>Ờ</a:t>
              </a:r>
              <a:r>
                <a:t>NG KÊNH ĐÀO SU-ÊZ NGÀY NAY</a:t>
              </a:r>
            </a:p>
          </p:txBody>
        </p:sp>
        <p:sp>
          <p:nvSpPr>
            <p:cNvPr id="624" name="Rectangle 104"/>
            <p:cNvSpPr/>
            <p:nvPr/>
          </p:nvSpPr>
          <p:spPr>
            <a:xfrm>
              <a:off x="3225800" y="85725"/>
              <a:ext cx="546100" cy="314325"/>
            </a:xfrm>
            <a:prstGeom prst="rect">
              <a:avLst/>
            </a:prstGeom>
            <a:solidFill>
              <a:srgbClr val="A3CFF6"/>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grpSp>
      <p:sp>
        <p:nvSpPr>
          <p:cNvPr id="626" name="Rectangle 106"/>
          <p:cNvSpPr txBox="1"/>
          <p:nvPr/>
        </p:nvSpPr>
        <p:spPr>
          <a:xfrm>
            <a:off x="8131766" y="6521767"/>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06</a:t>
            </a:r>
          </a:p>
        </p:txBody>
      </p:sp>
      <p:grpSp>
        <p:nvGrpSpPr>
          <p:cNvPr id="638" name="Group 108"/>
          <p:cNvGrpSpPr/>
          <p:nvPr/>
        </p:nvGrpSpPr>
        <p:grpSpPr>
          <a:xfrm>
            <a:off x="7848600" y="3471862"/>
            <a:ext cx="952500" cy="1301751"/>
            <a:chOff x="0" y="0"/>
            <a:chExt cx="952500" cy="1301750"/>
          </a:xfrm>
        </p:grpSpPr>
        <p:sp>
          <p:nvSpPr>
            <p:cNvPr id="627" name="Rectangle 86"/>
            <p:cNvSpPr/>
            <p:nvPr/>
          </p:nvSpPr>
          <p:spPr>
            <a:xfrm>
              <a:off x="228600" y="946150"/>
              <a:ext cx="254000" cy="115888"/>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628" name="Rectangle 87"/>
            <p:cNvSpPr txBox="1"/>
            <p:nvPr/>
          </p:nvSpPr>
          <p:spPr>
            <a:xfrm>
              <a:off x="173037" y="898525"/>
              <a:ext cx="214611" cy="215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800">
                  <a:solidFill>
                    <a:srgbClr val="000000"/>
                  </a:solidFill>
                  <a:latin typeface="+mn-lt"/>
                  <a:ea typeface="+mn-ea"/>
                  <a:cs typeface="+mn-cs"/>
                  <a:sym typeface="Helvetica"/>
                </a:defRPr>
              </a:lvl1pPr>
            </a:lstStyle>
            <a:p>
              <a:r>
                <a:t>40</a:t>
              </a:r>
            </a:p>
          </p:txBody>
        </p:sp>
        <p:sp>
          <p:nvSpPr>
            <p:cNvPr id="629" name="AutoShape 88"/>
            <p:cNvSpPr/>
            <p:nvPr/>
          </p:nvSpPr>
          <p:spPr>
            <a:xfrm>
              <a:off x="1587" y="0"/>
              <a:ext cx="730251" cy="336550"/>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630" name="Rectangle 89"/>
            <p:cNvSpPr/>
            <p:nvPr/>
          </p:nvSpPr>
          <p:spPr>
            <a:xfrm>
              <a:off x="0" y="158750"/>
              <a:ext cx="952500" cy="1143000"/>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631" name="AutoShape 90"/>
            <p:cNvSpPr/>
            <p:nvPr/>
          </p:nvSpPr>
          <p:spPr>
            <a:xfrm>
              <a:off x="20637" y="28575"/>
              <a:ext cx="698501" cy="336550"/>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defRPr>
                  <a:solidFill>
                    <a:srgbClr val="00DFCA"/>
                  </a:solidFill>
                  <a:latin typeface="Comic Sans MS"/>
                  <a:ea typeface="Comic Sans MS"/>
                  <a:cs typeface="Comic Sans MS"/>
                  <a:sym typeface="Comic Sans MS"/>
                </a:defRPr>
              </a:pPr>
              <a:endParaRPr/>
            </a:p>
          </p:txBody>
        </p:sp>
        <p:sp>
          <p:nvSpPr>
            <p:cNvPr id="632" name="Line 91"/>
            <p:cNvSpPr/>
            <p:nvPr/>
          </p:nvSpPr>
          <p:spPr>
            <a:xfrm>
              <a:off x="44450" y="381000"/>
              <a:ext cx="8509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3" name="Line 92"/>
            <p:cNvSpPr/>
            <p:nvPr/>
          </p:nvSpPr>
          <p:spPr>
            <a:xfrm>
              <a:off x="44450" y="558800"/>
              <a:ext cx="8509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4" name="Line 93"/>
            <p:cNvSpPr/>
            <p:nvPr/>
          </p:nvSpPr>
          <p:spPr>
            <a:xfrm>
              <a:off x="44450" y="736600"/>
              <a:ext cx="8509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5" name="Line 94"/>
            <p:cNvSpPr/>
            <p:nvPr/>
          </p:nvSpPr>
          <p:spPr>
            <a:xfrm>
              <a:off x="44450" y="914400"/>
              <a:ext cx="8509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6" name="Line 95"/>
            <p:cNvSpPr/>
            <p:nvPr/>
          </p:nvSpPr>
          <p:spPr>
            <a:xfrm>
              <a:off x="57150" y="1092200"/>
              <a:ext cx="8509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7" name="Line 98"/>
            <p:cNvSpPr/>
            <p:nvPr/>
          </p:nvSpPr>
          <p:spPr>
            <a:xfrm>
              <a:off x="38100" y="1270000"/>
              <a:ext cx="8636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39" name="Text Box 109"/>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2</a:t>
            </a:r>
          </a:p>
        </p:txBody>
      </p:sp>
      <p:sp>
        <p:nvSpPr>
          <p:cNvPr id="640" name="Rectangle 19"/>
          <p:cNvSpPr txBox="1"/>
          <p:nvPr/>
        </p:nvSpPr>
        <p:spPr>
          <a:xfrm>
            <a:off x="114300" y="403225"/>
            <a:ext cx="1692275" cy="70867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defRPr>
            </a:pPr>
            <a:r>
              <a:t>XÂY D</a:t>
            </a:r>
            <a:r>
              <a:rPr>
                <a:latin typeface="+mn-lt"/>
                <a:ea typeface="+mn-ea"/>
                <a:cs typeface="+mn-cs"/>
                <a:sym typeface="Helvetica"/>
              </a:rPr>
              <a:t>Ự</a:t>
            </a:r>
            <a:r>
              <a:t>NG B</a:t>
            </a:r>
            <a:r>
              <a:rPr>
                <a:latin typeface="+mn-lt"/>
                <a:ea typeface="+mn-ea"/>
                <a:cs typeface="+mn-cs"/>
                <a:sym typeface="Helvetica"/>
              </a:rPr>
              <a:t>Ố</a:t>
            </a:r>
            <a:r>
              <a:t>I C</a:t>
            </a:r>
            <a:r>
              <a:rPr>
                <a:latin typeface="+mn-lt"/>
                <a:ea typeface="+mn-ea"/>
                <a:cs typeface="+mn-cs"/>
                <a:sym typeface="Helvetica"/>
              </a:rPr>
              <a:t>Ả</a:t>
            </a:r>
            <a:r>
              <a:t>NH</a:t>
            </a:r>
          </a:p>
        </p:txBody>
      </p:sp>
      <p:sp>
        <p:nvSpPr>
          <p:cNvPr id="641"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642" name="Rectangle 78"/>
          <p:cNvSpPr txBox="1"/>
          <p:nvPr/>
        </p:nvSpPr>
        <p:spPr>
          <a:xfrm>
            <a:off x="7924800"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643" name="Rectangle 80"/>
          <p:cNvSpPr txBox="1"/>
          <p:nvPr/>
        </p:nvSpPr>
        <p:spPr>
          <a:xfrm>
            <a:off x="7908925"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15"/>
                                        </p:tgtEl>
                                        <p:attrNameLst>
                                          <p:attrName>style.visibility</p:attrName>
                                        </p:attrNameLst>
                                      </p:cBhvr>
                                      <p:to>
                                        <p:strVal val="visible"/>
                                      </p:to>
                                    </p:set>
                                    <p:anim calcmode="lin" valueType="num">
                                      <p:cBhvr>
                                        <p:cTn id="7" dur="500" fill="hold"/>
                                        <p:tgtEl>
                                          <p:spTgt spid="615"/>
                                        </p:tgtEl>
                                        <p:attrNameLst>
                                          <p:attrName>ppt_w</p:attrName>
                                        </p:attrNameLst>
                                      </p:cBhvr>
                                      <p:tavLst>
                                        <p:tav tm="0">
                                          <p:val>
                                            <p:fltVal val="0"/>
                                          </p:val>
                                        </p:tav>
                                        <p:tav tm="100000">
                                          <p:val>
                                            <p:strVal val="#ppt_w"/>
                                          </p:val>
                                        </p:tav>
                                      </p:tavLst>
                                    </p:anim>
                                    <p:anim calcmode="lin" valueType="num">
                                      <p:cBhvr>
                                        <p:cTn id="8" dur="500" fill="hold"/>
                                        <p:tgtEl>
                                          <p:spTgt spid="61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grpId="2" nodeType="afterEffect">
                                  <p:stCondLst>
                                    <p:cond delay="0"/>
                                  </p:stCondLst>
                                  <p:iterate>
                                    <p:tmAbs val="0"/>
                                  </p:iterate>
                                  <p:childTnLst>
                                    <p:set>
                                      <p:cBhvr>
                                        <p:cTn id="11" fill="hold"/>
                                        <p:tgtEl>
                                          <p:spTgt spid="620"/>
                                        </p:tgtEl>
                                        <p:attrNameLst>
                                          <p:attrName>style.visibility</p:attrName>
                                        </p:attrNameLst>
                                      </p:cBhvr>
                                      <p:to>
                                        <p:strVal val="visible"/>
                                      </p:to>
                                    </p:set>
                                    <p:anim calcmode="lin" valueType="num">
                                      <p:cBhvr>
                                        <p:cTn id="12" dur="500" fill="hold"/>
                                        <p:tgtEl>
                                          <p:spTgt spid="620"/>
                                        </p:tgtEl>
                                        <p:attrNameLst>
                                          <p:attrName>ppt_x</p:attrName>
                                        </p:attrNameLst>
                                      </p:cBhvr>
                                      <p:tavLst>
                                        <p:tav tm="0">
                                          <p:val>
                                            <p:strVal val="#ppt_x"/>
                                          </p:val>
                                        </p:tav>
                                        <p:tav tm="100000">
                                          <p:val>
                                            <p:strVal val="#ppt_x"/>
                                          </p:val>
                                        </p:tav>
                                      </p:tavLst>
                                    </p:anim>
                                    <p:anim calcmode="lin" valueType="num">
                                      <p:cBhvr>
                                        <p:cTn id="13" dur="500" fill="hold"/>
                                        <p:tgtEl>
                                          <p:spTgt spid="62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625"/>
                                        </p:tgtEl>
                                        <p:attrNameLst>
                                          <p:attrName>style.visibility</p:attrName>
                                        </p:attrNameLst>
                                      </p:cBhvr>
                                      <p:to>
                                        <p:strVal val="visible"/>
                                      </p:to>
                                    </p:set>
                                    <p:animEffect transition="in" filter="dissolve">
                                      <p:cBhvr>
                                        <p:cTn id="18" dur="1000"/>
                                        <p:tgtEl>
                                          <p:spTgt spid="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 grpId="1" animBg="1" advAuto="0"/>
      <p:bldP spid="620" grpId="2" animBg="1" advAuto="0"/>
      <p:bldP spid="625"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Rectangle 2"/>
          <p:cNvSpPr/>
          <p:nvPr/>
        </p:nvSpPr>
        <p:spPr>
          <a:xfrm>
            <a:off x="3130550" y="1339850"/>
            <a:ext cx="2882900" cy="3441700"/>
          </a:xfrm>
          <a:prstGeom prst="rect">
            <a:avLst/>
          </a:prstGeom>
          <a:solidFill>
            <a:srgbClr val="FFD34A"/>
          </a:solidFill>
          <a:ln w="12700">
            <a:solidFill>
              <a:srgbClr val="CECECE"/>
            </a:solidFill>
            <a:miter/>
          </a:ln>
          <a:effectLst>
            <a:outerShdw dist="10776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48" name="AutoShape 3"/>
          <p:cNvSpPr/>
          <p:nvPr/>
        </p:nvSpPr>
        <p:spPr>
          <a:xfrm>
            <a:off x="3130550" y="971550"/>
            <a:ext cx="1663700" cy="1054100"/>
          </a:xfrm>
          <a:prstGeom prst="roundRect">
            <a:avLst>
              <a:gd name="adj" fmla="val 12495"/>
            </a:avLst>
          </a:prstGeom>
          <a:solidFill>
            <a:srgbClr val="FFD34A"/>
          </a:solidFill>
          <a:ln w="12700">
            <a:solidFill>
              <a:srgbClr val="CECECE"/>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49" name="Rectangle 4"/>
          <p:cNvSpPr/>
          <p:nvPr/>
        </p:nvSpPr>
        <p:spPr>
          <a:xfrm>
            <a:off x="3130550" y="1352550"/>
            <a:ext cx="2044700" cy="1054100"/>
          </a:xfrm>
          <a:prstGeom prst="rect">
            <a:avLst/>
          </a:prstGeom>
          <a:solidFill>
            <a:srgbClr val="FFD34A"/>
          </a:solidFill>
          <a:ln w="12700">
            <a:solidFill>
              <a:srgbClr val="FFD34A"/>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50" name="Rectangle 5"/>
          <p:cNvSpPr txBox="1"/>
          <p:nvPr/>
        </p:nvSpPr>
        <p:spPr>
          <a:xfrm>
            <a:off x="3021013" y="866775"/>
            <a:ext cx="1672283"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   MÔI-SE</a:t>
            </a:r>
          </a:p>
        </p:txBody>
      </p:sp>
      <p:sp>
        <p:nvSpPr>
          <p:cNvPr id="651" name="Line 6"/>
          <p:cNvSpPr/>
          <p:nvPr/>
        </p:nvSpPr>
        <p:spPr>
          <a:xfrm>
            <a:off x="3340100" y="24892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652" name="Line 7"/>
          <p:cNvSpPr/>
          <p:nvPr/>
        </p:nvSpPr>
        <p:spPr>
          <a:xfrm>
            <a:off x="3340100" y="29464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653" name="Line 8"/>
          <p:cNvSpPr/>
          <p:nvPr/>
        </p:nvSpPr>
        <p:spPr>
          <a:xfrm>
            <a:off x="3346450" y="34036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654" name="Line 9"/>
          <p:cNvSpPr/>
          <p:nvPr/>
        </p:nvSpPr>
        <p:spPr>
          <a:xfrm>
            <a:off x="3340100" y="2032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655" name="Line 10"/>
          <p:cNvSpPr/>
          <p:nvPr/>
        </p:nvSpPr>
        <p:spPr>
          <a:xfrm>
            <a:off x="3340100" y="43180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656" name="Line 11"/>
          <p:cNvSpPr/>
          <p:nvPr/>
        </p:nvSpPr>
        <p:spPr>
          <a:xfrm>
            <a:off x="3340100" y="3860800"/>
            <a:ext cx="2463800" cy="0"/>
          </a:xfrm>
          <a:prstGeom prst="line">
            <a:avLst/>
          </a:prstGeom>
          <a:ln w="50800">
            <a:solidFill>
              <a:srgbClr val="1A0004"/>
            </a:solidFill>
          </a:ln>
        </p:spPr>
        <p:txBody>
          <a:bodyPr lIns="45719" rIns="45719"/>
          <a:lstStyle/>
          <a:p>
            <a:pPr>
              <a:defRPr>
                <a:solidFill>
                  <a:srgbClr val="FFFFFF"/>
                </a:solidFill>
              </a:defRPr>
            </a:pPr>
            <a:endParaRPr/>
          </a:p>
        </p:txBody>
      </p:sp>
      <p:sp>
        <p:nvSpPr>
          <p:cNvPr id="657" name="Rectangle 12"/>
          <p:cNvSpPr txBox="1"/>
          <p:nvPr/>
        </p:nvSpPr>
        <p:spPr>
          <a:xfrm>
            <a:off x="3221038" y="1584325"/>
            <a:ext cx="2794125" cy="527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defRPr sz="2800"/>
            </a:pPr>
            <a:r>
              <a:t>XU</a:t>
            </a:r>
            <a:r>
              <a:rPr>
                <a:latin typeface="+mn-lt"/>
                <a:ea typeface="+mn-ea"/>
                <a:cs typeface="+mn-cs"/>
                <a:sym typeface="Helvetica"/>
              </a:rPr>
              <a:t>Ấ</a:t>
            </a:r>
            <a:r>
              <a:t>T Ê-DÍP-TÔ</a:t>
            </a:r>
          </a:p>
        </p:txBody>
      </p:sp>
      <p:sp>
        <p:nvSpPr>
          <p:cNvPr id="658" name="Rectangle 13"/>
          <p:cNvSpPr txBox="1"/>
          <p:nvPr/>
        </p:nvSpPr>
        <p:spPr>
          <a:xfrm>
            <a:off x="3897312" y="2073275"/>
            <a:ext cx="1326581"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2800">
                <a:solidFill>
                  <a:schemeClr val="accent2"/>
                </a:solidFill>
              </a:defRPr>
            </a:lvl1pPr>
          </a:lstStyle>
          <a:p>
            <a:r>
              <a:t>SI-NA-I</a:t>
            </a:r>
          </a:p>
        </p:txBody>
      </p:sp>
      <p:sp>
        <p:nvSpPr>
          <p:cNvPr id="659" name="Rectangle 15"/>
          <p:cNvSpPr txBox="1"/>
          <p:nvPr/>
        </p:nvSpPr>
        <p:spPr>
          <a:xfrm>
            <a:off x="4773612" y="963612"/>
            <a:ext cx="1026940" cy="381001"/>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spcBef>
                <a:spcPts val="1000"/>
              </a:spcBef>
              <a:defRPr sz="1800">
                <a:solidFill>
                  <a:srgbClr val="FFD34A"/>
                </a:solidFill>
              </a:defRPr>
            </a:lvl1pPr>
          </a:lstStyle>
          <a:p>
            <a:r>
              <a:t>1500 T.C.</a:t>
            </a:r>
          </a:p>
        </p:txBody>
      </p:sp>
      <p:sp>
        <p:nvSpPr>
          <p:cNvPr id="660" name="Rectangle 18"/>
          <p:cNvSpPr txBox="1"/>
          <p:nvPr/>
        </p:nvSpPr>
        <p:spPr>
          <a:xfrm>
            <a:off x="701402" y="2482850"/>
            <a:ext cx="2105572" cy="1308100"/>
          </a:xfrm>
          <a:prstGeom prst="rect">
            <a:avLst/>
          </a:prstGeom>
          <a:ln w="12700">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ctr">
              <a:defRPr sz="4000" b="0">
                <a:solidFill>
                  <a:srgbClr val="FFD34A"/>
                </a:solidFill>
              </a:defRPr>
            </a:pPr>
            <a:r>
              <a:t>AG</a:t>
            </a:r>
            <a:r>
              <a:rPr sz="8000">
                <a:solidFill>
                  <a:srgbClr val="00FF00"/>
                </a:solidFill>
              </a:rPr>
              <a:t>M</a:t>
            </a:r>
            <a:r>
              <a:t>G</a:t>
            </a:r>
          </a:p>
        </p:txBody>
      </p:sp>
      <p:sp>
        <p:nvSpPr>
          <p:cNvPr id="661" name="Text Box 44"/>
          <p:cNvSpPr txBox="1"/>
          <p:nvPr/>
        </p:nvSpPr>
        <p:spPr>
          <a:xfrm>
            <a:off x="1762125" y="25400"/>
            <a:ext cx="1993900" cy="33274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19</a:t>
            </a:r>
          </a:p>
        </p:txBody>
      </p:sp>
      <p:pic>
        <p:nvPicPr>
          <p:cNvPr id="662" name="Picture 47" descr="Picture 47"/>
          <p:cNvPicPr>
            <a:picLocks noChangeAspect="1"/>
          </p:cNvPicPr>
          <p:nvPr/>
        </p:nvPicPr>
        <p:blipFill>
          <a:blip r:embed="rId3"/>
          <a:srcRect l="20313" t="39843" r="56835" b="20052"/>
          <a:stretch>
            <a:fillRect/>
          </a:stretch>
        </p:blipFill>
        <p:spPr>
          <a:xfrm>
            <a:off x="2095499" y="2819399"/>
            <a:ext cx="2667001" cy="3509964"/>
          </a:xfrm>
          <a:prstGeom prst="rect">
            <a:avLst/>
          </a:prstGeom>
          <a:ln w="76200">
            <a:solidFill>
              <a:srgbClr val="FF0000"/>
            </a:solidFill>
            <a:miter/>
          </a:ln>
          <a:effectLst>
            <a:outerShdw dist="89803" dir="2700000" rotWithShape="0">
              <a:srgbClr val="1A0004"/>
            </a:outerShdw>
          </a:effectLst>
        </p:spPr>
      </p:pic>
      <p:sp>
        <p:nvSpPr>
          <p:cNvPr id="663" name="Rectangle 48"/>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64" name="Rectangle 49"/>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665" name="AutoShape 50"/>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66" name="Rectangle 51"/>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67" name="AutoShape 52"/>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68" name="Line 53"/>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669" name="Line 54"/>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670" name="Line 55"/>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671" name="Line 56"/>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672" name="Line 57"/>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673" name="Rectangle 59"/>
          <p:cNvSpPr txBox="1"/>
          <p:nvPr/>
        </p:nvSpPr>
        <p:spPr>
          <a:xfrm>
            <a:off x="8156575" y="3841750"/>
            <a:ext cx="4508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674" name="Line 60"/>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675" name="Text Box 62"/>
          <p:cNvSpPr txBox="1"/>
          <p:nvPr/>
        </p:nvSpPr>
        <p:spPr>
          <a:xfrm>
            <a:off x="8760292" y="66199"/>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676" name="Rectangle 66"/>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07</a:t>
            </a:r>
          </a:p>
        </p:txBody>
      </p:sp>
      <p:grpSp>
        <p:nvGrpSpPr>
          <p:cNvPr id="690" name="Group 81"/>
          <p:cNvGrpSpPr/>
          <p:nvPr/>
        </p:nvGrpSpPr>
        <p:grpSpPr>
          <a:xfrm>
            <a:off x="519112" y="7938"/>
            <a:ext cx="774701" cy="1714501"/>
            <a:chOff x="0" y="0"/>
            <a:chExt cx="774700" cy="1714500"/>
          </a:xfrm>
        </p:grpSpPr>
        <p:sp>
          <p:nvSpPr>
            <p:cNvPr id="688" name="Rectangle 82"/>
            <p:cNvSpPr txBox="1"/>
            <p:nvPr/>
          </p:nvSpPr>
          <p:spPr>
            <a:xfrm>
              <a:off x="0" y="0"/>
              <a:ext cx="774700" cy="1714500"/>
            </a:xfrm>
            <a:prstGeom prst="rect">
              <a:avLst/>
            </a:prstGeom>
            <a:noFill/>
            <a:ln w="12700" cap="flat">
              <a:noFill/>
              <a:miter lim="400000"/>
            </a:ln>
            <a:effectLst>
              <a:outerShdw dist="10776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defRPr sz="10600" b="0">
                  <a:solidFill>
                    <a:srgbClr val="FFFF00"/>
                  </a:solidFill>
                </a:defRPr>
              </a:lvl1pPr>
            </a:lstStyle>
            <a:p>
              <a:r>
                <a:t>7</a:t>
              </a:r>
            </a:p>
          </p:txBody>
        </p:sp>
        <p:sp>
          <p:nvSpPr>
            <p:cNvPr id="689" name="Line 83"/>
            <p:cNvSpPr/>
            <p:nvPr/>
          </p:nvSpPr>
          <p:spPr>
            <a:xfrm>
              <a:off x="274637" y="902969"/>
              <a:ext cx="396876" cy="1"/>
            </a:xfrm>
            <a:prstGeom prst="line">
              <a:avLst/>
            </a:prstGeom>
            <a:noFill/>
            <a:ln w="76200" cap="flat">
              <a:solidFill>
                <a:srgbClr val="FFFF00"/>
              </a:solidFill>
              <a:prstDash val="solid"/>
              <a:round/>
            </a:ln>
            <a:effectLst>
              <a:outerShdw dist="107762" dir="2700000" rotWithShape="0">
                <a:srgbClr val="1A0004"/>
              </a:outerShdw>
            </a:effectLst>
          </p:spPr>
          <p:txBody>
            <a:bodyPr wrap="square" lIns="45719" tIns="45719" rIns="45719" bIns="45719" numCol="1" anchor="t">
              <a:noAutofit/>
            </a:bodyPr>
            <a:lstStyle/>
            <a:p>
              <a:pPr>
                <a:defRPr>
                  <a:solidFill>
                    <a:srgbClr val="FFFFFF"/>
                  </a:solidFill>
                </a:defRPr>
              </a:pPr>
              <a:endParaRPr/>
            </a:p>
          </p:txBody>
        </p:sp>
      </p:grpSp>
      <p:sp>
        <p:nvSpPr>
          <p:cNvPr id="691" name="Oval 84"/>
          <p:cNvSpPr/>
          <p:nvPr/>
        </p:nvSpPr>
        <p:spPr>
          <a:xfrm>
            <a:off x="3344862" y="1984375"/>
            <a:ext cx="2138363" cy="698500"/>
          </a:xfrm>
          <a:prstGeom prst="ellipse">
            <a:avLst/>
          </a:prstGeom>
          <a:ln w="76200">
            <a:solidFill>
              <a:srgbClr val="FF0000"/>
            </a:solidFill>
          </a:ln>
          <a:effectLst>
            <a:outerShdw dist="71842" dir="2700000" rotWithShape="0">
              <a:srgbClr val="1A0004"/>
            </a:outerShdw>
          </a:effectLst>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692"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693" name="Rectangle 78"/>
          <p:cNvSpPr txBox="1"/>
          <p:nvPr/>
        </p:nvSpPr>
        <p:spPr>
          <a:xfrm>
            <a:off x="8007350"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694" name="Rectangle 80"/>
          <p:cNvSpPr txBox="1"/>
          <p:nvPr/>
        </p:nvSpPr>
        <p:spPr>
          <a:xfrm>
            <a:off x="7991475"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
        <p:nvSpPr>
          <p:cNvPr id="695" name="TextBox 55"/>
          <p:cNvSpPr txBox="1"/>
          <p:nvPr/>
        </p:nvSpPr>
        <p:spPr>
          <a:xfrm>
            <a:off x="3438525" y="4845050"/>
            <a:ext cx="492272" cy="409771"/>
          </a:xfrm>
          <a:prstGeom prst="rect">
            <a:avLst/>
          </a:prstGeom>
          <a:solidFill>
            <a:srgbClr val="02258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1pPr>
          </a:lstStyle>
          <a:p>
            <a:r>
              <a:t>CB</a:t>
            </a:r>
          </a:p>
        </p:txBody>
      </p:sp>
      <p:sp>
        <p:nvSpPr>
          <p:cNvPr id="696" name="TextBox 56"/>
          <p:cNvSpPr txBox="1"/>
          <p:nvPr/>
        </p:nvSpPr>
        <p:spPr>
          <a:xfrm>
            <a:off x="4068762" y="3659187"/>
            <a:ext cx="507689" cy="409772"/>
          </a:xfrm>
          <a:prstGeom prst="rect">
            <a:avLst/>
          </a:prstGeom>
          <a:solidFill>
            <a:srgbClr val="02258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1pPr>
          </a:lstStyle>
          <a:p>
            <a:r>
              <a:t>NN</a:t>
            </a:r>
          </a:p>
        </p:txBody>
      </p:sp>
      <p:sp>
        <p:nvSpPr>
          <p:cNvPr id="697" name="TextBox 57"/>
          <p:cNvSpPr txBox="1"/>
          <p:nvPr/>
        </p:nvSpPr>
        <p:spPr>
          <a:xfrm>
            <a:off x="3001963" y="4121150"/>
            <a:ext cx="492272" cy="409771"/>
          </a:xfrm>
          <a:prstGeom prst="rect">
            <a:avLst/>
          </a:prstGeom>
          <a:solidFill>
            <a:srgbClr val="02258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1pPr>
          </a:lstStyle>
          <a:p>
            <a:r>
              <a:t>BC</a:t>
            </a:r>
          </a:p>
        </p:txBody>
      </p:sp>
      <p:sp>
        <p:nvSpPr>
          <p:cNvPr id="698" name="TextBox 58"/>
          <p:cNvSpPr txBox="1"/>
          <p:nvPr/>
        </p:nvSpPr>
        <p:spPr>
          <a:xfrm>
            <a:off x="2852738" y="5949950"/>
            <a:ext cx="492272" cy="409771"/>
          </a:xfrm>
          <a:prstGeom prst="rect">
            <a:avLst/>
          </a:prstGeom>
          <a:solidFill>
            <a:srgbClr val="02258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a:solidFill>
                  <a:srgbClr val="FFFFFF"/>
                </a:solidFill>
                <a:effectLst>
                  <a:outerShdw blurRad="38100" dist="38100" dir="2700000" rotWithShape="0">
                    <a:srgbClr val="000000">
                      <a:alpha val="43137"/>
                    </a:srgbClr>
                  </a:outerShdw>
                </a:effectLst>
                <a:latin typeface="Times New Roman"/>
                <a:ea typeface="Times New Roman"/>
                <a:cs typeface="Times New Roman"/>
                <a:sym typeface="Times New Roman"/>
              </a:defRPr>
            </a:lvl1pPr>
          </a:lstStyle>
          <a:p>
            <a:r>
              <a:t>BĐ</a:t>
            </a:r>
          </a:p>
        </p:txBody>
      </p:sp>
      <p:sp>
        <p:nvSpPr>
          <p:cNvPr id="699" name="TextBox 59"/>
          <p:cNvSpPr txBox="1"/>
          <p:nvPr/>
        </p:nvSpPr>
        <p:spPr>
          <a:xfrm>
            <a:off x="2974975" y="3725862"/>
            <a:ext cx="321467" cy="409772"/>
          </a:xfrm>
          <a:prstGeom prst="rect">
            <a:avLst/>
          </a:prstGeom>
          <a:solidFill>
            <a:srgbClr val="02258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1pPr>
          </a:lstStyle>
          <a:p>
            <a:r>
              <a:t>G</a:t>
            </a:r>
          </a:p>
        </p:txBody>
      </p:sp>
      <p:sp>
        <p:nvSpPr>
          <p:cNvPr id="700" name="Text Box 122"/>
          <p:cNvSpPr txBox="1"/>
          <p:nvPr/>
        </p:nvSpPr>
        <p:spPr>
          <a:xfrm>
            <a:off x="8639208" y="6474142"/>
            <a:ext cx="21266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400">
                <a:solidFill>
                  <a:srgbClr val="FFFFFF"/>
                </a:solidFill>
                <a:latin typeface="Comic Sans MS"/>
                <a:ea typeface="Comic Sans MS"/>
                <a:cs typeface="Comic Sans MS"/>
                <a:sym typeface="Comic Sans MS"/>
              </a:defRPr>
            </a:lvl1pPr>
          </a:lstStyle>
          <a:p>
            <a:r>
              <a:t>1</a:t>
            </a:r>
          </a:p>
        </p:txBody>
      </p:sp>
      <p:sp>
        <p:nvSpPr>
          <p:cNvPr id="701" name="TextBox 61"/>
          <p:cNvSpPr txBox="1"/>
          <p:nvPr/>
        </p:nvSpPr>
        <p:spPr>
          <a:xfrm>
            <a:off x="3497262" y="5586412"/>
            <a:ext cx="719138" cy="409772"/>
          </a:xfrm>
          <a:prstGeom prst="rect">
            <a:avLst/>
          </a:prstGeom>
          <a:solidFill>
            <a:srgbClr val="02258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a:solidFill>
                  <a:srgbClr val="FFFF00"/>
                </a:solidFill>
                <a:effectLst>
                  <a:outerShdw blurRad="38100" dist="38100" dir="2700000" rotWithShape="0">
                    <a:srgbClr val="000000"/>
                  </a:outerShdw>
                </a:effectLst>
                <a:latin typeface="Times New Roman"/>
                <a:ea typeface="Times New Roman"/>
                <a:cs typeface="Times New Roman"/>
                <a:sym typeface="Times New Roman"/>
              </a:defRPr>
            </a:lvl1pPr>
          </a:lstStyle>
          <a:p>
            <a:r>
              <a:t>NS</a:t>
            </a:r>
          </a:p>
        </p:txBody>
      </p:sp>
      <p:grpSp>
        <p:nvGrpSpPr>
          <p:cNvPr id="57" name="Group 100">
            <a:extLst>
              <a:ext uri="{FF2B5EF4-FFF2-40B4-BE49-F238E27FC236}">
                <a16:creationId xmlns:a16="http://schemas.microsoft.com/office/drawing/2014/main" id="{58EDE03F-2B4A-D847-843B-2DE234C5F883}"/>
              </a:ext>
            </a:extLst>
          </p:cNvPr>
          <p:cNvGrpSpPr>
            <a:grpSpLocks/>
          </p:cNvGrpSpPr>
          <p:nvPr/>
        </p:nvGrpSpPr>
        <p:grpSpPr bwMode="auto">
          <a:xfrm>
            <a:off x="5951538" y="3552825"/>
            <a:ext cx="1262062" cy="1347788"/>
            <a:chOff x="1084" y="711"/>
            <a:chExt cx="2950" cy="2769"/>
          </a:xfrm>
        </p:grpSpPr>
        <p:grpSp>
          <p:nvGrpSpPr>
            <p:cNvPr id="58" name="Group 101">
              <a:extLst>
                <a:ext uri="{FF2B5EF4-FFF2-40B4-BE49-F238E27FC236}">
                  <a16:creationId xmlns:a16="http://schemas.microsoft.com/office/drawing/2014/main" id="{08FFBB74-B539-8F4A-99BA-5E018544C072}"/>
                </a:ext>
              </a:extLst>
            </p:cNvPr>
            <p:cNvGrpSpPr>
              <a:grpSpLocks/>
            </p:cNvGrpSpPr>
            <p:nvPr/>
          </p:nvGrpSpPr>
          <p:grpSpPr bwMode="auto">
            <a:xfrm>
              <a:off x="1084" y="711"/>
              <a:ext cx="2950" cy="2769"/>
              <a:chOff x="2707" y="548"/>
              <a:chExt cx="2950" cy="2769"/>
            </a:xfrm>
          </p:grpSpPr>
          <p:grpSp>
            <p:nvGrpSpPr>
              <p:cNvPr id="64" name="Group 102">
                <a:extLst>
                  <a:ext uri="{FF2B5EF4-FFF2-40B4-BE49-F238E27FC236}">
                    <a16:creationId xmlns:a16="http://schemas.microsoft.com/office/drawing/2014/main" id="{2532D02E-2FE5-7B45-8D51-715583DC29F1}"/>
                  </a:ext>
                </a:extLst>
              </p:cNvPr>
              <p:cNvGrpSpPr>
                <a:grpSpLocks/>
              </p:cNvGrpSpPr>
              <p:nvPr/>
            </p:nvGrpSpPr>
            <p:grpSpPr bwMode="auto">
              <a:xfrm>
                <a:off x="3180" y="1046"/>
                <a:ext cx="2105" cy="1421"/>
                <a:chOff x="578" y="2316"/>
                <a:chExt cx="2105" cy="1421"/>
              </a:xfrm>
            </p:grpSpPr>
            <p:sp>
              <p:nvSpPr>
                <p:cNvPr id="66" name="Freeform 103" descr="Cork">
                  <a:extLst>
                    <a:ext uri="{FF2B5EF4-FFF2-40B4-BE49-F238E27FC236}">
                      <a16:creationId xmlns:a16="http://schemas.microsoft.com/office/drawing/2014/main" id="{2A419DB4-BA50-394B-8C38-8B4B4905F4EA}"/>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7" name="Freeform 104" descr="Cork">
                  <a:extLst>
                    <a:ext uri="{FF2B5EF4-FFF2-40B4-BE49-F238E27FC236}">
                      <a16:creationId xmlns:a16="http://schemas.microsoft.com/office/drawing/2014/main" id="{41B05C73-BE06-F044-A5DE-DE6F2DAB984A}"/>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65" name="Picture 105">
                <a:extLst>
                  <a:ext uri="{FF2B5EF4-FFF2-40B4-BE49-F238E27FC236}">
                    <a16:creationId xmlns:a16="http://schemas.microsoft.com/office/drawing/2014/main" id="{B217784D-3BFA-6E42-AFB3-1FEB8F736048}"/>
                  </a:ext>
                </a:extLst>
              </p:cNvPr>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9" name="Freeform 106">
              <a:extLst>
                <a:ext uri="{FF2B5EF4-FFF2-40B4-BE49-F238E27FC236}">
                  <a16:creationId xmlns:a16="http://schemas.microsoft.com/office/drawing/2014/main" id="{4E2C5372-6C3E-7747-BFB9-F2FE371B6111}"/>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0" name="Freeform 107">
              <a:extLst>
                <a:ext uri="{FF2B5EF4-FFF2-40B4-BE49-F238E27FC236}">
                  <a16:creationId xmlns:a16="http://schemas.microsoft.com/office/drawing/2014/main" id="{BC76C402-AEDA-784A-B7AD-64000A73B1E3}"/>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1" name="Freeform 108">
              <a:extLst>
                <a:ext uri="{FF2B5EF4-FFF2-40B4-BE49-F238E27FC236}">
                  <a16:creationId xmlns:a16="http://schemas.microsoft.com/office/drawing/2014/main" id="{8922FD84-CD55-564C-8D04-A7921BBB1114}"/>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2" name="Freeform 109">
              <a:extLst>
                <a:ext uri="{FF2B5EF4-FFF2-40B4-BE49-F238E27FC236}">
                  <a16:creationId xmlns:a16="http://schemas.microsoft.com/office/drawing/2014/main" id="{6B03401F-FF7F-454B-BC33-2A4624928987}"/>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 name="Freeform 110">
              <a:extLst>
                <a:ext uri="{FF2B5EF4-FFF2-40B4-BE49-F238E27FC236}">
                  <a16:creationId xmlns:a16="http://schemas.microsoft.com/office/drawing/2014/main" id="{88A02620-4BDD-4C42-877A-9546D162417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658"/>
                                        </p:tgtEl>
                                        <p:attrNameLst>
                                          <p:attrName>style.visibility</p:attrName>
                                        </p:attrNameLst>
                                      </p:cBhvr>
                                      <p:to>
                                        <p:strVal val="visible"/>
                                      </p:to>
                                    </p:set>
                                    <p:anim calcmode="lin" valueType="num">
                                      <p:cBhvr>
                                        <p:cTn id="7" dur="500" fill="hold"/>
                                        <p:tgtEl>
                                          <p:spTgt spid="658"/>
                                        </p:tgtEl>
                                        <p:attrNameLst>
                                          <p:attrName>ppt_w</p:attrName>
                                        </p:attrNameLst>
                                      </p:cBhvr>
                                      <p:tavLst>
                                        <p:tav tm="0" fmla="#ppt_w*sin(2.5*pi*$)">
                                          <p:val>
                                            <p:fltVal val="0"/>
                                          </p:val>
                                        </p:tav>
                                        <p:tav tm="100000">
                                          <p:val>
                                            <p:fltVal val="1"/>
                                          </p:val>
                                        </p:tav>
                                      </p:tavLst>
                                    </p:anim>
                                    <p:anim calcmode="lin" valueType="num">
                                      <p:cBhvr>
                                        <p:cTn id="8" dur="500" fill="hold"/>
                                        <p:tgtEl>
                                          <p:spTgt spid="65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691"/>
                                        </p:tgtEl>
                                        <p:attrNameLst>
                                          <p:attrName>style.visibility</p:attrName>
                                        </p:attrNameLst>
                                      </p:cBhvr>
                                      <p:to>
                                        <p:strVal val="visible"/>
                                      </p:to>
                                    </p:set>
                                    <p:anim calcmode="lin" valueType="num">
                                      <p:cBhvr>
                                        <p:cTn id="12" dur="500" fill="hold"/>
                                        <p:tgtEl>
                                          <p:spTgt spid="691"/>
                                        </p:tgtEl>
                                        <p:attrNameLst>
                                          <p:attrName>ppt_x</p:attrName>
                                        </p:attrNameLst>
                                      </p:cBhvr>
                                      <p:tavLst>
                                        <p:tav tm="0">
                                          <p:val>
                                            <p:strVal val="#ppt_x"/>
                                          </p:val>
                                        </p:tav>
                                        <p:tav tm="100000">
                                          <p:val>
                                            <p:strVal val="#ppt_x"/>
                                          </p:val>
                                        </p:tav>
                                      </p:tavLst>
                                    </p:anim>
                                    <p:anim calcmode="lin" valueType="num">
                                      <p:cBhvr>
                                        <p:cTn id="13" dur="500" fill="hold"/>
                                        <p:tgtEl>
                                          <p:spTgt spid="69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3" nodeType="clickEffect">
                                  <p:stCondLst>
                                    <p:cond delay="0"/>
                                  </p:stCondLst>
                                  <p:iterate>
                                    <p:tmAbs val="0"/>
                                  </p:iterate>
                                  <p:childTnLst>
                                    <p:set>
                                      <p:cBhvr>
                                        <p:cTn id="17" fill="hold">
                                          <p:stCondLst>
                                            <p:cond delay="0"/>
                                          </p:stCondLst>
                                        </p:cTn>
                                        <p:tgtEl>
                                          <p:spTgt spid="691"/>
                                        </p:tgtEl>
                                        <p:attrNameLst>
                                          <p:attrName>style.visibility</p:attrName>
                                        </p:attrNameLst>
                                      </p:cBhvr>
                                      <p:to>
                                        <p:strVal val="hidden"/>
                                      </p:to>
                                    </p:set>
                                  </p:childTnLst>
                                </p:cTn>
                              </p:par>
                            </p:childTnLst>
                          </p:cTn>
                        </p:par>
                        <p:par>
                          <p:cTn id="18" fill="hold">
                            <p:stCondLst>
                              <p:cond delay="0"/>
                            </p:stCondLst>
                            <p:childTnLst>
                              <p:par>
                                <p:cTn id="19" presetID="2" presetClass="entr" presetSubtype="8" fill="hold" grpId="4" nodeType="afterEffect">
                                  <p:stCondLst>
                                    <p:cond delay="0"/>
                                  </p:stCondLst>
                                  <p:iterate>
                                    <p:tmAbs val="0"/>
                                  </p:iterate>
                                  <p:childTnLst>
                                    <p:set>
                                      <p:cBhvr>
                                        <p:cTn id="20" fill="hold"/>
                                        <p:tgtEl>
                                          <p:spTgt spid="662"/>
                                        </p:tgtEl>
                                        <p:attrNameLst>
                                          <p:attrName>style.visibility</p:attrName>
                                        </p:attrNameLst>
                                      </p:cBhvr>
                                      <p:to>
                                        <p:strVal val="visible"/>
                                      </p:to>
                                    </p:set>
                                    <p:anim calcmode="lin" valueType="num">
                                      <p:cBhvr>
                                        <p:cTn id="21" dur="500" fill="hold"/>
                                        <p:tgtEl>
                                          <p:spTgt spid="662"/>
                                        </p:tgtEl>
                                        <p:attrNameLst>
                                          <p:attrName>ppt_x</p:attrName>
                                        </p:attrNameLst>
                                      </p:cBhvr>
                                      <p:tavLst>
                                        <p:tav tm="0">
                                          <p:val>
                                            <p:strVal val="0-#ppt_w/2"/>
                                          </p:val>
                                        </p:tav>
                                        <p:tav tm="100000">
                                          <p:val>
                                            <p:strVal val="#ppt_x"/>
                                          </p:val>
                                        </p:tav>
                                      </p:tavLst>
                                    </p:anim>
                                    <p:anim calcmode="lin" valueType="num">
                                      <p:cBhvr>
                                        <p:cTn id="22" dur="500" fill="hold"/>
                                        <p:tgtEl>
                                          <p:spTgt spid="662"/>
                                        </p:tgtEl>
                                        <p:attrNameLst>
                                          <p:attrName>ppt_y</p:attrName>
                                        </p:attrNameLst>
                                      </p:cBhvr>
                                      <p:tavLst>
                                        <p:tav tm="0">
                                          <p:val>
                                            <p:strVal val="#ppt_y"/>
                                          </p:val>
                                        </p:tav>
                                        <p:tav tm="100000">
                                          <p:val>
                                            <p:strVal val="#ppt_y"/>
                                          </p:val>
                                        </p:tav>
                                      </p:tavLst>
                                    </p:anim>
                                  </p:childTnLst>
                                </p:cTn>
                              </p:par>
                              <p:par>
                                <p:cTn id="23" presetID="2" presetClass="entr" presetSubtype="8" fill="hold" grpId="5" nodeType="withEffect">
                                  <p:stCondLst>
                                    <p:cond delay="0"/>
                                  </p:stCondLst>
                                  <p:iterate>
                                    <p:tmAbs val="0"/>
                                  </p:iterate>
                                  <p:childTnLst>
                                    <p:set>
                                      <p:cBhvr>
                                        <p:cTn id="24" fill="hold"/>
                                        <p:tgtEl>
                                          <p:spTgt spid="696"/>
                                        </p:tgtEl>
                                        <p:attrNameLst>
                                          <p:attrName>style.visibility</p:attrName>
                                        </p:attrNameLst>
                                      </p:cBhvr>
                                      <p:to>
                                        <p:strVal val="visible"/>
                                      </p:to>
                                    </p:set>
                                    <p:anim calcmode="lin" valueType="num">
                                      <p:cBhvr>
                                        <p:cTn id="25" dur="500" fill="hold"/>
                                        <p:tgtEl>
                                          <p:spTgt spid="696"/>
                                        </p:tgtEl>
                                        <p:attrNameLst>
                                          <p:attrName>ppt_x</p:attrName>
                                        </p:attrNameLst>
                                      </p:cBhvr>
                                      <p:tavLst>
                                        <p:tav tm="0">
                                          <p:val>
                                            <p:strVal val="0-#ppt_w/2"/>
                                          </p:val>
                                        </p:tav>
                                        <p:tav tm="100000">
                                          <p:val>
                                            <p:strVal val="#ppt_x"/>
                                          </p:val>
                                        </p:tav>
                                      </p:tavLst>
                                    </p:anim>
                                    <p:anim calcmode="lin" valueType="num">
                                      <p:cBhvr>
                                        <p:cTn id="26" dur="500" fill="hold"/>
                                        <p:tgtEl>
                                          <p:spTgt spid="696"/>
                                        </p:tgtEl>
                                        <p:attrNameLst>
                                          <p:attrName>ppt_y</p:attrName>
                                        </p:attrNameLst>
                                      </p:cBhvr>
                                      <p:tavLst>
                                        <p:tav tm="0">
                                          <p:val>
                                            <p:strVal val="#ppt_y"/>
                                          </p:val>
                                        </p:tav>
                                        <p:tav tm="100000">
                                          <p:val>
                                            <p:strVal val="#ppt_y"/>
                                          </p:val>
                                        </p:tav>
                                      </p:tavLst>
                                    </p:anim>
                                  </p:childTnLst>
                                </p:cTn>
                              </p:par>
                              <p:par>
                                <p:cTn id="27" presetID="2" presetClass="entr" presetSubtype="8" fill="hold" grpId="6" nodeType="withEffect">
                                  <p:stCondLst>
                                    <p:cond delay="0"/>
                                  </p:stCondLst>
                                  <p:iterate>
                                    <p:tmAbs val="0"/>
                                  </p:iterate>
                                  <p:childTnLst>
                                    <p:set>
                                      <p:cBhvr>
                                        <p:cTn id="28" fill="hold"/>
                                        <p:tgtEl>
                                          <p:spTgt spid="695"/>
                                        </p:tgtEl>
                                        <p:attrNameLst>
                                          <p:attrName>style.visibility</p:attrName>
                                        </p:attrNameLst>
                                      </p:cBhvr>
                                      <p:to>
                                        <p:strVal val="visible"/>
                                      </p:to>
                                    </p:set>
                                    <p:anim calcmode="lin" valueType="num">
                                      <p:cBhvr>
                                        <p:cTn id="29" dur="500" fill="hold"/>
                                        <p:tgtEl>
                                          <p:spTgt spid="695"/>
                                        </p:tgtEl>
                                        <p:attrNameLst>
                                          <p:attrName>ppt_x</p:attrName>
                                        </p:attrNameLst>
                                      </p:cBhvr>
                                      <p:tavLst>
                                        <p:tav tm="0">
                                          <p:val>
                                            <p:strVal val="0-#ppt_w/2"/>
                                          </p:val>
                                        </p:tav>
                                        <p:tav tm="100000">
                                          <p:val>
                                            <p:strVal val="#ppt_x"/>
                                          </p:val>
                                        </p:tav>
                                      </p:tavLst>
                                    </p:anim>
                                    <p:anim calcmode="lin" valueType="num">
                                      <p:cBhvr>
                                        <p:cTn id="30" dur="500" fill="hold"/>
                                        <p:tgtEl>
                                          <p:spTgt spid="695"/>
                                        </p:tgtEl>
                                        <p:attrNameLst>
                                          <p:attrName>ppt_y</p:attrName>
                                        </p:attrNameLst>
                                      </p:cBhvr>
                                      <p:tavLst>
                                        <p:tav tm="0">
                                          <p:val>
                                            <p:strVal val="#ppt_y"/>
                                          </p:val>
                                        </p:tav>
                                        <p:tav tm="100000">
                                          <p:val>
                                            <p:strVal val="#ppt_y"/>
                                          </p:val>
                                        </p:tav>
                                      </p:tavLst>
                                    </p:anim>
                                  </p:childTnLst>
                                </p:cTn>
                              </p:par>
                              <p:par>
                                <p:cTn id="31" presetID="2" presetClass="entr" presetSubtype="8" fill="hold" grpId="7" nodeType="withEffect">
                                  <p:stCondLst>
                                    <p:cond delay="0"/>
                                  </p:stCondLst>
                                  <p:iterate>
                                    <p:tmAbs val="0"/>
                                  </p:iterate>
                                  <p:childTnLst>
                                    <p:set>
                                      <p:cBhvr>
                                        <p:cTn id="32" fill="hold"/>
                                        <p:tgtEl>
                                          <p:spTgt spid="701"/>
                                        </p:tgtEl>
                                        <p:attrNameLst>
                                          <p:attrName>style.visibility</p:attrName>
                                        </p:attrNameLst>
                                      </p:cBhvr>
                                      <p:to>
                                        <p:strVal val="visible"/>
                                      </p:to>
                                    </p:set>
                                    <p:anim calcmode="lin" valueType="num">
                                      <p:cBhvr>
                                        <p:cTn id="33" dur="500" fill="hold"/>
                                        <p:tgtEl>
                                          <p:spTgt spid="701"/>
                                        </p:tgtEl>
                                        <p:attrNameLst>
                                          <p:attrName>ppt_x</p:attrName>
                                        </p:attrNameLst>
                                      </p:cBhvr>
                                      <p:tavLst>
                                        <p:tav tm="0">
                                          <p:val>
                                            <p:strVal val="0-#ppt_w/2"/>
                                          </p:val>
                                        </p:tav>
                                        <p:tav tm="100000">
                                          <p:val>
                                            <p:strVal val="#ppt_x"/>
                                          </p:val>
                                        </p:tav>
                                      </p:tavLst>
                                    </p:anim>
                                    <p:anim calcmode="lin" valueType="num">
                                      <p:cBhvr>
                                        <p:cTn id="34" dur="500" fill="hold"/>
                                        <p:tgtEl>
                                          <p:spTgt spid="701"/>
                                        </p:tgtEl>
                                        <p:attrNameLst>
                                          <p:attrName>ppt_y</p:attrName>
                                        </p:attrNameLst>
                                      </p:cBhvr>
                                      <p:tavLst>
                                        <p:tav tm="0">
                                          <p:val>
                                            <p:strVal val="#ppt_y"/>
                                          </p:val>
                                        </p:tav>
                                        <p:tav tm="100000">
                                          <p:val>
                                            <p:strVal val="#ppt_y"/>
                                          </p:val>
                                        </p:tav>
                                      </p:tavLst>
                                    </p:anim>
                                  </p:childTnLst>
                                </p:cTn>
                              </p:par>
                              <p:par>
                                <p:cTn id="35" presetID="2" presetClass="entr" presetSubtype="8" fill="hold" grpId="8" nodeType="withEffect">
                                  <p:stCondLst>
                                    <p:cond delay="0"/>
                                  </p:stCondLst>
                                  <p:iterate>
                                    <p:tmAbs val="0"/>
                                  </p:iterate>
                                  <p:childTnLst>
                                    <p:set>
                                      <p:cBhvr>
                                        <p:cTn id="36" fill="hold"/>
                                        <p:tgtEl>
                                          <p:spTgt spid="697"/>
                                        </p:tgtEl>
                                        <p:attrNameLst>
                                          <p:attrName>style.visibility</p:attrName>
                                        </p:attrNameLst>
                                      </p:cBhvr>
                                      <p:to>
                                        <p:strVal val="visible"/>
                                      </p:to>
                                    </p:set>
                                    <p:anim calcmode="lin" valueType="num">
                                      <p:cBhvr>
                                        <p:cTn id="37" dur="500" fill="hold"/>
                                        <p:tgtEl>
                                          <p:spTgt spid="697"/>
                                        </p:tgtEl>
                                        <p:attrNameLst>
                                          <p:attrName>ppt_x</p:attrName>
                                        </p:attrNameLst>
                                      </p:cBhvr>
                                      <p:tavLst>
                                        <p:tav tm="0">
                                          <p:val>
                                            <p:strVal val="0-#ppt_w/2"/>
                                          </p:val>
                                        </p:tav>
                                        <p:tav tm="100000">
                                          <p:val>
                                            <p:strVal val="#ppt_x"/>
                                          </p:val>
                                        </p:tav>
                                      </p:tavLst>
                                    </p:anim>
                                    <p:anim calcmode="lin" valueType="num">
                                      <p:cBhvr>
                                        <p:cTn id="38" dur="500" fill="hold"/>
                                        <p:tgtEl>
                                          <p:spTgt spid="697"/>
                                        </p:tgtEl>
                                        <p:attrNameLst>
                                          <p:attrName>ppt_y</p:attrName>
                                        </p:attrNameLst>
                                      </p:cBhvr>
                                      <p:tavLst>
                                        <p:tav tm="0">
                                          <p:val>
                                            <p:strVal val="#ppt_y"/>
                                          </p:val>
                                        </p:tav>
                                        <p:tav tm="100000">
                                          <p:val>
                                            <p:strVal val="#ppt_y"/>
                                          </p:val>
                                        </p:tav>
                                      </p:tavLst>
                                    </p:anim>
                                  </p:childTnLst>
                                </p:cTn>
                              </p:par>
                              <p:par>
                                <p:cTn id="39" presetID="2" presetClass="entr" presetSubtype="8" fill="hold" grpId="9" nodeType="withEffect">
                                  <p:stCondLst>
                                    <p:cond delay="0"/>
                                  </p:stCondLst>
                                  <p:iterate>
                                    <p:tmAbs val="0"/>
                                  </p:iterate>
                                  <p:childTnLst>
                                    <p:set>
                                      <p:cBhvr>
                                        <p:cTn id="40" fill="hold"/>
                                        <p:tgtEl>
                                          <p:spTgt spid="699"/>
                                        </p:tgtEl>
                                        <p:attrNameLst>
                                          <p:attrName>style.visibility</p:attrName>
                                        </p:attrNameLst>
                                      </p:cBhvr>
                                      <p:to>
                                        <p:strVal val="visible"/>
                                      </p:to>
                                    </p:set>
                                    <p:anim calcmode="lin" valueType="num">
                                      <p:cBhvr>
                                        <p:cTn id="41" dur="500" fill="hold"/>
                                        <p:tgtEl>
                                          <p:spTgt spid="699"/>
                                        </p:tgtEl>
                                        <p:attrNameLst>
                                          <p:attrName>ppt_x</p:attrName>
                                        </p:attrNameLst>
                                      </p:cBhvr>
                                      <p:tavLst>
                                        <p:tav tm="0">
                                          <p:val>
                                            <p:strVal val="0-#ppt_w/2"/>
                                          </p:val>
                                        </p:tav>
                                        <p:tav tm="100000">
                                          <p:val>
                                            <p:strVal val="#ppt_x"/>
                                          </p:val>
                                        </p:tav>
                                      </p:tavLst>
                                    </p:anim>
                                    <p:anim calcmode="lin" valueType="num">
                                      <p:cBhvr>
                                        <p:cTn id="42" dur="500" fill="hold"/>
                                        <p:tgtEl>
                                          <p:spTgt spid="699"/>
                                        </p:tgtEl>
                                        <p:attrNameLst>
                                          <p:attrName>ppt_y</p:attrName>
                                        </p:attrNameLst>
                                      </p:cBhvr>
                                      <p:tavLst>
                                        <p:tav tm="0">
                                          <p:val>
                                            <p:strVal val="#ppt_y"/>
                                          </p:val>
                                        </p:tav>
                                        <p:tav tm="100000">
                                          <p:val>
                                            <p:strVal val="#ppt_y"/>
                                          </p:val>
                                        </p:tav>
                                      </p:tavLst>
                                    </p:anim>
                                  </p:childTnLst>
                                </p:cTn>
                              </p:par>
                              <p:par>
                                <p:cTn id="43" presetID="2" presetClass="entr" presetSubtype="8" fill="hold" grpId="10" nodeType="withEffect">
                                  <p:stCondLst>
                                    <p:cond delay="0"/>
                                  </p:stCondLst>
                                  <p:iterate>
                                    <p:tmAbs val="0"/>
                                  </p:iterate>
                                  <p:childTnLst>
                                    <p:set>
                                      <p:cBhvr>
                                        <p:cTn id="44" fill="hold"/>
                                        <p:tgtEl>
                                          <p:spTgt spid="698"/>
                                        </p:tgtEl>
                                        <p:attrNameLst>
                                          <p:attrName>style.visibility</p:attrName>
                                        </p:attrNameLst>
                                      </p:cBhvr>
                                      <p:to>
                                        <p:strVal val="visible"/>
                                      </p:to>
                                    </p:set>
                                    <p:anim calcmode="lin" valueType="num">
                                      <p:cBhvr>
                                        <p:cTn id="45" dur="500" fill="hold"/>
                                        <p:tgtEl>
                                          <p:spTgt spid="698"/>
                                        </p:tgtEl>
                                        <p:attrNameLst>
                                          <p:attrName>ppt_x</p:attrName>
                                        </p:attrNameLst>
                                      </p:cBhvr>
                                      <p:tavLst>
                                        <p:tav tm="0">
                                          <p:val>
                                            <p:strVal val="0-#ppt_w/2"/>
                                          </p:val>
                                        </p:tav>
                                        <p:tav tm="100000">
                                          <p:val>
                                            <p:strVal val="#ppt_x"/>
                                          </p:val>
                                        </p:tav>
                                      </p:tavLst>
                                    </p:anim>
                                    <p:anim calcmode="lin" valueType="num">
                                      <p:cBhvr>
                                        <p:cTn id="46" dur="500" fill="hold"/>
                                        <p:tgtEl>
                                          <p:spTgt spid="6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1" animBg="1" advAuto="0"/>
      <p:bldP spid="662" grpId="4" animBg="1" advAuto="0"/>
      <p:bldP spid="691" grpId="2" animBg="1" advAuto="0"/>
      <p:bldP spid="691" grpId="3" animBg="1" advAuto="0"/>
      <p:bldP spid="695" grpId="6" animBg="1" advAuto="0"/>
      <p:bldP spid="696" grpId="5" animBg="1" advAuto="0"/>
      <p:bldP spid="697" grpId="8" animBg="1" advAuto="0"/>
      <p:bldP spid="698" grpId="10" animBg="1" advAuto="0"/>
      <p:bldP spid="699" grpId="9" animBg="1" advAuto="0"/>
      <p:bldP spid="701" grpId="7"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Text Box 35"/>
          <p:cNvSpPr txBox="1"/>
          <p:nvPr/>
        </p:nvSpPr>
        <p:spPr>
          <a:xfrm>
            <a:off x="1760538" y="25400"/>
            <a:ext cx="1993901" cy="332740"/>
          </a:xfrm>
          <a:prstGeom prst="rect">
            <a:avLst/>
          </a:prstGeom>
          <a:ln w="12700">
            <a:miter lim="400000"/>
          </a:ln>
          <a:effectLst>
            <a:outerShdw dist="35921"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800"/>
              </a:spcBef>
              <a:defRPr sz="1400">
                <a:solidFill>
                  <a:srgbClr val="FFFFFF"/>
                </a:solidFill>
                <a:latin typeface="Comic Sans MS"/>
                <a:ea typeface="Comic Sans MS"/>
                <a:cs typeface="Comic Sans MS"/>
                <a:sym typeface="Comic Sans MS"/>
              </a:defRPr>
            </a:pPr>
            <a:r>
              <a:t>Xu</a:t>
            </a:r>
            <a:r>
              <a:rPr>
                <a:latin typeface="+mn-lt"/>
                <a:ea typeface="+mn-ea"/>
                <a:cs typeface="+mn-cs"/>
                <a:sym typeface="Helvetica"/>
              </a:rPr>
              <a:t>ấ</a:t>
            </a:r>
            <a:r>
              <a:t>t. 19:2</a:t>
            </a:r>
          </a:p>
        </p:txBody>
      </p:sp>
      <p:sp>
        <p:nvSpPr>
          <p:cNvPr id="706" name="Text Box 51"/>
          <p:cNvSpPr txBox="1"/>
          <p:nvPr/>
        </p:nvSpPr>
        <p:spPr>
          <a:xfrm>
            <a:off x="8760292" y="66199"/>
            <a:ext cx="180043"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1200"/>
              </a:spcBef>
              <a:defRPr sz="2000" b="0">
                <a:solidFill>
                  <a:srgbClr val="FFA27C"/>
                </a:solidFill>
                <a:latin typeface="Comic Sans MS"/>
                <a:ea typeface="Comic Sans MS"/>
                <a:cs typeface="Comic Sans MS"/>
                <a:sym typeface="Comic Sans MS"/>
              </a:defRPr>
            </a:lvl1pPr>
          </a:lstStyle>
          <a:p>
            <a:r>
              <a:t> </a:t>
            </a:r>
          </a:p>
        </p:txBody>
      </p:sp>
      <p:sp>
        <p:nvSpPr>
          <p:cNvPr id="707" name="Rectangle 55"/>
          <p:cNvSpPr txBox="1"/>
          <p:nvPr/>
        </p:nvSpPr>
        <p:spPr>
          <a:xfrm>
            <a:off x="8131766" y="6518592"/>
            <a:ext cx="25917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08</a:t>
            </a:r>
          </a:p>
        </p:txBody>
      </p:sp>
      <p:pic>
        <p:nvPicPr>
          <p:cNvPr id="708" name="Picture 62" descr="Picture 62"/>
          <p:cNvPicPr>
            <a:picLocks noChangeAspect="1"/>
          </p:cNvPicPr>
          <p:nvPr/>
        </p:nvPicPr>
        <p:blipFill>
          <a:blip r:embed="rId3"/>
          <a:stretch>
            <a:fillRect/>
          </a:stretch>
        </p:blipFill>
        <p:spPr>
          <a:xfrm>
            <a:off x="668337" y="708025"/>
            <a:ext cx="2365376" cy="1774825"/>
          </a:xfrm>
          <a:prstGeom prst="rect">
            <a:avLst/>
          </a:prstGeom>
          <a:ln w="76200">
            <a:solidFill>
              <a:schemeClr val="accent2"/>
            </a:solidFill>
            <a:miter/>
          </a:ln>
          <a:effectLst>
            <a:outerShdw dist="89803" dir="2700000" rotWithShape="0">
              <a:srgbClr val="1A0004"/>
            </a:outerShdw>
          </a:effectLst>
        </p:spPr>
      </p:pic>
      <p:pic>
        <p:nvPicPr>
          <p:cNvPr id="709" name="Picture 63" descr="Picture 63"/>
          <p:cNvPicPr>
            <a:picLocks noChangeAspect="1"/>
          </p:cNvPicPr>
          <p:nvPr/>
        </p:nvPicPr>
        <p:blipFill>
          <a:blip r:embed="rId4"/>
          <a:stretch>
            <a:fillRect/>
          </a:stretch>
        </p:blipFill>
        <p:spPr>
          <a:xfrm>
            <a:off x="4979987" y="3692525"/>
            <a:ext cx="3263901" cy="2447925"/>
          </a:xfrm>
          <a:prstGeom prst="rect">
            <a:avLst/>
          </a:prstGeom>
          <a:ln w="76200">
            <a:solidFill>
              <a:schemeClr val="accent2"/>
            </a:solidFill>
            <a:miter/>
          </a:ln>
          <a:effectLst>
            <a:outerShdw dist="89803" dir="2700000" rotWithShape="0">
              <a:srgbClr val="1A0004"/>
            </a:outerShdw>
          </a:effectLst>
        </p:spPr>
      </p:pic>
      <p:pic>
        <p:nvPicPr>
          <p:cNvPr id="710" name="Picture 64" descr="Picture 64"/>
          <p:cNvPicPr>
            <a:picLocks noChangeAspect="1"/>
          </p:cNvPicPr>
          <p:nvPr/>
        </p:nvPicPr>
        <p:blipFill>
          <a:blip r:embed="rId5"/>
          <a:stretch>
            <a:fillRect/>
          </a:stretch>
        </p:blipFill>
        <p:spPr>
          <a:xfrm>
            <a:off x="898525" y="3652837"/>
            <a:ext cx="2746375" cy="2060576"/>
          </a:xfrm>
          <a:prstGeom prst="rect">
            <a:avLst/>
          </a:prstGeom>
          <a:ln w="76200">
            <a:solidFill>
              <a:schemeClr val="accent2"/>
            </a:solidFill>
            <a:miter/>
          </a:ln>
          <a:effectLst>
            <a:outerShdw dist="89803" dir="2700000" rotWithShape="0">
              <a:srgbClr val="1A0004"/>
            </a:outerShdw>
          </a:effectLst>
        </p:spPr>
      </p:pic>
      <p:sp>
        <p:nvSpPr>
          <p:cNvPr id="711" name="Rectangle 5"/>
          <p:cNvSpPr txBox="1"/>
          <p:nvPr/>
        </p:nvSpPr>
        <p:spPr>
          <a:xfrm>
            <a:off x="0" y="5530850"/>
            <a:ext cx="9144000" cy="927100"/>
          </a:xfrm>
          <a:prstGeom prst="rect">
            <a:avLst/>
          </a:prstGeom>
          <a:ln w="12700">
            <a:miter lim="400000"/>
          </a:ln>
          <a:effectLst>
            <a:outerShdw dist="71842" dir="2700000" rotWithShape="0">
              <a:srgbClr val="1A0004"/>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ctr">
              <a:defRPr sz="2400">
                <a:solidFill>
                  <a:srgbClr val="FFD34A"/>
                </a:solidFill>
                <a:latin typeface="Comic Sans MS"/>
                <a:ea typeface="Comic Sans MS"/>
                <a:cs typeface="Comic Sans MS"/>
                <a:sym typeface="Comic Sans MS"/>
              </a:defRPr>
            </a:pPr>
            <a:r>
              <a:t>Núi Si-na-i:</a:t>
            </a:r>
            <a:endParaRPr>
              <a:solidFill>
                <a:srgbClr val="00DFCA"/>
              </a:solidFill>
            </a:endParaRPr>
          </a:p>
          <a:p>
            <a:pPr algn="ctr">
              <a:lnSpc>
                <a:spcPct val="65000"/>
              </a:lnSpc>
              <a:defRPr sz="2400">
                <a:solidFill>
                  <a:srgbClr val="FFD34A"/>
                </a:solidFill>
                <a:latin typeface="Comic Sans MS"/>
                <a:ea typeface="Comic Sans MS"/>
                <a:cs typeface="Comic Sans MS"/>
                <a:sym typeface="Comic Sans MS"/>
              </a:defRPr>
            </a:pPr>
            <a:r>
              <a:t> Đ</a:t>
            </a:r>
            <a:r>
              <a:rPr>
                <a:latin typeface="+mn-lt"/>
                <a:ea typeface="+mn-ea"/>
                <a:cs typeface="+mn-cs"/>
                <a:sym typeface="Helvetica"/>
              </a:rPr>
              <a:t>ị</a:t>
            </a:r>
            <a:r>
              <a:t>a danh truy</a:t>
            </a:r>
            <a:r>
              <a:rPr>
                <a:latin typeface="+mn-lt"/>
                <a:ea typeface="+mn-ea"/>
                <a:cs typeface="+mn-cs"/>
                <a:sym typeface="Helvetica"/>
              </a:rPr>
              <a:t>ề</a:t>
            </a:r>
            <a:r>
              <a:t>n th</a:t>
            </a:r>
            <a:r>
              <a:rPr>
                <a:latin typeface="+mn-lt"/>
                <a:ea typeface="+mn-ea"/>
                <a:cs typeface="+mn-cs"/>
                <a:sym typeface="Helvetica"/>
              </a:rPr>
              <a:t>ố</a:t>
            </a:r>
            <a:r>
              <a:t>ng nơi b</a:t>
            </a:r>
            <a:r>
              <a:rPr>
                <a:latin typeface="+mn-lt"/>
                <a:ea typeface="+mn-ea"/>
                <a:cs typeface="+mn-cs"/>
                <a:sym typeface="Helvetica"/>
              </a:rPr>
              <a:t>ả</a:t>
            </a:r>
            <a:r>
              <a:t>ng Lu</a:t>
            </a:r>
            <a:r>
              <a:rPr>
                <a:latin typeface="+mn-lt"/>
                <a:ea typeface="+mn-ea"/>
                <a:cs typeface="+mn-cs"/>
                <a:sym typeface="Helvetica"/>
              </a:rPr>
              <a:t>ậ</a:t>
            </a:r>
            <a:r>
              <a:t>t pháp đư</a:t>
            </a:r>
            <a:r>
              <a:rPr>
                <a:latin typeface="+mn-lt"/>
                <a:ea typeface="+mn-ea"/>
                <a:cs typeface="+mn-cs"/>
                <a:sym typeface="Helvetica"/>
              </a:rPr>
              <a:t>ợ</a:t>
            </a:r>
            <a:r>
              <a:t>c ban</a:t>
            </a:r>
          </a:p>
        </p:txBody>
      </p:sp>
      <p:pic>
        <p:nvPicPr>
          <p:cNvPr id="712" name="Picture 67" descr="Picture 67"/>
          <p:cNvPicPr>
            <a:picLocks noChangeAspect="1"/>
          </p:cNvPicPr>
          <p:nvPr/>
        </p:nvPicPr>
        <p:blipFill>
          <a:blip r:embed="rId6"/>
          <a:stretch>
            <a:fillRect/>
          </a:stretch>
        </p:blipFill>
        <p:spPr>
          <a:xfrm>
            <a:off x="5024437" y="471487"/>
            <a:ext cx="3667126" cy="2751138"/>
          </a:xfrm>
          <a:prstGeom prst="rect">
            <a:avLst/>
          </a:prstGeom>
          <a:ln w="76200">
            <a:solidFill>
              <a:schemeClr val="accent2"/>
            </a:solidFill>
            <a:miter/>
          </a:ln>
          <a:effectLst>
            <a:outerShdw dist="89803" dir="2700000" rotWithShape="0">
              <a:srgbClr val="1A0004"/>
            </a:outerShdw>
          </a:effectLst>
        </p:spPr>
      </p:pic>
      <p:pic>
        <p:nvPicPr>
          <p:cNvPr id="713" name="Picture 66" descr="Picture 66"/>
          <p:cNvPicPr>
            <a:picLocks noChangeAspect="1"/>
          </p:cNvPicPr>
          <p:nvPr/>
        </p:nvPicPr>
        <p:blipFill>
          <a:blip r:embed="rId7"/>
          <a:stretch>
            <a:fillRect/>
          </a:stretch>
        </p:blipFill>
        <p:spPr>
          <a:xfrm>
            <a:off x="2576513" y="1331912"/>
            <a:ext cx="3881438" cy="2911476"/>
          </a:xfrm>
          <a:prstGeom prst="rect">
            <a:avLst/>
          </a:prstGeom>
          <a:ln w="76200">
            <a:solidFill>
              <a:schemeClr val="accent2"/>
            </a:solidFill>
            <a:miter/>
          </a:ln>
          <a:effectLst>
            <a:outerShdw dist="89803" dir="2700000" rotWithShape="0">
              <a:srgbClr val="1A0004"/>
            </a:outerShdw>
          </a:effectLst>
        </p:spPr>
      </p:pic>
      <p:sp>
        <p:nvSpPr>
          <p:cNvPr id="714" name="Rectangle 36"/>
          <p:cNvSpPr/>
          <p:nvPr/>
        </p:nvSpPr>
        <p:spPr>
          <a:xfrm>
            <a:off x="8177213" y="4403725"/>
            <a:ext cx="254001" cy="115888"/>
          </a:xfrm>
          <a:prstGeom prst="rect">
            <a:avLst/>
          </a:prstGeom>
          <a:solidFill>
            <a:srgbClr val="FFFFFF"/>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15" name="Rectangle 37"/>
          <p:cNvSpPr txBox="1"/>
          <p:nvPr/>
        </p:nvSpPr>
        <p:spPr>
          <a:xfrm>
            <a:off x="8121650" y="4356100"/>
            <a:ext cx="214611" cy="21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800">
                <a:solidFill>
                  <a:srgbClr val="000000"/>
                </a:solidFill>
                <a:latin typeface="+mn-lt"/>
                <a:ea typeface="+mn-ea"/>
                <a:cs typeface="+mn-cs"/>
                <a:sym typeface="Helvetica"/>
              </a:defRPr>
            </a:lvl1pPr>
          </a:lstStyle>
          <a:p>
            <a:r>
              <a:t>40</a:t>
            </a:r>
          </a:p>
        </p:txBody>
      </p:sp>
      <p:sp>
        <p:nvSpPr>
          <p:cNvPr id="716" name="AutoShape 38"/>
          <p:cNvSpPr/>
          <p:nvPr/>
        </p:nvSpPr>
        <p:spPr>
          <a:xfrm>
            <a:off x="7950200" y="3457575"/>
            <a:ext cx="730250" cy="336550"/>
          </a:xfrm>
          <a:prstGeom prst="roundRect">
            <a:avLst>
              <a:gd name="adj" fmla="val 16667"/>
            </a:avLst>
          </a:prstGeom>
          <a:solidFill>
            <a:srgbClr val="E7EC26"/>
          </a:solidFill>
          <a:ln w="38100">
            <a:solidFill>
              <a:srgbClr val="1A0004"/>
            </a:solidFill>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17" name="Rectangle 39"/>
          <p:cNvSpPr/>
          <p:nvPr/>
        </p:nvSpPr>
        <p:spPr>
          <a:xfrm>
            <a:off x="7948613" y="3616325"/>
            <a:ext cx="952501" cy="1143000"/>
          </a:xfrm>
          <a:prstGeom prst="rect">
            <a:avLst/>
          </a:prstGeom>
          <a:solidFill>
            <a:srgbClr val="FFFF00"/>
          </a:solidFill>
          <a:ln w="38100">
            <a:solidFill>
              <a:srgbClr val="000000"/>
            </a:solidFill>
            <a:miter/>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18" name="AutoShape 40"/>
          <p:cNvSpPr/>
          <p:nvPr/>
        </p:nvSpPr>
        <p:spPr>
          <a:xfrm>
            <a:off x="7969250" y="3486150"/>
            <a:ext cx="698500" cy="336550"/>
          </a:xfrm>
          <a:prstGeom prst="roundRect">
            <a:avLst>
              <a:gd name="adj" fmla="val 16667"/>
            </a:avLst>
          </a:prstGeom>
          <a:solidFill>
            <a:srgbClr val="FFFF00"/>
          </a:solidFill>
          <a:ln w="12700">
            <a:miter lim="400000"/>
          </a:ln>
        </p:spPr>
        <p:txBody>
          <a:bodyPr lIns="45719" rIns="45719" anchor="ctr"/>
          <a:lstStyle/>
          <a:p>
            <a:pPr>
              <a:defRPr>
                <a:solidFill>
                  <a:srgbClr val="00DFCA"/>
                </a:solidFill>
                <a:latin typeface="Comic Sans MS"/>
                <a:ea typeface="Comic Sans MS"/>
                <a:cs typeface="Comic Sans MS"/>
                <a:sym typeface="Comic Sans MS"/>
              </a:defRPr>
            </a:pPr>
            <a:endParaRPr/>
          </a:p>
        </p:txBody>
      </p:sp>
      <p:sp>
        <p:nvSpPr>
          <p:cNvPr id="719" name="Line 41"/>
          <p:cNvSpPr/>
          <p:nvPr/>
        </p:nvSpPr>
        <p:spPr>
          <a:xfrm>
            <a:off x="7993063" y="38385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720" name="Line 42"/>
          <p:cNvSpPr/>
          <p:nvPr/>
        </p:nvSpPr>
        <p:spPr>
          <a:xfrm>
            <a:off x="7993063" y="40163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721" name="Line 43"/>
          <p:cNvSpPr/>
          <p:nvPr/>
        </p:nvSpPr>
        <p:spPr>
          <a:xfrm>
            <a:off x="7993063" y="41941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722" name="Line 44"/>
          <p:cNvSpPr/>
          <p:nvPr/>
        </p:nvSpPr>
        <p:spPr>
          <a:xfrm>
            <a:off x="7993063" y="43719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723" name="Line 45"/>
          <p:cNvSpPr/>
          <p:nvPr/>
        </p:nvSpPr>
        <p:spPr>
          <a:xfrm>
            <a:off x="8005763" y="4549775"/>
            <a:ext cx="850901" cy="0"/>
          </a:xfrm>
          <a:prstGeom prst="line">
            <a:avLst/>
          </a:prstGeom>
          <a:ln w="12700">
            <a:solidFill>
              <a:srgbClr val="000000"/>
            </a:solidFill>
          </a:ln>
        </p:spPr>
        <p:txBody>
          <a:bodyPr lIns="45719" rIns="45719"/>
          <a:lstStyle/>
          <a:p>
            <a:pPr>
              <a:defRPr>
                <a:solidFill>
                  <a:srgbClr val="FFFFFF"/>
                </a:solidFill>
              </a:defRPr>
            </a:pPr>
            <a:endParaRPr/>
          </a:p>
        </p:txBody>
      </p:sp>
      <p:sp>
        <p:nvSpPr>
          <p:cNvPr id="724" name="Rectangle 47"/>
          <p:cNvSpPr txBox="1"/>
          <p:nvPr/>
        </p:nvSpPr>
        <p:spPr>
          <a:xfrm>
            <a:off x="8156575" y="3841750"/>
            <a:ext cx="45086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Si-na-i</a:t>
            </a:r>
          </a:p>
        </p:txBody>
      </p:sp>
      <p:sp>
        <p:nvSpPr>
          <p:cNvPr id="725" name="Line 49"/>
          <p:cNvSpPr/>
          <p:nvPr/>
        </p:nvSpPr>
        <p:spPr>
          <a:xfrm>
            <a:off x="7986713" y="4727575"/>
            <a:ext cx="863601" cy="0"/>
          </a:xfrm>
          <a:prstGeom prst="line">
            <a:avLst/>
          </a:prstGeom>
          <a:ln w="12700">
            <a:solidFill>
              <a:srgbClr val="000000"/>
            </a:solidFill>
          </a:ln>
        </p:spPr>
        <p:txBody>
          <a:bodyPr lIns="45719" rIns="45719"/>
          <a:lstStyle/>
          <a:p>
            <a:pPr>
              <a:defRPr>
                <a:solidFill>
                  <a:srgbClr val="FFFFFF"/>
                </a:solidFill>
              </a:defRPr>
            </a:pPr>
            <a:endParaRPr/>
          </a:p>
        </p:txBody>
      </p:sp>
      <p:sp>
        <p:nvSpPr>
          <p:cNvPr id="726" name="Text Box 62"/>
          <p:cNvSpPr txBox="1"/>
          <p:nvPr/>
        </p:nvSpPr>
        <p:spPr>
          <a:xfrm>
            <a:off x="6873373" y="6274911"/>
            <a:ext cx="215365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ctr">
              <a:spcBef>
                <a:spcPts val="700"/>
              </a:spcBef>
              <a:defRPr sz="1200">
                <a:solidFill>
                  <a:srgbClr val="FFFFFF"/>
                </a:solidFill>
                <a:latin typeface="Arial"/>
                <a:ea typeface="Arial"/>
                <a:cs typeface="Arial"/>
                <a:sym typeface="Arial"/>
              </a:defRPr>
            </a:pPr>
            <a:r>
              <a:t>S</a:t>
            </a:r>
            <a:r>
              <a:rPr>
                <a:latin typeface="+mn-lt"/>
                <a:ea typeface="+mn-ea"/>
                <a:cs typeface="+mn-cs"/>
                <a:sym typeface="Helvetica"/>
              </a:rPr>
              <a:t>ổ </a:t>
            </a:r>
            <a:r>
              <a:t>Tay Hư</a:t>
            </a:r>
            <a:r>
              <a:rPr>
                <a:latin typeface="+mn-lt"/>
                <a:ea typeface="+mn-ea"/>
                <a:cs typeface="+mn-cs"/>
                <a:sym typeface="Helvetica"/>
              </a:rPr>
              <a:t>ớ</a:t>
            </a:r>
            <a:r>
              <a:t>ng D</a:t>
            </a:r>
            <a:r>
              <a:rPr>
                <a:latin typeface="+mn-lt"/>
                <a:ea typeface="+mn-ea"/>
                <a:cs typeface="+mn-cs"/>
                <a:sym typeface="Helvetica"/>
              </a:rPr>
              <a:t>ẫ</a:t>
            </a:r>
            <a:r>
              <a:t>n, tr. 26-29</a:t>
            </a:r>
          </a:p>
        </p:txBody>
      </p:sp>
      <p:sp>
        <p:nvSpPr>
          <p:cNvPr id="727" name="Rectangle 78"/>
          <p:cNvSpPr txBox="1"/>
          <p:nvPr/>
        </p:nvSpPr>
        <p:spPr>
          <a:xfrm>
            <a:off x="8007350" y="3429000"/>
            <a:ext cx="508013"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Chicago"/>
                <a:ea typeface="Chicago"/>
                <a:cs typeface="Chicago"/>
                <a:sym typeface="Chicago"/>
              </a:defRPr>
            </a:lvl1pPr>
          </a:lstStyle>
          <a:p>
            <a:r>
              <a:t>MÔI-SE</a:t>
            </a:r>
          </a:p>
        </p:txBody>
      </p:sp>
      <p:sp>
        <p:nvSpPr>
          <p:cNvPr id="728" name="Rectangle 80"/>
          <p:cNvSpPr txBox="1"/>
          <p:nvPr/>
        </p:nvSpPr>
        <p:spPr>
          <a:xfrm>
            <a:off x="7991475" y="3670300"/>
            <a:ext cx="819436"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defRPr sz="900">
                <a:solidFill>
                  <a:srgbClr val="000000"/>
                </a:solidFill>
                <a:latin typeface="+mn-lt"/>
                <a:ea typeface="+mn-ea"/>
                <a:cs typeface="+mn-cs"/>
                <a:sym typeface="Helvetica"/>
              </a:defRPr>
            </a:lvl1pPr>
          </a:lstStyle>
          <a:p>
            <a:r>
              <a:t>Xuất Ê-díp-tô</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12"/>
                                        </p:tgtEl>
                                        <p:attrNameLst>
                                          <p:attrName>style.visibility</p:attrName>
                                        </p:attrNameLst>
                                      </p:cBhvr>
                                      <p:to>
                                        <p:strVal val="visible"/>
                                      </p:to>
                                    </p:set>
                                    <p:animEffect transition="in" filter="dissolve">
                                      <p:cBhvr>
                                        <p:cTn id="7" dur="1000"/>
                                        <p:tgtEl>
                                          <p:spTgt spid="712"/>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708"/>
                                        </p:tgtEl>
                                        <p:attrNameLst>
                                          <p:attrName>style.visibility</p:attrName>
                                        </p:attrNameLst>
                                      </p:cBhvr>
                                      <p:to>
                                        <p:strVal val="visible"/>
                                      </p:to>
                                    </p:set>
                                    <p:animEffect transition="in" filter="dissolve">
                                      <p:cBhvr>
                                        <p:cTn id="11" dur="1000"/>
                                        <p:tgtEl>
                                          <p:spTgt spid="708"/>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709"/>
                                        </p:tgtEl>
                                        <p:attrNameLst>
                                          <p:attrName>style.visibility</p:attrName>
                                        </p:attrNameLst>
                                      </p:cBhvr>
                                      <p:to>
                                        <p:strVal val="visible"/>
                                      </p:to>
                                    </p:set>
                                    <p:animEffect transition="in" filter="dissolve">
                                      <p:cBhvr>
                                        <p:cTn id="15" dur="1000"/>
                                        <p:tgtEl>
                                          <p:spTgt spid="709"/>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710"/>
                                        </p:tgtEl>
                                        <p:attrNameLst>
                                          <p:attrName>style.visibility</p:attrName>
                                        </p:attrNameLst>
                                      </p:cBhvr>
                                      <p:to>
                                        <p:strVal val="visible"/>
                                      </p:to>
                                    </p:set>
                                    <p:animEffect transition="in" filter="dissolve">
                                      <p:cBhvr>
                                        <p:cTn id="19" dur="1000"/>
                                        <p:tgtEl>
                                          <p:spTgt spid="710"/>
                                        </p:tgtEl>
                                      </p:cBhvr>
                                    </p:animEffect>
                                  </p:childTnLst>
                                </p:cTn>
                              </p:par>
                            </p:childTnLst>
                          </p:cTn>
                        </p:par>
                        <p:par>
                          <p:cTn id="20" fill="hold">
                            <p:stCondLst>
                              <p:cond delay="4000"/>
                            </p:stCondLst>
                            <p:childTnLst>
                              <p:par>
                                <p:cTn id="21" presetID="9" presetClass="entr" fill="hold" grpId="5" nodeType="afterEffect">
                                  <p:stCondLst>
                                    <p:cond delay="0"/>
                                  </p:stCondLst>
                                  <p:iterate>
                                    <p:tmAbs val="0"/>
                                  </p:iterate>
                                  <p:childTnLst>
                                    <p:set>
                                      <p:cBhvr>
                                        <p:cTn id="22" fill="hold"/>
                                        <p:tgtEl>
                                          <p:spTgt spid="713"/>
                                        </p:tgtEl>
                                        <p:attrNameLst>
                                          <p:attrName>style.visibility</p:attrName>
                                        </p:attrNameLst>
                                      </p:cBhvr>
                                      <p:to>
                                        <p:strVal val="visible"/>
                                      </p:to>
                                    </p:set>
                                    <p:animEffect transition="in" filter="dissolve">
                                      <p:cBhvr>
                                        <p:cTn id="23" dur="1000"/>
                                        <p:tgtEl>
                                          <p:spTgt spid="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2" animBg="1" advAuto="0"/>
      <p:bldP spid="709" grpId="3" animBg="1" advAuto="0"/>
      <p:bldP spid="710" grpId="4" animBg="1" advAuto="0"/>
      <p:bldP spid="712" grpId="1" animBg="1" advAuto="0"/>
      <p:bldP spid="713" grpId="5" animBg="1" advAuto="0"/>
    </p:bldLst>
  </p:timing>
</p:sld>
</file>

<file path=ppt/theme/theme1.xml><?xml version="1.0" encoding="utf-8"?>
<a:theme xmlns:a="http://schemas.openxmlformats.org/drawingml/2006/main" name="untitled 3">
  <a:themeElements>
    <a:clrScheme name="untitled 3">
      <a:dk1>
        <a:srgbClr val="1A0004"/>
      </a:dk1>
      <a:lt1>
        <a:srgbClr val="474747"/>
      </a:lt1>
      <a:dk2>
        <a:srgbClr val="A7A7A7"/>
      </a:dk2>
      <a:lt2>
        <a:srgbClr val="535353"/>
      </a:lt2>
      <a:accent1>
        <a:srgbClr val="114FFB"/>
      </a:accent1>
      <a:accent2>
        <a:srgbClr val="790015"/>
      </a:accent2>
      <a:accent3>
        <a:srgbClr val="B1B1B1"/>
      </a:accent3>
      <a:accent4>
        <a:srgbClr val="DADADA"/>
      </a:accent4>
      <a:accent5>
        <a:srgbClr val="AAB2FD"/>
      </a:accent5>
      <a:accent6>
        <a:srgbClr val="6D0012"/>
      </a:accent6>
      <a:hlink>
        <a:srgbClr val="0000FF"/>
      </a:hlink>
      <a:folHlink>
        <a:srgbClr val="FF00FF"/>
      </a:folHlink>
    </a:clrScheme>
    <a:fontScheme name="untitled 3">
      <a:majorFont>
        <a:latin typeface="Times"/>
        <a:ea typeface="Times"/>
        <a:cs typeface="Times"/>
      </a:majorFont>
      <a:minorFont>
        <a:latin typeface="Helvetica"/>
        <a:ea typeface="Helvetica"/>
        <a:cs typeface="Helvetica"/>
      </a:minorFont>
    </a:fontScheme>
    <a:fmtScheme name="untitled 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ntitled 3">
  <a:themeElements>
    <a:clrScheme name="untitled 3">
      <a:dk1>
        <a:srgbClr val="000000"/>
      </a:dk1>
      <a:lt1>
        <a:srgbClr val="FFFFFF"/>
      </a:lt1>
      <a:dk2>
        <a:srgbClr val="A7A7A7"/>
      </a:dk2>
      <a:lt2>
        <a:srgbClr val="535353"/>
      </a:lt2>
      <a:accent1>
        <a:srgbClr val="114FFB"/>
      </a:accent1>
      <a:accent2>
        <a:srgbClr val="790015"/>
      </a:accent2>
      <a:accent3>
        <a:srgbClr val="B1B1B1"/>
      </a:accent3>
      <a:accent4>
        <a:srgbClr val="DADADA"/>
      </a:accent4>
      <a:accent5>
        <a:srgbClr val="AAB2FD"/>
      </a:accent5>
      <a:accent6>
        <a:srgbClr val="6D0012"/>
      </a:accent6>
      <a:hlink>
        <a:srgbClr val="0000FF"/>
      </a:hlink>
      <a:folHlink>
        <a:srgbClr val="FF00FF"/>
      </a:folHlink>
    </a:clrScheme>
    <a:fontScheme name="untitled 3">
      <a:majorFont>
        <a:latin typeface="Times"/>
        <a:ea typeface="Times"/>
        <a:cs typeface="Times"/>
      </a:majorFont>
      <a:minorFont>
        <a:latin typeface="Helvetica"/>
        <a:ea typeface="Helvetica"/>
        <a:cs typeface="Helvetica"/>
      </a:minorFont>
    </a:fontScheme>
    <a:fmtScheme name="untitled 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1A0004"/>
            </a:solidFill>
            <a:effectLst/>
            <a:uFillTx/>
            <a:latin typeface="+mj-lt"/>
            <a:ea typeface="+mj-ea"/>
            <a:cs typeface="+mj-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932</TotalTime>
  <Words>7083</Words>
  <Application>Microsoft Macintosh PowerPoint</Application>
  <PresentationFormat>On-screen Show (4:3)</PresentationFormat>
  <Paragraphs>1167</Paragraphs>
  <Slides>53</Slides>
  <Notes>51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Chicago</vt:lpstr>
      <vt:lpstr>Gulim</vt:lpstr>
      <vt:lpstr>Kosher-Normal</vt:lpstr>
      <vt:lpstr>VNI-Times</vt:lpstr>
      <vt:lpstr>Arial</vt:lpstr>
      <vt:lpstr>Comic Sans MS</vt:lpstr>
      <vt:lpstr>Cooper Black</vt:lpstr>
      <vt:lpstr>Helvetica</vt:lpstr>
      <vt:lpstr>Times</vt:lpstr>
      <vt:lpstr>Times New Roman</vt: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Kinh Thánh…Căn Bản—BibleStudyDownloads.org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21</cp:revision>
  <dcterms:modified xsi:type="dcterms:W3CDTF">2020-06-02T19:32:15Z</dcterms:modified>
</cp:coreProperties>
</file>