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5.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p:sldMasterIdLst>
    <p:sldMasterId id="2147483648" r:id="rId1"/>
    <p:sldMasterId id="2147483708" r:id="rId2"/>
    <p:sldMasterId id="2147483720" r:id="rId3"/>
  </p:sldMasterIdLst>
  <p:notesMasterIdLst>
    <p:notesMasterId r:id="rId72"/>
  </p:notesMasterIdLst>
  <p:handoutMasterIdLst>
    <p:handoutMasterId r:id="rId73"/>
  </p:handoutMasterIdLst>
  <p:sldIdLst>
    <p:sldId id="353" r:id="rId4"/>
    <p:sldId id="841" r:id="rId5"/>
    <p:sldId id="887" r:id="rId6"/>
    <p:sldId id="783" r:id="rId7"/>
    <p:sldId id="886" r:id="rId8"/>
    <p:sldId id="815" r:id="rId9"/>
    <p:sldId id="459" r:id="rId10"/>
    <p:sldId id="700" r:id="rId11"/>
    <p:sldId id="890" r:id="rId12"/>
    <p:sldId id="795" r:id="rId13"/>
    <p:sldId id="864" r:id="rId14"/>
    <p:sldId id="776" r:id="rId15"/>
    <p:sldId id="688" r:id="rId16"/>
    <p:sldId id="541" r:id="rId17"/>
    <p:sldId id="635" r:id="rId18"/>
    <p:sldId id="484" r:id="rId19"/>
    <p:sldId id="761" r:id="rId20"/>
    <p:sldId id="891" r:id="rId21"/>
    <p:sldId id="892" r:id="rId22"/>
    <p:sldId id="447" r:id="rId23"/>
    <p:sldId id="462" r:id="rId24"/>
    <p:sldId id="460" r:id="rId25"/>
    <p:sldId id="463" r:id="rId26"/>
    <p:sldId id="852" r:id="rId27"/>
    <p:sldId id="853" r:id="rId28"/>
    <p:sldId id="854" r:id="rId29"/>
    <p:sldId id="855" r:id="rId30"/>
    <p:sldId id="856" r:id="rId31"/>
    <p:sldId id="857" r:id="rId32"/>
    <p:sldId id="858" r:id="rId33"/>
    <p:sldId id="859" r:id="rId34"/>
    <p:sldId id="860" r:id="rId35"/>
    <p:sldId id="874" r:id="rId36"/>
    <p:sldId id="875" r:id="rId37"/>
    <p:sldId id="876" r:id="rId38"/>
    <p:sldId id="878" r:id="rId39"/>
    <p:sldId id="877" r:id="rId40"/>
    <p:sldId id="879" r:id="rId41"/>
    <p:sldId id="881" r:id="rId42"/>
    <p:sldId id="882" r:id="rId43"/>
    <p:sldId id="885" r:id="rId44"/>
    <p:sldId id="884" r:id="rId45"/>
    <p:sldId id="893" r:id="rId46"/>
    <p:sldId id="706" r:id="rId47"/>
    <p:sldId id="499" r:id="rId48"/>
    <p:sldId id="630" r:id="rId49"/>
    <p:sldId id="636" r:id="rId50"/>
    <p:sldId id="816" r:id="rId51"/>
    <p:sldId id="315" r:id="rId52"/>
    <p:sldId id="894" r:id="rId53"/>
    <p:sldId id="318" r:id="rId54"/>
    <p:sldId id="317" r:id="rId55"/>
    <p:sldId id="322" r:id="rId56"/>
    <p:sldId id="888" r:id="rId57"/>
    <p:sldId id="769" r:id="rId58"/>
    <p:sldId id="770" r:id="rId59"/>
    <p:sldId id="451" r:id="rId60"/>
    <p:sldId id="889" r:id="rId61"/>
    <p:sldId id="595" r:id="rId62"/>
    <p:sldId id="773" r:id="rId63"/>
    <p:sldId id="774" r:id="rId64"/>
    <p:sldId id="775" r:id="rId65"/>
    <p:sldId id="818" r:id="rId66"/>
    <p:sldId id="817" r:id="rId67"/>
    <p:sldId id="895" r:id="rId68"/>
    <p:sldId id="896" r:id="rId69"/>
    <p:sldId id="814" r:id="rId70"/>
    <p:sldId id="356" r:id="rId71"/>
  </p:sldIdLst>
  <p:sldSz cx="9144000" cy="6858000" type="screen4x3"/>
  <p:notesSz cx="6858000" cy="9144000"/>
  <p:defaultTextStyle>
    <a:defPPr>
      <a:defRPr lang="en-US"/>
    </a:defPPr>
    <a:lvl1pPr algn="ctr" rtl="0" eaLnBrk="0" fontAlgn="base" hangingPunct="0">
      <a:spcBef>
        <a:spcPct val="0"/>
      </a:spcBef>
      <a:spcAft>
        <a:spcPct val="0"/>
      </a:spcAft>
      <a:defRPr sz="2800" kern="1200">
        <a:solidFill>
          <a:srgbClr val="00DFCA"/>
        </a:solidFill>
        <a:effectLst>
          <a:outerShdw blurRad="38100" dist="38100" dir="2700000" algn="tl">
            <a:srgbClr val="000000">
              <a:alpha val="43137"/>
            </a:srgbClr>
          </a:outerShdw>
        </a:effectLst>
        <a:latin typeface="Comic Sans MS" charset="0"/>
        <a:ea typeface="ＭＳ Ｐゴシック" charset="0"/>
        <a:cs typeface="+mn-cs"/>
      </a:defRPr>
    </a:lvl1pPr>
    <a:lvl2pPr marL="457200" algn="ctr" rtl="0" eaLnBrk="0" fontAlgn="base" hangingPunct="0">
      <a:spcBef>
        <a:spcPct val="0"/>
      </a:spcBef>
      <a:spcAft>
        <a:spcPct val="0"/>
      </a:spcAft>
      <a:defRPr sz="2800" kern="1200">
        <a:solidFill>
          <a:srgbClr val="00DFCA"/>
        </a:solidFill>
        <a:effectLst>
          <a:outerShdw blurRad="38100" dist="38100" dir="2700000" algn="tl">
            <a:srgbClr val="000000">
              <a:alpha val="43137"/>
            </a:srgbClr>
          </a:outerShdw>
        </a:effectLst>
        <a:latin typeface="Comic Sans MS" charset="0"/>
        <a:ea typeface="ＭＳ Ｐゴシック" charset="0"/>
        <a:cs typeface="+mn-cs"/>
      </a:defRPr>
    </a:lvl2pPr>
    <a:lvl3pPr marL="914400" algn="ctr" rtl="0" eaLnBrk="0" fontAlgn="base" hangingPunct="0">
      <a:spcBef>
        <a:spcPct val="0"/>
      </a:spcBef>
      <a:spcAft>
        <a:spcPct val="0"/>
      </a:spcAft>
      <a:defRPr sz="2800" kern="1200">
        <a:solidFill>
          <a:srgbClr val="00DFCA"/>
        </a:solidFill>
        <a:effectLst>
          <a:outerShdw blurRad="38100" dist="38100" dir="2700000" algn="tl">
            <a:srgbClr val="000000">
              <a:alpha val="43137"/>
            </a:srgbClr>
          </a:outerShdw>
        </a:effectLst>
        <a:latin typeface="Comic Sans MS" charset="0"/>
        <a:ea typeface="ＭＳ Ｐゴシック" charset="0"/>
        <a:cs typeface="+mn-cs"/>
      </a:defRPr>
    </a:lvl3pPr>
    <a:lvl4pPr marL="1371600" algn="ctr" rtl="0" eaLnBrk="0" fontAlgn="base" hangingPunct="0">
      <a:spcBef>
        <a:spcPct val="0"/>
      </a:spcBef>
      <a:spcAft>
        <a:spcPct val="0"/>
      </a:spcAft>
      <a:defRPr sz="2800" kern="1200">
        <a:solidFill>
          <a:srgbClr val="00DFCA"/>
        </a:solidFill>
        <a:effectLst>
          <a:outerShdw blurRad="38100" dist="38100" dir="2700000" algn="tl">
            <a:srgbClr val="000000">
              <a:alpha val="43137"/>
            </a:srgbClr>
          </a:outerShdw>
        </a:effectLst>
        <a:latin typeface="Comic Sans MS" charset="0"/>
        <a:ea typeface="ＭＳ Ｐゴシック" charset="0"/>
        <a:cs typeface="+mn-cs"/>
      </a:defRPr>
    </a:lvl4pPr>
    <a:lvl5pPr marL="1828800" algn="ctr" rtl="0" eaLnBrk="0" fontAlgn="base" hangingPunct="0">
      <a:spcBef>
        <a:spcPct val="0"/>
      </a:spcBef>
      <a:spcAft>
        <a:spcPct val="0"/>
      </a:spcAft>
      <a:defRPr sz="2800" kern="1200">
        <a:solidFill>
          <a:srgbClr val="00DFCA"/>
        </a:solidFill>
        <a:effectLst>
          <a:outerShdw blurRad="38100" dist="38100" dir="2700000" algn="tl">
            <a:srgbClr val="000000">
              <a:alpha val="43137"/>
            </a:srgbClr>
          </a:outerShdw>
        </a:effectLst>
        <a:latin typeface="Comic Sans MS" charset="0"/>
        <a:ea typeface="ＭＳ Ｐゴシック" charset="0"/>
        <a:cs typeface="+mn-cs"/>
      </a:defRPr>
    </a:lvl5pPr>
    <a:lvl6pPr marL="2286000" algn="l" defTabSz="457200" rtl="0" eaLnBrk="1" latinLnBrk="0" hangingPunct="1">
      <a:defRPr sz="2800" kern="1200">
        <a:solidFill>
          <a:srgbClr val="00DFCA"/>
        </a:solidFill>
        <a:effectLst>
          <a:outerShdw blurRad="38100" dist="38100" dir="2700000" algn="tl">
            <a:srgbClr val="000000">
              <a:alpha val="43137"/>
            </a:srgbClr>
          </a:outerShdw>
        </a:effectLst>
        <a:latin typeface="Comic Sans MS" charset="0"/>
        <a:ea typeface="ＭＳ Ｐゴシック" charset="0"/>
        <a:cs typeface="+mn-cs"/>
      </a:defRPr>
    </a:lvl6pPr>
    <a:lvl7pPr marL="2743200" algn="l" defTabSz="457200" rtl="0" eaLnBrk="1" latinLnBrk="0" hangingPunct="1">
      <a:defRPr sz="2800" kern="1200">
        <a:solidFill>
          <a:srgbClr val="00DFCA"/>
        </a:solidFill>
        <a:effectLst>
          <a:outerShdw blurRad="38100" dist="38100" dir="2700000" algn="tl">
            <a:srgbClr val="000000">
              <a:alpha val="43137"/>
            </a:srgbClr>
          </a:outerShdw>
        </a:effectLst>
        <a:latin typeface="Comic Sans MS" charset="0"/>
        <a:ea typeface="ＭＳ Ｐゴシック" charset="0"/>
        <a:cs typeface="+mn-cs"/>
      </a:defRPr>
    </a:lvl7pPr>
    <a:lvl8pPr marL="3200400" algn="l" defTabSz="457200" rtl="0" eaLnBrk="1" latinLnBrk="0" hangingPunct="1">
      <a:defRPr sz="2800" kern="1200">
        <a:solidFill>
          <a:srgbClr val="00DFCA"/>
        </a:solidFill>
        <a:effectLst>
          <a:outerShdw blurRad="38100" dist="38100" dir="2700000" algn="tl">
            <a:srgbClr val="000000">
              <a:alpha val="43137"/>
            </a:srgbClr>
          </a:outerShdw>
        </a:effectLst>
        <a:latin typeface="Comic Sans MS" charset="0"/>
        <a:ea typeface="ＭＳ Ｐゴシック" charset="0"/>
        <a:cs typeface="+mn-cs"/>
      </a:defRPr>
    </a:lvl8pPr>
    <a:lvl9pPr marL="3657600" algn="l" defTabSz="457200" rtl="0" eaLnBrk="1" latinLnBrk="0" hangingPunct="1">
      <a:defRPr sz="2800" kern="1200">
        <a:solidFill>
          <a:srgbClr val="00DFCA"/>
        </a:solidFill>
        <a:effectLst>
          <a:outerShdw blurRad="38100" dist="38100" dir="2700000" algn="tl">
            <a:srgbClr val="000000">
              <a:alpha val="43137"/>
            </a:srgbClr>
          </a:outerShdw>
        </a:effectLst>
        <a:latin typeface="Comic Sans MS" charset="0"/>
        <a:ea typeface="ＭＳ Ｐゴシック" charset="0"/>
        <a:cs typeface="+mn-cs"/>
      </a:defRPr>
    </a:lvl9pPr>
  </p:defaultTextStyle>
  <p:extLst>
    <p:ext uri="{EFAFB233-063F-42B5-8137-9DF3F51BA10A}">
      <p15:sldGuideLst xmlns:p15="http://schemas.microsoft.com/office/powerpoint/2012/main">
        <p15:guide id="1" orient="horz" pos="2010">
          <p15:clr>
            <a:srgbClr val="A4A3A4"/>
          </p15:clr>
        </p15:guide>
        <p15:guide id="2" orient="horz" pos="3691">
          <p15:clr>
            <a:srgbClr val="A4A3A4"/>
          </p15:clr>
        </p15:guide>
        <p15:guide id="3" pos="5299">
          <p15:clr>
            <a:srgbClr val="A4A3A4"/>
          </p15:clr>
        </p15:guide>
        <p15:guide id="4" pos="752">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760000"/>
    <a:srgbClr val="990000"/>
    <a:srgbClr val="663300"/>
    <a:srgbClr val="02278E"/>
    <a:srgbClr val="FF0000"/>
    <a:srgbClr val="040404"/>
    <a:srgbClr val="030303"/>
    <a:srgbClr val="B2B2B2"/>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7900" autoAdjust="0"/>
    <p:restoredTop sz="94141" autoAdjust="0"/>
  </p:normalViewPr>
  <p:slideViewPr>
    <p:cSldViewPr snapToGrid="0">
      <p:cViewPr varScale="1">
        <p:scale>
          <a:sx n="145" d="100"/>
          <a:sy n="145" d="100"/>
        </p:scale>
        <p:origin x="808" y="184"/>
      </p:cViewPr>
      <p:guideLst>
        <p:guide orient="horz" pos="2010"/>
        <p:guide orient="horz" pos="3691"/>
        <p:guide pos="5299"/>
        <p:guide pos="752"/>
      </p:guideLst>
    </p:cSldViewPr>
  </p:slideViewPr>
  <p:outlineViewPr>
    <p:cViewPr>
      <p:scale>
        <a:sx n="50" d="100"/>
        <a:sy n="50" d="100"/>
      </p:scale>
      <p:origin x="0" y="0"/>
    </p:cViewPr>
  </p:outlineViewPr>
  <p:notesTextViewPr>
    <p:cViewPr>
      <p:scale>
        <a:sx n="100" d="100"/>
        <a:sy n="100" d="100"/>
      </p:scale>
      <p:origin x="0" y="0"/>
    </p:cViewPr>
  </p:notesTextViewPr>
  <p:sorterViewPr>
    <p:cViewPr>
      <p:scale>
        <a:sx n="100" d="100"/>
        <a:sy n="100" d="100"/>
      </p:scale>
      <p:origin x="0" y="13792"/>
    </p:cViewPr>
  </p:sorterViewPr>
  <p:notesViewPr>
    <p:cSldViewPr snapToGrid="0">
      <p:cViewPr varScale="1">
        <p:scale>
          <a:sx n="54" d="100"/>
          <a:sy n="54" d="100"/>
        </p:scale>
        <p:origin x="-2670" y="-10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16" Type="http://schemas.openxmlformats.org/officeDocument/2006/relationships/slide" Target="slides/slide1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presProps" Target="presProps.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handoutMaster" Target="handoutMasters/handoutMaster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theme" Target="theme/theme1.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29" Type="http://schemas.openxmlformats.org/officeDocument/2006/relationships/slide" Target="slides/slide2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ChangeArrowheads="1"/>
          </p:cNvSpPr>
          <p:nvPr/>
        </p:nvSpPr>
        <p:spPr bwMode="auto">
          <a:xfrm>
            <a:off x="6400800" y="8750300"/>
            <a:ext cx="387350" cy="301625"/>
          </a:xfrm>
          <a:prstGeom prst="rect">
            <a:avLst/>
          </a:prstGeom>
          <a:noFill/>
          <a:ln w="12700">
            <a:noFill/>
            <a:miter lim="800000"/>
            <a:headEnd/>
            <a:tailEnd/>
          </a:ln>
          <a:effectLst/>
        </p:spPr>
        <p:txBody>
          <a:bodyPr wrap="none" lIns="90487" tIns="44450" rIns="90487" bIns="44450" anchor="ctr">
            <a:spAutoFit/>
          </a:bodyPr>
          <a:lstStyle/>
          <a:p>
            <a:pPr algn="r"/>
            <a:fld id="{AF9B91E7-98E9-8D4F-951B-1E4FC55F3877}" type="slidenum">
              <a:rPr lang="en-US" sz="1400">
                <a:solidFill>
                  <a:schemeClr val="tx1"/>
                </a:solidFill>
                <a:effectLst/>
                <a:latin typeface="Times" charset="0"/>
              </a:rPr>
              <a:pPr algn="r"/>
              <a:t>‹#›</a:t>
            </a:fld>
            <a:endParaRPr lang="en-US" sz="1400">
              <a:solidFill>
                <a:schemeClr val="tx1"/>
              </a:solidFill>
              <a:effectLst/>
              <a:latin typeface="Times" charset="0"/>
            </a:endParaRPr>
          </a:p>
        </p:txBody>
      </p:sp>
    </p:spTree>
    <p:extLst>
      <p:ext uri="{BB962C8B-B14F-4D97-AF65-F5344CB8AC3E}">
        <p14:creationId xmlns:p14="http://schemas.microsoft.com/office/powerpoint/2010/main" val="253596874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8850" name="Rectangle 2"/>
          <p:cNvSpPr>
            <a:spLocks noGrp="1" noRot="1" noChangeAspect="1" noChangeArrowheads="1" noTextEdit="1"/>
          </p:cNvSpPr>
          <p:nvPr>
            <p:ph type="sldImg" idx="2"/>
          </p:nvPr>
        </p:nvSpPr>
        <p:spPr bwMode="auto">
          <a:xfrm>
            <a:off x="1149350" y="692150"/>
            <a:ext cx="4559300" cy="3416300"/>
          </a:xfrm>
          <a:prstGeom prst="rect">
            <a:avLst/>
          </a:prstGeom>
          <a:noFill/>
          <a:ln w="12700">
            <a:solidFill>
              <a:schemeClr val="tx1"/>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051" name="Rectangle 3"/>
          <p:cNvSpPr>
            <a:spLocks noGrp="1" noChangeArrowheads="1"/>
          </p:cNvSpPr>
          <p:nvPr>
            <p:ph type="body" sz="quarter" idx="3"/>
          </p:nvPr>
        </p:nvSpPr>
        <p:spPr bwMode="auto">
          <a:xfrm>
            <a:off x="914400" y="4343400"/>
            <a:ext cx="5029200" cy="4114800"/>
          </a:xfrm>
          <a:prstGeom prst="rect">
            <a:avLst/>
          </a:prstGeom>
          <a:noFill/>
          <a:ln w="12700">
            <a:noFill/>
            <a:miter lim="800000"/>
            <a:headEnd/>
            <a:tailEnd/>
          </a:ln>
          <a:effectLst/>
        </p:spPr>
        <p:txBody>
          <a:bodyPr vert="horz" wrap="square" lIns="90487" tIns="44450" rIns="90487" bIns="4445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052" name="Rectangle 4"/>
          <p:cNvSpPr>
            <a:spLocks noChangeArrowheads="1"/>
          </p:cNvSpPr>
          <p:nvPr/>
        </p:nvSpPr>
        <p:spPr bwMode="auto">
          <a:xfrm>
            <a:off x="6400800" y="8750300"/>
            <a:ext cx="387350" cy="301625"/>
          </a:xfrm>
          <a:prstGeom prst="rect">
            <a:avLst/>
          </a:prstGeom>
          <a:noFill/>
          <a:ln w="12700">
            <a:noFill/>
            <a:miter lim="800000"/>
            <a:headEnd/>
            <a:tailEnd/>
          </a:ln>
          <a:effectLst/>
        </p:spPr>
        <p:txBody>
          <a:bodyPr wrap="none" lIns="90487" tIns="44450" rIns="90487" bIns="44450" anchor="ctr">
            <a:spAutoFit/>
          </a:bodyPr>
          <a:lstStyle/>
          <a:p>
            <a:pPr algn="r"/>
            <a:fld id="{D5FBF036-6607-F049-B224-6A28837370A7}" type="slidenum">
              <a:rPr lang="en-US" sz="1400">
                <a:solidFill>
                  <a:schemeClr val="tx1"/>
                </a:solidFill>
                <a:effectLst/>
                <a:latin typeface="Times" charset="0"/>
              </a:rPr>
              <a:pPr algn="r"/>
              <a:t>‹#›</a:t>
            </a:fld>
            <a:endParaRPr lang="en-US" sz="1400">
              <a:solidFill>
                <a:schemeClr val="tx1"/>
              </a:solidFill>
              <a:effectLst/>
              <a:latin typeface="Times" charset="0"/>
            </a:endParaRPr>
          </a:p>
        </p:txBody>
      </p:sp>
    </p:spTree>
    <p:extLst>
      <p:ext uri="{BB962C8B-B14F-4D97-AF65-F5344CB8AC3E}">
        <p14:creationId xmlns:p14="http://schemas.microsoft.com/office/powerpoint/2010/main" val="118487663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charset="0"/>
        <a:ea typeface="ＭＳ Ｐゴシック" charset="0"/>
        <a:cs typeface="+mn-cs"/>
      </a:defRPr>
    </a:lvl1pPr>
    <a:lvl2pPr marL="457200" algn="l" rtl="0" eaLnBrk="0" fontAlgn="base" hangingPunct="0">
      <a:spcBef>
        <a:spcPct val="30000"/>
      </a:spcBef>
      <a:spcAft>
        <a:spcPct val="0"/>
      </a:spcAft>
      <a:defRPr sz="1200" kern="1200">
        <a:solidFill>
          <a:schemeClr val="tx1"/>
        </a:solidFill>
        <a:latin typeface="Times"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Times"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Times"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Times" charset="0"/>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Rot="1" noChangeAspect="1" noChangeArrowheads="1" noTextEdit="1"/>
          </p:cNvSpPr>
          <p:nvPr>
            <p:ph type="sldImg"/>
          </p:nvPr>
        </p:nvSpPr>
        <p:spPr>
          <a:xfrm>
            <a:off x="1150938" y="692150"/>
            <a:ext cx="4556125" cy="3416300"/>
          </a:xfrm>
          <a:ln/>
        </p:spPr>
      </p:sp>
      <p:sp>
        <p:nvSpPr>
          <p:cNvPr id="7987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lvl="1"/>
            <a:r>
              <a:rPr lang="en-US" b="1"/>
              <a:t>Here in this Middle Eastern land – bordering the Persian Gulf --</a:t>
            </a:r>
          </a:p>
          <a:p>
            <a:pPr lvl="1"/>
            <a:r>
              <a:rPr lang="en-US" b="1"/>
              <a:t>were some of the earliest beginnings of mankind</a:t>
            </a:r>
            <a:r>
              <a:rPr lang="ja-JP" altLang="en-US" b="1"/>
              <a:t>’</a:t>
            </a:r>
            <a:r>
              <a:rPr lang="en-US" b="1"/>
              <a:t>s discovery of an intellectual life.  </a:t>
            </a:r>
          </a:p>
          <a:p>
            <a:pPr lvl="1"/>
            <a:r>
              <a:rPr lang="en-US" b="1"/>
              <a:t>////	In this triangular shaped valley, </a:t>
            </a:r>
          </a:p>
          <a:p>
            <a:pPr lvl="1"/>
            <a:r>
              <a:rPr lang="en-US" b="1"/>
              <a:t>////	called the Mesopotamian Basin,  </a:t>
            </a:r>
          </a:p>
          <a:p>
            <a:pPr lvl="1"/>
            <a:r>
              <a:rPr lang="en-US" b="1"/>
              <a:t>////	the ancient Sumerians presented us the gifts of writing and the wheel.  And here we see </a:t>
            </a:r>
          </a:p>
          <a:p>
            <a:pPr lvl="1"/>
            <a:r>
              <a:rPr lang="en-US" b="1"/>
              <a:t>////	the beginnings of basic concepts of civilization…of law…of medicine… of astronomy and architecture.  </a:t>
            </a:r>
          </a:p>
          <a:p>
            <a:r>
              <a:rPr lang="en-US"/>
              <a:t>////	Archaeologists have also found evidence of some of the very earliest urban centers…</a:t>
            </a:r>
          </a:p>
          <a:p>
            <a:r>
              <a:rPr lang="en-US"/>
              <a:t>the communities and the cities that, through time, have led directly to the civilization and cultures we know today.</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a:xfrm>
            <a:off x="1150938" y="692150"/>
            <a:ext cx="4556125" cy="3416300"/>
          </a:xfrm>
          <a:ln/>
        </p:spPr>
      </p:sp>
      <p:sp>
        <p:nvSpPr>
          <p:cNvPr id="80899"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t>Giao ước A1praham (GA)</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Rot="1" noChangeAspect="1" noChangeArrowheads="1" noTextEdit="1"/>
          </p:cNvSpPr>
          <p:nvPr>
            <p:ph type="sldImg"/>
          </p:nvPr>
        </p:nvSpPr>
        <p:spPr>
          <a:xfrm>
            <a:off x="1150938" y="692150"/>
            <a:ext cx="4556125" cy="3416300"/>
          </a:xfrm>
          <a:ln/>
        </p:spPr>
      </p:sp>
      <p:sp>
        <p:nvSpPr>
          <p:cNvPr id="8192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t>Now study this plan of organization…the down-to-earth meaning of those three promises…the L-S-B on ABRAHAM</a:t>
            </a:r>
            <a:r>
              <a:rPr lang="ja-JP" altLang="en-US" b="1"/>
              <a:t>’</a:t>
            </a:r>
            <a:r>
              <a:rPr lang="en-US" b="1"/>
              <a:t>s folder… </a:t>
            </a:r>
          </a:p>
          <a:p>
            <a:r>
              <a:rPr lang="en-US" b="1"/>
              <a:t>////	First…PROMISE #1: GENESIS 12:1...A LAND — real estate, a geographic inheritance that most Jewish people respect politically to this present day.</a:t>
            </a:r>
          </a:p>
          <a:p>
            <a:r>
              <a:rPr lang="en-US" b="1"/>
              <a:t> ////	PROMISE #2: GENESIS 12:2...A SEED —  a long line of descendants...especially interesting because at the time the Promise is given, ABRAHAM and SARAH are approaching old age and yet they have never had children. </a:t>
            </a:r>
          </a:p>
          <a:p>
            <a:r>
              <a:rPr lang="en-US" b="1"/>
              <a:t>////	The final PROMISE, Number 3: GENESIS 12:3...A BLESSING promised to Abraham personally and to his descendants. Furthermore, God promises that, through His blessing to ABRAHAM, </a:t>
            </a:r>
            <a:r>
              <a:rPr lang="en-US" b="1" i="1" u="sng"/>
              <a:t>all the families of the earth will be blessed…NOT JUST ABRAHAM</a:t>
            </a:r>
            <a:r>
              <a:rPr lang="ja-JP" altLang="en-US" b="1" i="1" u="sng"/>
              <a:t>’</a:t>
            </a:r>
            <a:r>
              <a:rPr lang="en-US" b="1" i="1" u="sng"/>
              <a:t>S descendants!  </a:t>
            </a:r>
            <a:r>
              <a:rPr lang="en-US" b="1"/>
              <a:t>Notice that wording! It</a:t>
            </a:r>
            <a:r>
              <a:rPr lang="ja-JP" altLang="en-US" b="1"/>
              <a:t>’</a:t>
            </a:r>
            <a:r>
              <a:rPr lang="en-US" b="1"/>
              <a:t>s important to an understanding of GRACE!</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Rot="1" noChangeAspect="1" noChangeArrowheads="1" noTextEdit="1"/>
          </p:cNvSpPr>
          <p:nvPr>
            <p:ph type="sldImg"/>
          </p:nvPr>
        </p:nvSpPr>
        <p:spPr>
          <a:xfrm>
            <a:off x="1150938" y="692150"/>
            <a:ext cx="4556125" cy="3416300"/>
          </a:xfrm>
          <a:ln/>
        </p:spPr>
      </p:sp>
      <p:sp>
        <p:nvSpPr>
          <p:cNvPr id="8294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t>Now...to the basic outline of the promise...L-S-B-...for LAND, SEED, and BLESSING...we can also add these basic concepts...three additional ideas that describe the characteristics of that Abrahamic Promise...</a:t>
            </a:r>
          </a:p>
          <a:p>
            <a:r>
              <a:rPr lang="en-US" b="1"/>
              <a:t>////	First…that great promise was -- and is -- LITERAL in that the words mean exactly what they say.</a:t>
            </a:r>
          </a:p>
          <a:p>
            <a:r>
              <a:rPr lang="en-US" b="1"/>
              <a:t>////	It is also ETERNAL, an unending arrangement, guaranteed by the maker of the contract, God Himself.  And finally...</a:t>
            </a:r>
          </a:p>
          <a:p>
            <a:r>
              <a:rPr lang="en-US" b="1"/>
              <a:t>////	It is UNCONDITIONAL...indicating that no matter what Abraham or his descendants might do in the future, God would, in time…REPEAT: IN TIME…fulfill every element of His promises.</a:t>
            </a:r>
          </a:p>
          <a:p>
            <a:r>
              <a:rPr lang="en-US" b="1"/>
              <a:t>As we move farther through this story, we'll come to see how the entire Bible is built on that set of unconditional and foundational promises.... soon to become a legal contract between God and his friend, Abraham.</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Rot="1" noChangeAspect="1" noChangeArrowheads="1" noTextEdit="1"/>
          </p:cNvSpPr>
          <p:nvPr>
            <p:ph type="sldImg"/>
          </p:nvPr>
        </p:nvSpPr>
        <p:spPr>
          <a:xfrm>
            <a:off x="1150938" y="692150"/>
            <a:ext cx="4556125" cy="3416300"/>
          </a:xfrm>
          <a:ln/>
        </p:spPr>
      </p:sp>
      <p:sp>
        <p:nvSpPr>
          <p:cNvPr id="8397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t>And here is that Land today…but only a portion of God</a:t>
            </a:r>
            <a:r>
              <a:rPr lang="ja-JP" altLang="en-US" b="1"/>
              <a:t>’</a:t>
            </a:r>
            <a:r>
              <a:rPr lang="en-US" b="1"/>
              <a:t>s promise to Abraham…this lush location along Israel</a:t>
            </a:r>
            <a:r>
              <a:rPr lang="ja-JP" altLang="en-US" b="1"/>
              <a:t>’</a:t>
            </a:r>
            <a:r>
              <a:rPr lang="en-US" b="1"/>
              <a:t>s Jordan River.</a:t>
            </a:r>
          </a:p>
          <a:p>
            <a:r>
              <a:rPr lang="en-US" b="1"/>
              <a:t>////	the Land of his promised inheritance!  From the fertile north to the desolate south…</a:t>
            </a:r>
            <a:r>
              <a:rPr lang="ja-JP" altLang="en-US" b="1"/>
              <a:t>”</a:t>
            </a:r>
            <a:r>
              <a:rPr lang="en-US" b="1"/>
              <a:t>milk and honey</a:t>
            </a:r>
            <a:r>
              <a:rPr lang="ja-JP" altLang="en-US" b="1"/>
              <a:t>”</a:t>
            </a:r>
            <a:r>
              <a:rPr lang="en-US" b="1"/>
              <a:t> are only the start of the blessings of this special piece of earth</a:t>
            </a:r>
            <a:r>
              <a:rPr lang="ja-JP" altLang="en-US" b="1"/>
              <a:t>’</a:t>
            </a:r>
            <a:r>
              <a:rPr lang="en-US" b="1"/>
              <a:t>s real estate.</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Rot="1" noChangeAspect="1" noChangeArrowheads="1" noTextEdit="1"/>
          </p:cNvSpPr>
          <p:nvPr>
            <p:ph type="sldImg"/>
          </p:nvPr>
        </p:nvSpPr>
        <p:spPr>
          <a:xfrm>
            <a:off x="1150938" y="692150"/>
            <a:ext cx="4556125" cy="3416300"/>
          </a:xfrm>
          <a:ln/>
        </p:spPr>
      </p:sp>
      <p:sp>
        <p:nvSpPr>
          <p:cNvPr id="8499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Rot="1" noChangeAspect="1" noChangeArrowheads="1" noTextEdit="1"/>
          </p:cNvSpPr>
          <p:nvPr>
            <p:ph type="sldImg"/>
          </p:nvPr>
        </p:nvSpPr>
        <p:spPr>
          <a:xfrm>
            <a:off x="1150938" y="692150"/>
            <a:ext cx="4556125" cy="3416300"/>
          </a:xfrm>
          <a:solidFill>
            <a:srgbClr val="FFFFFF"/>
          </a:solidFill>
          <a:ln/>
        </p:spPr>
      </p:sp>
      <p:sp>
        <p:nvSpPr>
          <p:cNvPr id="860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3377"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71324B6-FDDF-1C4A-836C-81FE79EAEFB4}"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613378" name="Rectangle 2"/>
          <p:cNvSpPr>
            <a:spLocks noGrp="1" noRot="1" noChangeAspect="1" noChangeArrowheads="1"/>
          </p:cNvSpPr>
          <p:nvPr>
            <p:ph type="sldImg"/>
          </p:nvPr>
        </p:nvSpPr>
        <p:spPr>
          <a:xfrm>
            <a:off x="1150938" y="692150"/>
            <a:ext cx="4556125" cy="3416300"/>
          </a:xfrm>
          <a:solidFill>
            <a:srgbClr val="FFFFFF"/>
          </a:solidFill>
          <a:ln/>
        </p:spPr>
      </p:sp>
      <p:sp>
        <p:nvSpPr>
          <p:cNvPr id="6133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Bible Basically </a:t>
            </a:r>
            <a:r>
              <a:rPr lang="en-US" baseline="0" dirty="0">
                <a:latin typeface="Arial" charset="0"/>
                <a:ea typeface="ＭＳ Ｐゴシック" charset="0"/>
                <a:cs typeface="ＭＳ Ｐゴシック" charset="0"/>
              </a:rPr>
              <a:t>VN</a:t>
            </a:r>
          </a:p>
          <a:p>
            <a:pPr eaLnBrk="1" hangingPunct="1"/>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39136962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240197778"/>
      </p:ext>
    </p:extLst>
  </p:cSld>
  <p:clrMapOvr>
    <a:masterClrMapping/>
  </p:clrMapOvr>
  <p:transition>
    <p:wheel spokes="0"/>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4" name="Rectangle 3"/>
          <p:cNvSpPr/>
          <p:nvPr userDrawn="1"/>
        </p:nvSpPr>
        <p:spPr bwMode="auto">
          <a:xfrm>
            <a:off x="7588250" y="6575425"/>
            <a:ext cx="617538" cy="282575"/>
          </a:xfrm>
          <a:prstGeom prst="rect">
            <a:avLst/>
          </a:prstGeom>
          <a:solidFill>
            <a:srgbClr val="640000"/>
          </a:solidFill>
          <a:ln w="9525" cap="flat" cmpd="sng" algn="ctr">
            <a:noFill/>
            <a:prstDash val="solid"/>
            <a:round/>
            <a:headEnd type="none" w="med" len="med"/>
            <a:tailEnd type="none" w="med" len="med"/>
          </a:ln>
          <a:effectLst/>
        </p:spPr>
        <p:txBody>
          <a:bodyPr/>
          <a:lstStyle>
            <a:defPPr>
              <a:defRPr lang="en-US"/>
            </a:defPPr>
            <a:lvl1pPr algn="l" rtl="0" eaLnBrk="0" fontAlgn="base" hangingPunct="0">
              <a:spcBef>
                <a:spcPct val="0"/>
              </a:spcBef>
              <a:spcAft>
                <a:spcPct val="0"/>
              </a:spcAft>
              <a:defRPr sz="2400" kern="1200">
                <a:solidFill>
                  <a:schemeClr val="tx1"/>
                </a:solidFill>
                <a:latin typeface="Arial" charset="0"/>
                <a:ea typeface="MS PGothic" pitchFamily="34" charset="-128"/>
                <a:cs typeface="+mn-cs"/>
              </a:defRPr>
            </a:lvl1pPr>
            <a:lvl2pPr marL="457200" algn="l" rtl="0" eaLnBrk="0" fontAlgn="base" hangingPunct="0">
              <a:spcBef>
                <a:spcPct val="0"/>
              </a:spcBef>
              <a:spcAft>
                <a:spcPct val="0"/>
              </a:spcAft>
              <a:defRPr sz="2400" kern="1200">
                <a:solidFill>
                  <a:schemeClr val="tx1"/>
                </a:solidFill>
                <a:latin typeface="Arial" charset="0"/>
                <a:ea typeface="MS PGothic" pitchFamily="34" charset="-128"/>
                <a:cs typeface="+mn-cs"/>
              </a:defRPr>
            </a:lvl2pPr>
            <a:lvl3pPr marL="914400" algn="l" rtl="0" eaLnBrk="0" fontAlgn="base" hangingPunct="0">
              <a:spcBef>
                <a:spcPct val="0"/>
              </a:spcBef>
              <a:spcAft>
                <a:spcPct val="0"/>
              </a:spcAft>
              <a:defRPr sz="2400" kern="1200">
                <a:solidFill>
                  <a:schemeClr val="tx1"/>
                </a:solidFill>
                <a:latin typeface="Arial" charset="0"/>
                <a:ea typeface="MS PGothic" pitchFamily="34" charset="-128"/>
                <a:cs typeface="+mn-cs"/>
              </a:defRPr>
            </a:lvl3pPr>
            <a:lvl4pPr marL="1371600" algn="l" rtl="0" eaLnBrk="0" fontAlgn="base" hangingPunct="0">
              <a:spcBef>
                <a:spcPct val="0"/>
              </a:spcBef>
              <a:spcAft>
                <a:spcPct val="0"/>
              </a:spcAft>
              <a:defRPr sz="2400" kern="1200">
                <a:solidFill>
                  <a:schemeClr val="tx1"/>
                </a:solidFill>
                <a:latin typeface="Arial" charset="0"/>
                <a:ea typeface="MS PGothic" pitchFamily="34" charset="-128"/>
                <a:cs typeface="+mn-cs"/>
              </a:defRPr>
            </a:lvl4pPr>
            <a:lvl5pPr marL="1828800" algn="l" rtl="0" eaLnBrk="0" fontAlgn="base" hangingPunct="0">
              <a:spcBef>
                <a:spcPct val="0"/>
              </a:spcBef>
              <a:spcAft>
                <a:spcPct val="0"/>
              </a:spcAft>
              <a:defRPr sz="2400" kern="1200">
                <a:solidFill>
                  <a:schemeClr val="tx1"/>
                </a:solidFill>
                <a:latin typeface="Arial" charset="0"/>
                <a:ea typeface="MS PGothic" pitchFamily="34" charset="-128"/>
                <a:cs typeface="+mn-cs"/>
              </a:defRPr>
            </a:lvl5pPr>
            <a:lvl6pPr marL="2286000" algn="l" defTabSz="914400" rtl="0" eaLnBrk="1" latinLnBrk="0" hangingPunct="1">
              <a:defRPr sz="2400" kern="1200">
                <a:solidFill>
                  <a:schemeClr val="tx1"/>
                </a:solidFill>
                <a:latin typeface="Arial" charset="0"/>
                <a:ea typeface="MS PGothic" pitchFamily="34" charset="-128"/>
                <a:cs typeface="+mn-cs"/>
              </a:defRPr>
            </a:lvl6pPr>
            <a:lvl7pPr marL="2743200" algn="l" defTabSz="914400" rtl="0" eaLnBrk="1" latinLnBrk="0" hangingPunct="1">
              <a:defRPr sz="2400" kern="1200">
                <a:solidFill>
                  <a:schemeClr val="tx1"/>
                </a:solidFill>
                <a:latin typeface="Arial" charset="0"/>
                <a:ea typeface="MS PGothic" pitchFamily="34" charset="-128"/>
                <a:cs typeface="+mn-cs"/>
              </a:defRPr>
            </a:lvl7pPr>
            <a:lvl8pPr marL="3200400" algn="l" defTabSz="914400" rtl="0" eaLnBrk="1" latinLnBrk="0" hangingPunct="1">
              <a:defRPr sz="2400" kern="1200">
                <a:solidFill>
                  <a:schemeClr val="tx1"/>
                </a:solidFill>
                <a:latin typeface="Arial" charset="0"/>
                <a:ea typeface="MS PGothic" pitchFamily="34" charset="-128"/>
                <a:cs typeface="+mn-cs"/>
              </a:defRPr>
            </a:lvl8pPr>
            <a:lvl9pPr marL="3657600" algn="l" defTabSz="914400" rtl="0" eaLnBrk="1" latinLnBrk="0" hangingPunct="1">
              <a:defRPr sz="2400" kern="1200">
                <a:solidFill>
                  <a:schemeClr val="tx1"/>
                </a:solidFill>
                <a:latin typeface="Arial" charset="0"/>
                <a:ea typeface="MS PGothic" pitchFamily="34" charset="-128"/>
                <a:cs typeface="+mn-cs"/>
              </a:defRPr>
            </a:lvl9pPr>
          </a:lstStyle>
          <a:p>
            <a:pPr>
              <a:defRPr/>
            </a:pPr>
            <a:endParaRPr lang="en-US">
              <a:ea typeface="ＭＳ Ｐゴシック" pitchFamily="34" charset="-128"/>
            </a:endParaRPr>
          </a:p>
        </p:txBody>
      </p:sp>
      <p:sp>
        <p:nvSpPr>
          <p:cNvPr id="5" name="Rectangle 4"/>
          <p:cNvSpPr>
            <a:spLocks noChangeArrowheads="1"/>
          </p:cNvSpPr>
          <p:nvPr userDrawn="1"/>
        </p:nvSpPr>
        <p:spPr bwMode="auto">
          <a:xfrm>
            <a:off x="7466013" y="6511925"/>
            <a:ext cx="820737" cy="246063"/>
          </a:xfrm>
          <a:prstGeom prst="rect">
            <a:avLst/>
          </a:prstGeom>
          <a:noFill/>
          <a:ln w="12700">
            <a:noFill/>
            <a:miter lim="800000"/>
            <a:headEnd/>
            <a:tailEnd/>
          </a:ln>
          <a:effectLst/>
        </p:spPr>
        <p:txBody>
          <a:bodyPr wrap="none" anchor="ctr">
            <a:spAutoFit/>
          </a:bodyPr>
          <a:lstStyle/>
          <a:p>
            <a:pPr algn="l"/>
            <a:r>
              <a:rPr lang="en-US" sz="1000" b="1">
                <a:solidFill>
                  <a:schemeClr val="tx1"/>
                </a:solidFill>
                <a:effectLst>
                  <a:outerShdw blurRad="38100" dist="38100" dir="2700000" algn="tl">
                    <a:srgbClr val="000000"/>
                  </a:outerShdw>
                </a:effectLst>
                <a:cs typeface="ＭＳ Ｐゴシック" charset="0"/>
              </a:rPr>
              <a:t>9.65.03b.</a:t>
            </a:r>
          </a:p>
        </p:txBody>
      </p:sp>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50611051"/>
      </p:ext>
    </p:extLst>
  </p:cSld>
  <p:clrMapOvr>
    <a:masterClrMapping/>
  </p:clrMapOvr>
  <p:transition>
    <p:wheel spokes="0"/>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4" name="Rectangle 3"/>
          <p:cNvSpPr/>
          <p:nvPr userDrawn="1"/>
        </p:nvSpPr>
        <p:spPr bwMode="auto">
          <a:xfrm>
            <a:off x="7588250" y="6575425"/>
            <a:ext cx="617538" cy="282575"/>
          </a:xfrm>
          <a:prstGeom prst="rect">
            <a:avLst/>
          </a:prstGeom>
          <a:solidFill>
            <a:srgbClr val="640000"/>
          </a:solidFill>
          <a:ln w="9525" cap="flat" cmpd="sng" algn="ctr">
            <a:noFill/>
            <a:prstDash val="solid"/>
            <a:round/>
            <a:headEnd type="none" w="med" len="med"/>
            <a:tailEnd type="none" w="med" len="med"/>
          </a:ln>
          <a:effectLst/>
        </p:spPr>
        <p:txBody>
          <a:bodyPr/>
          <a:lstStyle>
            <a:defPPr>
              <a:defRPr lang="en-US"/>
            </a:defPPr>
            <a:lvl1pPr algn="l" rtl="0" eaLnBrk="0" fontAlgn="base" hangingPunct="0">
              <a:spcBef>
                <a:spcPct val="0"/>
              </a:spcBef>
              <a:spcAft>
                <a:spcPct val="0"/>
              </a:spcAft>
              <a:defRPr sz="2400" kern="1200">
                <a:solidFill>
                  <a:schemeClr val="tx1"/>
                </a:solidFill>
                <a:latin typeface="Arial" charset="0"/>
                <a:ea typeface="MS PGothic" pitchFamily="34" charset="-128"/>
                <a:cs typeface="+mn-cs"/>
              </a:defRPr>
            </a:lvl1pPr>
            <a:lvl2pPr marL="457200" algn="l" rtl="0" eaLnBrk="0" fontAlgn="base" hangingPunct="0">
              <a:spcBef>
                <a:spcPct val="0"/>
              </a:spcBef>
              <a:spcAft>
                <a:spcPct val="0"/>
              </a:spcAft>
              <a:defRPr sz="2400" kern="1200">
                <a:solidFill>
                  <a:schemeClr val="tx1"/>
                </a:solidFill>
                <a:latin typeface="Arial" charset="0"/>
                <a:ea typeface="MS PGothic" pitchFamily="34" charset="-128"/>
                <a:cs typeface="+mn-cs"/>
              </a:defRPr>
            </a:lvl2pPr>
            <a:lvl3pPr marL="914400" algn="l" rtl="0" eaLnBrk="0" fontAlgn="base" hangingPunct="0">
              <a:spcBef>
                <a:spcPct val="0"/>
              </a:spcBef>
              <a:spcAft>
                <a:spcPct val="0"/>
              </a:spcAft>
              <a:defRPr sz="2400" kern="1200">
                <a:solidFill>
                  <a:schemeClr val="tx1"/>
                </a:solidFill>
                <a:latin typeface="Arial" charset="0"/>
                <a:ea typeface="MS PGothic" pitchFamily="34" charset="-128"/>
                <a:cs typeface="+mn-cs"/>
              </a:defRPr>
            </a:lvl3pPr>
            <a:lvl4pPr marL="1371600" algn="l" rtl="0" eaLnBrk="0" fontAlgn="base" hangingPunct="0">
              <a:spcBef>
                <a:spcPct val="0"/>
              </a:spcBef>
              <a:spcAft>
                <a:spcPct val="0"/>
              </a:spcAft>
              <a:defRPr sz="2400" kern="1200">
                <a:solidFill>
                  <a:schemeClr val="tx1"/>
                </a:solidFill>
                <a:latin typeface="Arial" charset="0"/>
                <a:ea typeface="MS PGothic" pitchFamily="34" charset="-128"/>
                <a:cs typeface="+mn-cs"/>
              </a:defRPr>
            </a:lvl4pPr>
            <a:lvl5pPr marL="1828800" algn="l" rtl="0" eaLnBrk="0" fontAlgn="base" hangingPunct="0">
              <a:spcBef>
                <a:spcPct val="0"/>
              </a:spcBef>
              <a:spcAft>
                <a:spcPct val="0"/>
              </a:spcAft>
              <a:defRPr sz="2400" kern="1200">
                <a:solidFill>
                  <a:schemeClr val="tx1"/>
                </a:solidFill>
                <a:latin typeface="Arial" charset="0"/>
                <a:ea typeface="MS PGothic" pitchFamily="34" charset="-128"/>
                <a:cs typeface="+mn-cs"/>
              </a:defRPr>
            </a:lvl5pPr>
            <a:lvl6pPr marL="2286000" algn="l" defTabSz="914400" rtl="0" eaLnBrk="1" latinLnBrk="0" hangingPunct="1">
              <a:defRPr sz="2400" kern="1200">
                <a:solidFill>
                  <a:schemeClr val="tx1"/>
                </a:solidFill>
                <a:latin typeface="Arial" charset="0"/>
                <a:ea typeface="MS PGothic" pitchFamily="34" charset="-128"/>
                <a:cs typeface="+mn-cs"/>
              </a:defRPr>
            </a:lvl6pPr>
            <a:lvl7pPr marL="2743200" algn="l" defTabSz="914400" rtl="0" eaLnBrk="1" latinLnBrk="0" hangingPunct="1">
              <a:defRPr sz="2400" kern="1200">
                <a:solidFill>
                  <a:schemeClr val="tx1"/>
                </a:solidFill>
                <a:latin typeface="Arial" charset="0"/>
                <a:ea typeface="MS PGothic" pitchFamily="34" charset="-128"/>
                <a:cs typeface="+mn-cs"/>
              </a:defRPr>
            </a:lvl7pPr>
            <a:lvl8pPr marL="3200400" algn="l" defTabSz="914400" rtl="0" eaLnBrk="1" latinLnBrk="0" hangingPunct="1">
              <a:defRPr sz="2400" kern="1200">
                <a:solidFill>
                  <a:schemeClr val="tx1"/>
                </a:solidFill>
                <a:latin typeface="Arial" charset="0"/>
                <a:ea typeface="MS PGothic" pitchFamily="34" charset="-128"/>
                <a:cs typeface="+mn-cs"/>
              </a:defRPr>
            </a:lvl8pPr>
            <a:lvl9pPr marL="3657600" algn="l" defTabSz="914400" rtl="0" eaLnBrk="1" latinLnBrk="0" hangingPunct="1">
              <a:defRPr sz="2400" kern="1200">
                <a:solidFill>
                  <a:schemeClr val="tx1"/>
                </a:solidFill>
                <a:latin typeface="Arial" charset="0"/>
                <a:ea typeface="MS PGothic" pitchFamily="34" charset="-128"/>
                <a:cs typeface="+mn-cs"/>
              </a:defRPr>
            </a:lvl9pPr>
          </a:lstStyle>
          <a:p>
            <a:pPr>
              <a:defRPr/>
            </a:pPr>
            <a:endParaRPr lang="en-US">
              <a:ea typeface="ＭＳ Ｐゴシック" pitchFamily="34" charset="-128"/>
            </a:endParaRPr>
          </a:p>
        </p:txBody>
      </p:sp>
      <p:sp>
        <p:nvSpPr>
          <p:cNvPr id="5" name="Rectangle 4"/>
          <p:cNvSpPr>
            <a:spLocks noChangeArrowheads="1"/>
          </p:cNvSpPr>
          <p:nvPr userDrawn="1"/>
        </p:nvSpPr>
        <p:spPr bwMode="auto">
          <a:xfrm>
            <a:off x="7466013" y="6511925"/>
            <a:ext cx="820737" cy="246063"/>
          </a:xfrm>
          <a:prstGeom prst="rect">
            <a:avLst/>
          </a:prstGeom>
          <a:noFill/>
          <a:ln w="12700">
            <a:noFill/>
            <a:miter lim="800000"/>
            <a:headEnd/>
            <a:tailEnd/>
          </a:ln>
          <a:effectLst/>
        </p:spPr>
        <p:txBody>
          <a:bodyPr wrap="none" anchor="ctr">
            <a:spAutoFit/>
          </a:bodyPr>
          <a:lstStyle/>
          <a:p>
            <a:pPr algn="l"/>
            <a:r>
              <a:rPr lang="en-US" sz="1000" b="1">
                <a:solidFill>
                  <a:schemeClr val="tx1"/>
                </a:solidFill>
                <a:effectLst>
                  <a:outerShdw blurRad="38100" dist="38100" dir="2700000" algn="tl">
                    <a:srgbClr val="000000"/>
                  </a:outerShdw>
                </a:effectLst>
                <a:cs typeface="ＭＳ Ｐゴシック" charset="0"/>
              </a:rPr>
              <a:t>9.65.03b.</a:t>
            </a:r>
          </a:p>
        </p:txBody>
      </p:sp>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18054876"/>
      </p:ext>
    </p:extLst>
  </p:cSld>
  <p:clrMapOvr>
    <a:masterClrMapping/>
  </p:clrMapOvr>
  <p:transition>
    <p:wheel spokes="0"/>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1E46EC3-FBF1-0046-94E7-99DD7FAEE88F}" type="slidenum">
              <a:rPr lang="en-US"/>
              <a:pPr>
                <a:defRPr/>
              </a:pPr>
              <a:t>‹#›</a:t>
            </a:fld>
            <a:endParaRPr lang="en-US"/>
          </a:p>
        </p:txBody>
      </p:sp>
    </p:spTree>
    <p:extLst>
      <p:ext uri="{BB962C8B-B14F-4D97-AF65-F5344CB8AC3E}">
        <p14:creationId xmlns:p14="http://schemas.microsoft.com/office/powerpoint/2010/main" val="29787889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6F2590B-E283-3144-A7DF-7B0DC5DA30B0}" type="slidenum">
              <a:rPr lang="en-US"/>
              <a:pPr>
                <a:defRPr/>
              </a:pPr>
              <a:t>‹#›</a:t>
            </a:fld>
            <a:endParaRPr lang="en-US"/>
          </a:p>
        </p:txBody>
      </p:sp>
    </p:spTree>
    <p:extLst>
      <p:ext uri="{BB962C8B-B14F-4D97-AF65-F5344CB8AC3E}">
        <p14:creationId xmlns:p14="http://schemas.microsoft.com/office/powerpoint/2010/main" val="3893344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55FCA4A-B31F-A84C-9EDB-95334E9192AE}" type="slidenum">
              <a:rPr lang="en-US"/>
              <a:pPr>
                <a:defRPr/>
              </a:pPr>
              <a:t>‹#›</a:t>
            </a:fld>
            <a:endParaRPr lang="en-US"/>
          </a:p>
        </p:txBody>
      </p:sp>
    </p:spTree>
    <p:extLst>
      <p:ext uri="{BB962C8B-B14F-4D97-AF65-F5344CB8AC3E}">
        <p14:creationId xmlns:p14="http://schemas.microsoft.com/office/powerpoint/2010/main" val="41142849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3D7EF49-3501-BF40-83B8-E3414ACEA092}" type="slidenum">
              <a:rPr lang="en-US"/>
              <a:pPr>
                <a:defRPr/>
              </a:pPr>
              <a:t>‹#›</a:t>
            </a:fld>
            <a:endParaRPr lang="en-US"/>
          </a:p>
        </p:txBody>
      </p:sp>
    </p:spTree>
    <p:extLst>
      <p:ext uri="{BB962C8B-B14F-4D97-AF65-F5344CB8AC3E}">
        <p14:creationId xmlns:p14="http://schemas.microsoft.com/office/powerpoint/2010/main" val="33021967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CF97395-211E-A641-B38F-F9A8FB73B487}" type="slidenum">
              <a:rPr lang="en-US"/>
              <a:pPr>
                <a:defRPr/>
              </a:pPr>
              <a:t>‹#›</a:t>
            </a:fld>
            <a:endParaRPr lang="en-US"/>
          </a:p>
        </p:txBody>
      </p:sp>
    </p:spTree>
    <p:extLst>
      <p:ext uri="{BB962C8B-B14F-4D97-AF65-F5344CB8AC3E}">
        <p14:creationId xmlns:p14="http://schemas.microsoft.com/office/powerpoint/2010/main" val="4193724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7AE8C73-4752-DD40-9561-37F7844BF760}" type="slidenum">
              <a:rPr lang="en-US"/>
              <a:pPr>
                <a:defRPr/>
              </a:pPr>
              <a:t>‹#›</a:t>
            </a:fld>
            <a:endParaRPr lang="en-US"/>
          </a:p>
        </p:txBody>
      </p:sp>
    </p:spTree>
    <p:extLst>
      <p:ext uri="{BB962C8B-B14F-4D97-AF65-F5344CB8AC3E}">
        <p14:creationId xmlns:p14="http://schemas.microsoft.com/office/powerpoint/2010/main" val="23956082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927A4989-A420-8E44-A2B6-6560EF87DFAE}" type="slidenum">
              <a:rPr lang="en-US"/>
              <a:pPr>
                <a:defRPr/>
              </a:pPr>
              <a:t>‹#›</a:t>
            </a:fld>
            <a:endParaRPr lang="en-US"/>
          </a:p>
        </p:txBody>
      </p:sp>
    </p:spTree>
    <p:extLst>
      <p:ext uri="{BB962C8B-B14F-4D97-AF65-F5344CB8AC3E}">
        <p14:creationId xmlns:p14="http://schemas.microsoft.com/office/powerpoint/2010/main" val="15796324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02E074E-9B9B-534C-AA7F-5E725002C8AC}" type="slidenum">
              <a:rPr lang="en-US"/>
              <a:pPr>
                <a:defRPr/>
              </a:pPr>
              <a:t>‹#›</a:t>
            </a:fld>
            <a:endParaRPr lang="en-US"/>
          </a:p>
        </p:txBody>
      </p:sp>
    </p:spTree>
    <p:extLst>
      <p:ext uri="{BB962C8B-B14F-4D97-AF65-F5344CB8AC3E}">
        <p14:creationId xmlns:p14="http://schemas.microsoft.com/office/powerpoint/2010/main" val="34356148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59316544"/>
      </p:ext>
    </p:extLst>
  </p:cSld>
  <p:clrMapOvr>
    <a:masterClrMapping/>
  </p:clrMapOvr>
  <p:transition>
    <p:wheel spokes="0"/>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A7496B0-C74C-5443-AA59-BFAC83B5DA03}" type="slidenum">
              <a:rPr lang="en-US"/>
              <a:pPr>
                <a:defRPr/>
              </a:pPr>
              <a:t>‹#›</a:t>
            </a:fld>
            <a:endParaRPr lang="en-US"/>
          </a:p>
        </p:txBody>
      </p:sp>
    </p:spTree>
    <p:extLst>
      <p:ext uri="{BB962C8B-B14F-4D97-AF65-F5344CB8AC3E}">
        <p14:creationId xmlns:p14="http://schemas.microsoft.com/office/powerpoint/2010/main" val="38113409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F207775-9049-4041-8301-E7E7F82B1490}" type="slidenum">
              <a:rPr lang="en-US"/>
              <a:pPr>
                <a:defRPr/>
              </a:pPr>
              <a:t>‹#›</a:t>
            </a:fld>
            <a:endParaRPr lang="en-US"/>
          </a:p>
        </p:txBody>
      </p:sp>
    </p:spTree>
    <p:extLst>
      <p:ext uri="{BB962C8B-B14F-4D97-AF65-F5344CB8AC3E}">
        <p14:creationId xmlns:p14="http://schemas.microsoft.com/office/powerpoint/2010/main" val="8823794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34D7A52-006C-1045-8871-15B5A216A146}" type="slidenum">
              <a:rPr lang="en-US"/>
              <a:pPr>
                <a:defRPr/>
              </a:pPr>
              <a:t>‹#›</a:t>
            </a:fld>
            <a:endParaRPr lang="en-US"/>
          </a:p>
        </p:txBody>
      </p:sp>
    </p:spTree>
    <p:extLst>
      <p:ext uri="{BB962C8B-B14F-4D97-AF65-F5344CB8AC3E}">
        <p14:creationId xmlns:p14="http://schemas.microsoft.com/office/powerpoint/2010/main" val="290103294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3C3E8D7-CCD9-B84D-9F46-81BBD9009132}" type="slidenum">
              <a:rPr lang="en-US"/>
              <a:pPr>
                <a:defRPr/>
              </a:pPr>
              <a:t>‹#›</a:t>
            </a:fld>
            <a:endParaRPr lang="en-US"/>
          </a:p>
        </p:txBody>
      </p:sp>
    </p:spTree>
    <p:extLst>
      <p:ext uri="{BB962C8B-B14F-4D97-AF65-F5344CB8AC3E}">
        <p14:creationId xmlns:p14="http://schemas.microsoft.com/office/powerpoint/2010/main" val="3580318967"/>
      </p:ext>
    </p:extLst>
  </p:cSld>
  <p:clrMapOvr>
    <a:masterClrMapping/>
  </p:clrMapOvr>
  <p:transition spd="med">
    <p:randomBar dir="vert"/>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093D50E-B55F-5745-98C7-350A181AA9AF}" type="slidenum">
              <a:rPr lang="en-US"/>
              <a:pPr>
                <a:defRPr/>
              </a:pPr>
              <a:t>‹#›</a:t>
            </a:fld>
            <a:endParaRPr lang="en-US"/>
          </a:p>
        </p:txBody>
      </p:sp>
    </p:spTree>
    <p:extLst>
      <p:ext uri="{BB962C8B-B14F-4D97-AF65-F5344CB8AC3E}">
        <p14:creationId xmlns:p14="http://schemas.microsoft.com/office/powerpoint/2010/main" val="676769082"/>
      </p:ext>
    </p:extLst>
  </p:cSld>
  <p:clrMapOvr>
    <a:masterClrMapping/>
  </p:clrMapOvr>
  <p:transition spd="med">
    <p:randomBar dir="vert"/>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9394DB2-975C-F546-8F4A-B71D11961EBC}" type="slidenum">
              <a:rPr lang="en-US"/>
              <a:pPr>
                <a:defRPr/>
              </a:pPr>
              <a:t>‹#›</a:t>
            </a:fld>
            <a:endParaRPr lang="en-US"/>
          </a:p>
        </p:txBody>
      </p:sp>
    </p:spTree>
    <p:extLst>
      <p:ext uri="{BB962C8B-B14F-4D97-AF65-F5344CB8AC3E}">
        <p14:creationId xmlns:p14="http://schemas.microsoft.com/office/powerpoint/2010/main" val="2989230041"/>
      </p:ext>
    </p:extLst>
  </p:cSld>
  <p:clrMapOvr>
    <a:masterClrMapping/>
  </p:clrMapOvr>
  <p:transition spd="med">
    <p:randomBar dir="vert"/>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B931537-D8BA-694E-82D4-7941F553459D}" type="slidenum">
              <a:rPr lang="en-US"/>
              <a:pPr>
                <a:defRPr/>
              </a:pPr>
              <a:t>‹#›</a:t>
            </a:fld>
            <a:endParaRPr lang="en-US"/>
          </a:p>
        </p:txBody>
      </p:sp>
    </p:spTree>
    <p:extLst>
      <p:ext uri="{BB962C8B-B14F-4D97-AF65-F5344CB8AC3E}">
        <p14:creationId xmlns:p14="http://schemas.microsoft.com/office/powerpoint/2010/main" val="3727248106"/>
      </p:ext>
    </p:extLst>
  </p:cSld>
  <p:clrMapOvr>
    <a:masterClrMapping/>
  </p:clrMapOvr>
  <p:transition spd="med">
    <p:randomBar dir="vert"/>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315A97B-5DAB-0B41-8189-35EB393F37F6}" type="slidenum">
              <a:rPr lang="en-US"/>
              <a:pPr>
                <a:defRPr/>
              </a:pPr>
              <a:t>‹#›</a:t>
            </a:fld>
            <a:endParaRPr lang="en-US"/>
          </a:p>
        </p:txBody>
      </p:sp>
    </p:spTree>
    <p:extLst>
      <p:ext uri="{BB962C8B-B14F-4D97-AF65-F5344CB8AC3E}">
        <p14:creationId xmlns:p14="http://schemas.microsoft.com/office/powerpoint/2010/main" val="2443191111"/>
      </p:ext>
    </p:extLst>
  </p:cSld>
  <p:clrMapOvr>
    <a:masterClrMapping/>
  </p:clrMapOvr>
  <p:transition spd="med">
    <p:randomBar dir="vert"/>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F8C6BB5-1234-0142-BCBF-7D187847F235}" type="slidenum">
              <a:rPr lang="en-US"/>
              <a:pPr>
                <a:defRPr/>
              </a:pPr>
              <a:t>‹#›</a:t>
            </a:fld>
            <a:endParaRPr lang="en-US"/>
          </a:p>
        </p:txBody>
      </p:sp>
    </p:spTree>
    <p:extLst>
      <p:ext uri="{BB962C8B-B14F-4D97-AF65-F5344CB8AC3E}">
        <p14:creationId xmlns:p14="http://schemas.microsoft.com/office/powerpoint/2010/main" val="2080238697"/>
      </p:ext>
    </p:extLst>
  </p:cSld>
  <p:clrMapOvr>
    <a:masterClrMapping/>
  </p:clrMapOvr>
  <p:transition spd="med">
    <p:randomBar dir="vert"/>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6DFA1B8-B1A8-DF45-BA85-36066F628F53}" type="slidenum">
              <a:rPr lang="en-US"/>
              <a:pPr>
                <a:defRPr/>
              </a:pPr>
              <a:t>‹#›</a:t>
            </a:fld>
            <a:endParaRPr lang="en-US"/>
          </a:p>
        </p:txBody>
      </p:sp>
    </p:spTree>
    <p:extLst>
      <p:ext uri="{BB962C8B-B14F-4D97-AF65-F5344CB8AC3E}">
        <p14:creationId xmlns:p14="http://schemas.microsoft.com/office/powerpoint/2010/main" val="51644007"/>
      </p:ext>
    </p:extLst>
  </p:cSld>
  <p:clrMapOvr>
    <a:masterClrMapping/>
  </p:clrMapOvr>
  <p:transition spd="med">
    <p:randomBar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616512873"/>
      </p:ext>
    </p:extLst>
  </p:cSld>
  <p:clrMapOvr>
    <a:masterClrMapping/>
  </p:clrMapOvr>
  <p:transition>
    <p:wheel spokes="0"/>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404F878-4C2A-4342-833A-760FFA504D18}" type="slidenum">
              <a:rPr lang="en-US"/>
              <a:pPr>
                <a:defRPr/>
              </a:pPr>
              <a:t>‹#›</a:t>
            </a:fld>
            <a:endParaRPr lang="en-US"/>
          </a:p>
        </p:txBody>
      </p:sp>
    </p:spTree>
    <p:extLst>
      <p:ext uri="{BB962C8B-B14F-4D97-AF65-F5344CB8AC3E}">
        <p14:creationId xmlns:p14="http://schemas.microsoft.com/office/powerpoint/2010/main" val="2634708639"/>
      </p:ext>
    </p:extLst>
  </p:cSld>
  <p:clrMapOvr>
    <a:masterClrMapping/>
  </p:clrMapOvr>
  <p:transition spd="med">
    <p:randomBar dir="vert"/>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B331FEB-66F6-8B4B-9B36-6CC9E6B7AC74}" type="slidenum">
              <a:rPr lang="en-US"/>
              <a:pPr>
                <a:defRPr/>
              </a:pPr>
              <a:t>‹#›</a:t>
            </a:fld>
            <a:endParaRPr lang="en-US"/>
          </a:p>
        </p:txBody>
      </p:sp>
    </p:spTree>
    <p:extLst>
      <p:ext uri="{BB962C8B-B14F-4D97-AF65-F5344CB8AC3E}">
        <p14:creationId xmlns:p14="http://schemas.microsoft.com/office/powerpoint/2010/main" val="2323796495"/>
      </p:ext>
    </p:extLst>
  </p:cSld>
  <p:clrMapOvr>
    <a:masterClrMapping/>
  </p:clrMapOvr>
  <p:transition spd="med">
    <p:randomBar dir="vert"/>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116CC51-CBC4-C44D-AF9A-C47727A698FC}" type="slidenum">
              <a:rPr lang="en-US"/>
              <a:pPr>
                <a:defRPr/>
              </a:pPr>
              <a:t>‹#›</a:t>
            </a:fld>
            <a:endParaRPr lang="en-US"/>
          </a:p>
        </p:txBody>
      </p:sp>
    </p:spTree>
    <p:extLst>
      <p:ext uri="{BB962C8B-B14F-4D97-AF65-F5344CB8AC3E}">
        <p14:creationId xmlns:p14="http://schemas.microsoft.com/office/powerpoint/2010/main" val="871384669"/>
      </p:ext>
    </p:extLst>
  </p:cSld>
  <p:clrMapOvr>
    <a:masterClrMapping/>
  </p:clrMapOvr>
  <p:transition spd="med">
    <p:randomBar dir="vert"/>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FBED43D-582D-0046-A8C8-B2E283F67606}" type="slidenum">
              <a:rPr lang="en-US"/>
              <a:pPr>
                <a:defRPr/>
              </a:pPr>
              <a:t>‹#›</a:t>
            </a:fld>
            <a:endParaRPr lang="en-US"/>
          </a:p>
        </p:txBody>
      </p:sp>
    </p:spTree>
    <p:extLst>
      <p:ext uri="{BB962C8B-B14F-4D97-AF65-F5344CB8AC3E}">
        <p14:creationId xmlns:p14="http://schemas.microsoft.com/office/powerpoint/2010/main" val="2063815645"/>
      </p:ext>
    </p:extLst>
  </p:cSld>
  <p:clrMapOvr>
    <a:masterClrMapping/>
  </p:clrMapOvr>
  <p:transition spd="med">
    <p:randomBar dir="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16555532"/>
      </p:ext>
    </p:extLst>
  </p:cSld>
  <p:clrMapOvr>
    <a:masterClrMapping/>
  </p:clrMapOvr>
  <p:transition>
    <p:wheel spokes="0"/>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67232904"/>
      </p:ext>
    </p:extLst>
  </p:cSld>
  <p:clrMapOvr>
    <a:masterClrMapping/>
  </p:clrMapOvr>
  <p:transition>
    <p:wheel spokes="0"/>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4237437023"/>
      </p:ext>
    </p:extLst>
  </p:cSld>
  <p:clrMapOvr>
    <a:masterClrMapping/>
  </p:clrMapOvr>
  <p:transition>
    <p:wheel spokes="0"/>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
          <p:cNvSpPr/>
          <p:nvPr userDrawn="1"/>
        </p:nvSpPr>
        <p:spPr bwMode="auto">
          <a:xfrm>
            <a:off x="7588250" y="6575425"/>
            <a:ext cx="617538" cy="282575"/>
          </a:xfrm>
          <a:prstGeom prst="rect">
            <a:avLst/>
          </a:prstGeom>
          <a:solidFill>
            <a:srgbClr val="640000"/>
          </a:solidFill>
          <a:ln w="9525" cap="flat" cmpd="sng" algn="ctr">
            <a:noFill/>
            <a:prstDash val="solid"/>
            <a:round/>
            <a:headEnd type="none" w="med" len="med"/>
            <a:tailEnd type="none" w="med" len="med"/>
          </a:ln>
          <a:effectLst/>
        </p:spPr>
        <p:txBody>
          <a:bodyPr/>
          <a:lstStyle>
            <a:defPPr>
              <a:defRPr lang="en-US"/>
            </a:defPPr>
            <a:lvl1pPr algn="l" rtl="0" eaLnBrk="0" fontAlgn="base" hangingPunct="0">
              <a:spcBef>
                <a:spcPct val="0"/>
              </a:spcBef>
              <a:spcAft>
                <a:spcPct val="0"/>
              </a:spcAft>
              <a:defRPr sz="2400" kern="1200">
                <a:solidFill>
                  <a:schemeClr val="tx1"/>
                </a:solidFill>
                <a:latin typeface="Arial" charset="0"/>
                <a:ea typeface="MS PGothic" pitchFamily="34" charset="-128"/>
                <a:cs typeface="+mn-cs"/>
              </a:defRPr>
            </a:lvl1pPr>
            <a:lvl2pPr marL="457200" algn="l" rtl="0" eaLnBrk="0" fontAlgn="base" hangingPunct="0">
              <a:spcBef>
                <a:spcPct val="0"/>
              </a:spcBef>
              <a:spcAft>
                <a:spcPct val="0"/>
              </a:spcAft>
              <a:defRPr sz="2400" kern="1200">
                <a:solidFill>
                  <a:schemeClr val="tx1"/>
                </a:solidFill>
                <a:latin typeface="Arial" charset="0"/>
                <a:ea typeface="MS PGothic" pitchFamily="34" charset="-128"/>
                <a:cs typeface="+mn-cs"/>
              </a:defRPr>
            </a:lvl2pPr>
            <a:lvl3pPr marL="914400" algn="l" rtl="0" eaLnBrk="0" fontAlgn="base" hangingPunct="0">
              <a:spcBef>
                <a:spcPct val="0"/>
              </a:spcBef>
              <a:spcAft>
                <a:spcPct val="0"/>
              </a:spcAft>
              <a:defRPr sz="2400" kern="1200">
                <a:solidFill>
                  <a:schemeClr val="tx1"/>
                </a:solidFill>
                <a:latin typeface="Arial" charset="0"/>
                <a:ea typeface="MS PGothic" pitchFamily="34" charset="-128"/>
                <a:cs typeface="+mn-cs"/>
              </a:defRPr>
            </a:lvl3pPr>
            <a:lvl4pPr marL="1371600" algn="l" rtl="0" eaLnBrk="0" fontAlgn="base" hangingPunct="0">
              <a:spcBef>
                <a:spcPct val="0"/>
              </a:spcBef>
              <a:spcAft>
                <a:spcPct val="0"/>
              </a:spcAft>
              <a:defRPr sz="2400" kern="1200">
                <a:solidFill>
                  <a:schemeClr val="tx1"/>
                </a:solidFill>
                <a:latin typeface="Arial" charset="0"/>
                <a:ea typeface="MS PGothic" pitchFamily="34" charset="-128"/>
                <a:cs typeface="+mn-cs"/>
              </a:defRPr>
            </a:lvl4pPr>
            <a:lvl5pPr marL="1828800" algn="l" rtl="0" eaLnBrk="0" fontAlgn="base" hangingPunct="0">
              <a:spcBef>
                <a:spcPct val="0"/>
              </a:spcBef>
              <a:spcAft>
                <a:spcPct val="0"/>
              </a:spcAft>
              <a:defRPr sz="2400" kern="1200">
                <a:solidFill>
                  <a:schemeClr val="tx1"/>
                </a:solidFill>
                <a:latin typeface="Arial" charset="0"/>
                <a:ea typeface="MS PGothic" pitchFamily="34" charset="-128"/>
                <a:cs typeface="+mn-cs"/>
              </a:defRPr>
            </a:lvl5pPr>
            <a:lvl6pPr marL="2286000" algn="l" defTabSz="914400" rtl="0" eaLnBrk="1" latinLnBrk="0" hangingPunct="1">
              <a:defRPr sz="2400" kern="1200">
                <a:solidFill>
                  <a:schemeClr val="tx1"/>
                </a:solidFill>
                <a:latin typeface="Arial" charset="0"/>
                <a:ea typeface="MS PGothic" pitchFamily="34" charset="-128"/>
                <a:cs typeface="+mn-cs"/>
              </a:defRPr>
            </a:lvl6pPr>
            <a:lvl7pPr marL="2743200" algn="l" defTabSz="914400" rtl="0" eaLnBrk="1" latinLnBrk="0" hangingPunct="1">
              <a:defRPr sz="2400" kern="1200">
                <a:solidFill>
                  <a:schemeClr val="tx1"/>
                </a:solidFill>
                <a:latin typeface="Arial" charset="0"/>
                <a:ea typeface="MS PGothic" pitchFamily="34" charset="-128"/>
                <a:cs typeface="+mn-cs"/>
              </a:defRPr>
            </a:lvl7pPr>
            <a:lvl8pPr marL="3200400" algn="l" defTabSz="914400" rtl="0" eaLnBrk="1" latinLnBrk="0" hangingPunct="1">
              <a:defRPr sz="2400" kern="1200">
                <a:solidFill>
                  <a:schemeClr val="tx1"/>
                </a:solidFill>
                <a:latin typeface="Arial" charset="0"/>
                <a:ea typeface="MS PGothic" pitchFamily="34" charset="-128"/>
                <a:cs typeface="+mn-cs"/>
              </a:defRPr>
            </a:lvl8pPr>
            <a:lvl9pPr marL="3657600" algn="l" defTabSz="914400" rtl="0" eaLnBrk="1" latinLnBrk="0" hangingPunct="1">
              <a:defRPr sz="2400" kern="1200">
                <a:solidFill>
                  <a:schemeClr val="tx1"/>
                </a:solidFill>
                <a:latin typeface="Arial" charset="0"/>
                <a:ea typeface="MS PGothic" pitchFamily="34" charset="-128"/>
                <a:cs typeface="+mn-cs"/>
              </a:defRPr>
            </a:lvl9pPr>
          </a:lstStyle>
          <a:p>
            <a:pPr>
              <a:defRPr/>
            </a:pPr>
            <a:endParaRPr lang="en-US">
              <a:ea typeface="ＭＳ Ｐゴシック" pitchFamily="34" charset="-128"/>
            </a:endParaRPr>
          </a:p>
        </p:txBody>
      </p:sp>
      <p:sp>
        <p:nvSpPr>
          <p:cNvPr id="3" name="Rectangle 2"/>
          <p:cNvSpPr>
            <a:spLocks noChangeArrowheads="1"/>
          </p:cNvSpPr>
          <p:nvPr userDrawn="1"/>
        </p:nvSpPr>
        <p:spPr bwMode="auto">
          <a:xfrm>
            <a:off x="7466013" y="6511925"/>
            <a:ext cx="820737" cy="246063"/>
          </a:xfrm>
          <a:prstGeom prst="rect">
            <a:avLst/>
          </a:prstGeom>
          <a:noFill/>
          <a:ln w="12700">
            <a:noFill/>
            <a:miter lim="800000"/>
            <a:headEnd/>
            <a:tailEnd/>
          </a:ln>
          <a:effectLst/>
        </p:spPr>
        <p:txBody>
          <a:bodyPr wrap="none" anchor="ctr">
            <a:spAutoFit/>
          </a:bodyPr>
          <a:lstStyle/>
          <a:p>
            <a:pPr algn="l"/>
            <a:r>
              <a:rPr lang="en-US" sz="1000" b="1">
                <a:solidFill>
                  <a:schemeClr val="tx1"/>
                </a:solidFill>
                <a:effectLst>
                  <a:outerShdw blurRad="38100" dist="38100" dir="2700000" algn="tl">
                    <a:srgbClr val="000000"/>
                  </a:outerShdw>
                </a:effectLst>
                <a:cs typeface="ＭＳ Ｐゴシック" charset="0"/>
              </a:rPr>
              <a:t>9.65.03b.</a:t>
            </a:r>
          </a:p>
        </p:txBody>
      </p:sp>
    </p:spTree>
    <p:extLst>
      <p:ext uri="{BB962C8B-B14F-4D97-AF65-F5344CB8AC3E}">
        <p14:creationId xmlns:p14="http://schemas.microsoft.com/office/powerpoint/2010/main" val="989671576"/>
      </p:ext>
    </p:extLst>
  </p:cSld>
  <p:clrMapOvr>
    <a:masterClrMapping/>
  </p:clrMapOvr>
  <p:transition>
    <p:wheel spokes="0"/>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Rectangle 4"/>
          <p:cNvSpPr/>
          <p:nvPr userDrawn="1"/>
        </p:nvSpPr>
        <p:spPr bwMode="auto">
          <a:xfrm>
            <a:off x="7588250" y="6575425"/>
            <a:ext cx="617538" cy="282575"/>
          </a:xfrm>
          <a:prstGeom prst="rect">
            <a:avLst/>
          </a:prstGeom>
          <a:solidFill>
            <a:srgbClr val="640000"/>
          </a:solidFill>
          <a:ln w="9525" cap="flat" cmpd="sng" algn="ctr">
            <a:noFill/>
            <a:prstDash val="solid"/>
            <a:round/>
            <a:headEnd type="none" w="med" len="med"/>
            <a:tailEnd type="none" w="med" len="med"/>
          </a:ln>
          <a:effectLst/>
        </p:spPr>
        <p:txBody>
          <a:bodyPr/>
          <a:lstStyle>
            <a:defPPr>
              <a:defRPr lang="en-US"/>
            </a:defPPr>
            <a:lvl1pPr algn="l" rtl="0" eaLnBrk="0" fontAlgn="base" hangingPunct="0">
              <a:spcBef>
                <a:spcPct val="0"/>
              </a:spcBef>
              <a:spcAft>
                <a:spcPct val="0"/>
              </a:spcAft>
              <a:defRPr sz="2400" kern="1200">
                <a:solidFill>
                  <a:schemeClr val="tx1"/>
                </a:solidFill>
                <a:latin typeface="Arial" charset="0"/>
                <a:ea typeface="MS PGothic" pitchFamily="34" charset="-128"/>
                <a:cs typeface="+mn-cs"/>
              </a:defRPr>
            </a:lvl1pPr>
            <a:lvl2pPr marL="457200" algn="l" rtl="0" eaLnBrk="0" fontAlgn="base" hangingPunct="0">
              <a:spcBef>
                <a:spcPct val="0"/>
              </a:spcBef>
              <a:spcAft>
                <a:spcPct val="0"/>
              </a:spcAft>
              <a:defRPr sz="2400" kern="1200">
                <a:solidFill>
                  <a:schemeClr val="tx1"/>
                </a:solidFill>
                <a:latin typeface="Arial" charset="0"/>
                <a:ea typeface="MS PGothic" pitchFamily="34" charset="-128"/>
                <a:cs typeface="+mn-cs"/>
              </a:defRPr>
            </a:lvl2pPr>
            <a:lvl3pPr marL="914400" algn="l" rtl="0" eaLnBrk="0" fontAlgn="base" hangingPunct="0">
              <a:spcBef>
                <a:spcPct val="0"/>
              </a:spcBef>
              <a:spcAft>
                <a:spcPct val="0"/>
              </a:spcAft>
              <a:defRPr sz="2400" kern="1200">
                <a:solidFill>
                  <a:schemeClr val="tx1"/>
                </a:solidFill>
                <a:latin typeface="Arial" charset="0"/>
                <a:ea typeface="MS PGothic" pitchFamily="34" charset="-128"/>
                <a:cs typeface="+mn-cs"/>
              </a:defRPr>
            </a:lvl3pPr>
            <a:lvl4pPr marL="1371600" algn="l" rtl="0" eaLnBrk="0" fontAlgn="base" hangingPunct="0">
              <a:spcBef>
                <a:spcPct val="0"/>
              </a:spcBef>
              <a:spcAft>
                <a:spcPct val="0"/>
              </a:spcAft>
              <a:defRPr sz="2400" kern="1200">
                <a:solidFill>
                  <a:schemeClr val="tx1"/>
                </a:solidFill>
                <a:latin typeface="Arial" charset="0"/>
                <a:ea typeface="MS PGothic" pitchFamily="34" charset="-128"/>
                <a:cs typeface="+mn-cs"/>
              </a:defRPr>
            </a:lvl4pPr>
            <a:lvl5pPr marL="1828800" algn="l" rtl="0" eaLnBrk="0" fontAlgn="base" hangingPunct="0">
              <a:spcBef>
                <a:spcPct val="0"/>
              </a:spcBef>
              <a:spcAft>
                <a:spcPct val="0"/>
              </a:spcAft>
              <a:defRPr sz="2400" kern="1200">
                <a:solidFill>
                  <a:schemeClr val="tx1"/>
                </a:solidFill>
                <a:latin typeface="Arial" charset="0"/>
                <a:ea typeface="MS PGothic" pitchFamily="34" charset="-128"/>
                <a:cs typeface="+mn-cs"/>
              </a:defRPr>
            </a:lvl5pPr>
            <a:lvl6pPr marL="2286000" algn="l" defTabSz="914400" rtl="0" eaLnBrk="1" latinLnBrk="0" hangingPunct="1">
              <a:defRPr sz="2400" kern="1200">
                <a:solidFill>
                  <a:schemeClr val="tx1"/>
                </a:solidFill>
                <a:latin typeface="Arial" charset="0"/>
                <a:ea typeface="MS PGothic" pitchFamily="34" charset="-128"/>
                <a:cs typeface="+mn-cs"/>
              </a:defRPr>
            </a:lvl6pPr>
            <a:lvl7pPr marL="2743200" algn="l" defTabSz="914400" rtl="0" eaLnBrk="1" latinLnBrk="0" hangingPunct="1">
              <a:defRPr sz="2400" kern="1200">
                <a:solidFill>
                  <a:schemeClr val="tx1"/>
                </a:solidFill>
                <a:latin typeface="Arial" charset="0"/>
                <a:ea typeface="MS PGothic" pitchFamily="34" charset="-128"/>
                <a:cs typeface="+mn-cs"/>
              </a:defRPr>
            </a:lvl7pPr>
            <a:lvl8pPr marL="3200400" algn="l" defTabSz="914400" rtl="0" eaLnBrk="1" latinLnBrk="0" hangingPunct="1">
              <a:defRPr sz="2400" kern="1200">
                <a:solidFill>
                  <a:schemeClr val="tx1"/>
                </a:solidFill>
                <a:latin typeface="Arial" charset="0"/>
                <a:ea typeface="MS PGothic" pitchFamily="34" charset="-128"/>
                <a:cs typeface="+mn-cs"/>
              </a:defRPr>
            </a:lvl8pPr>
            <a:lvl9pPr marL="3657600" algn="l" defTabSz="914400" rtl="0" eaLnBrk="1" latinLnBrk="0" hangingPunct="1">
              <a:defRPr sz="2400" kern="1200">
                <a:solidFill>
                  <a:schemeClr val="tx1"/>
                </a:solidFill>
                <a:latin typeface="Arial" charset="0"/>
                <a:ea typeface="MS PGothic" pitchFamily="34" charset="-128"/>
                <a:cs typeface="+mn-cs"/>
              </a:defRPr>
            </a:lvl9pPr>
          </a:lstStyle>
          <a:p>
            <a:pPr>
              <a:defRPr/>
            </a:pPr>
            <a:endParaRPr lang="en-US">
              <a:ea typeface="ＭＳ Ｐゴシック" pitchFamily="34" charset="-128"/>
            </a:endParaRPr>
          </a:p>
        </p:txBody>
      </p:sp>
      <p:sp>
        <p:nvSpPr>
          <p:cNvPr id="6" name="Rectangle 5"/>
          <p:cNvSpPr>
            <a:spLocks noChangeArrowheads="1"/>
          </p:cNvSpPr>
          <p:nvPr userDrawn="1"/>
        </p:nvSpPr>
        <p:spPr bwMode="auto">
          <a:xfrm>
            <a:off x="7466013" y="6511925"/>
            <a:ext cx="820737" cy="246063"/>
          </a:xfrm>
          <a:prstGeom prst="rect">
            <a:avLst/>
          </a:prstGeom>
          <a:noFill/>
          <a:ln w="12700">
            <a:noFill/>
            <a:miter lim="800000"/>
            <a:headEnd/>
            <a:tailEnd/>
          </a:ln>
          <a:effectLst/>
        </p:spPr>
        <p:txBody>
          <a:bodyPr wrap="none" anchor="ctr">
            <a:spAutoFit/>
          </a:bodyPr>
          <a:lstStyle/>
          <a:p>
            <a:pPr algn="l"/>
            <a:r>
              <a:rPr lang="en-US" sz="1000" b="1">
                <a:solidFill>
                  <a:schemeClr val="tx1"/>
                </a:solidFill>
                <a:effectLst>
                  <a:outerShdw blurRad="38100" dist="38100" dir="2700000" algn="tl">
                    <a:srgbClr val="000000"/>
                  </a:outerShdw>
                </a:effectLst>
                <a:cs typeface="ＭＳ Ｐゴシック" charset="0"/>
              </a:rPr>
              <a:t>9.65.03b.</a:t>
            </a:r>
          </a:p>
        </p:txBody>
      </p:sp>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780312388"/>
      </p:ext>
    </p:extLst>
  </p:cSld>
  <p:clrMapOvr>
    <a:masterClrMapping/>
  </p:clrMapOvr>
  <p:transition>
    <p:wheel spokes="0"/>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Rectangle 4"/>
          <p:cNvSpPr/>
          <p:nvPr userDrawn="1"/>
        </p:nvSpPr>
        <p:spPr bwMode="auto">
          <a:xfrm>
            <a:off x="7588250" y="6575425"/>
            <a:ext cx="617538" cy="282575"/>
          </a:xfrm>
          <a:prstGeom prst="rect">
            <a:avLst/>
          </a:prstGeom>
          <a:solidFill>
            <a:srgbClr val="640000"/>
          </a:solidFill>
          <a:ln w="9525" cap="flat" cmpd="sng" algn="ctr">
            <a:noFill/>
            <a:prstDash val="solid"/>
            <a:round/>
            <a:headEnd type="none" w="med" len="med"/>
            <a:tailEnd type="none" w="med" len="med"/>
          </a:ln>
          <a:effectLst/>
        </p:spPr>
        <p:txBody>
          <a:bodyPr/>
          <a:lstStyle>
            <a:defPPr>
              <a:defRPr lang="en-US"/>
            </a:defPPr>
            <a:lvl1pPr algn="l" rtl="0" eaLnBrk="0" fontAlgn="base" hangingPunct="0">
              <a:spcBef>
                <a:spcPct val="0"/>
              </a:spcBef>
              <a:spcAft>
                <a:spcPct val="0"/>
              </a:spcAft>
              <a:defRPr sz="2400" kern="1200">
                <a:solidFill>
                  <a:schemeClr val="tx1"/>
                </a:solidFill>
                <a:latin typeface="Arial" charset="0"/>
                <a:ea typeface="MS PGothic" pitchFamily="34" charset="-128"/>
                <a:cs typeface="+mn-cs"/>
              </a:defRPr>
            </a:lvl1pPr>
            <a:lvl2pPr marL="457200" algn="l" rtl="0" eaLnBrk="0" fontAlgn="base" hangingPunct="0">
              <a:spcBef>
                <a:spcPct val="0"/>
              </a:spcBef>
              <a:spcAft>
                <a:spcPct val="0"/>
              </a:spcAft>
              <a:defRPr sz="2400" kern="1200">
                <a:solidFill>
                  <a:schemeClr val="tx1"/>
                </a:solidFill>
                <a:latin typeface="Arial" charset="0"/>
                <a:ea typeface="MS PGothic" pitchFamily="34" charset="-128"/>
                <a:cs typeface="+mn-cs"/>
              </a:defRPr>
            </a:lvl2pPr>
            <a:lvl3pPr marL="914400" algn="l" rtl="0" eaLnBrk="0" fontAlgn="base" hangingPunct="0">
              <a:spcBef>
                <a:spcPct val="0"/>
              </a:spcBef>
              <a:spcAft>
                <a:spcPct val="0"/>
              </a:spcAft>
              <a:defRPr sz="2400" kern="1200">
                <a:solidFill>
                  <a:schemeClr val="tx1"/>
                </a:solidFill>
                <a:latin typeface="Arial" charset="0"/>
                <a:ea typeface="MS PGothic" pitchFamily="34" charset="-128"/>
                <a:cs typeface="+mn-cs"/>
              </a:defRPr>
            </a:lvl3pPr>
            <a:lvl4pPr marL="1371600" algn="l" rtl="0" eaLnBrk="0" fontAlgn="base" hangingPunct="0">
              <a:spcBef>
                <a:spcPct val="0"/>
              </a:spcBef>
              <a:spcAft>
                <a:spcPct val="0"/>
              </a:spcAft>
              <a:defRPr sz="2400" kern="1200">
                <a:solidFill>
                  <a:schemeClr val="tx1"/>
                </a:solidFill>
                <a:latin typeface="Arial" charset="0"/>
                <a:ea typeface="MS PGothic" pitchFamily="34" charset="-128"/>
                <a:cs typeface="+mn-cs"/>
              </a:defRPr>
            </a:lvl4pPr>
            <a:lvl5pPr marL="1828800" algn="l" rtl="0" eaLnBrk="0" fontAlgn="base" hangingPunct="0">
              <a:spcBef>
                <a:spcPct val="0"/>
              </a:spcBef>
              <a:spcAft>
                <a:spcPct val="0"/>
              </a:spcAft>
              <a:defRPr sz="2400" kern="1200">
                <a:solidFill>
                  <a:schemeClr val="tx1"/>
                </a:solidFill>
                <a:latin typeface="Arial" charset="0"/>
                <a:ea typeface="MS PGothic" pitchFamily="34" charset="-128"/>
                <a:cs typeface="+mn-cs"/>
              </a:defRPr>
            </a:lvl5pPr>
            <a:lvl6pPr marL="2286000" algn="l" defTabSz="914400" rtl="0" eaLnBrk="1" latinLnBrk="0" hangingPunct="1">
              <a:defRPr sz="2400" kern="1200">
                <a:solidFill>
                  <a:schemeClr val="tx1"/>
                </a:solidFill>
                <a:latin typeface="Arial" charset="0"/>
                <a:ea typeface="MS PGothic" pitchFamily="34" charset="-128"/>
                <a:cs typeface="+mn-cs"/>
              </a:defRPr>
            </a:lvl6pPr>
            <a:lvl7pPr marL="2743200" algn="l" defTabSz="914400" rtl="0" eaLnBrk="1" latinLnBrk="0" hangingPunct="1">
              <a:defRPr sz="2400" kern="1200">
                <a:solidFill>
                  <a:schemeClr val="tx1"/>
                </a:solidFill>
                <a:latin typeface="Arial" charset="0"/>
                <a:ea typeface="MS PGothic" pitchFamily="34" charset="-128"/>
                <a:cs typeface="+mn-cs"/>
              </a:defRPr>
            </a:lvl7pPr>
            <a:lvl8pPr marL="3200400" algn="l" defTabSz="914400" rtl="0" eaLnBrk="1" latinLnBrk="0" hangingPunct="1">
              <a:defRPr sz="2400" kern="1200">
                <a:solidFill>
                  <a:schemeClr val="tx1"/>
                </a:solidFill>
                <a:latin typeface="Arial" charset="0"/>
                <a:ea typeface="MS PGothic" pitchFamily="34" charset="-128"/>
                <a:cs typeface="+mn-cs"/>
              </a:defRPr>
            </a:lvl8pPr>
            <a:lvl9pPr marL="3657600" algn="l" defTabSz="914400" rtl="0" eaLnBrk="1" latinLnBrk="0" hangingPunct="1">
              <a:defRPr sz="2400" kern="1200">
                <a:solidFill>
                  <a:schemeClr val="tx1"/>
                </a:solidFill>
                <a:latin typeface="Arial" charset="0"/>
                <a:ea typeface="MS PGothic" pitchFamily="34" charset="-128"/>
                <a:cs typeface="+mn-cs"/>
              </a:defRPr>
            </a:lvl9pPr>
          </a:lstStyle>
          <a:p>
            <a:pPr>
              <a:defRPr/>
            </a:pPr>
            <a:endParaRPr lang="en-US">
              <a:ea typeface="ＭＳ Ｐゴシック" pitchFamily="34" charset="-128"/>
            </a:endParaRPr>
          </a:p>
        </p:txBody>
      </p:sp>
      <p:sp>
        <p:nvSpPr>
          <p:cNvPr id="6" name="Rectangle 5"/>
          <p:cNvSpPr>
            <a:spLocks noChangeArrowheads="1"/>
          </p:cNvSpPr>
          <p:nvPr userDrawn="1"/>
        </p:nvSpPr>
        <p:spPr bwMode="auto">
          <a:xfrm>
            <a:off x="7466013" y="6511925"/>
            <a:ext cx="820737" cy="246063"/>
          </a:xfrm>
          <a:prstGeom prst="rect">
            <a:avLst/>
          </a:prstGeom>
          <a:noFill/>
          <a:ln w="12700">
            <a:noFill/>
            <a:miter lim="800000"/>
            <a:headEnd/>
            <a:tailEnd/>
          </a:ln>
          <a:effectLst/>
        </p:spPr>
        <p:txBody>
          <a:bodyPr wrap="none" anchor="ctr">
            <a:spAutoFit/>
          </a:bodyPr>
          <a:lstStyle/>
          <a:p>
            <a:pPr algn="l"/>
            <a:r>
              <a:rPr lang="en-US" sz="1000" b="1">
                <a:solidFill>
                  <a:schemeClr val="tx1"/>
                </a:solidFill>
                <a:effectLst>
                  <a:outerShdw blurRad="38100" dist="38100" dir="2700000" algn="tl">
                    <a:srgbClr val="000000"/>
                  </a:outerShdw>
                </a:effectLst>
                <a:cs typeface="ＭＳ Ｐゴシック" charset="0"/>
              </a:rPr>
              <a:t>9.65.03b.</a:t>
            </a:r>
          </a:p>
        </p:txBody>
      </p:sp>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930759515"/>
      </p:ext>
    </p:extLst>
  </p:cSld>
  <p:clrMapOvr>
    <a:masterClrMapping/>
  </p:clrMapOvr>
  <p:transition>
    <p:wheel spokes="0"/>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31"/>
          <p:cNvGrpSpPr>
            <a:grpSpLocks/>
          </p:cNvGrpSpPr>
          <p:nvPr/>
        </p:nvGrpSpPr>
        <p:grpSpPr bwMode="auto">
          <a:xfrm>
            <a:off x="0" y="0"/>
            <a:ext cx="9132888" cy="6845300"/>
            <a:chOff x="0" y="0"/>
            <a:chExt cx="5753" cy="4312"/>
          </a:xfrm>
        </p:grpSpPr>
        <p:sp>
          <p:nvSpPr>
            <p:cNvPr id="2" name="Rectangle 2"/>
            <p:cNvSpPr>
              <a:spLocks noChangeArrowheads="1"/>
            </p:cNvSpPr>
            <p:nvPr/>
          </p:nvSpPr>
          <p:spPr bwMode="auto">
            <a:xfrm>
              <a:off x="0" y="0"/>
              <a:ext cx="5753" cy="4312"/>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defRPr/>
              </a:pPr>
              <a:endParaRPr lang="en-US">
                <a:ea typeface="+mn-ea"/>
              </a:endParaRPr>
            </a:p>
          </p:txBody>
        </p:sp>
        <p:grpSp>
          <p:nvGrpSpPr>
            <p:cNvPr id="1031" name="Group 26"/>
            <p:cNvGrpSpPr>
              <a:grpSpLocks/>
            </p:cNvGrpSpPr>
            <p:nvPr/>
          </p:nvGrpSpPr>
          <p:grpSpPr bwMode="auto">
            <a:xfrm>
              <a:off x="246" y="204"/>
              <a:ext cx="5271" cy="3889"/>
              <a:chOff x="246" y="204"/>
              <a:chExt cx="5271" cy="3889"/>
            </a:xfrm>
          </p:grpSpPr>
          <p:sp>
            <p:nvSpPr>
              <p:cNvPr id="1027" name="Rectangle 3"/>
              <p:cNvSpPr>
                <a:spLocks noChangeArrowheads="1"/>
              </p:cNvSpPr>
              <p:nvPr/>
            </p:nvSpPr>
            <p:spPr bwMode="auto">
              <a:xfrm>
                <a:off x="294" y="228"/>
                <a:ext cx="5217" cy="3850"/>
              </a:xfrm>
              <a:prstGeom prst="rect">
                <a:avLst/>
              </a:prstGeom>
              <a:solidFill>
                <a:srgbClr val="535353"/>
              </a:solidFill>
              <a:ln>
                <a:noFill/>
              </a:ln>
              <a:effectLst>
                <a:outerShdw blurRad="63500" dist="197566" dir="2700000" algn="ctr" rotWithShape="0">
                  <a:srgbClr val="000000">
                    <a:alpha val="74998"/>
                  </a:srgbClr>
                </a:outerShdw>
              </a:effectLst>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defRPr/>
                </a:pPr>
                <a:endParaRPr lang="en-US">
                  <a:ea typeface="+mn-ea"/>
                </a:endParaRPr>
              </a:p>
            </p:txBody>
          </p:sp>
          <p:sp>
            <p:nvSpPr>
              <p:cNvPr id="1028" name="Freeform 4"/>
              <p:cNvSpPr>
                <a:spLocks/>
              </p:cNvSpPr>
              <p:nvPr/>
            </p:nvSpPr>
            <p:spPr bwMode="auto">
              <a:xfrm>
                <a:off x="3002" y="378"/>
                <a:ext cx="1411" cy="3440"/>
              </a:xfrm>
              <a:custGeom>
                <a:avLst/>
                <a:gdLst/>
                <a:ahLst/>
                <a:cxnLst>
                  <a:cxn ang="0">
                    <a:pos x="91" y="33"/>
                  </a:cxn>
                  <a:cxn ang="0">
                    <a:pos x="212" y="76"/>
                  </a:cxn>
                  <a:cxn ang="0">
                    <a:pos x="332" y="174"/>
                  </a:cxn>
                  <a:cxn ang="0">
                    <a:pos x="383" y="305"/>
                  </a:cxn>
                  <a:cxn ang="0">
                    <a:pos x="443" y="446"/>
                  </a:cxn>
                  <a:cxn ang="0">
                    <a:pos x="453" y="620"/>
                  </a:cxn>
                  <a:cxn ang="0">
                    <a:pos x="494" y="751"/>
                  </a:cxn>
                  <a:cxn ang="0">
                    <a:pos x="494" y="882"/>
                  </a:cxn>
                  <a:cxn ang="0">
                    <a:pos x="483" y="1012"/>
                  </a:cxn>
                  <a:cxn ang="0">
                    <a:pos x="473" y="1143"/>
                  </a:cxn>
                  <a:cxn ang="0">
                    <a:pos x="463" y="1284"/>
                  </a:cxn>
                  <a:cxn ang="0">
                    <a:pos x="433" y="1426"/>
                  </a:cxn>
                  <a:cxn ang="0">
                    <a:pos x="383" y="1556"/>
                  </a:cxn>
                  <a:cxn ang="0">
                    <a:pos x="353" y="1687"/>
                  </a:cxn>
                  <a:cxn ang="0">
                    <a:pos x="443" y="1796"/>
                  </a:cxn>
                  <a:cxn ang="0">
                    <a:pos x="494" y="1937"/>
                  </a:cxn>
                  <a:cxn ang="0">
                    <a:pos x="524" y="2068"/>
                  </a:cxn>
                  <a:cxn ang="0">
                    <a:pos x="614" y="2198"/>
                  </a:cxn>
                  <a:cxn ang="0">
                    <a:pos x="705" y="2351"/>
                  </a:cxn>
                  <a:cxn ang="0">
                    <a:pos x="836" y="2470"/>
                  </a:cxn>
                  <a:cxn ang="0">
                    <a:pos x="947" y="2612"/>
                  </a:cxn>
                  <a:cxn ang="0">
                    <a:pos x="1078" y="2721"/>
                  </a:cxn>
                  <a:cxn ang="0">
                    <a:pos x="1158" y="2851"/>
                  </a:cxn>
                  <a:cxn ang="0">
                    <a:pos x="1269" y="3004"/>
                  </a:cxn>
                  <a:cxn ang="0">
                    <a:pos x="1319" y="3156"/>
                  </a:cxn>
                  <a:cxn ang="0">
                    <a:pos x="1370" y="3308"/>
                  </a:cxn>
                  <a:cxn ang="0">
                    <a:pos x="1400" y="3439"/>
                  </a:cxn>
                  <a:cxn ang="0">
                    <a:pos x="1410" y="3145"/>
                  </a:cxn>
                  <a:cxn ang="0">
                    <a:pos x="1340" y="3058"/>
                  </a:cxn>
                  <a:cxn ang="0">
                    <a:pos x="1259" y="2862"/>
                  </a:cxn>
                  <a:cxn ang="0">
                    <a:pos x="1098" y="2721"/>
                  </a:cxn>
                  <a:cxn ang="0">
                    <a:pos x="997" y="2514"/>
                  </a:cxn>
                  <a:cxn ang="0">
                    <a:pos x="806" y="2449"/>
                  </a:cxn>
                  <a:cxn ang="0">
                    <a:pos x="735" y="2307"/>
                  </a:cxn>
                  <a:cxn ang="0">
                    <a:pos x="635" y="2187"/>
                  </a:cxn>
                  <a:cxn ang="0">
                    <a:pos x="534" y="1959"/>
                  </a:cxn>
                  <a:cxn ang="0">
                    <a:pos x="443" y="1785"/>
                  </a:cxn>
                  <a:cxn ang="0">
                    <a:pos x="403" y="1632"/>
                  </a:cxn>
                  <a:cxn ang="0">
                    <a:pos x="433" y="1491"/>
                  </a:cxn>
                  <a:cxn ang="0">
                    <a:pos x="483" y="1349"/>
                  </a:cxn>
                  <a:cxn ang="0">
                    <a:pos x="483" y="1208"/>
                  </a:cxn>
                  <a:cxn ang="0">
                    <a:pos x="524" y="1023"/>
                  </a:cxn>
                  <a:cxn ang="0">
                    <a:pos x="514" y="805"/>
                  </a:cxn>
                  <a:cxn ang="0">
                    <a:pos x="534" y="642"/>
                  </a:cxn>
                  <a:cxn ang="0">
                    <a:pos x="554" y="522"/>
                  </a:cxn>
                  <a:cxn ang="0">
                    <a:pos x="665" y="392"/>
                  </a:cxn>
                  <a:cxn ang="0">
                    <a:pos x="826" y="218"/>
                  </a:cxn>
                  <a:cxn ang="0">
                    <a:pos x="876" y="76"/>
                  </a:cxn>
                  <a:cxn ang="0">
                    <a:pos x="917" y="11"/>
                  </a:cxn>
                  <a:cxn ang="0">
                    <a:pos x="765" y="87"/>
                  </a:cxn>
                  <a:cxn ang="0">
                    <a:pos x="755" y="218"/>
                  </a:cxn>
                  <a:cxn ang="0">
                    <a:pos x="745" y="305"/>
                  </a:cxn>
                  <a:cxn ang="0">
                    <a:pos x="624" y="435"/>
                  </a:cxn>
                  <a:cxn ang="0">
                    <a:pos x="534" y="522"/>
                  </a:cxn>
                  <a:cxn ang="0">
                    <a:pos x="483" y="664"/>
                  </a:cxn>
                  <a:cxn ang="0">
                    <a:pos x="473" y="511"/>
                  </a:cxn>
                  <a:cxn ang="0">
                    <a:pos x="443" y="348"/>
                  </a:cxn>
                  <a:cxn ang="0">
                    <a:pos x="383" y="218"/>
                  </a:cxn>
                  <a:cxn ang="0">
                    <a:pos x="302" y="98"/>
                  </a:cxn>
                  <a:cxn ang="0">
                    <a:pos x="181" y="33"/>
                  </a:cxn>
                  <a:cxn ang="0">
                    <a:pos x="60" y="1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a:ea typeface="+mn-ea"/>
                </a:endParaRPr>
              </a:p>
            </p:txBody>
          </p:sp>
          <p:sp>
            <p:nvSpPr>
              <p:cNvPr id="1029" name="Freeform 5"/>
              <p:cNvSpPr>
                <a:spLocks/>
              </p:cNvSpPr>
              <p:nvPr/>
            </p:nvSpPr>
            <p:spPr bwMode="auto">
              <a:xfrm>
                <a:off x="522" y="3415"/>
                <a:ext cx="1965" cy="490"/>
              </a:xfrm>
              <a:custGeom>
                <a:avLst/>
                <a:gdLst/>
                <a:ahLst/>
                <a:cxnLst>
                  <a:cxn ang="0">
                    <a:pos x="40" y="43"/>
                  </a:cxn>
                  <a:cxn ang="0">
                    <a:pos x="141" y="65"/>
                  </a:cxn>
                  <a:cxn ang="0">
                    <a:pos x="232" y="76"/>
                  </a:cxn>
                  <a:cxn ang="0">
                    <a:pos x="363" y="130"/>
                  </a:cxn>
                  <a:cxn ang="0">
                    <a:pos x="504" y="130"/>
                  </a:cxn>
                  <a:cxn ang="0">
                    <a:pos x="604" y="141"/>
                  </a:cxn>
                  <a:cxn ang="0">
                    <a:pos x="705" y="196"/>
                  </a:cxn>
                  <a:cxn ang="0">
                    <a:pos x="765" y="250"/>
                  </a:cxn>
                  <a:cxn ang="0">
                    <a:pos x="906" y="261"/>
                  </a:cxn>
                  <a:cxn ang="0">
                    <a:pos x="1007" y="261"/>
                  </a:cxn>
                  <a:cxn ang="0">
                    <a:pos x="1148" y="250"/>
                  </a:cxn>
                  <a:cxn ang="0">
                    <a:pos x="1219" y="304"/>
                  </a:cxn>
                  <a:cxn ang="0">
                    <a:pos x="1299" y="315"/>
                  </a:cxn>
                  <a:cxn ang="0">
                    <a:pos x="1380" y="380"/>
                  </a:cxn>
                  <a:cxn ang="0">
                    <a:pos x="1460" y="424"/>
                  </a:cxn>
                  <a:cxn ang="0">
                    <a:pos x="1541" y="446"/>
                  </a:cxn>
                  <a:cxn ang="0">
                    <a:pos x="1662" y="446"/>
                  </a:cxn>
                  <a:cxn ang="0">
                    <a:pos x="1752" y="456"/>
                  </a:cxn>
                  <a:cxn ang="0">
                    <a:pos x="1883" y="467"/>
                  </a:cxn>
                  <a:cxn ang="0">
                    <a:pos x="1964" y="489"/>
                  </a:cxn>
                  <a:cxn ang="0">
                    <a:pos x="1863" y="467"/>
                  </a:cxn>
                  <a:cxn ang="0">
                    <a:pos x="1783" y="446"/>
                  </a:cxn>
                  <a:cxn ang="0">
                    <a:pos x="1692" y="446"/>
                  </a:cxn>
                  <a:cxn ang="0">
                    <a:pos x="1611" y="402"/>
                  </a:cxn>
                  <a:cxn ang="0">
                    <a:pos x="1531" y="413"/>
                  </a:cxn>
                  <a:cxn ang="0">
                    <a:pos x="1450" y="369"/>
                  </a:cxn>
                  <a:cxn ang="0">
                    <a:pos x="1370" y="348"/>
                  </a:cxn>
                  <a:cxn ang="0">
                    <a:pos x="1289" y="272"/>
                  </a:cxn>
                  <a:cxn ang="0">
                    <a:pos x="1209" y="283"/>
                  </a:cxn>
                  <a:cxn ang="0">
                    <a:pos x="1047" y="130"/>
                  </a:cxn>
                  <a:cxn ang="0">
                    <a:pos x="927" y="130"/>
                  </a:cxn>
                  <a:cxn ang="0">
                    <a:pos x="886" y="228"/>
                  </a:cxn>
                  <a:cxn ang="0">
                    <a:pos x="806" y="228"/>
                  </a:cxn>
                  <a:cxn ang="0">
                    <a:pos x="725" y="196"/>
                  </a:cxn>
                  <a:cxn ang="0">
                    <a:pos x="624" y="152"/>
                  </a:cxn>
                  <a:cxn ang="0">
                    <a:pos x="544" y="109"/>
                  </a:cxn>
                  <a:cxn ang="0">
                    <a:pos x="443" y="109"/>
                  </a:cxn>
                  <a:cxn ang="0">
                    <a:pos x="353" y="76"/>
                  </a:cxn>
                  <a:cxn ang="0">
                    <a:pos x="262" y="87"/>
                  </a:cxn>
                  <a:cxn ang="0">
                    <a:pos x="181" y="43"/>
                  </a:cxn>
                  <a:cxn ang="0">
                    <a:pos x="101" y="33"/>
                  </a:cxn>
                  <a:cxn ang="0">
                    <a:pos x="20" y="11"/>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a:ea typeface="+mn-ea"/>
                </a:endParaRPr>
              </a:p>
            </p:txBody>
          </p:sp>
          <p:sp>
            <p:nvSpPr>
              <p:cNvPr id="1030" name="Freeform 6"/>
              <p:cNvSpPr>
                <a:spLocks/>
              </p:cNvSpPr>
              <p:nvPr/>
            </p:nvSpPr>
            <p:spPr bwMode="auto">
              <a:xfrm>
                <a:off x="4384" y="399"/>
                <a:ext cx="1042" cy="1764"/>
              </a:xfrm>
              <a:custGeom>
                <a:avLst/>
                <a:gdLst/>
                <a:ahLst/>
                <a:cxnLst>
                  <a:cxn ang="0">
                    <a:pos x="977" y="76"/>
                  </a:cxn>
                  <a:cxn ang="0">
                    <a:pos x="907" y="152"/>
                  </a:cxn>
                  <a:cxn ang="0">
                    <a:pos x="826" y="131"/>
                  </a:cxn>
                  <a:cxn ang="0">
                    <a:pos x="745" y="152"/>
                  </a:cxn>
                  <a:cxn ang="0">
                    <a:pos x="685" y="229"/>
                  </a:cxn>
                  <a:cxn ang="0">
                    <a:pos x="604" y="250"/>
                  </a:cxn>
                  <a:cxn ang="0">
                    <a:pos x="524" y="283"/>
                  </a:cxn>
                  <a:cxn ang="0">
                    <a:pos x="443" y="348"/>
                  </a:cxn>
                  <a:cxn ang="0">
                    <a:pos x="383" y="435"/>
                  </a:cxn>
                  <a:cxn ang="0">
                    <a:pos x="343" y="511"/>
                  </a:cxn>
                  <a:cxn ang="0">
                    <a:pos x="302" y="599"/>
                  </a:cxn>
                  <a:cxn ang="0">
                    <a:pos x="222" y="599"/>
                  </a:cxn>
                  <a:cxn ang="0">
                    <a:pos x="141" y="653"/>
                  </a:cxn>
                  <a:cxn ang="0">
                    <a:pos x="60" y="653"/>
                  </a:cxn>
                  <a:cxn ang="0">
                    <a:pos x="0" y="707"/>
                  </a:cxn>
                  <a:cxn ang="0">
                    <a:pos x="81" y="729"/>
                  </a:cxn>
                  <a:cxn ang="0">
                    <a:pos x="141" y="816"/>
                  </a:cxn>
                  <a:cxn ang="0">
                    <a:pos x="222" y="816"/>
                  </a:cxn>
                  <a:cxn ang="0">
                    <a:pos x="302" y="860"/>
                  </a:cxn>
                  <a:cxn ang="0">
                    <a:pos x="383" y="914"/>
                  </a:cxn>
                  <a:cxn ang="0">
                    <a:pos x="463" y="914"/>
                  </a:cxn>
                  <a:cxn ang="0">
                    <a:pos x="524" y="882"/>
                  </a:cxn>
                  <a:cxn ang="0">
                    <a:pos x="584" y="816"/>
                  </a:cxn>
                  <a:cxn ang="0">
                    <a:pos x="655" y="784"/>
                  </a:cxn>
                  <a:cxn ang="0">
                    <a:pos x="705" y="871"/>
                  </a:cxn>
                  <a:cxn ang="0">
                    <a:pos x="735" y="958"/>
                  </a:cxn>
                  <a:cxn ang="0">
                    <a:pos x="796" y="1088"/>
                  </a:cxn>
                  <a:cxn ang="0">
                    <a:pos x="846" y="1186"/>
                  </a:cxn>
                  <a:cxn ang="0">
                    <a:pos x="876" y="1273"/>
                  </a:cxn>
                  <a:cxn ang="0">
                    <a:pos x="907" y="1360"/>
                  </a:cxn>
                  <a:cxn ang="0">
                    <a:pos x="917" y="1447"/>
                  </a:cxn>
                  <a:cxn ang="0">
                    <a:pos x="957" y="1534"/>
                  </a:cxn>
                  <a:cxn ang="0">
                    <a:pos x="977" y="1622"/>
                  </a:cxn>
                  <a:cxn ang="0">
                    <a:pos x="1017" y="1709"/>
                  </a:cxn>
                  <a:cxn ang="0">
                    <a:pos x="1041" y="1763"/>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w="12700" cap="rnd" cmpd="sng">
                <a:noFill/>
                <a:prstDash val="solid"/>
                <a:round/>
                <a:headEnd type="none" w="med" len="med"/>
                <a:tailEnd type="none" w="med" len="med"/>
              </a:ln>
              <a:effectLst/>
            </p:spPr>
            <p:txBody>
              <a:bodyPr/>
              <a:lstStyle/>
              <a:p>
                <a:pPr>
                  <a:defRPr/>
                </a:pPr>
                <a:endParaRPr lang="en-US">
                  <a:ea typeface="+mn-ea"/>
                </a:endParaRPr>
              </a:p>
            </p:txBody>
          </p:sp>
          <p:sp>
            <p:nvSpPr>
              <p:cNvPr id="3" name="Freeform 7"/>
              <p:cNvSpPr>
                <a:spLocks/>
              </p:cNvSpPr>
              <p:nvPr/>
            </p:nvSpPr>
            <p:spPr bwMode="auto">
              <a:xfrm>
                <a:off x="502" y="1226"/>
                <a:ext cx="4882" cy="1403"/>
              </a:xfrm>
              <a:custGeom>
                <a:avLst/>
                <a:gdLst/>
                <a:ahLst/>
                <a:cxnLst>
                  <a:cxn ang="0">
                    <a:pos x="151" y="54"/>
                  </a:cxn>
                  <a:cxn ang="0">
                    <a:pos x="282" y="250"/>
                  </a:cxn>
                  <a:cxn ang="0">
                    <a:pos x="524" y="261"/>
                  </a:cxn>
                  <a:cxn ang="0">
                    <a:pos x="686" y="467"/>
                  </a:cxn>
                  <a:cxn ang="0">
                    <a:pos x="766" y="706"/>
                  </a:cxn>
                  <a:cxn ang="0">
                    <a:pos x="918" y="739"/>
                  </a:cxn>
                  <a:cxn ang="0">
                    <a:pos x="1008" y="815"/>
                  </a:cxn>
                  <a:cxn ang="0">
                    <a:pos x="1210" y="869"/>
                  </a:cxn>
                  <a:cxn ang="0">
                    <a:pos x="1331" y="772"/>
                  </a:cxn>
                  <a:cxn ang="0">
                    <a:pos x="1412" y="565"/>
                  </a:cxn>
                  <a:cxn ang="0">
                    <a:pos x="1291" y="359"/>
                  </a:cxn>
                  <a:cxn ang="0">
                    <a:pos x="1412" y="163"/>
                  </a:cxn>
                  <a:cxn ang="0">
                    <a:pos x="1603" y="206"/>
                  </a:cxn>
                  <a:cxn ang="0">
                    <a:pos x="1785" y="250"/>
                  </a:cxn>
                  <a:cxn ang="0">
                    <a:pos x="1967" y="250"/>
                  </a:cxn>
                  <a:cxn ang="0">
                    <a:pos x="2088" y="217"/>
                  </a:cxn>
                  <a:cxn ang="0">
                    <a:pos x="2219" y="120"/>
                  </a:cxn>
                  <a:cxn ang="0">
                    <a:pos x="2420" y="261"/>
                  </a:cxn>
                  <a:cxn ang="0">
                    <a:pos x="2612" y="348"/>
                  </a:cxn>
                  <a:cxn ang="0">
                    <a:pos x="2783" y="478"/>
                  </a:cxn>
                  <a:cxn ang="0">
                    <a:pos x="2985" y="576"/>
                  </a:cxn>
                  <a:cxn ang="0">
                    <a:pos x="3177" y="652"/>
                  </a:cxn>
                  <a:cxn ang="0">
                    <a:pos x="3378" y="772"/>
                  </a:cxn>
                  <a:cxn ang="0">
                    <a:pos x="3580" y="706"/>
                  </a:cxn>
                  <a:cxn ang="0">
                    <a:pos x="3782" y="772"/>
                  </a:cxn>
                  <a:cxn ang="0">
                    <a:pos x="3983" y="706"/>
                  </a:cxn>
                  <a:cxn ang="0">
                    <a:pos x="4195" y="696"/>
                  </a:cxn>
                  <a:cxn ang="0">
                    <a:pos x="4397" y="783"/>
                  </a:cxn>
                  <a:cxn ang="0">
                    <a:pos x="4599" y="783"/>
                  </a:cxn>
                  <a:cxn ang="0">
                    <a:pos x="4800" y="761"/>
                  </a:cxn>
                  <a:cxn ang="0">
                    <a:pos x="4760" y="848"/>
                  </a:cxn>
                  <a:cxn ang="0">
                    <a:pos x="4498" y="924"/>
                  </a:cxn>
                  <a:cxn ang="0">
                    <a:pos x="4296" y="978"/>
                  </a:cxn>
                  <a:cxn ang="0">
                    <a:pos x="4276" y="1130"/>
                  </a:cxn>
                  <a:cxn ang="0">
                    <a:pos x="4165" y="1293"/>
                  </a:cxn>
                  <a:cxn ang="0">
                    <a:pos x="3933" y="1337"/>
                  </a:cxn>
                  <a:cxn ang="0">
                    <a:pos x="3620" y="1185"/>
                  </a:cxn>
                  <a:cxn ang="0">
                    <a:pos x="3409" y="1011"/>
                  </a:cxn>
                  <a:cxn ang="0">
                    <a:pos x="3177" y="978"/>
                  </a:cxn>
                  <a:cxn ang="0">
                    <a:pos x="2955" y="859"/>
                  </a:cxn>
                  <a:cxn ang="0">
                    <a:pos x="2703" y="848"/>
                  </a:cxn>
                  <a:cxn ang="0">
                    <a:pos x="2471" y="924"/>
                  </a:cxn>
                  <a:cxn ang="0">
                    <a:pos x="2239" y="859"/>
                  </a:cxn>
                  <a:cxn ang="0">
                    <a:pos x="2027" y="772"/>
                  </a:cxn>
                  <a:cxn ang="0">
                    <a:pos x="1926" y="946"/>
                  </a:cxn>
                  <a:cxn ang="0">
                    <a:pos x="1916" y="1163"/>
                  </a:cxn>
                  <a:cxn ang="0">
                    <a:pos x="1805" y="1359"/>
                  </a:cxn>
                  <a:cxn ang="0">
                    <a:pos x="1593" y="1402"/>
                  </a:cxn>
                  <a:cxn ang="0">
                    <a:pos x="1382" y="1326"/>
                  </a:cxn>
                  <a:cxn ang="0">
                    <a:pos x="1180" y="1239"/>
                  </a:cxn>
                  <a:cxn ang="0">
                    <a:pos x="978" y="1217"/>
                  </a:cxn>
                  <a:cxn ang="0">
                    <a:pos x="777" y="1337"/>
                  </a:cxn>
                  <a:cxn ang="0">
                    <a:pos x="625" y="1250"/>
                  </a:cxn>
                  <a:cxn ang="0">
                    <a:pos x="504" y="1087"/>
                  </a:cxn>
                  <a:cxn ang="0">
                    <a:pos x="373" y="902"/>
                  </a:cxn>
                  <a:cxn ang="0">
                    <a:pos x="182" y="783"/>
                  </a:cxn>
                  <a:cxn ang="0">
                    <a:pos x="121" y="598"/>
                  </a:cxn>
                  <a:cxn ang="0">
                    <a:pos x="61" y="413"/>
                  </a:cxn>
                  <a:cxn ang="0">
                    <a:pos x="61" y="196"/>
                  </a:cxn>
                  <a:cxn ang="0">
                    <a:pos x="0" y="0"/>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w="12700" cap="rnd" cmpd="sng">
                <a:noFill/>
                <a:prstDash val="solid"/>
                <a:round/>
                <a:headEnd type="none" w="med" len="med"/>
                <a:tailEnd type="none" w="med" len="med"/>
              </a:ln>
              <a:effectLst/>
            </p:spPr>
            <p:txBody>
              <a:bodyPr/>
              <a:lstStyle/>
              <a:p>
                <a:pPr>
                  <a:defRPr/>
                </a:pPr>
                <a:endParaRPr lang="en-US">
                  <a:ea typeface="+mn-ea"/>
                </a:endParaRPr>
              </a:p>
            </p:txBody>
          </p:sp>
          <p:sp>
            <p:nvSpPr>
              <p:cNvPr id="4" name="Freeform 8"/>
              <p:cNvSpPr>
                <a:spLocks/>
              </p:cNvSpPr>
              <p:nvPr/>
            </p:nvSpPr>
            <p:spPr bwMode="auto">
              <a:xfrm>
                <a:off x="418" y="549"/>
                <a:ext cx="4993" cy="3253"/>
              </a:xfrm>
              <a:custGeom>
                <a:avLst/>
                <a:gdLst/>
                <a:ahLst/>
                <a:cxnLst>
                  <a:cxn ang="0">
                    <a:pos x="968" y="2686"/>
                  </a:cxn>
                  <a:cxn ang="0">
                    <a:pos x="766" y="3045"/>
                  </a:cxn>
                  <a:cxn ang="0">
                    <a:pos x="474" y="3121"/>
                  </a:cxn>
                  <a:cxn ang="0">
                    <a:pos x="161" y="3067"/>
                  </a:cxn>
                  <a:cxn ang="0">
                    <a:pos x="182" y="2893"/>
                  </a:cxn>
                  <a:cxn ang="0">
                    <a:pos x="504" y="2828"/>
                  </a:cxn>
                  <a:cxn ang="0">
                    <a:pos x="807" y="2708"/>
                  </a:cxn>
                  <a:cxn ang="0">
                    <a:pos x="958" y="2447"/>
                  </a:cxn>
                  <a:cxn ang="0">
                    <a:pos x="645" y="2186"/>
                  </a:cxn>
                  <a:cxn ang="0">
                    <a:pos x="303" y="2001"/>
                  </a:cxn>
                  <a:cxn ang="0">
                    <a:pos x="444" y="2012"/>
                  </a:cxn>
                  <a:cxn ang="0">
                    <a:pos x="837" y="2077"/>
                  </a:cxn>
                  <a:cxn ang="0">
                    <a:pos x="1190" y="2186"/>
                  </a:cxn>
                  <a:cxn ang="0">
                    <a:pos x="1291" y="2230"/>
                  </a:cxn>
                  <a:cxn ang="0">
                    <a:pos x="1553" y="1990"/>
                  </a:cxn>
                  <a:cxn ang="0">
                    <a:pos x="1896" y="1795"/>
                  </a:cxn>
                  <a:cxn ang="0">
                    <a:pos x="2047" y="1468"/>
                  </a:cxn>
                  <a:cxn ang="0">
                    <a:pos x="2148" y="1523"/>
                  </a:cxn>
                  <a:cxn ang="0">
                    <a:pos x="2350" y="1370"/>
                  </a:cxn>
                  <a:cxn ang="0">
                    <a:pos x="2158" y="1088"/>
                  </a:cxn>
                  <a:cxn ang="0">
                    <a:pos x="2077" y="653"/>
                  </a:cxn>
                  <a:cxn ang="0">
                    <a:pos x="1876" y="359"/>
                  </a:cxn>
                  <a:cxn ang="0">
                    <a:pos x="1674" y="65"/>
                  </a:cxn>
                  <a:cxn ang="0">
                    <a:pos x="1967" y="131"/>
                  </a:cxn>
                  <a:cxn ang="0">
                    <a:pos x="2198" y="348"/>
                  </a:cxn>
                  <a:cxn ang="0">
                    <a:pos x="2188" y="674"/>
                  </a:cxn>
                  <a:cxn ang="0">
                    <a:pos x="2309" y="914"/>
                  </a:cxn>
                  <a:cxn ang="0">
                    <a:pos x="2562" y="707"/>
                  </a:cxn>
                  <a:cxn ang="0">
                    <a:pos x="2400" y="326"/>
                  </a:cxn>
                  <a:cxn ang="0">
                    <a:pos x="2794" y="163"/>
                  </a:cxn>
                  <a:cxn ang="0">
                    <a:pos x="3207" y="196"/>
                  </a:cxn>
                  <a:cxn ang="0">
                    <a:pos x="3247" y="555"/>
                  </a:cxn>
                  <a:cxn ang="0">
                    <a:pos x="3086" y="783"/>
                  </a:cxn>
                  <a:cxn ang="0">
                    <a:pos x="2783" y="881"/>
                  </a:cxn>
                  <a:cxn ang="0">
                    <a:pos x="3096" y="1055"/>
                  </a:cxn>
                  <a:cxn ang="0">
                    <a:pos x="3499" y="1033"/>
                  </a:cxn>
                  <a:cxn ang="0">
                    <a:pos x="3741" y="1283"/>
                  </a:cxn>
                  <a:cxn ang="0">
                    <a:pos x="3661" y="1664"/>
                  </a:cxn>
                  <a:cxn ang="0">
                    <a:pos x="3873" y="1903"/>
                  </a:cxn>
                  <a:cxn ang="0">
                    <a:pos x="4175" y="1784"/>
                  </a:cxn>
                  <a:cxn ang="0">
                    <a:pos x="4468" y="1631"/>
                  </a:cxn>
                  <a:cxn ang="0">
                    <a:pos x="4720" y="1392"/>
                  </a:cxn>
                  <a:cxn ang="0">
                    <a:pos x="4992" y="1490"/>
                  </a:cxn>
                  <a:cxn ang="0">
                    <a:pos x="4730" y="1762"/>
                  </a:cxn>
                  <a:cxn ang="0">
                    <a:pos x="4518" y="2132"/>
                  </a:cxn>
                  <a:cxn ang="0">
                    <a:pos x="4266" y="2491"/>
                  </a:cxn>
                  <a:cxn ang="0">
                    <a:pos x="3812" y="2469"/>
                  </a:cxn>
                  <a:cxn ang="0">
                    <a:pos x="3560" y="2317"/>
                  </a:cxn>
                  <a:cxn ang="0">
                    <a:pos x="3550" y="1849"/>
                  </a:cxn>
                  <a:cxn ang="0">
                    <a:pos x="3348" y="1566"/>
                  </a:cxn>
                  <a:cxn ang="0">
                    <a:pos x="3005" y="1773"/>
                  </a:cxn>
                  <a:cxn ang="0">
                    <a:pos x="2824" y="1566"/>
                  </a:cxn>
                  <a:cxn ang="0">
                    <a:pos x="2582" y="1294"/>
                  </a:cxn>
                  <a:cxn ang="0">
                    <a:pos x="2279" y="1577"/>
                  </a:cxn>
                  <a:cxn ang="0">
                    <a:pos x="2158" y="2001"/>
                  </a:cxn>
                  <a:cxn ang="0">
                    <a:pos x="1896" y="2328"/>
                  </a:cxn>
                  <a:cxn ang="0">
                    <a:pos x="1755" y="2643"/>
                  </a:cxn>
                  <a:cxn ang="0">
                    <a:pos x="1392" y="2436"/>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w="12700" cap="rnd" cmpd="sng">
                <a:noFill/>
                <a:prstDash val="solid"/>
                <a:round/>
                <a:headEnd type="none" w="med" len="med"/>
                <a:tailEnd type="none" w="med" len="med"/>
              </a:ln>
              <a:effectLst/>
            </p:spPr>
            <p:txBody>
              <a:bodyPr/>
              <a:lstStyle/>
              <a:p>
                <a:pPr>
                  <a:defRPr/>
                </a:pPr>
                <a:endParaRPr lang="en-US">
                  <a:ea typeface="+mn-ea"/>
                </a:endParaRPr>
              </a:p>
            </p:txBody>
          </p:sp>
          <p:sp>
            <p:nvSpPr>
              <p:cNvPr id="1033" name="Freeform 9"/>
              <p:cNvSpPr>
                <a:spLocks/>
              </p:cNvSpPr>
              <p:nvPr/>
            </p:nvSpPr>
            <p:spPr bwMode="auto">
              <a:xfrm>
                <a:off x="529" y="515"/>
                <a:ext cx="672" cy="605"/>
              </a:xfrm>
              <a:custGeom>
                <a:avLst/>
                <a:gdLst/>
                <a:ahLst/>
                <a:cxnLst>
                  <a:cxn ang="0">
                    <a:pos x="154" y="44"/>
                  </a:cxn>
                  <a:cxn ang="0">
                    <a:pos x="168" y="102"/>
                  </a:cxn>
                  <a:cxn ang="0">
                    <a:pos x="174" y="160"/>
                  </a:cxn>
                  <a:cxn ang="0">
                    <a:pos x="201" y="226"/>
                  </a:cxn>
                  <a:cxn ang="0">
                    <a:pos x="208" y="291"/>
                  </a:cxn>
                  <a:cxn ang="0">
                    <a:pos x="221" y="349"/>
                  </a:cxn>
                  <a:cxn ang="0">
                    <a:pos x="228" y="415"/>
                  </a:cxn>
                  <a:cxn ang="0">
                    <a:pos x="221" y="473"/>
                  </a:cxn>
                  <a:cxn ang="0">
                    <a:pos x="201" y="524"/>
                  </a:cxn>
                  <a:cxn ang="0">
                    <a:pos x="161" y="466"/>
                  </a:cxn>
                  <a:cxn ang="0">
                    <a:pos x="107" y="437"/>
                  </a:cxn>
                  <a:cxn ang="0">
                    <a:pos x="54" y="422"/>
                  </a:cxn>
                  <a:cxn ang="0">
                    <a:pos x="0" y="408"/>
                  </a:cxn>
                  <a:cxn ang="0">
                    <a:pos x="54" y="451"/>
                  </a:cxn>
                  <a:cxn ang="0">
                    <a:pos x="107" y="458"/>
                  </a:cxn>
                  <a:cxn ang="0">
                    <a:pos x="148" y="488"/>
                  </a:cxn>
                  <a:cxn ang="0">
                    <a:pos x="181" y="546"/>
                  </a:cxn>
                  <a:cxn ang="0">
                    <a:pos x="235" y="531"/>
                  </a:cxn>
                  <a:cxn ang="0">
                    <a:pos x="289" y="546"/>
                  </a:cxn>
                  <a:cxn ang="0">
                    <a:pos x="342" y="582"/>
                  </a:cxn>
                  <a:cxn ang="0">
                    <a:pos x="396" y="597"/>
                  </a:cxn>
                  <a:cxn ang="0">
                    <a:pos x="483" y="604"/>
                  </a:cxn>
                  <a:cxn ang="0">
                    <a:pos x="544" y="589"/>
                  </a:cxn>
                  <a:cxn ang="0">
                    <a:pos x="604" y="582"/>
                  </a:cxn>
                  <a:cxn ang="0">
                    <a:pos x="671" y="568"/>
                  </a:cxn>
                  <a:cxn ang="0">
                    <a:pos x="604" y="568"/>
                  </a:cxn>
                  <a:cxn ang="0">
                    <a:pos x="537" y="575"/>
                  </a:cxn>
                  <a:cxn ang="0">
                    <a:pos x="483" y="575"/>
                  </a:cxn>
                  <a:cxn ang="0">
                    <a:pos x="429" y="575"/>
                  </a:cxn>
                  <a:cxn ang="0">
                    <a:pos x="376" y="568"/>
                  </a:cxn>
                  <a:cxn ang="0">
                    <a:pos x="322" y="524"/>
                  </a:cxn>
                  <a:cxn ang="0">
                    <a:pos x="268" y="509"/>
                  </a:cxn>
                  <a:cxn ang="0">
                    <a:pos x="255" y="451"/>
                  </a:cxn>
                  <a:cxn ang="0">
                    <a:pos x="255" y="393"/>
                  </a:cxn>
                  <a:cxn ang="0">
                    <a:pos x="248" y="327"/>
                  </a:cxn>
                  <a:cxn ang="0">
                    <a:pos x="242" y="269"/>
                  </a:cxn>
                  <a:cxn ang="0">
                    <a:pos x="228" y="211"/>
                  </a:cxn>
                  <a:cxn ang="0">
                    <a:pos x="201" y="146"/>
                  </a:cxn>
                  <a:cxn ang="0">
                    <a:pos x="141" y="109"/>
                  </a:cxn>
                  <a:cxn ang="0">
                    <a:pos x="161" y="51"/>
                  </a:cxn>
                  <a:cxn ang="0">
                    <a:pos x="134" y="0"/>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a:ea typeface="+mn-ea"/>
                </a:endParaRPr>
              </a:p>
            </p:txBody>
          </p:sp>
          <p:sp>
            <p:nvSpPr>
              <p:cNvPr id="1034" name="Freeform 10"/>
              <p:cNvSpPr>
                <a:spLocks/>
              </p:cNvSpPr>
              <p:nvPr/>
            </p:nvSpPr>
            <p:spPr bwMode="auto">
              <a:xfrm>
                <a:off x="502" y="378"/>
                <a:ext cx="1136" cy="2540"/>
              </a:xfrm>
              <a:custGeom>
                <a:avLst/>
                <a:gdLst/>
                <a:ahLst/>
                <a:cxnLst>
                  <a:cxn ang="0">
                    <a:pos x="1122" y="87"/>
                  </a:cxn>
                  <a:cxn ang="0">
                    <a:pos x="1095" y="210"/>
                  </a:cxn>
                  <a:cxn ang="0">
                    <a:pos x="1054" y="319"/>
                  </a:cxn>
                  <a:cxn ang="0">
                    <a:pos x="1034" y="406"/>
                  </a:cxn>
                  <a:cxn ang="0">
                    <a:pos x="1075" y="522"/>
                  </a:cxn>
                  <a:cxn ang="0">
                    <a:pos x="1054" y="638"/>
                  </a:cxn>
                  <a:cxn ang="0">
                    <a:pos x="1028" y="754"/>
                  </a:cxn>
                  <a:cxn ang="0">
                    <a:pos x="947" y="863"/>
                  </a:cxn>
                  <a:cxn ang="0">
                    <a:pos x="913" y="979"/>
                  </a:cxn>
                  <a:cxn ang="0">
                    <a:pos x="860" y="1103"/>
                  </a:cxn>
                  <a:cxn ang="0">
                    <a:pos x="813" y="1219"/>
                  </a:cxn>
                  <a:cxn ang="0">
                    <a:pos x="719" y="1313"/>
                  </a:cxn>
                  <a:cxn ang="0">
                    <a:pos x="611" y="1320"/>
                  </a:cxn>
                  <a:cxn ang="0">
                    <a:pos x="504" y="1320"/>
                  </a:cxn>
                  <a:cxn ang="0">
                    <a:pos x="396" y="1364"/>
                  </a:cxn>
                  <a:cxn ang="0">
                    <a:pos x="316" y="1248"/>
                  </a:cxn>
                  <a:cxn ang="0">
                    <a:pos x="208" y="1175"/>
                  </a:cxn>
                  <a:cxn ang="0">
                    <a:pos x="101" y="1175"/>
                  </a:cxn>
                  <a:cxn ang="0">
                    <a:pos x="40" y="1182"/>
                  </a:cxn>
                  <a:cxn ang="0">
                    <a:pos x="141" y="1240"/>
                  </a:cxn>
                  <a:cxn ang="0">
                    <a:pos x="235" y="1328"/>
                  </a:cxn>
                  <a:cxn ang="0">
                    <a:pos x="349" y="1386"/>
                  </a:cxn>
                  <a:cxn ang="0">
                    <a:pos x="356" y="1531"/>
                  </a:cxn>
                  <a:cxn ang="0">
                    <a:pos x="349" y="1690"/>
                  </a:cxn>
                  <a:cxn ang="0">
                    <a:pos x="296" y="1821"/>
                  </a:cxn>
                  <a:cxn ang="0">
                    <a:pos x="235" y="1951"/>
                  </a:cxn>
                  <a:cxn ang="0">
                    <a:pos x="168" y="2082"/>
                  </a:cxn>
                  <a:cxn ang="0">
                    <a:pos x="134" y="2213"/>
                  </a:cxn>
                  <a:cxn ang="0">
                    <a:pos x="67" y="2329"/>
                  </a:cxn>
                  <a:cxn ang="0">
                    <a:pos x="27" y="2452"/>
                  </a:cxn>
                  <a:cxn ang="0">
                    <a:pos x="20" y="2510"/>
                  </a:cxn>
                  <a:cxn ang="0">
                    <a:pos x="81" y="2387"/>
                  </a:cxn>
                  <a:cxn ang="0">
                    <a:pos x="148" y="2271"/>
                  </a:cxn>
                  <a:cxn ang="0">
                    <a:pos x="201" y="2147"/>
                  </a:cxn>
                  <a:cxn ang="0">
                    <a:pos x="242" y="2002"/>
                  </a:cxn>
                  <a:cxn ang="0">
                    <a:pos x="316" y="1886"/>
                  </a:cxn>
                  <a:cxn ang="0">
                    <a:pos x="403" y="1763"/>
                  </a:cxn>
                  <a:cxn ang="0">
                    <a:pos x="430" y="1639"/>
                  </a:cxn>
                  <a:cxn ang="0">
                    <a:pos x="423" y="1523"/>
                  </a:cxn>
                  <a:cxn ang="0">
                    <a:pos x="497" y="1444"/>
                  </a:cxn>
                  <a:cxn ang="0">
                    <a:pos x="651" y="1407"/>
                  </a:cxn>
                  <a:cxn ang="0">
                    <a:pos x="792" y="1364"/>
                  </a:cxn>
                  <a:cxn ang="0">
                    <a:pos x="866" y="1255"/>
                  </a:cxn>
                  <a:cxn ang="0">
                    <a:pos x="907" y="1074"/>
                  </a:cxn>
                  <a:cxn ang="0">
                    <a:pos x="1014" y="979"/>
                  </a:cxn>
                  <a:cxn ang="0">
                    <a:pos x="1048" y="856"/>
                  </a:cxn>
                  <a:cxn ang="0">
                    <a:pos x="1088" y="733"/>
                  </a:cxn>
                  <a:cxn ang="0">
                    <a:pos x="1115" y="617"/>
                  </a:cxn>
                  <a:cxn ang="0">
                    <a:pos x="1108" y="493"/>
                  </a:cxn>
                  <a:cxn ang="0">
                    <a:pos x="1081" y="377"/>
                  </a:cxn>
                  <a:cxn ang="0">
                    <a:pos x="1088" y="261"/>
                  </a:cxn>
                  <a:cxn ang="0">
                    <a:pos x="1135" y="138"/>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w="12700" cap="rnd" cmpd="sng">
                <a:noFill/>
                <a:prstDash val="solid"/>
                <a:round/>
                <a:headEnd type="none" w="med" len="med"/>
                <a:tailEnd type="none" w="med" len="med"/>
              </a:ln>
              <a:effectLst/>
            </p:spPr>
            <p:txBody>
              <a:bodyPr/>
              <a:lstStyle/>
              <a:p>
                <a:pPr>
                  <a:defRPr/>
                </a:pPr>
                <a:endParaRPr lang="en-US">
                  <a:ea typeface="+mn-ea"/>
                </a:endParaRPr>
              </a:p>
            </p:txBody>
          </p:sp>
          <p:sp>
            <p:nvSpPr>
              <p:cNvPr id="1035" name="Freeform 11"/>
              <p:cNvSpPr>
                <a:spLocks/>
              </p:cNvSpPr>
              <p:nvPr/>
            </p:nvSpPr>
            <p:spPr bwMode="auto">
              <a:xfrm>
                <a:off x="1328" y="1009"/>
                <a:ext cx="1978" cy="422"/>
              </a:xfrm>
              <a:custGeom>
                <a:avLst/>
                <a:gdLst/>
                <a:ahLst/>
                <a:cxnLst>
                  <a:cxn ang="0">
                    <a:pos x="87" y="65"/>
                  </a:cxn>
                  <a:cxn ang="0">
                    <a:pos x="168" y="51"/>
                  </a:cxn>
                  <a:cxn ang="0">
                    <a:pos x="222" y="44"/>
                  </a:cxn>
                  <a:cxn ang="0">
                    <a:pos x="276" y="29"/>
                  </a:cxn>
                  <a:cxn ang="0">
                    <a:pos x="370" y="7"/>
                  </a:cxn>
                  <a:cxn ang="0">
                    <a:pos x="451" y="0"/>
                  </a:cxn>
                  <a:cxn ang="0">
                    <a:pos x="504" y="0"/>
                  </a:cxn>
                  <a:cxn ang="0">
                    <a:pos x="558" y="22"/>
                  </a:cxn>
                  <a:cxn ang="0">
                    <a:pos x="632" y="51"/>
                  </a:cxn>
                  <a:cxn ang="0">
                    <a:pos x="693" y="80"/>
                  </a:cxn>
                  <a:cxn ang="0">
                    <a:pos x="746" y="87"/>
                  </a:cxn>
                  <a:cxn ang="0">
                    <a:pos x="800" y="94"/>
                  </a:cxn>
                  <a:cxn ang="0">
                    <a:pos x="867" y="131"/>
                  </a:cxn>
                  <a:cxn ang="0">
                    <a:pos x="921" y="138"/>
                  </a:cxn>
                  <a:cxn ang="0">
                    <a:pos x="982" y="145"/>
                  </a:cxn>
                  <a:cxn ang="0">
                    <a:pos x="1036" y="167"/>
                  </a:cxn>
                  <a:cxn ang="0">
                    <a:pos x="1150" y="189"/>
                  </a:cxn>
                  <a:cxn ang="0">
                    <a:pos x="1231" y="196"/>
                  </a:cxn>
                  <a:cxn ang="0">
                    <a:pos x="1291" y="225"/>
                  </a:cxn>
                  <a:cxn ang="0">
                    <a:pos x="1352" y="254"/>
                  </a:cxn>
                  <a:cxn ang="0">
                    <a:pos x="1432" y="261"/>
                  </a:cxn>
                  <a:cxn ang="0">
                    <a:pos x="1493" y="276"/>
                  </a:cxn>
                  <a:cxn ang="0">
                    <a:pos x="1580" y="290"/>
                  </a:cxn>
                  <a:cxn ang="0">
                    <a:pos x="1634" y="305"/>
                  </a:cxn>
                  <a:cxn ang="0">
                    <a:pos x="1695" y="327"/>
                  </a:cxn>
                  <a:cxn ang="0">
                    <a:pos x="1748" y="356"/>
                  </a:cxn>
                  <a:cxn ang="0">
                    <a:pos x="1809" y="392"/>
                  </a:cxn>
                  <a:cxn ang="0">
                    <a:pos x="1869" y="392"/>
                  </a:cxn>
                  <a:cxn ang="0">
                    <a:pos x="1950" y="399"/>
                  </a:cxn>
                  <a:cxn ang="0">
                    <a:pos x="1950" y="414"/>
                  </a:cxn>
                  <a:cxn ang="0">
                    <a:pos x="1883" y="421"/>
                  </a:cxn>
                  <a:cxn ang="0">
                    <a:pos x="1829" y="414"/>
                  </a:cxn>
                  <a:cxn ang="0">
                    <a:pos x="1775" y="414"/>
                  </a:cxn>
                  <a:cxn ang="0">
                    <a:pos x="1721" y="363"/>
                  </a:cxn>
                  <a:cxn ang="0">
                    <a:pos x="1661" y="341"/>
                  </a:cxn>
                  <a:cxn ang="0">
                    <a:pos x="1594" y="319"/>
                  </a:cxn>
                  <a:cxn ang="0">
                    <a:pos x="1533" y="305"/>
                  </a:cxn>
                  <a:cxn ang="0">
                    <a:pos x="1479" y="290"/>
                  </a:cxn>
                  <a:cxn ang="0">
                    <a:pos x="1405" y="276"/>
                  </a:cxn>
                  <a:cxn ang="0">
                    <a:pos x="1352" y="269"/>
                  </a:cxn>
                  <a:cxn ang="0">
                    <a:pos x="1298" y="261"/>
                  </a:cxn>
                  <a:cxn ang="0">
                    <a:pos x="1231" y="218"/>
                  </a:cxn>
                  <a:cxn ang="0">
                    <a:pos x="1170" y="196"/>
                  </a:cxn>
                  <a:cxn ang="0">
                    <a:pos x="1110" y="203"/>
                  </a:cxn>
                  <a:cxn ang="0">
                    <a:pos x="1056" y="203"/>
                  </a:cxn>
                  <a:cxn ang="0">
                    <a:pos x="1002" y="181"/>
                  </a:cxn>
                  <a:cxn ang="0">
                    <a:pos x="948" y="152"/>
                  </a:cxn>
                  <a:cxn ang="0">
                    <a:pos x="867" y="152"/>
                  </a:cxn>
                  <a:cxn ang="0">
                    <a:pos x="814" y="116"/>
                  </a:cxn>
                  <a:cxn ang="0">
                    <a:pos x="760" y="102"/>
                  </a:cxn>
                  <a:cxn ang="0">
                    <a:pos x="699" y="80"/>
                  </a:cxn>
                  <a:cxn ang="0">
                    <a:pos x="646" y="58"/>
                  </a:cxn>
                  <a:cxn ang="0">
                    <a:pos x="585" y="44"/>
                  </a:cxn>
                  <a:cxn ang="0">
                    <a:pos x="531" y="29"/>
                  </a:cxn>
                  <a:cxn ang="0">
                    <a:pos x="464" y="15"/>
                  </a:cxn>
                  <a:cxn ang="0">
                    <a:pos x="377" y="15"/>
                  </a:cxn>
                  <a:cxn ang="0">
                    <a:pos x="316" y="15"/>
                  </a:cxn>
                  <a:cxn ang="0">
                    <a:pos x="262" y="36"/>
                  </a:cxn>
                  <a:cxn ang="0">
                    <a:pos x="202" y="58"/>
                  </a:cxn>
                  <a:cxn ang="0">
                    <a:pos x="134" y="87"/>
                  </a:cxn>
                  <a:cxn ang="0">
                    <a:pos x="81" y="94"/>
                  </a:cxn>
                  <a:cxn ang="0">
                    <a:pos x="27" y="80"/>
                  </a:cxn>
                  <a:cxn ang="0">
                    <a:pos x="27" y="73"/>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a:ea typeface="+mn-ea"/>
                </a:endParaRPr>
              </a:p>
            </p:txBody>
          </p:sp>
          <p:sp>
            <p:nvSpPr>
              <p:cNvPr id="1036" name="Freeform 12"/>
              <p:cNvSpPr>
                <a:spLocks/>
              </p:cNvSpPr>
              <p:nvPr/>
            </p:nvSpPr>
            <p:spPr bwMode="auto">
              <a:xfrm>
                <a:off x="3466" y="559"/>
                <a:ext cx="1827" cy="880"/>
              </a:xfrm>
              <a:custGeom>
                <a:avLst/>
                <a:gdLst/>
                <a:ahLst/>
                <a:cxnLst>
                  <a:cxn ang="0">
                    <a:pos x="27" y="864"/>
                  </a:cxn>
                  <a:cxn ang="0">
                    <a:pos x="101" y="850"/>
                  </a:cxn>
                  <a:cxn ang="0">
                    <a:pos x="154" y="814"/>
                  </a:cxn>
                  <a:cxn ang="0">
                    <a:pos x="262" y="785"/>
                  </a:cxn>
                  <a:cxn ang="0">
                    <a:pos x="322" y="726"/>
                  </a:cxn>
                  <a:cxn ang="0">
                    <a:pos x="376" y="697"/>
                  </a:cxn>
                  <a:cxn ang="0">
                    <a:pos x="430" y="661"/>
                  </a:cxn>
                  <a:cxn ang="0">
                    <a:pos x="497" y="625"/>
                  </a:cxn>
                  <a:cxn ang="0">
                    <a:pos x="577" y="610"/>
                  </a:cxn>
                  <a:cxn ang="0">
                    <a:pos x="651" y="588"/>
                  </a:cxn>
                  <a:cxn ang="0">
                    <a:pos x="705" y="559"/>
                  </a:cxn>
                  <a:cxn ang="0">
                    <a:pos x="765" y="501"/>
                  </a:cxn>
                  <a:cxn ang="0">
                    <a:pos x="839" y="465"/>
                  </a:cxn>
                  <a:cxn ang="0">
                    <a:pos x="886" y="407"/>
                  </a:cxn>
                  <a:cxn ang="0">
                    <a:pos x="913" y="341"/>
                  </a:cxn>
                  <a:cxn ang="0">
                    <a:pos x="967" y="283"/>
                  </a:cxn>
                  <a:cxn ang="0">
                    <a:pos x="1027" y="240"/>
                  </a:cxn>
                  <a:cxn ang="0">
                    <a:pos x="1094" y="203"/>
                  </a:cxn>
                  <a:cxn ang="0">
                    <a:pos x="1175" y="174"/>
                  </a:cxn>
                  <a:cxn ang="0">
                    <a:pos x="1242" y="174"/>
                  </a:cxn>
                  <a:cxn ang="0">
                    <a:pos x="1336" y="145"/>
                  </a:cxn>
                  <a:cxn ang="0">
                    <a:pos x="1390" y="123"/>
                  </a:cxn>
                  <a:cxn ang="0">
                    <a:pos x="1443" y="109"/>
                  </a:cxn>
                  <a:cxn ang="0">
                    <a:pos x="1497" y="94"/>
                  </a:cxn>
                  <a:cxn ang="0">
                    <a:pos x="1584" y="94"/>
                  </a:cxn>
                  <a:cxn ang="0">
                    <a:pos x="1638" y="73"/>
                  </a:cxn>
                  <a:cxn ang="0">
                    <a:pos x="1698" y="44"/>
                  </a:cxn>
                  <a:cxn ang="0">
                    <a:pos x="1766" y="22"/>
                  </a:cxn>
                  <a:cxn ang="0">
                    <a:pos x="1826" y="0"/>
                  </a:cxn>
                  <a:cxn ang="0">
                    <a:pos x="1766" y="22"/>
                  </a:cxn>
                  <a:cxn ang="0">
                    <a:pos x="1705" y="80"/>
                  </a:cxn>
                  <a:cxn ang="0">
                    <a:pos x="1625" y="102"/>
                  </a:cxn>
                  <a:cxn ang="0">
                    <a:pos x="1564" y="116"/>
                  </a:cxn>
                  <a:cxn ang="0">
                    <a:pos x="1484" y="138"/>
                  </a:cxn>
                  <a:cxn ang="0">
                    <a:pos x="1430" y="145"/>
                  </a:cxn>
                  <a:cxn ang="0">
                    <a:pos x="1370" y="160"/>
                  </a:cxn>
                  <a:cxn ang="0">
                    <a:pos x="1302" y="174"/>
                  </a:cxn>
                  <a:cxn ang="0">
                    <a:pos x="1242" y="203"/>
                  </a:cxn>
                  <a:cxn ang="0">
                    <a:pos x="1175" y="218"/>
                  </a:cxn>
                  <a:cxn ang="0">
                    <a:pos x="1121" y="240"/>
                  </a:cxn>
                  <a:cxn ang="0">
                    <a:pos x="1067" y="262"/>
                  </a:cxn>
                  <a:cxn ang="0">
                    <a:pos x="1014" y="298"/>
                  </a:cxn>
                  <a:cxn ang="0">
                    <a:pos x="960" y="327"/>
                  </a:cxn>
                  <a:cxn ang="0">
                    <a:pos x="913" y="370"/>
                  </a:cxn>
                  <a:cxn ang="0">
                    <a:pos x="886" y="443"/>
                  </a:cxn>
                  <a:cxn ang="0">
                    <a:pos x="846" y="509"/>
                  </a:cxn>
                  <a:cxn ang="0">
                    <a:pos x="792" y="545"/>
                  </a:cxn>
                  <a:cxn ang="0">
                    <a:pos x="732" y="567"/>
                  </a:cxn>
                  <a:cxn ang="0">
                    <a:pos x="665" y="588"/>
                  </a:cxn>
                  <a:cxn ang="0">
                    <a:pos x="591" y="610"/>
                  </a:cxn>
                  <a:cxn ang="0">
                    <a:pos x="537" y="647"/>
                  </a:cxn>
                  <a:cxn ang="0">
                    <a:pos x="477" y="654"/>
                  </a:cxn>
                  <a:cxn ang="0">
                    <a:pos x="403" y="676"/>
                  </a:cxn>
                  <a:cxn ang="0">
                    <a:pos x="356" y="734"/>
                  </a:cxn>
                  <a:cxn ang="0">
                    <a:pos x="302" y="777"/>
                  </a:cxn>
                  <a:cxn ang="0">
                    <a:pos x="208" y="799"/>
                  </a:cxn>
                  <a:cxn ang="0">
                    <a:pos x="154" y="835"/>
                  </a:cxn>
                  <a:cxn ang="0">
                    <a:pos x="101" y="872"/>
                  </a:cxn>
                  <a:cxn ang="0">
                    <a:pos x="47" y="879"/>
                  </a:cxn>
                  <a:cxn ang="0">
                    <a:pos x="0" y="864"/>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a:ea typeface="+mn-ea"/>
                </a:endParaRPr>
              </a:p>
            </p:txBody>
          </p:sp>
          <p:sp>
            <p:nvSpPr>
              <p:cNvPr id="1037" name="Freeform 13"/>
              <p:cNvSpPr>
                <a:spLocks/>
              </p:cNvSpPr>
              <p:nvPr/>
            </p:nvSpPr>
            <p:spPr bwMode="auto">
              <a:xfrm>
                <a:off x="531" y="356"/>
                <a:ext cx="4812" cy="3462"/>
              </a:xfrm>
              <a:custGeom>
                <a:avLst/>
                <a:gdLst/>
                <a:ahLst/>
                <a:cxnLst>
                  <a:cxn ang="0">
                    <a:pos x="444" y="348"/>
                  </a:cxn>
                  <a:cxn ang="0">
                    <a:pos x="817" y="664"/>
                  </a:cxn>
                  <a:cxn ang="0">
                    <a:pos x="1190" y="925"/>
                  </a:cxn>
                  <a:cxn ang="0">
                    <a:pos x="1614" y="1252"/>
                  </a:cxn>
                  <a:cxn ang="0">
                    <a:pos x="2058" y="1611"/>
                  </a:cxn>
                  <a:cxn ang="0">
                    <a:pos x="2421" y="1926"/>
                  </a:cxn>
                  <a:cxn ang="0">
                    <a:pos x="2673" y="2362"/>
                  </a:cxn>
                  <a:cxn ang="0">
                    <a:pos x="2249" y="2318"/>
                  </a:cxn>
                  <a:cxn ang="0">
                    <a:pos x="1815" y="2307"/>
                  </a:cxn>
                  <a:cxn ang="0">
                    <a:pos x="1311" y="2373"/>
                  </a:cxn>
                  <a:cxn ang="0">
                    <a:pos x="918" y="2318"/>
                  </a:cxn>
                  <a:cxn ang="0">
                    <a:pos x="474" y="2122"/>
                  </a:cxn>
                  <a:cxn ang="0">
                    <a:pos x="30" y="1752"/>
                  </a:cxn>
                  <a:cxn ang="0">
                    <a:pos x="403" y="2090"/>
                  </a:cxn>
                  <a:cxn ang="0">
                    <a:pos x="827" y="2296"/>
                  </a:cxn>
                  <a:cxn ang="0">
                    <a:pos x="635" y="2416"/>
                  </a:cxn>
                  <a:cxn ang="0">
                    <a:pos x="212" y="2569"/>
                  </a:cxn>
                  <a:cxn ang="0">
                    <a:pos x="252" y="2612"/>
                  </a:cxn>
                  <a:cxn ang="0">
                    <a:pos x="676" y="2438"/>
                  </a:cxn>
                  <a:cxn ang="0">
                    <a:pos x="1089" y="2405"/>
                  </a:cxn>
                  <a:cxn ang="0">
                    <a:pos x="1553" y="2569"/>
                  </a:cxn>
                  <a:cxn ang="0">
                    <a:pos x="1624" y="3004"/>
                  </a:cxn>
                  <a:cxn ang="0">
                    <a:pos x="1069" y="3189"/>
                  </a:cxn>
                  <a:cxn ang="0">
                    <a:pos x="595" y="3298"/>
                  </a:cxn>
                  <a:cxn ang="0">
                    <a:pos x="161" y="3341"/>
                  </a:cxn>
                  <a:cxn ang="0">
                    <a:pos x="292" y="3320"/>
                  </a:cxn>
                  <a:cxn ang="0">
                    <a:pos x="767" y="3298"/>
                  </a:cxn>
                  <a:cxn ang="0">
                    <a:pos x="1241" y="3189"/>
                  </a:cxn>
                  <a:cxn ang="0">
                    <a:pos x="1654" y="2982"/>
                  </a:cxn>
                  <a:cxn ang="0">
                    <a:pos x="2088" y="2917"/>
                  </a:cxn>
                  <a:cxn ang="0">
                    <a:pos x="2521" y="3058"/>
                  </a:cxn>
                  <a:cxn ang="0">
                    <a:pos x="2975" y="3200"/>
                  </a:cxn>
                  <a:cxn ang="0">
                    <a:pos x="3490" y="3309"/>
                  </a:cxn>
                  <a:cxn ang="0">
                    <a:pos x="3944" y="3385"/>
                  </a:cxn>
                  <a:cxn ang="0">
                    <a:pos x="4408" y="3450"/>
                  </a:cxn>
                  <a:cxn ang="0">
                    <a:pos x="4297" y="3439"/>
                  </a:cxn>
                  <a:cxn ang="0">
                    <a:pos x="3782" y="3330"/>
                  </a:cxn>
                  <a:cxn ang="0">
                    <a:pos x="3197" y="3200"/>
                  </a:cxn>
                  <a:cxn ang="0">
                    <a:pos x="2733" y="3124"/>
                  </a:cxn>
                  <a:cxn ang="0">
                    <a:pos x="2199" y="2884"/>
                  </a:cxn>
                  <a:cxn ang="0">
                    <a:pos x="1684" y="2677"/>
                  </a:cxn>
                  <a:cxn ang="0">
                    <a:pos x="1220" y="2471"/>
                  </a:cxn>
                  <a:cxn ang="0">
                    <a:pos x="1493" y="2394"/>
                  </a:cxn>
                  <a:cxn ang="0">
                    <a:pos x="2078" y="2318"/>
                  </a:cxn>
                  <a:cxn ang="0">
                    <a:pos x="2582" y="2362"/>
                  </a:cxn>
                  <a:cxn ang="0">
                    <a:pos x="3056" y="2569"/>
                  </a:cxn>
                  <a:cxn ang="0">
                    <a:pos x="3500" y="2743"/>
                  </a:cxn>
                  <a:cxn ang="0">
                    <a:pos x="4075" y="3004"/>
                  </a:cxn>
                  <a:cxn ang="0">
                    <a:pos x="4569" y="3243"/>
                  </a:cxn>
                  <a:cxn ang="0">
                    <a:pos x="4650" y="3265"/>
                  </a:cxn>
                  <a:cxn ang="0">
                    <a:pos x="4196" y="3015"/>
                  </a:cxn>
                  <a:cxn ang="0">
                    <a:pos x="3742" y="2764"/>
                  </a:cxn>
                  <a:cxn ang="0">
                    <a:pos x="3278" y="2634"/>
                  </a:cxn>
                  <a:cxn ang="0">
                    <a:pos x="2733" y="2362"/>
                  </a:cxn>
                  <a:cxn ang="0">
                    <a:pos x="2461" y="1959"/>
                  </a:cxn>
                  <a:cxn ang="0">
                    <a:pos x="2168" y="1600"/>
                  </a:cxn>
                  <a:cxn ang="0">
                    <a:pos x="1765" y="1317"/>
                  </a:cxn>
                  <a:cxn ang="0">
                    <a:pos x="1362" y="969"/>
                  </a:cxn>
                  <a:cxn ang="0">
                    <a:pos x="938" y="740"/>
                  </a:cxn>
                  <a:cxn ang="0">
                    <a:pos x="595" y="392"/>
                  </a:cxn>
                  <a:cxn ang="0">
                    <a:pos x="242" y="87"/>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w="12700" cap="rnd" cmpd="sng">
                <a:noFill/>
                <a:prstDash val="solid"/>
                <a:round/>
                <a:headEnd type="none" w="med" len="med"/>
                <a:tailEnd type="none" w="med" len="med"/>
              </a:ln>
              <a:effectLst/>
            </p:spPr>
            <p:txBody>
              <a:bodyPr/>
              <a:lstStyle/>
              <a:p>
                <a:pPr>
                  <a:defRPr/>
                </a:pPr>
                <a:endParaRPr lang="en-US">
                  <a:ea typeface="+mn-ea"/>
                </a:endParaRPr>
              </a:p>
            </p:txBody>
          </p:sp>
          <p:sp>
            <p:nvSpPr>
              <p:cNvPr id="1038" name="Freeform 14"/>
              <p:cNvSpPr>
                <a:spLocks/>
              </p:cNvSpPr>
              <p:nvPr/>
            </p:nvSpPr>
            <p:spPr bwMode="auto">
              <a:xfrm>
                <a:off x="246" y="204"/>
                <a:ext cx="5271" cy="117"/>
              </a:xfrm>
              <a:custGeom>
                <a:avLst/>
                <a:gdLst/>
                <a:ahLst/>
                <a:cxnLst>
                  <a:cxn ang="0">
                    <a:pos x="0" y="0"/>
                  </a:cxn>
                  <a:cxn ang="0">
                    <a:pos x="108" y="116"/>
                  </a:cxn>
                  <a:cxn ang="0">
                    <a:pos x="5162" y="116"/>
                  </a:cxn>
                  <a:cxn ang="0">
                    <a:pos x="5270" y="0"/>
                  </a:cxn>
                  <a:cxn ang="0">
                    <a:pos x="0" y="0"/>
                  </a:cxn>
                </a:cxnLst>
                <a:rect l="0" t="0" r="r" b="b"/>
                <a:pathLst>
                  <a:path w="5271" h="117">
                    <a:moveTo>
                      <a:pt x="0" y="0"/>
                    </a:moveTo>
                    <a:lnTo>
                      <a:pt x="108" y="116"/>
                    </a:lnTo>
                    <a:lnTo>
                      <a:pt x="5162" y="116"/>
                    </a:lnTo>
                    <a:lnTo>
                      <a:pt x="5270" y="0"/>
                    </a:lnTo>
                    <a:lnTo>
                      <a:pt x="0" y="0"/>
                    </a:lnTo>
                  </a:path>
                </a:pathLst>
              </a:custGeom>
              <a:solidFill>
                <a:srgbClr val="9A9A9A"/>
              </a:solidFill>
              <a:ln w="12700" cap="rnd" cmpd="sng">
                <a:noFill/>
                <a:prstDash val="solid"/>
                <a:round/>
                <a:headEnd type="none" w="med" len="med"/>
                <a:tailEnd type="none" w="med" len="med"/>
              </a:ln>
              <a:effectLst/>
            </p:spPr>
            <p:txBody>
              <a:bodyPr/>
              <a:lstStyle/>
              <a:p>
                <a:pPr>
                  <a:defRPr/>
                </a:pPr>
                <a:endParaRPr lang="en-US">
                  <a:ea typeface="+mn-ea"/>
                </a:endParaRPr>
              </a:p>
            </p:txBody>
          </p:sp>
          <p:sp>
            <p:nvSpPr>
              <p:cNvPr id="1039" name="Freeform 15"/>
              <p:cNvSpPr>
                <a:spLocks/>
              </p:cNvSpPr>
              <p:nvPr/>
            </p:nvSpPr>
            <p:spPr bwMode="auto">
              <a:xfrm>
                <a:off x="246" y="204"/>
                <a:ext cx="107" cy="3889"/>
              </a:xfrm>
              <a:custGeom>
                <a:avLst/>
                <a:gdLst/>
                <a:ahLst/>
                <a:cxnLst>
                  <a:cxn ang="0">
                    <a:pos x="0" y="0"/>
                  </a:cxn>
                  <a:cxn ang="0">
                    <a:pos x="0" y="3888"/>
                  </a:cxn>
                  <a:cxn ang="0">
                    <a:pos x="106" y="3772"/>
                  </a:cxn>
                  <a:cxn ang="0">
                    <a:pos x="106" y="116"/>
                  </a:cxn>
                  <a:cxn ang="0">
                    <a:pos x="0" y="0"/>
                  </a:cxn>
                </a:cxnLst>
                <a:rect l="0" t="0" r="r" b="b"/>
                <a:pathLst>
                  <a:path w="107" h="3889">
                    <a:moveTo>
                      <a:pt x="0" y="0"/>
                    </a:moveTo>
                    <a:lnTo>
                      <a:pt x="0" y="3888"/>
                    </a:lnTo>
                    <a:lnTo>
                      <a:pt x="106" y="3772"/>
                    </a:lnTo>
                    <a:lnTo>
                      <a:pt x="106" y="116"/>
                    </a:lnTo>
                    <a:lnTo>
                      <a:pt x="0" y="0"/>
                    </a:lnTo>
                  </a:path>
                </a:pathLst>
              </a:custGeom>
              <a:solidFill>
                <a:srgbClr val="747474"/>
              </a:solidFill>
              <a:ln w="12700" cap="rnd" cmpd="sng">
                <a:noFill/>
                <a:prstDash val="solid"/>
                <a:round/>
                <a:headEnd type="none" w="med" len="med"/>
                <a:tailEnd type="none" w="med" len="med"/>
              </a:ln>
              <a:effectLst/>
            </p:spPr>
            <p:txBody>
              <a:bodyPr/>
              <a:lstStyle/>
              <a:p>
                <a:pPr>
                  <a:defRPr/>
                </a:pPr>
                <a:endParaRPr lang="en-US">
                  <a:ea typeface="+mn-ea"/>
                </a:endParaRPr>
              </a:p>
            </p:txBody>
          </p:sp>
          <p:sp>
            <p:nvSpPr>
              <p:cNvPr id="1040" name="Freeform 16"/>
              <p:cNvSpPr>
                <a:spLocks/>
              </p:cNvSpPr>
              <p:nvPr/>
            </p:nvSpPr>
            <p:spPr bwMode="auto">
              <a:xfrm>
                <a:off x="5410" y="204"/>
                <a:ext cx="107" cy="3889"/>
              </a:xfrm>
              <a:custGeom>
                <a:avLst/>
                <a:gdLst/>
                <a:ahLst/>
                <a:cxnLst>
                  <a:cxn ang="0">
                    <a:pos x="0" y="116"/>
                  </a:cxn>
                  <a:cxn ang="0">
                    <a:pos x="0" y="3772"/>
                  </a:cxn>
                  <a:cxn ang="0">
                    <a:pos x="106" y="3888"/>
                  </a:cxn>
                  <a:cxn ang="0">
                    <a:pos x="106" y="0"/>
                  </a:cxn>
                  <a:cxn ang="0">
                    <a:pos x="0" y="116"/>
                  </a:cxn>
                </a:cxnLst>
                <a:rect l="0" t="0" r="r" b="b"/>
                <a:pathLst>
                  <a:path w="107" h="3889">
                    <a:moveTo>
                      <a:pt x="0" y="116"/>
                    </a:moveTo>
                    <a:lnTo>
                      <a:pt x="0" y="3772"/>
                    </a:lnTo>
                    <a:lnTo>
                      <a:pt x="106" y="3888"/>
                    </a:lnTo>
                    <a:lnTo>
                      <a:pt x="106" y="0"/>
                    </a:lnTo>
                    <a:lnTo>
                      <a:pt x="0" y="116"/>
                    </a:lnTo>
                  </a:path>
                </a:pathLst>
              </a:custGeom>
              <a:solidFill>
                <a:srgbClr val="747474"/>
              </a:solidFill>
              <a:ln w="12700" cap="rnd" cmpd="sng">
                <a:noFill/>
                <a:prstDash val="solid"/>
                <a:round/>
                <a:headEnd type="none" w="med" len="med"/>
                <a:tailEnd type="none" w="med" len="med"/>
              </a:ln>
              <a:effectLst/>
            </p:spPr>
            <p:txBody>
              <a:bodyPr/>
              <a:lstStyle/>
              <a:p>
                <a:pPr>
                  <a:defRPr/>
                </a:pPr>
                <a:endParaRPr lang="en-US">
                  <a:ea typeface="+mn-ea"/>
                </a:endParaRPr>
              </a:p>
            </p:txBody>
          </p:sp>
          <p:sp>
            <p:nvSpPr>
              <p:cNvPr id="1041" name="Freeform 17"/>
              <p:cNvSpPr>
                <a:spLocks/>
              </p:cNvSpPr>
              <p:nvPr/>
            </p:nvSpPr>
            <p:spPr bwMode="auto">
              <a:xfrm>
                <a:off x="246" y="3976"/>
                <a:ext cx="5271" cy="117"/>
              </a:xfrm>
              <a:custGeom>
                <a:avLst/>
                <a:gdLst/>
                <a:ahLst/>
                <a:cxnLst>
                  <a:cxn ang="0">
                    <a:pos x="108" y="0"/>
                  </a:cxn>
                  <a:cxn ang="0">
                    <a:pos x="5162" y="0"/>
                  </a:cxn>
                  <a:cxn ang="0">
                    <a:pos x="5270" y="116"/>
                  </a:cxn>
                  <a:cxn ang="0">
                    <a:pos x="0" y="116"/>
                  </a:cxn>
                  <a:cxn ang="0">
                    <a:pos x="108" y="0"/>
                  </a:cxn>
                </a:cxnLst>
                <a:rect l="0" t="0" r="r" b="b"/>
                <a:pathLst>
                  <a:path w="5271" h="117">
                    <a:moveTo>
                      <a:pt x="108" y="0"/>
                    </a:moveTo>
                    <a:lnTo>
                      <a:pt x="5162" y="0"/>
                    </a:lnTo>
                    <a:lnTo>
                      <a:pt x="5270" y="116"/>
                    </a:lnTo>
                    <a:lnTo>
                      <a:pt x="0" y="116"/>
                    </a:lnTo>
                    <a:lnTo>
                      <a:pt x="108" y="0"/>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a:ea typeface="+mn-ea"/>
                </a:endParaRPr>
              </a:p>
            </p:txBody>
          </p:sp>
          <p:sp>
            <p:nvSpPr>
              <p:cNvPr id="1042" name="Freeform 18"/>
              <p:cNvSpPr>
                <a:spLocks/>
              </p:cNvSpPr>
              <p:nvPr/>
            </p:nvSpPr>
            <p:spPr bwMode="auto">
              <a:xfrm>
                <a:off x="5410" y="320"/>
                <a:ext cx="80" cy="1873"/>
              </a:xfrm>
              <a:custGeom>
                <a:avLst/>
                <a:gdLst/>
                <a:ahLst/>
                <a:cxnLst>
                  <a:cxn ang="0">
                    <a:pos x="40" y="51"/>
                  </a:cxn>
                  <a:cxn ang="0">
                    <a:pos x="46" y="109"/>
                  </a:cxn>
                  <a:cxn ang="0">
                    <a:pos x="26" y="167"/>
                  </a:cxn>
                  <a:cxn ang="0">
                    <a:pos x="40" y="225"/>
                  </a:cxn>
                  <a:cxn ang="0">
                    <a:pos x="53" y="283"/>
                  </a:cxn>
                  <a:cxn ang="0">
                    <a:pos x="46" y="341"/>
                  </a:cxn>
                  <a:cxn ang="0">
                    <a:pos x="33" y="406"/>
                  </a:cxn>
                  <a:cxn ang="0">
                    <a:pos x="46" y="464"/>
                  </a:cxn>
                  <a:cxn ang="0">
                    <a:pos x="46" y="530"/>
                  </a:cxn>
                  <a:cxn ang="0">
                    <a:pos x="33" y="588"/>
                  </a:cxn>
                  <a:cxn ang="0">
                    <a:pos x="46" y="646"/>
                  </a:cxn>
                  <a:cxn ang="0">
                    <a:pos x="59" y="704"/>
                  </a:cxn>
                  <a:cxn ang="0">
                    <a:pos x="66" y="769"/>
                  </a:cxn>
                  <a:cxn ang="0">
                    <a:pos x="53" y="834"/>
                  </a:cxn>
                  <a:cxn ang="0">
                    <a:pos x="20" y="892"/>
                  </a:cxn>
                  <a:cxn ang="0">
                    <a:pos x="20" y="958"/>
                  </a:cxn>
                  <a:cxn ang="0">
                    <a:pos x="46" y="1016"/>
                  </a:cxn>
                  <a:cxn ang="0">
                    <a:pos x="59" y="1088"/>
                  </a:cxn>
                  <a:cxn ang="0">
                    <a:pos x="46" y="1154"/>
                  </a:cxn>
                  <a:cxn ang="0">
                    <a:pos x="53" y="1219"/>
                  </a:cxn>
                  <a:cxn ang="0">
                    <a:pos x="59" y="1277"/>
                  </a:cxn>
                  <a:cxn ang="0">
                    <a:pos x="53" y="1342"/>
                  </a:cxn>
                  <a:cxn ang="0">
                    <a:pos x="53" y="1408"/>
                  </a:cxn>
                  <a:cxn ang="0">
                    <a:pos x="53" y="1524"/>
                  </a:cxn>
                  <a:cxn ang="0">
                    <a:pos x="53" y="1582"/>
                  </a:cxn>
                  <a:cxn ang="0">
                    <a:pos x="53" y="1640"/>
                  </a:cxn>
                  <a:cxn ang="0">
                    <a:pos x="66" y="1698"/>
                  </a:cxn>
                  <a:cxn ang="0">
                    <a:pos x="53" y="1756"/>
                  </a:cxn>
                  <a:cxn ang="0">
                    <a:pos x="59" y="1814"/>
                  </a:cxn>
                  <a:cxn ang="0">
                    <a:pos x="66" y="1872"/>
                  </a:cxn>
                  <a:cxn ang="0">
                    <a:pos x="40" y="1814"/>
                  </a:cxn>
                  <a:cxn ang="0">
                    <a:pos x="46" y="1756"/>
                  </a:cxn>
                  <a:cxn ang="0">
                    <a:pos x="53" y="1698"/>
                  </a:cxn>
                  <a:cxn ang="0">
                    <a:pos x="53" y="1640"/>
                  </a:cxn>
                  <a:cxn ang="0">
                    <a:pos x="53" y="1582"/>
                  </a:cxn>
                  <a:cxn ang="0">
                    <a:pos x="46" y="1524"/>
                  </a:cxn>
                  <a:cxn ang="0">
                    <a:pos x="53" y="1458"/>
                  </a:cxn>
                  <a:cxn ang="0">
                    <a:pos x="53" y="1393"/>
                  </a:cxn>
                  <a:cxn ang="0">
                    <a:pos x="46" y="1328"/>
                  </a:cxn>
                  <a:cxn ang="0">
                    <a:pos x="53" y="1263"/>
                  </a:cxn>
                  <a:cxn ang="0">
                    <a:pos x="40" y="1204"/>
                  </a:cxn>
                  <a:cxn ang="0">
                    <a:pos x="40" y="1139"/>
                  </a:cxn>
                  <a:cxn ang="0">
                    <a:pos x="66" y="1081"/>
                  </a:cxn>
                  <a:cxn ang="0">
                    <a:pos x="40" y="1023"/>
                  </a:cxn>
                  <a:cxn ang="0">
                    <a:pos x="7" y="972"/>
                  </a:cxn>
                  <a:cxn ang="0">
                    <a:pos x="53" y="907"/>
                  </a:cxn>
                  <a:cxn ang="0">
                    <a:pos x="53" y="842"/>
                  </a:cxn>
                  <a:cxn ang="0">
                    <a:pos x="59" y="784"/>
                  </a:cxn>
                  <a:cxn ang="0">
                    <a:pos x="53" y="726"/>
                  </a:cxn>
                  <a:cxn ang="0">
                    <a:pos x="40" y="668"/>
                  </a:cxn>
                  <a:cxn ang="0">
                    <a:pos x="40" y="609"/>
                  </a:cxn>
                  <a:cxn ang="0">
                    <a:pos x="72" y="551"/>
                  </a:cxn>
                  <a:cxn ang="0">
                    <a:pos x="79" y="486"/>
                  </a:cxn>
                  <a:cxn ang="0">
                    <a:pos x="53" y="428"/>
                  </a:cxn>
                  <a:cxn ang="0">
                    <a:pos x="53" y="370"/>
                  </a:cxn>
                  <a:cxn ang="0">
                    <a:pos x="33" y="312"/>
                  </a:cxn>
                  <a:cxn ang="0">
                    <a:pos x="26" y="247"/>
                  </a:cxn>
                  <a:cxn ang="0">
                    <a:pos x="40" y="189"/>
                  </a:cxn>
                  <a:cxn ang="0">
                    <a:pos x="53" y="131"/>
                  </a:cxn>
                  <a:cxn ang="0">
                    <a:pos x="33" y="73"/>
                  </a:cxn>
                  <a:cxn ang="0">
                    <a:pos x="7" y="15"/>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a:ea typeface="+mn-ea"/>
                </a:endParaRPr>
              </a:p>
            </p:txBody>
          </p:sp>
          <p:sp>
            <p:nvSpPr>
              <p:cNvPr id="1043" name="Freeform 19"/>
              <p:cNvSpPr>
                <a:spLocks/>
              </p:cNvSpPr>
              <p:nvPr/>
            </p:nvSpPr>
            <p:spPr bwMode="auto">
              <a:xfrm>
                <a:off x="931" y="3992"/>
                <a:ext cx="1494" cy="80"/>
              </a:xfrm>
              <a:custGeom>
                <a:avLst/>
                <a:gdLst/>
                <a:ahLst/>
                <a:cxnLst>
                  <a:cxn ang="0">
                    <a:pos x="87" y="0"/>
                  </a:cxn>
                  <a:cxn ang="0">
                    <a:pos x="141" y="29"/>
                  </a:cxn>
                  <a:cxn ang="0">
                    <a:pos x="202" y="43"/>
                  </a:cxn>
                  <a:cxn ang="0">
                    <a:pos x="269" y="43"/>
                  </a:cxn>
                  <a:cxn ang="0">
                    <a:pos x="336" y="65"/>
                  </a:cxn>
                  <a:cxn ang="0">
                    <a:pos x="444" y="79"/>
                  </a:cxn>
                  <a:cxn ang="0">
                    <a:pos x="525" y="72"/>
                  </a:cxn>
                  <a:cxn ang="0">
                    <a:pos x="612" y="65"/>
                  </a:cxn>
                  <a:cxn ang="0">
                    <a:pos x="713" y="43"/>
                  </a:cxn>
                  <a:cxn ang="0">
                    <a:pos x="773" y="43"/>
                  </a:cxn>
                  <a:cxn ang="0">
                    <a:pos x="841" y="50"/>
                  </a:cxn>
                  <a:cxn ang="0">
                    <a:pos x="901" y="57"/>
                  </a:cxn>
                  <a:cxn ang="0">
                    <a:pos x="1002" y="43"/>
                  </a:cxn>
                  <a:cxn ang="0">
                    <a:pos x="1069" y="36"/>
                  </a:cxn>
                  <a:cxn ang="0">
                    <a:pos x="1137" y="36"/>
                  </a:cxn>
                  <a:cxn ang="0">
                    <a:pos x="1231" y="36"/>
                  </a:cxn>
                  <a:cxn ang="0">
                    <a:pos x="1311" y="29"/>
                  </a:cxn>
                  <a:cxn ang="0">
                    <a:pos x="1379" y="29"/>
                  </a:cxn>
                  <a:cxn ang="0">
                    <a:pos x="1439" y="43"/>
                  </a:cxn>
                  <a:cxn ang="0">
                    <a:pos x="1493" y="14"/>
                  </a:cxn>
                  <a:cxn ang="0">
                    <a:pos x="1439" y="29"/>
                  </a:cxn>
                  <a:cxn ang="0">
                    <a:pos x="1385" y="36"/>
                  </a:cxn>
                  <a:cxn ang="0">
                    <a:pos x="1325" y="29"/>
                  </a:cxn>
                  <a:cxn ang="0">
                    <a:pos x="1237" y="43"/>
                  </a:cxn>
                  <a:cxn ang="0">
                    <a:pos x="1170" y="72"/>
                  </a:cxn>
                  <a:cxn ang="0">
                    <a:pos x="1110" y="65"/>
                  </a:cxn>
                  <a:cxn ang="0">
                    <a:pos x="1056" y="50"/>
                  </a:cxn>
                  <a:cxn ang="0">
                    <a:pos x="962" y="36"/>
                  </a:cxn>
                  <a:cxn ang="0">
                    <a:pos x="881" y="43"/>
                  </a:cxn>
                  <a:cxn ang="0">
                    <a:pos x="827" y="57"/>
                  </a:cxn>
                  <a:cxn ang="0">
                    <a:pos x="747" y="57"/>
                  </a:cxn>
                  <a:cxn ang="0">
                    <a:pos x="659" y="57"/>
                  </a:cxn>
                  <a:cxn ang="0">
                    <a:pos x="605" y="50"/>
                  </a:cxn>
                  <a:cxn ang="0">
                    <a:pos x="551" y="57"/>
                  </a:cxn>
                  <a:cxn ang="0">
                    <a:pos x="484" y="65"/>
                  </a:cxn>
                  <a:cxn ang="0">
                    <a:pos x="417" y="57"/>
                  </a:cxn>
                  <a:cxn ang="0">
                    <a:pos x="363" y="36"/>
                  </a:cxn>
                  <a:cxn ang="0">
                    <a:pos x="309" y="57"/>
                  </a:cxn>
                  <a:cxn ang="0">
                    <a:pos x="256" y="57"/>
                  </a:cxn>
                  <a:cxn ang="0">
                    <a:pos x="195" y="50"/>
                  </a:cxn>
                  <a:cxn ang="0">
                    <a:pos x="141" y="7"/>
                  </a:cxn>
                  <a:cxn ang="0">
                    <a:pos x="81" y="22"/>
                  </a:cxn>
                  <a:cxn ang="0">
                    <a:pos x="27" y="36"/>
                  </a:cxn>
                  <a:cxn ang="0">
                    <a:pos x="13" y="43"/>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w="12700" cap="rnd" cmpd="sng">
                <a:noFill/>
                <a:prstDash val="solid"/>
                <a:round/>
                <a:headEnd type="none" w="med" len="med"/>
                <a:tailEnd type="none" w="med" len="med"/>
              </a:ln>
              <a:effectLst/>
            </p:spPr>
            <p:txBody>
              <a:bodyPr/>
              <a:lstStyle/>
              <a:p>
                <a:pPr>
                  <a:defRPr/>
                </a:pPr>
                <a:endParaRPr lang="en-US">
                  <a:ea typeface="+mn-ea"/>
                </a:endParaRPr>
              </a:p>
            </p:txBody>
          </p:sp>
          <p:sp>
            <p:nvSpPr>
              <p:cNvPr id="1044" name="Freeform 20"/>
              <p:cNvSpPr>
                <a:spLocks/>
              </p:cNvSpPr>
              <p:nvPr/>
            </p:nvSpPr>
            <p:spPr bwMode="auto">
              <a:xfrm>
                <a:off x="2773" y="3976"/>
                <a:ext cx="1722" cy="81"/>
              </a:xfrm>
              <a:custGeom>
                <a:avLst/>
                <a:gdLst/>
                <a:ahLst/>
                <a:cxnLst>
                  <a:cxn ang="0">
                    <a:pos x="0" y="0"/>
                  </a:cxn>
                  <a:cxn ang="0">
                    <a:pos x="1721" y="0"/>
                  </a:cxn>
                  <a:cxn ang="0">
                    <a:pos x="1721" y="0"/>
                  </a:cxn>
                  <a:cxn ang="0">
                    <a:pos x="1640" y="22"/>
                  </a:cxn>
                  <a:cxn ang="0">
                    <a:pos x="1613" y="7"/>
                  </a:cxn>
                  <a:cxn ang="0">
                    <a:pos x="1587" y="0"/>
                  </a:cxn>
                  <a:cxn ang="0">
                    <a:pos x="1560" y="15"/>
                  </a:cxn>
                  <a:cxn ang="0">
                    <a:pos x="1533" y="44"/>
                  </a:cxn>
                  <a:cxn ang="0">
                    <a:pos x="1506" y="58"/>
                  </a:cxn>
                  <a:cxn ang="0">
                    <a:pos x="1479" y="73"/>
                  </a:cxn>
                  <a:cxn ang="0">
                    <a:pos x="1418" y="80"/>
                  </a:cxn>
                  <a:cxn ang="0">
                    <a:pos x="1351" y="80"/>
                  </a:cxn>
                  <a:cxn ang="0">
                    <a:pos x="1311" y="73"/>
                  </a:cxn>
                  <a:cxn ang="0">
                    <a:pos x="1284" y="65"/>
                  </a:cxn>
                  <a:cxn ang="0">
                    <a:pos x="1250" y="73"/>
                  </a:cxn>
                  <a:cxn ang="0">
                    <a:pos x="1224" y="73"/>
                  </a:cxn>
                  <a:cxn ang="0">
                    <a:pos x="1170" y="73"/>
                  </a:cxn>
                  <a:cxn ang="0">
                    <a:pos x="1123" y="65"/>
                  </a:cxn>
                  <a:cxn ang="0">
                    <a:pos x="1096" y="65"/>
                  </a:cxn>
                  <a:cxn ang="0">
                    <a:pos x="1055" y="58"/>
                  </a:cxn>
                  <a:cxn ang="0">
                    <a:pos x="1029" y="58"/>
                  </a:cxn>
                  <a:cxn ang="0">
                    <a:pos x="1002" y="36"/>
                  </a:cxn>
                  <a:cxn ang="0">
                    <a:pos x="968" y="15"/>
                  </a:cxn>
                  <a:cxn ang="0">
                    <a:pos x="934" y="15"/>
                  </a:cxn>
                  <a:cxn ang="0">
                    <a:pos x="908" y="15"/>
                  </a:cxn>
                  <a:cxn ang="0">
                    <a:pos x="881" y="15"/>
                  </a:cxn>
                  <a:cxn ang="0">
                    <a:pos x="847" y="29"/>
                  </a:cxn>
                  <a:cxn ang="0">
                    <a:pos x="787" y="44"/>
                  </a:cxn>
                  <a:cxn ang="0">
                    <a:pos x="753" y="51"/>
                  </a:cxn>
                  <a:cxn ang="0">
                    <a:pos x="726" y="51"/>
                  </a:cxn>
                  <a:cxn ang="0">
                    <a:pos x="686" y="44"/>
                  </a:cxn>
                  <a:cxn ang="0">
                    <a:pos x="659" y="29"/>
                  </a:cxn>
                  <a:cxn ang="0">
                    <a:pos x="632" y="22"/>
                  </a:cxn>
                  <a:cxn ang="0">
                    <a:pos x="598" y="22"/>
                  </a:cxn>
                  <a:cxn ang="0">
                    <a:pos x="565" y="22"/>
                  </a:cxn>
                  <a:cxn ang="0">
                    <a:pos x="531" y="29"/>
                  </a:cxn>
                  <a:cxn ang="0">
                    <a:pos x="477" y="29"/>
                  </a:cxn>
                  <a:cxn ang="0">
                    <a:pos x="437" y="36"/>
                  </a:cxn>
                  <a:cxn ang="0">
                    <a:pos x="403" y="44"/>
                  </a:cxn>
                  <a:cxn ang="0">
                    <a:pos x="376" y="44"/>
                  </a:cxn>
                  <a:cxn ang="0">
                    <a:pos x="343" y="44"/>
                  </a:cxn>
                  <a:cxn ang="0">
                    <a:pos x="282" y="44"/>
                  </a:cxn>
                  <a:cxn ang="0">
                    <a:pos x="229" y="29"/>
                  </a:cxn>
                  <a:cxn ang="0">
                    <a:pos x="195" y="22"/>
                  </a:cxn>
                  <a:cxn ang="0">
                    <a:pos x="168" y="22"/>
                  </a:cxn>
                  <a:cxn ang="0">
                    <a:pos x="141" y="15"/>
                  </a:cxn>
                  <a:cxn ang="0">
                    <a:pos x="114" y="7"/>
                  </a:cxn>
                  <a:cxn ang="0">
                    <a:pos x="87" y="7"/>
                  </a:cxn>
                  <a:cxn ang="0">
                    <a:pos x="61" y="15"/>
                  </a:cxn>
                  <a:cxn ang="0">
                    <a:pos x="34" y="22"/>
                  </a:cxn>
                  <a:cxn ang="0">
                    <a:pos x="7" y="36"/>
                  </a:cxn>
                </a:cxnLst>
                <a:rect l="0" t="0" r="r" b="b"/>
                <a:pathLst>
                  <a:path w="1722" h="81">
                    <a:moveTo>
                      <a:pt x="0" y="0"/>
                    </a:moveTo>
                    <a:lnTo>
                      <a:pt x="1721" y="0"/>
                    </a:ln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w="12700" cap="rnd" cmpd="sng">
                <a:noFill/>
                <a:prstDash val="solid"/>
                <a:round/>
                <a:headEnd type="none" w="med" len="med"/>
                <a:tailEnd type="none" w="med" len="med"/>
              </a:ln>
              <a:effectLst/>
            </p:spPr>
            <p:txBody>
              <a:bodyPr/>
              <a:lstStyle/>
              <a:p>
                <a:pPr>
                  <a:defRPr/>
                </a:pPr>
                <a:endParaRPr lang="en-US">
                  <a:ea typeface="+mn-ea"/>
                </a:endParaRPr>
              </a:p>
            </p:txBody>
          </p:sp>
          <p:sp>
            <p:nvSpPr>
              <p:cNvPr id="1045" name="Freeform 21"/>
              <p:cNvSpPr>
                <a:spLocks/>
              </p:cNvSpPr>
              <p:nvPr/>
            </p:nvSpPr>
            <p:spPr bwMode="auto">
              <a:xfrm>
                <a:off x="5410" y="2003"/>
                <a:ext cx="80" cy="1366"/>
              </a:xfrm>
              <a:custGeom>
                <a:avLst/>
                <a:gdLst/>
                <a:ahLst/>
                <a:cxnLst>
                  <a:cxn ang="0">
                    <a:pos x="33" y="109"/>
                  </a:cxn>
                  <a:cxn ang="0">
                    <a:pos x="59" y="167"/>
                  </a:cxn>
                  <a:cxn ang="0">
                    <a:pos x="59" y="232"/>
                  </a:cxn>
                  <a:cxn ang="0">
                    <a:pos x="40" y="298"/>
                  </a:cxn>
                  <a:cxn ang="0">
                    <a:pos x="33" y="363"/>
                  </a:cxn>
                  <a:cxn ang="0">
                    <a:pos x="40" y="421"/>
                  </a:cxn>
                  <a:cxn ang="0">
                    <a:pos x="53" y="494"/>
                  </a:cxn>
                  <a:cxn ang="0">
                    <a:pos x="53" y="581"/>
                  </a:cxn>
                  <a:cxn ang="0">
                    <a:pos x="53" y="653"/>
                  </a:cxn>
                  <a:cxn ang="0">
                    <a:pos x="59" y="741"/>
                  </a:cxn>
                  <a:cxn ang="0">
                    <a:pos x="66" y="799"/>
                  </a:cxn>
                  <a:cxn ang="0">
                    <a:pos x="46" y="871"/>
                  </a:cxn>
                  <a:cxn ang="0">
                    <a:pos x="66" y="929"/>
                  </a:cxn>
                  <a:cxn ang="0">
                    <a:pos x="59" y="1016"/>
                  </a:cxn>
                  <a:cxn ang="0">
                    <a:pos x="53" y="1089"/>
                  </a:cxn>
                  <a:cxn ang="0">
                    <a:pos x="72" y="1147"/>
                  </a:cxn>
                  <a:cxn ang="0">
                    <a:pos x="59" y="1213"/>
                  </a:cxn>
                  <a:cxn ang="0">
                    <a:pos x="53" y="1278"/>
                  </a:cxn>
                  <a:cxn ang="0">
                    <a:pos x="72" y="1336"/>
                  </a:cxn>
                  <a:cxn ang="0">
                    <a:pos x="59" y="1300"/>
                  </a:cxn>
                  <a:cxn ang="0">
                    <a:pos x="33" y="1242"/>
                  </a:cxn>
                  <a:cxn ang="0">
                    <a:pos x="46" y="1154"/>
                  </a:cxn>
                  <a:cxn ang="0">
                    <a:pos x="59" y="1089"/>
                  </a:cxn>
                  <a:cxn ang="0">
                    <a:pos x="59" y="1031"/>
                  </a:cxn>
                  <a:cxn ang="0">
                    <a:pos x="66" y="966"/>
                  </a:cxn>
                  <a:cxn ang="0">
                    <a:pos x="66" y="864"/>
                  </a:cxn>
                  <a:cxn ang="0">
                    <a:pos x="26" y="799"/>
                  </a:cxn>
                  <a:cxn ang="0">
                    <a:pos x="26" y="726"/>
                  </a:cxn>
                  <a:cxn ang="0">
                    <a:pos x="26" y="639"/>
                  </a:cxn>
                  <a:cxn ang="0">
                    <a:pos x="26" y="581"/>
                  </a:cxn>
                  <a:cxn ang="0">
                    <a:pos x="40" y="523"/>
                  </a:cxn>
                  <a:cxn ang="0">
                    <a:pos x="46" y="450"/>
                  </a:cxn>
                  <a:cxn ang="0">
                    <a:pos x="46" y="392"/>
                  </a:cxn>
                  <a:cxn ang="0">
                    <a:pos x="46" y="319"/>
                  </a:cxn>
                  <a:cxn ang="0">
                    <a:pos x="46" y="254"/>
                  </a:cxn>
                  <a:cxn ang="0">
                    <a:pos x="53" y="196"/>
                  </a:cxn>
                  <a:cxn ang="0">
                    <a:pos x="46" y="131"/>
                  </a:cxn>
                  <a:cxn ang="0">
                    <a:pos x="13" y="73"/>
                  </a:cxn>
                  <a:cxn ang="0">
                    <a:pos x="7" y="15"/>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w="12700" cap="rnd" cmpd="sng">
                <a:noFill/>
                <a:prstDash val="solid"/>
                <a:round/>
                <a:headEnd type="none" w="med" len="med"/>
                <a:tailEnd type="none" w="med" len="med"/>
              </a:ln>
              <a:effectLst/>
            </p:spPr>
            <p:txBody>
              <a:bodyPr/>
              <a:lstStyle/>
              <a:p>
                <a:pPr>
                  <a:defRPr/>
                </a:pPr>
                <a:endParaRPr lang="en-US">
                  <a:ea typeface="+mn-ea"/>
                </a:endParaRPr>
              </a:p>
            </p:txBody>
          </p:sp>
          <p:sp>
            <p:nvSpPr>
              <p:cNvPr id="1046" name="Freeform 22"/>
              <p:cNvSpPr>
                <a:spLocks/>
              </p:cNvSpPr>
              <p:nvPr/>
            </p:nvSpPr>
            <p:spPr bwMode="auto">
              <a:xfrm>
                <a:off x="246" y="204"/>
                <a:ext cx="107" cy="2135"/>
              </a:xfrm>
              <a:custGeom>
                <a:avLst/>
                <a:gdLst/>
                <a:ahLst/>
                <a:cxnLst>
                  <a:cxn ang="0">
                    <a:pos x="0" y="0"/>
                  </a:cxn>
                  <a:cxn ang="0">
                    <a:pos x="106" y="116"/>
                  </a:cxn>
                  <a:cxn ang="0">
                    <a:pos x="106" y="987"/>
                  </a:cxn>
                  <a:cxn ang="0">
                    <a:pos x="53" y="1045"/>
                  </a:cxn>
                  <a:cxn ang="0">
                    <a:pos x="53" y="1161"/>
                  </a:cxn>
                  <a:cxn ang="0">
                    <a:pos x="66" y="1219"/>
                  </a:cxn>
                  <a:cxn ang="0">
                    <a:pos x="40" y="1277"/>
                  </a:cxn>
                  <a:cxn ang="0">
                    <a:pos x="40" y="1336"/>
                  </a:cxn>
                  <a:cxn ang="0">
                    <a:pos x="27" y="1394"/>
                  </a:cxn>
                  <a:cxn ang="0">
                    <a:pos x="40" y="1452"/>
                  </a:cxn>
                  <a:cxn ang="0">
                    <a:pos x="53" y="1510"/>
                  </a:cxn>
                  <a:cxn ang="0">
                    <a:pos x="53" y="1568"/>
                  </a:cxn>
                  <a:cxn ang="0">
                    <a:pos x="66" y="1626"/>
                  </a:cxn>
                  <a:cxn ang="0">
                    <a:pos x="40" y="1684"/>
                  </a:cxn>
                  <a:cxn ang="0">
                    <a:pos x="27" y="1742"/>
                  </a:cxn>
                  <a:cxn ang="0">
                    <a:pos x="27" y="1800"/>
                  </a:cxn>
                  <a:cxn ang="0">
                    <a:pos x="40" y="1873"/>
                  </a:cxn>
                  <a:cxn ang="0">
                    <a:pos x="40" y="1945"/>
                  </a:cxn>
                  <a:cxn ang="0">
                    <a:pos x="27" y="2018"/>
                  </a:cxn>
                  <a:cxn ang="0">
                    <a:pos x="40" y="2076"/>
                  </a:cxn>
                  <a:cxn ang="0">
                    <a:pos x="53" y="2134"/>
                  </a:cxn>
                  <a:cxn ang="0">
                    <a:pos x="13" y="2061"/>
                  </a:cxn>
                  <a:cxn ang="0">
                    <a:pos x="13" y="1974"/>
                  </a:cxn>
                  <a:cxn ang="0">
                    <a:pos x="13" y="1916"/>
                  </a:cxn>
                  <a:cxn ang="0">
                    <a:pos x="27" y="1858"/>
                  </a:cxn>
                  <a:cxn ang="0">
                    <a:pos x="40" y="1800"/>
                  </a:cxn>
                  <a:cxn ang="0">
                    <a:pos x="40" y="1684"/>
                  </a:cxn>
                  <a:cxn ang="0">
                    <a:pos x="40" y="1597"/>
                  </a:cxn>
                  <a:cxn ang="0">
                    <a:pos x="40" y="1539"/>
                  </a:cxn>
                  <a:cxn ang="0">
                    <a:pos x="40" y="1481"/>
                  </a:cxn>
                  <a:cxn ang="0">
                    <a:pos x="53" y="1423"/>
                  </a:cxn>
                  <a:cxn ang="0">
                    <a:pos x="53" y="1350"/>
                  </a:cxn>
                  <a:cxn ang="0">
                    <a:pos x="53" y="1292"/>
                  </a:cxn>
                  <a:cxn ang="0">
                    <a:pos x="40" y="1234"/>
                  </a:cxn>
                  <a:cxn ang="0">
                    <a:pos x="40" y="1176"/>
                  </a:cxn>
                  <a:cxn ang="0">
                    <a:pos x="53" y="1118"/>
                  </a:cxn>
                  <a:cxn ang="0">
                    <a:pos x="66" y="1060"/>
                  </a:cxn>
                  <a:cxn ang="0">
                    <a:pos x="66" y="987"/>
                  </a:cxn>
                  <a:cxn ang="0">
                    <a:pos x="66" y="929"/>
                  </a:cxn>
                  <a:cxn ang="0">
                    <a:pos x="66" y="871"/>
                  </a:cxn>
                  <a:cxn ang="0">
                    <a:pos x="66" y="798"/>
                  </a:cxn>
                  <a:cxn ang="0">
                    <a:pos x="66" y="726"/>
                  </a:cxn>
                  <a:cxn ang="0">
                    <a:pos x="66" y="668"/>
                  </a:cxn>
                  <a:cxn ang="0">
                    <a:pos x="66" y="552"/>
                  </a:cxn>
                  <a:cxn ang="0">
                    <a:pos x="53" y="494"/>
                  </a:cxn>
                  <a:cxn ang="0">
                    <a:pos x="53" y="436"/>
                  </a:cxn>
                  <a:cxn ang="0">
                    <a:pos x="53" y="377"/>
                  </a:cxn>
                  <a:cxn ang="0">
                    <a:pos x="53" y="319"/>
                  </a:cxn>
                  <a:cxn ang="0">
                    <a:pos x="53" y="261"/>
                  </a:cxn>
                  <a:cxn ang="0">
                    <a:pos x="53" y="203"/>
                  </a:cxn>
                  <a:cxn ang="0">
                    <a:pos x="53" y="145"/>
                  </a:cxn>
                  <a:cxn ang="0">
                    <a:pos x="27" y="87"/>
                  </a:cxn>
                  <a:cxn ang="0">
                    <a:pos x="0" y="0"/>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w="12700" cap="rnd" cmpd="sng">
                <a:noFill/>
                <a:prstDash val="solid"/>
                <a:round/>
                <a:headEnd type="none" w="med" len="med"/>
                <a:tailEnd type="none" w="med" len="med"/>
              </a:ln>
              <a:effectLst/>
            </p:spPr>
            <p:txBody>
              <a:bodyPr/>
              <a:lstStyle/>
              <a:p>
                <a:pPr>
                  <a:defRPr/>
                </a:pPr>
                <a:endParaRPr lang="en-US">
                  <a:ea typeface="+mn-ea"/>
                </a:endParaRPr>
              </a:p>
            </p:txBody>
          </p:sp>
          <p:sp>
            <p:nvSpPr>
              <p:cNvPr id="1047" name="Freeform 23"/>
              <p:cNvSpPr>
                <a:spLocks/>
              </p:cNvSpPr>
              <p:nvPr/>
            </p:nvSpPr>
            <p:spPr bwMode="auto">
              <a:xfrm>
                <a:off x="260" y="437"/>
                <a:ext cx="93" cy="1699"/>
              </a:xfrm>
              <a:custGeom>
                <a:avLst/>
                <a:gdLst/>
                <a:ahLst/>
                <a:cxnLst>
                  <a:cxn ang="0">
                    <a:pos x="92" y="0"/>
                  </a:cxn>
                  <a:cxn ang="0">
                    <a:pos x="79" y="73"/>
                  </a:cxn>
                  <a:cxn ang="0">
                    <a:pos x="79" y="131"/>
                  </a:cxn>
                  <a:cxn ang="0">
                    <a:pos x="66" y="189"/>
                  </a:cxn>
                  <a:cxn ang="0">
                    <a:pos x="26" y="247"/>
                  </a:cxn>
                  <a:cxn ang="0">
                    <a:pos x="26" y="305"/>
                  </a:cxn>
                  <a:cxn ang="0">
                    <a:pos x="26" y="363"/>
                  </a:cxn>
                  <a:cxn ang="0">
                    <a:pos x="39" y="421"/>
                  </a:cxn>
                  <a:cxn ang="0">
                    <a:pos x="53" y="479"/>
                  </a:cxn>
                  <a:cxn ang="0">
                    <a:pos x="53" y="537"/>
                  </a:cxn>
                  <a:cxn ang="0">
                    <a:pos x="39" y="610"/>
                  </a:cxn>
                  <a:cxn ang="0">
                    <a:pos x="39" y="668"/>
                  </a:cxn>
                  <a:cxn ang="0">
                    <a:pos x="39" y="726"/>
                  </a:cxn>
                  <a:cxn ang="0">
                    <a:pos x="39" y="784"/>
                  </a:cxn>
                  <a:cxn ang="0">
                    <a:pos x="13" y="856"/>
                  </a:cxn>
                  <a:cxn ang="0">
                    <a:pos x="0" y="914"/>
                  </a:cxn>
                  <a:cxn ang="0">
                    <a:pos x="0" y="972"/>
                  </a:cxn>
                  <a:cxn ang="0">
                    <a:pos x="26" y="1030"/>
                  </a:cxn>
                  <a:cxn ang="0">
                    <a:pos x="26" y="1103"/>
                  </a:cxn>
                  <a:cxn ang="0">
                    <a:pos x="13" y="1176"/>
                  </a:cxn>
                  <a:cxn ang="0">
                    <a:pos x="13" y="1234"/>
                  </a:cxn>
                  <a:cxn ang="0">
                    <a:pos x="13" y="1292"/>
                  </a:cxn>
                  <a:cxn ang="0">
                    <a:pos x="13" y="1350"/>
                  </a:cxn>
                  <a:cxn ang="0">
                    <a:pos x="0" y="1408"/>
                  </a:cxn>
                  <a:cxn ang="0">
                    <a:pos x="0" y="1466"/>
                  </a:cxn>
                  <a:cxn ang="0">
                    <a:pos x="13" y="1524"/>
                  </a:cxn>
                  <a:cxn ang="0">
                    <a:pos x="53" y="1582"/>
                  </a:cxn>
                  <a:cxn ang="0">
                    <a:pos x="53" y="1640"/>
                  </a:cxn>
                  <a:cxn ang="0">
                    <a:pos x="26" y="1698"/>
                  </a:cxn>
                  <a:cxn ang="0">
                    <a:pos x="53" y="1640"/>
                  </a:cxn>
                  <a:cxn ang="0">
                    <a:pos x="39" y="1567"/>
                  </a:cxn>
                  <a:cxn ang="0">
                    <a:pos x="26" y="1509"/>
                  </a:cxn>
                  <a:cxn ang="0">
                    <a:pos x="26" y="1437"/>
                  </a:cxn>
                  <a:cxn ang="0">
                    <a:pos x="26" y="1379"/>
                  </a:cxn>
                  <a:cxn ang="0">
                    <a:pos x="26" y="1321"/>
                  </a:cxn>
                  <a:cxn ang="0">
                    <a:pos x="26" y="1263"/>
                  </a:cxn>
                  <a:cxn ang="0">
                    <a:pos x="26" y="1205"/>
                  </a:cxn>
                  <a:cxn ang="0">
                    <a:pos x="53" y="1147"/>
                  </a:cxn>
                  <a:cxn ang="0">
                    <a:pos x="66" y="1088"/>
                  </a:cxn>
                  <a:cxn ang="0">
                    <a:pos x="39" y="1030"/>
                  </a:cxn>
                  <a:cxn ang="0">
                    <a:pos x="13" y="972"/>
                  </a:cxn>
                  <a:cxn ang="0">
                    <a:pos x="13" y="914"/>
                  </a:cxn>
                  <a:cxn ang="0">
                    <a:pos x="26" y="856"/>
                  </a:cxn>
                  <a:cxn ang="0">
                    <a:pos x="39" y="798"/>
                  </a:cxn>
                  <a:cxn ang="0">
                    <a:pos x="39" y="740"/>
                  </a:cxn>
                  <a:cxn ang="0">
                    <a:pos x="53" y="682"/>
                  </a:cxn>
                  <a:cxn ang="0">
                    <a:pos x="66" y="624"/>
                  </a:cxn>
                  <a:cxn ang="0">
                    <a:pos x="66" y="566"/>
                  </a:cxn>
                  <a:cxn ang="0">
                    <a:pos x="53" y="508"/>
                  </a:cxn>
                  <a:cxn ang="0">
                    <a:pos x="39" y="450"/>
                  </a:cxn>
                  <a:cxn ang="0">
                    <a:pos x="26" y="392"/>
                  </a:cxn>
                  <a:cxn ang="0">
                    <a:pos x="26" y="334"/>
                  </a:cxn>
                  <a:cxn ang="0">
                    <a:pos x="26" y="276"/>
                  </a:cxn>
                  <a:cxn ang="0">
                    <a:pos x="66" y="218"/>
                  </a:cxn>
                  <a:cxn ang="0">
                    <a:pos x="66" y="160"/>
                  </a:cxn>
                  <a:cxn ang="0">
                    <a:pos x="66" y="102"/>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a:ea typeface="+mn-ea"/>
                </a:endParaRPr>
              </a:p>
            </p:txBody>
          </p:sp>
          <p:sp>
            <p:nvSpPr>
              <p:cNvPr id="1048" name="Freeform 24"/>
              <p:cNvSpPr>
                <a:spLocks/>
              </p:cNvSpPr>
              <p:nvPr/>
            </p:nvSpPr>
            <p:spPr bwMode="auto">
              <a:xfrm>
                <a:off x="1161" y="204"/>
                <a:ext cx="2527" cy="117"/>
              </a:xfrm>
              <a:custGeom>
                <a:avLst/>
                <a:gdLst/>
                <a:ahLst/>
                <a:cxnLst>
                  <a:cxn ang="0">
                    <a:pos x="81" y="73"/>
                  </a:cxn>
                  <a:cxn ang="0">
                    <a:pos x="188" y="44"/>
                  </a:cxn>
                  <a:cxn ang="0">
                    <a:pos x="296" y="58"/>
                  </a:cxn>
                  <a:cxn ang="0">
                    <a:pos x="417" y="87"/>
                  </a:cxn>
                  <a:cxn ang="0">
                    <a:pos x="524" y="87"/>
                  </a:cxn>
                  <a:cxn ang="0">
                    <a:pos x="645" y="73"/>
                  </a:cxn>
                  <a:cxn ang="0">
                    <a:pos x="833" y="58"/>
                  </a:cxn>
                  <a:cxn ang="0">
                    <a:pos x="941" y="44"/>
                  </a:cxn>
                  <a:cxn ang="0">
                    <a:pos x="1061" y="58"/>
                  </a:cxn>
                  <a:cxn ang="0">
                    <a:pos x="1209" y="58"/>
                  </a:cxn>
                  <a:cxn ang="0">
                    <a:pos x="1344" y="44"/>
                  </a:cxn>
                  <a:cxn ang="0">
                    <a:pos x="1451" y="44"/>
                  </a:cxn>
                  <a:cxn ang="0">
                    <a:pos x="1559" y="0"/>
                  </a:cxn>
                  <a:cxn ang="0">
                    <a:pos x="2472" y="0"/>
                  </a:cxn>
                  <a:cxn ang="0">
                    <a:pos x="2472" y="58"/>
                  </a:cxn>
                  <a:cxn ang="0">
                    <a:pos x="2351" y="58"/>
                  </a:cxn>
                  <a:cxn ang="0">
                    <a:pos x="2244" y="58"/>
                  </a:cxn>
                  <a:cxn ang="0">
                    <a:pos x="2123" y="73"/>
                  </a:cxn>
                  <a:cxn ang="0">
                    <a:pos x="2015" y="87"/>
                  </a:cxn>
                  <a:cxn ang="0">
                    <a:pos x="1868" y="73"/>
                  </a:cxn>
                  <a:cxn ang="0">
                    <a:pos x="1760" y="58"/>
                  </a:cxn>
                  <a:cxn ang="0">
                    <a:pos x="1639" y="58"/>
                  </a:cxn>
                  <a:cxn ang="0">
                    <a:pos x="1532" y="73"/>
                  </a:cxn>
                  <a:cxn ang="0">
                    <a:pos x="1424" y="73"/>
                  </a:cxn>
                  <a:cxn ang="0">
                    <a:pos x="1317" y="58"/>
                  </a:cxn>
                  <a:cxn ang="0">
                    <a:pos x="1088" y="73"/>
                  </a:cxn>
                  <a:cxn ang="0">
                    <a:pos x="967" y="73"/>
                  </a:cxn>
                  <a:cxn ang="0">
                    <a:pos x="846" y="87"/>
                  </a:cxn>
                  <a:cxn ang="0">
                    <a:pos x="726" y="73"/>
                  </a:cxn>
                  <a:cxn ang="0">
                    <a:pos x="591" y="73"/>
                  </a:cxn>
                  <a:cxn ang="0">
                    <a:pos x="470" y="73"/>
                  </a:cxn>
                  <a:cxn ang="0">
                    <a:pos x="363" y="73"/>
                  </a:cxn>
                  <a:cxn ang="0">
                    <a:pos x="255" y="44"/>
                  </a:cxn>
                  <a:cxn ang="0">
                    <a:pos x="148" y="73"/>
                  </a:cxn>
                  <a:cxn ang="0">
                    <a:pos x="0" y="116"/>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w="12700" cap="rnd" cmpd="sng">
                <a:noFill/>
                <a:prstDash val="solid"/>
                <a:round/>
                <a:headEnd type="none" w="med" len="med"/>
                <a:tailEnd type="none" w="med" len="med"/>
              </a:ln>
              <a:effectLst/>
            </p:spPr>
            <p:txBody>
              <a:bodyPr/>
              <a:lstStyle/>
              <a:p>
                <a:pPr>
                  <a:defRPr/>
                </a:pPr>
                <a:endParaRPr lang="en-US">
                  <a:ea typeface="+mn-ea"/>
                </a:endParaRPr>
              </a:p>
            </p:txBody>
          </p:sp>
          <p:sp>
            <p:nvSpPr>
              <p:cNvPr id="1049" name="Freeform 25"/>
              <p:cNvSpPr>
                <a:spLocks/>
              </p:cNvSpPr>
              <p:nvPr/>
            </p:nvSpPr>
            <p:spPr bwMode="auto">
              <a:xfrm>
                <a:off x="3070" y="204"/>
                <a:ext cx="1763" cy="75"/>
              </a:xfrm>
              <a:custGeom>
                <a:avLst/>
                <a:gdLst/>
                <a:ahLst/>
                <a:cxnLst>
                  <a:cxn ang="0">
                    <a:pos x="188" y="0"/>
                  </a:cxn>
                  <a:cxn ang="0">
                    <a:pos x="363" y="74"/>
                  </a:cxn>
                  <a:cxn ang="0">
                    <a:pos x="444" y="74"/>
                  </a:cxn>
                  <a:cxn ang="0">
                    <a:pos x="565" y="74"/>
                  </a:cxn>
                  <a:cxn ang="0">
                    <a:pos x="619" y="74"/>
                  </a:cxn>
                  <a:cxn ang="0">
                    <a:pos x="699" y="59"/>
                  </a:cxn>
                  <a:cxn ang="0">
                    <a:pos x="753" y="59"/>
                  </a:cxn>
                  <a:cxn ang="0">
                    <a:pos x="807" y="44"/>
                  </a:cxn>
                  <a:cxn ang="0">
                    <a:pos x="874" y="44"/>
                  </a:cxn>
                  <a:cxn ang="0">
                    <a:pos x="928" y="44"/>
                  </a:cxn>
                  <a:cxn ang="0">
                    <a:pos x="995" y="74"/>
                  </a:cxn>
                  <a:cxn ang="0">
                    <a:pos x="1103" y="74"/>
                  </a:cxn>
                  <a:cxn ang="0">
                    <a:pos x="1157" y="74"/>
                  </a:cxn>
                  <a:cxn ang="0">
                    <a:pos x="1211" y="74"/>
                  </a:cxn>
                  <a:cxn ang="0">
                    <a:pos x="1332" y="74"/>
                  </a:cxn>
                  <a:cxn ang="0">
                    <a:pos x="1399" y="59"/>
                  </a:cxn>
                  <a:cxn ang="0">
                    <a:pos x="1453" y="44"/>
                  </a:cxn>
                  <a:cxn ang="0">
                    <a:pos x="1506" y="44"/>
                  </a:cxn>
                  <a:cxn ang="0">
                    <a:pos x="1560" y="30"/>
                  </a:cxn>
                  <a:cxn ang="0">
                    <a:pos x="1654" y="30"/>
                  </a:cxn>
                  <a:cxn ang="0">
                    <a:pos x="1708" y="30"/>
                  </a:cxn>
                  <a:cxn ang="0">
                    <a:pos x="1762" y="30"/>
                  </a:cxn>
                  <a:cxn ang="0">
                    <a:pos x="1708" y="30"/>
                  </a:cxn>
                  <a:cxn ang="0">
                    <a:pos x="1654" y="44"/>
                  </a:cxn>
                  <a:cxn ang="0">
                    <a:pos x="1601" y="74"/>
                  </a:cxn>
                  <a:cxn ang="0">
                    <a:pos x="1547" y="74"/>
                  </a:cxn>
                  <a:cxn ang="0">
                    <a:pos x="1493" y="74"/>
                  </a:cxn>
                  <a:cxn ang="0">
                    <a:pos x="1426" y="59"/>
                  </a:cxn>
                  <a:cxn ang="0">
                    <a:pos x="1372" y="59"/>
                  </a:cxn>
                  <a:cxn ang="0">
                    <a:pos x="1251" y="59"/>
                  </a:cxn>
                  <a:cxn ang="0">
                    <a:pos x="1184" y="59"/>
                  </a:cxn>
                  <a:cxn ang="0">
                    <a:pos x="1116" y="59"/>
                  </a:cxn>
                  <a:cxn ang="0">
                    <a:pos x="1009" y="59"/>
                  </a:cxn>
                  <a:cxn ang="0">
                    <a:pos x="955" y="59"/>
                  </a:cxn>
                  <a:cxn ang="0">
                    <a:pos x="888" y="59"/>
                  </a:cxn>
                  <a:cxn ang="0">
                    <a:pos x="820" y="74"/>
                  </a:cxn>
                  <a:cxn ang="0">
                    <a:pos x="767" y="74"/>
                  </a:cxn>
                  <a:cxn ang="0">
                    <a:pos x="699" y="59"/>
                  </a:cxn>
                  <a:cxn ang="0">
                    <a:pos x="646" y="44"/>
                  </a:cxn>
                  <a:cxn ang="0">
                    <a:pos x="592" y="44"/>
                  </a:cxn>
                  <a:cxn ang="0">
                    <a:pos x="538" y="44"/>
                  </a:cxn>
                  <a:cxn ang="0">
                    <a:pos x="484" y="59"/>
                  </a:cxn>
                  <a:cxn ang="0">
                    <a:pos x="430" y="59"/>
                  </a:cxn>
                  <a:cxn ang="0">
                    <a:pos x="377" y="30"/>
                  </a:cxn>
                  <a:cxn ang="0">
                    <a:pos x="323" y="15"/>
                  </a:cxn>
                  <a:cxn ang="0">
                    <a:pos x="269" y="15"/>
                  </a:cxn>
                  <a:cxn ang="0">
                    <a:pos x="215" y="15"/>
                  </a:cxn>
                  <a:cxn ang="0">
                    <a:pos x="161" y="15"/>
                  </a:cxn>
                  <a:cxn ang="0">
                    <a:pos x="108" y="30"/>
                  </a:cxn>
                  <a:cxn ang="0">
                    <a:pos x="54" y="44"/>
                  </a:cxn>
                  <a:cxn ang="0">
                    <a:pos x="0" y="59"/>
                  </a:cxn>
                  <a:cxn ang="0">
                    <a:pos x="54" y="59"/>
                  </a:cxn>
                  <a:cxn ang="0">
                    <a:pos x="108" y="30"/>
                  </a:cxn>
                  <a:cxn ang="0">
                    <a:pos x="161" y="30"/>
                  </a:cxn>
                  <a:cxn ang="0">
                    <a:pos x="188" y="0"/>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w="12700" cap="rnd" cmpd="sng">
                <a:noFill/>
                <a:prstDash val="solid"/>
                <a:round/>
                <a:headEnd type="none" w="med" len="med"/>
                <a:tailEnd type="none" w="med" len="med"/>
              </a:ln>
              <a:effectLst/>
            </p:spPr>
            <p:txBody>
              <a:bodyPr/>
              <a:lstStyle/>
              <a:p>
                <a:pPr>
                  <a:defRPr/>
                </a:pPr>
                <a:endParaRPr lang="en-US">
                  <a:ea typeface="+mn-ea"/>
                </a:endParaRPr>
              </a:p>
            </p:txBody>
          </p:sp>
        </p:grpSp>
        <p:grpSp>
          <p:nvGrpSpPr>
            <p:cNvPr id="1032" name="Group 30"/>
            <p:cNvGrpSpPr>
              <a:grpSpLocks/>
            </p:cNvGrpSpPr>
            <p:nvPr/>
          </p:nvGrpSpPr>
          <p:grpSpPr bwMode="auto">
            <a:xfrm>
              <a:off x="0" y="0"/>
              <a:ext cx="1246" cy="1232"/>
              <a:chOff x="0" y="0"/>
              <a:chExt cx="1246" cy="1232"/>
            </a:xfrm>
          </p:grpSpPr>
          <p:sp>
            <p:nvSpPr>
              <p:cNvPr id="1051" name="Rectangle 27"/>
              <p:cNvSpPr>
                <a:spLocks noChangeArrowheads="1"/>
              </p:cNvSpPr>
              <p:nvPr/>
            </p:nvSpPr>
            <p:spPr bwMode="auto">
              <a:xfrm>
                <a:off x="0" y="0"/>
                <a:ext cx="1246" cy="1232"/>
              </a:xfrm>
              <a:prstGeom prst="rect">
                <a:avLst/>
              </a:prstGeom>
              <a:solidFill>
                <a:schemeClr val="bg2"/>
              </a:solidFill>
              <a:ln w="12700">
                <a:noFill/>
                <a:miter lim="800000"/>
                <a:headEnd/>
                <a:tailEnd/>
              </a:ln>
              <a:effectLst/>
            </p:spPr>
            <p:txBody>
              <a:bodyPr wrap="none" anchor="ctr"/>
              <a:lstStyle/>
              <a:p>
                <a:pPr>
                  <a:defRPr/>
                </a:pPr>
                <a:endParaRPr lang="en-US">
                  <a:ea typeface="+mn-ea"/>
                </a:endParaRPr>
              </a:p>
            </p:txBody>
          </p:sp>
          <p:sp>
            <p:nvSpPr>
              <p:cNvPr id="1052" name="Rectangle 28"/>
              <p:cNvSpPr>
                <a:spLocks noChangeArrowheads="1"/>
              </p:cNvSpPr>
              <p:nvPr/>
            </p:nvSpPr>
            <p:spPr bwMode="auto">
              <a:xfrm>
                <a:off x="246" y="202"/>
                <a:ext cx="1000" cy="1030"/>
              </a:xfrm>
              <a:prstGeom prst="rect">
                <a:avLst/>
              </a:prstGeom>
              <a:solidFill>
                <a:srgbClr val="474747"/>
              </a:solidFill>
              <a:ln w="12700">
                <a:noFill/>
                <a:miter lim="800000"/>
                <a:headEnd/>
                <a:tailEnd/>
              </a:ln>
              <a:effectLst/>
            </p:spPr>
            <p:txBody>
              <a:bodyPr wrap="none" anchor="ctr"/>
              <a:lstStyle/>
              <a:p>
                <a:pPr>
                  <a:defRPr/>
                </a:pPr>
                <a:endParaRPr lang="en-US">
                  <a:ea typeface="+mn-ea"/>
                </a:endParaRPr>
              </a:p>
            </p:txBody>
          </p:sp>
          <p:sp>
            <p:nvSpPr>
              <p:cNvPr id="1053" name="Rectangle 29"/>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defRPr/>
                </a:pPr>
                <a:endParaRPr lang="en-US">
                  <a:ea typeface="+mn-ea"/>
                </a:endParaRPr>
              </a:p>
            </p:txBody>
          </p:sp>
        </p:grpSp>
      </p:grpSp>
      <p:sp>
        <p:nvSpPr>
          <p:cNvPr id="1063" name="Text Box 39"/>
          <p:cNvSpPr txBox="1">
            <a:spLocks noChangeArrowheads="1"/>
          </p:cNvSpPr>
          <p:nvPr/>
        </p:nvSpPr>
        <p:spPr bwMode="auto">
          <a:xfrm>
            <a:off x="8364538" y="6486525"/>
            <a:ext cx="184150" cy="304800"/>
          </a:xfrm>
          <a:prstGeom prst="rect">
            <a:avLst/>
          </a:prstGeom>
          <a:noFill/>
          <a:ln w="12700">
            <a:noFill/>
            <a:miter lim="800000"/>
            <a:headEnd/>
            <a:tailEnd/>
          </a:ln>
          <a:effectLst/>
        </p:spPr>
        <p:txBody>
          <a:bodyPr wrap="none" anchor="ctr">
            <a:spAutoFit/>
          </a:bodyPr>
          <a:lstStyle/>
          <a:p>
            <a:pPr>
              <a:spcBef>
                <a:spcPct val="50000"/>
              </a:spcBef>
              <a:defRPr/>
            </a:pPr>
            <a:endParaRPr lang="en-US" sz="1400" b="1">
              <a:solidFill>
                <a:srgbClr val="FFFFFF"/>
              </a:solidFill>
              <a:effectLst/>
              <a:latin typeface="Arial" charset="0"/>
              <a:ea typeface="+mn-ea"/>
            </a:endParaRPr>
          </a:p>
        </p:txBody>
      </p:sp>
      <p:sp>
        <p:nvSpPr>
          <p:cNvPr id="1065" name="Text Box 41"/>
          <p:cNvSpPr txBox="1">
            <a:spLocks noChangeArrowheads="1"/>
          </p:cNvSpPr>
          <p:nvPr userDrawn="1"/>
        </p:nvSpPr>
        <p:spPr bwMode="auto">
          <a:xfrm>
            <a:off x="479425" y="6545263"/>
            <a:ext cx="915988" cy="228600"/>
          </a:xfrm>
          <a:prstGeom prst="rect">
            <a:avLst/>
          </a:prstGeom>
          <a:noFill/>
          <a:ln w="12700">
            <a:noFill/>
            <a:miter lim="800000"/>
            <a:headEnd/>
            <a:tailEnd/>
          </a:ln>
          <a:effectLst/>
        </p:spPr>
        <p:txBody>
          <a:bodyPr wrap="none" anchor="ctr">
            <a:spAutoFit/>
          </a:bodyPr>
          <a:lstStyle>
            <a:lvl1pPr>
              <a:defRPr sz="2800">
                <a:solidFill>
                  <a:srgbClr val="00DFCA"/>
                </a:solidFill>
                <a:latin typeface="Comic Sans MS" charset="0"/>
                <a:ea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900" b="1">
                <a:solidFill>
                  <a:srgbClr val="FFFFFF"/>
                </a:solidFill>
                <a:effectLst/>
                <a:latin typeface="Arial" charset="0"/>
              </a:rPr>
              <a:t>©2003 TBBMI</a:t>
            </a:r>
          </a:p>
        </p:txBody>
      </p:sp>
      <p:sp>
        <p:nvSpPr>
          <p:cNvPr id="1066" name="Rectangle 42"/>
          <p:cNvSpPr>
            <a:spLocks noChangeArrowheads="1"/>
          </p:cNvSpPr>
          <p:nvPr userDrawn="1"/>
        </p:nvSpPr>
        <p:spPr bwMode="auto">
          <a:xfrm>
            <a:off x="7543800" y="6515100"/>
            <a:ext cx="736600" cy="268288"/>
          </a:xfrm>
          <a:prstGeom prst="rect">
            <a:avLst/>
          </a:prstGeom>
          <a:noFill/>
          <a:ln w="12700">
            <a:noFill/>
            <a:miter lim="800000"/>
            <a:headEnd/>
            <a:tailEnd/>
          </a:ln>
          <a:effectLst/>
        </p:spPr>
        <p:txBody>
          <a:bodyPr wrap="none" anchor="ctr">
            <a:spAutoFit/>
          </a:bodyPr>
          <a:lstStyle/>
          <a:p>
            <a:r>
              <a:rPr lang="en-US" sz="1000" b="1">
                <a:solidFill>
                  <a:schemeClr val="tx1"/>
                </a:solidFill>
                <a:effectLst>
                  <a:outerShdw blurRad="38100" dist="38100" dir="2700000" algn="tl">
                    <a:srgbClr val="000000"/>
                  </a:outerShdw>
                </a:effectLst>
              </a:rPr>
              <a:t>7.5.03b.</a:t>
            </a:r>
          </a:p>
        </p:txBody>
      </p:sp>
    </p:spTree>
  </p:cSld>
  <p:clrMap bg1="dk2" tx1="lt1" bg2="dk1"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ransition>
    <p:wheel spokes="0"/>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mj-cs"/>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charset="0"/>
          <a:cs typeface="+mn-cs"/>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charset="0"/>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charset="0"/>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0"/>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12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34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atin typeface="Arial" charset="0"/>
                <a:ea typeface="ＭＳ Ｐゴシック" pitchFamily="34" charset="-128"/>
                <a:cs typeface="+mn-cs"/>
              </a:defRPr>
            </a:lvl1pPr>
          </a:lstStyle>
          <a:p>
            <a:pPr>
              <a:defRPr/>
            </a:pPr>
            <a:endParaRPr lang="en-US"/>
          </a:p>
        </p:txBody>
      </p:sp>
      <p:sp>
        <p:nvSpPr>
          <p:cNvPr id="1034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atin typeface="Arial" charset="0"/>
                <a:ea typeface="ＭＳ Ｐゴシック" pitchFamily="34" charset="-128"/>
                <a:cs typeface="+mn-cs"/>
              </a:defRPr>
            </a:lvl1pPr>
          </a:lstStyle>
          <a:p>
            <a:pPr>
              <a:defRPr/>
            </a:pPr>
            <a:endParaRPr lang="en-US"/>
          </a:p>
        </p:txBody>
      </p:sp>
      <p:sp>
        <p:nvSpPr>
          <p:cNvPr id="1034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smtClean="0">
                <a:cs typeface="MS PGothic" charset="0"/>
              </a:defRPr>
            </a:lvl1pPr>
          </a:lstStyle>
          <a:p>
            <a:pPr>
              <a:defRPr/>
            </a:pPr>
            <a:fld id="{1382EB58-E45B-5341-84AE-3D7DF96613EF}" type="slidenum">
              <a:rPr lang="en-US"/>
              <a:pPr>
                <a:defRPr/>
              </a:pPr>
              <a:t>‹#›</a:t>
            </a:fld>
            <a:endParaRPr lang="en-US"/>
          </a:p>
        </p:txBody>
      </p:sp>
    </p:spTree>
    <p:extLst>
      <p:ext uri="{BB962C8B-B14F-4D97-AF65-F5344CB8AC3E}">
        <p14:creationId xmlns:p14="http://schemas.microsoft.com/office/powerpoint/2010/main" val="607835788"/>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Arial" charset="0"/>
          <a:ea typeface="ＭＳ Ｐゴシック" pitchFamily="34" charset="-128"/>
        </a:defRPr>
      </a:lvl6pPr>
      <a:lvl7pPr marL="914400" algn="ctr" rtl="0" fontAlgn="base">
        <a:spcBef>
          <a:spcPct val="0"/>
        </a:spcBef>
        <a:spcAft>
          <a:spcPct val="0"/>
        </a:spcAft>
        <a:defRPr sz="4400">
          <a:solidFill>
            <a:schemeClr val="tx2"/>
          </a:solidFill>
          <a:latin typeface="Arial" charset="0"/>
          <a:ea typeface="ＭＳ Ｐゴシック" pitchFamily="34" charset="-128"/>
        </a:defRPr>
      </a:lvl7pPr>
      <a:lvl8pPr marL="1371600" algn="ctr" rtl="0" fontAlgn="base">
        <a:spcBef>
          <a:spcPct val="0"/>
        </a:spcBef>
        <a:spcAft>
          <a:spcPct val="0"/>
        </a:spcAft>
        <a:defRPr sz="4400">
          <a:solidFill>
            <a:schemeClr val="tx2"/>
          </a:solidFill>
          <a:latin typeface="Arial" charset="0"/>
          <a:ea typeface="ＭＳ Ｐゴシック" pitchFamily="34" charset="-128"/>
        </a:defRPr>
      </a:lvl8pPr>
      <a:lvl9pPr marL="1828800" algn="ctr" rtl="0" fontAlgn="base">
        <a:spcBef>
          <a:spcPct val="0"/>
        </a:spcBef>
        <a:spcAft>
          <a:spcPct val="0"/>
        </a:spcAft>
        <a:defRPr sz="4400">
          <a:solidFill>
            <a:schemeClr val="tx2"/>
          </a:solidFill>
          <a:latin typeface="Arial" charset="0"/>
          <a:ea typeface="ＭＳ Ｐゴシック" pitchFamily="34"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S PGothic"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cs typeface="MS PGothic" charset="0"/>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02114" name="Rectangle 2"/>
          <p:cNvSpPr>
            <a:spLocks noGrp="1" noChangeArrowheads="1"/>
          </p:cNvSpPr>
          <p:nvPr>
            <p:ph type="title"/>
          </p:nvPr>
        </p:nvSpPr>
        <p:spPr bwMode="auto">
          <a:xfrm>
            <a:off x="38100" y="60960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02115" name="Rectangle 3"/>
          <p:cNvSpPr>
            <a:spLocks noGrp="1" noChangeArrowheads="1"/>
          </p:cNvSpPr>
          <p:nvPr>
            <p:ph type="body" idx="1"/>
          </p:nvPr>
        </p:nvSpPr>
        <p:spPr bwMode="auto">
          <a:xfrm>
            <a:off x="38100" y="1981200"/>
            <a:ext cx="9070975"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2598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charset="0"/>
                <a:ea typeface="+mn-ea"/>
                <a:cs typeface="+mn-cs"/>
              </a:defRPr>
            </a:lvl1pPr>
          </a:lstStyle>
          <a:p>
            <a:pPr>
              <a:defRPr/>
            </a:pPr>
            <a:endParaRPr lang="en-US"/>
          </a:p>
        </p:txBody>
      </p:sp>
      <p:sp>
        <p:nvSpPr>
          <p:cNvPr id="42598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charset="0"/>
                <a:ea typeface="+mn-ea"/>
                <a:cs typeface="+mn-cs"/>
              </a:defRPr>
            </a:lvl1pPr>
          </a:lstStyle>
          <a:p>
            <a:pPr>
              <a:defRPr/>
            </a:pPr>
            <a:endParaRPr lang="en-US"/>
          </a:p>
        </p:txBody>
      </p:sp>
      <p:sp>
        <p:nvSpPr>
          <p:cNvPr id="42599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a:defRPr/>
            </a:pPr>
            <a:fld id="{4BDAEAEC-9514-8348-98E3-9F58B798E1A6}" type="slidenum">
              <a:rPr lang="en-US"/>
              <a:pPr>
                <a:defRPr/>
              </a:pPr>
              <a:t>‹#›</a:t>
            </a:fld>
            <a:endParaRPr lang="en-US"/>
          </a:p>
        </p:txBody>
      </p:sp>
    </p:spTree>
    <p:extLst>
      <p:ext uri="{BB962C8B-B14F-4D97-AF65-F5344CB8AC3E}">
        <p14:creationId xmlns:p14="http://schemas.microsoft.com/office/powerpoint/2010/main" val="2879090540"/>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ransition spd="med">
    <p:randomBar dir="vert"/>
  </p:transition>
  <p:txStyles>
    <p:title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rgbClr val="FFFFFF"/>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rgbClr val="FFFFFF"/>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rgbClr val="FFFFFF"/>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rgbClr val="FFFFFF"/>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rgbClr val="FFFFFF"/>
          </a:solidFill>
          <a:latin typeface="Arial"/>
          <a:ea typeface="ＭＳ Ｐゴシック" pitchFamily="-111" charset="-128"/>
          <a:cs typeface="Arial"/>
        </a:defRPr>
      </a:lvl2pPr>
      <a:lvl3pPr marL="1143000" indent="-228600" algn="l" rtl="0" eaLnBrk="0" fontAlgn="base" hangingPunct="0">
        <a:spcBef>
          <a:spcPct val="20000"/>
        </a:spcBef>
        <a:spcAft>
          <a:spcPct val="0"/>
        </a:spcAft>
        <a:buChar char="•"/>
        <a:defRPr sz="2400">
          <a:solidFill>
            <a:srgbClr val="FFFFFF"/>
          </a:solidFill>
          <a:latin typeface="Arial"/>
          <a:ea typeface="ＭＳ Ｐゴシック" pitchFamily="-111" charset="-128"/>
          <a:cs typeface="Arial"/>
        </a:defRPr>
      </a:lvl3pPr>
      <a:lvl4pPr marL="1600200" indent="-228600" algn="l" rtl="0" eaLnBrk="0" fontAlgn="base" hangingPunct="0">
        <a:spcBef>
          <a:spcPct val="20000"/>
        </a:spcBef>
        <a:spcAft>
          <a:spcPct val="0"/>
        </a:spcAft>
        <a:buChar char="–"/>
        <a:defRPr sz="2000">
          <a:solidFill>
            <a:srgbClr val="FFFFFF"/>
          </a:solidFill>
          <a:latin typeface="Arial"/>
          <a:ea typeface="ＭＳ Ｐゴシック" pitchFamily="-111" charset="-128"/>
          <a:cs typeface="Arial"/>
        </a:defRPr>
      </a:lvl4pPr>
      <a:lvl5pPr marL="2057400" indent="-228600" algn="l" rtl="0" eaLnBrk="0" fontAlgn="base" hangingPunct="0">
        <a:spcBef>
          <a:spcPct val="20000"/>
        </a:spcBef>
        <a:spcAft>
          <a:spcPct val="0"/>
        </a:spcAft>
        <a:buChar char="»"/>
        <a:defRPr sz="2000">
          <a:solidFill>
            <a:srgbClr val="FFFFFF"/>
          </a:solidFill>
          <a:latin typeface="Arial"/>
          <a:ea typeface="ＭＳ Ｐゴシック" pitchFamily="-111"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6.wmf"/></Relationships>
</file>

<file path=ppt/slides/_rels/slide15.x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Layout" Target="../slideLayouts/slideLayout7.xml"/><Relationship Id="rId1" Type="http://schemas.openxmlformats.org/officeDocument/2006/relationships/tags" Target="../tags/tag1.xml"/></Relationships>
</file>

<file path=ppt/slides/_rels/slide2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Layout" Target="../slideLayouts/slideLayout7.xml"/><Relationship Id="rId1" Type="http://schemas.openxmlformats.org/officeDocument/2006/relationships/tags" Target="../tags/tag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2.png"/></Relationships>
</file>

<file path=ppt/slides/_rels/slide3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tags" Target="../tags/tag5.xml"/><Relationship Id="rId7" Type="http://schemas.openxmlformats.org/officeDocument/2006/relationships/image" Target="../media/image26.jpeg"/><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image" Target="../media/image25.png"/><Relationship Id="rId5" Type="http://schemas.openxmlformats.org/officeDocument/2006/relationships/notesSlide" Target="../notesSlides/notesSlide5.xml"/><Relationship Id="rId4" Type="http://schemas.openxmlformats.org/officeDocument/2006/relationships/slideLayout" Target="../slideLayouts/slideLayout7.xml"/><Relationship Id="rId9" Type="http://schemas.openxmlformats.org/officeDocument/2006/relationships/image" Target="../media/image28.wmf"/></Relationships>
</file>

<file path=ppt/slides/_rels/slide44.x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30.wmf"/><Relationship Id="rId2" Type="http://schemas.openxmlformats.org/officeDocument/2006/relationships/image" Target="../media/image29.wmf"/><Relationship Id="rId1" Type="http://schemas.openxmlformats.org/officeDocument/2006/relationships/slideLayout" Target="../slideLayouts/slideLayout7.xml"/><Relationship Id="rId5" Type="http://schemas.openxmlformats.org/officeDocument/2006/relationships/image" Target="../media/image6.wmf"/><Relationship Id="rId4" Type="http://schemas.openxmlformats.org/officeDocument/2006/relationships/image" Target="../media/image5.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7.xml"/><Relationship Id="rId1" Type="http://schemas.openxmlformats.org/officeDocument/2006/relationships/tags" Target="../tags/tag6.xml"/><Relationship Id="rId5" Type="http://schemas.openxmlformats.org/officeDocument/2006/relationships/image" Target="../media/image32.jpeg"/><Relationship Id="rId4" Type="http://schemas.openxmlformats.org/officeDocument/2006/relationships/image" Target="../media/image31.jpeg"/></Relationships>
</file>

<file path=ppt/slides/_rels/slide55.xml.rels><?xml version="1.0" encoding="UTF-8" standalone="yes"?>
<Relationships xmlns="http://schemas.openxmlformats.org/package/2006/relationships"><Relationship Id="rId3" Type="http://schemas.openxmlformats.org/officeDocument/2006/relationships/image" Target="../media/image33.wmf"/><Relationship Id="rId7" Type="http://schemas.openxmlformats.org/officeDocument/2006/relationships/image" Target="../media/image37.wmf"/><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36.wmf"/><Relationship Id="rId5" Type="http://schemas.openxmlformats.org/officeDocument/2006/relationships/image" Target="../media/image35.wmf"/><Relationship Id="rId4" Type="http://schemas.openxmlformats.org/officeDocument/2006/relationships/image" Target="../media/image34.wmf"/></Relationships>
</file>

<file path=ppt/slides/_rels/slide5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slideLayout" Target="../slideLayouts/slideLayout7.xml"/><Relationship Id="rId1" Type="http://schemas.openxmlformats.org/officeDocument/2006/relationships/tags" Target="../tags/tag8.xml"/></Relationships>
</file>

<file path=ppt/slides/_rels/slide6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slideLayout" Target="../slideLayouts/slideLayout7.xml"/><Relationship Id="rId1" Type="http://schemas.openxmlformats.org/officeDocument/2006/relationships/tags" Target="../tags/tag9.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30.wmf"/><Relationship Id="rId2" Type="http://schemas.openxmlformats.org/officeDocument/2006/relationships/image" Target="../media/image29.wmf"/><Relationship Id="rId1" Type="http://schemas.openxmlformats.org/officeDocument/2006/relationships/slideLayout" Target="../slideLayouts/slideLayout7.xml"/><Relationship Id="rId5" Type="http://schemas.openxmlformats.org/officeDocument/2006/relationships/image" Target="../media/image6.wmf"/><Relationship Id="rId4" Type="http://schemas.openxmlformats.org/officeDocument/2006/relationships/image" Target="../media/image5.jpe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8.xml"/><Relationship Id="rId1" Type="http://schemas.openxmlformats.org/officeDocument/2006/relationships/slideLayout" Target="../slideLayouts/slideLayout23.xml"/><Relationship Id="rId4" Type="http://schemas.openxmlformats.org/officeDocument/2006/relationships/image" Target="../media/image4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23" descr="untitled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22224"/>
            <a:ext cx="9144000" cy="68357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482" name="WordArt 29"/>
          <p:cNvSpPr>
            <a:spLocks noChangeArrowheads="1" noChangeShapeType="1" noTextEdit="1"/>
          </p:cNvSpPr>
          <p:nvPr/>
        </p:nvSpPr>
        <p:spPr bwMode="auto">
          <a:xfrm rot="-224769">
            <a:off x="733425" y="623888"/>
            <a:ext cx="7058025" cy="1989137"/>
          </a:xfrm>
          <a:prstGeom prst="rect">
            <a:avLst/>
          </a:prstGeom>
        </p:spPr>
        <p:txBody>
          <a:bodyPr wrap="none" fromWordArt="1">
            <a:prstTxWarp prst="textFadeLeft">
              <a:avLst>
                <a:gd name="adj" fmla="val 17273"/>
              </a:avLst>
            </a:prstTxWarp>
            <a:scene3d>
              <a:camera prst="legacyObliqueBottomRight"/>
              <a:lightRig rig="legacyFlat3" dir="b"/>
            </a:scene3d>
            <a:sp3d extrusionH="430200" prstMaterial="legacyMatte">
              <a:extrusionClr>
                <a:srgbClr val="040404"/>
              </a:extrusionClr>
            </a:sp3d>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0" i="1" u="none" strike="noStrike" kern="10" cap="none" spc="0" normalizeH="0" baseline="0" noProof="0">
                <a:ln w="9525">
                  <a:round/>
                  <a:headEnd/>
                  <a:tailEnd/>
                </a:ln>
                <a:solidFill>
                  <a:srgbClr val="FFFF00"/>
                </a:solidFill>
                <a:effectLst/>
                <a:uLnTx/>
                <a:uFillTx/>
                <a:latin typeface="Cooper Black"/>
                <a:ea typeface="Cooper Black"/>
                <a:cs typeface="Cooper Black"/>
              </a:rPr>
              <a:t>KINH THÁNH...</a:t>
            </a:r>
          </a:p>
        </p:txBody>
      </p:sp>
      <p:sp>
        <p:nvSpPr>
          <p:cNvPr id="738315" name="Rectangle 11"/>
          <p:cNvSpPr>
            <a:spLocks noChangeArrowheads="1"/>
          </p:cNvSpPr>
          <p:nvPr/>
        </p:nvSpPr>
        <p:spPr bwMode="auto">
          <a:xfrm>
            <a:off x="8130892" y="6523752"/>
            <a:ext cx="327308" cy="246221"/>
          </a:xfrm>
          <a:prstGeom prst="rect">
            <a:avLst/>
          </a:prstGeom>
          <a:noFill/>
          <a:ln w="12700">
            <a:noFill/>
            <a:miter lim="800000"/>
            <a:headEnd/>
            <a:tailEnd/>
          </a:ln>
          <a:effectLst/>
        </p:spPr>
        <p:txBody>
          <a:bodyPr wrap="none"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VNI-Times" charset="0"/>
                <a:ea typeface="ＭＳ Ｐゴシック" charset="0"/>
                <a:cs typeface="MS PGothic" charset="0"/>
              </a:rPr>
              <a:t>01</a:t>
            </a:r>
          </a:p>
        </p:txBody>
      </p:sp>
      <p:sp>
        <p:nvSpPr>
          <p:cNvPr id="20484" name="Text Box 13"/>
          <p:cNvSpPr txBox="1">
            <a:spLocks noChangeArrowheads="1"/>
          </p:cNvSpPr>
          <p:nvPr/>
        </p:nvSpPr>
        <p:spPr bwMode="auto">
          <a:xfrm>
            <a:off x="220663" y="6542088"/>
            <a:ext cx="915987"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900" b="1" i="0" u="none" strike="noStrike" kern="1200" cap="none" spc="0" normalizeH="0" baseline="0" noProof="0">
                <a:ln>
                  <a:noFill/>
                </a:ln>
                <a:solidFill>
                  <a:srgbClr val="FFFFFF"/>
                </a:solidFill>
                <a:effectLst/>
                <a:uLnTx/>
                <a:uFillTx/>
                <a:latin typeface="VNI-Times" charset="0"/>
                <a:ea typeface="ＭＳ Ｐゴシック" charset="0"/>
              </a:rPr>
              <a:t>©2003 TBBMI</a:t>
            </a:r>
          </a:p>
        </p:txBody>
      </p:sp>
      <p:sp>
        <p:nvSpPr>
          <p:cNvPr id="20485" name="WordArt 28"/>
          <p:cNvSpPr>
            <a:spLocks noChangeArrowheads="1" noChangeShapeType="1" noTextEdit="1"/>
          </p:cNvSpPr>
          <p:nvPr/>
        </p:nvSpPr>
        <p:spPr bwMode="auto">
          <a:xfrm rot="-264660">
            <a:off x="1917700" y="2674938"/>
            <a:ext cx="5870575" cy="1500187"/>
          </a:xfrm>
          <a:prstGeom prst="rect">
            <a:avLst/>
          </a:prstGeom>
        </p:spPr>
        <p:txBody>
          <a:bodyPr wrap="none" fromWordArt="1">
            <a:prstTxWarp prst="textFadeLeft">
              <a:avLst>
                <a:gd name="adj" fmla="val 17606"/>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1" i="1" u="none" strike="noStrike" kern="10" cap="none" spc="0" normalizeH="0" baseline="0" noProof="0">
                <a:ln w="9525">
                  <a:solidFill>
                    <a:srgbClr val="000000"/>
                  </a:solidFill>
                  <a:round/>
                  <a:headEnd/>
                  <a:tailEnd/>
                </a:ln>
                <a:solidFill>
                  <a:srgbClr val="FFFF00"/>
                </a:solidFill>
                <a:effectLst>
                  <a:outerShdw blurRad="34925" dist="177800" dir="2700000" algn="tl" rotWithShape="0">
                    <a:srgbClr val="000000"/>
                  </a:outerShdw>
                </a:effectLst>
                <a:uLnTx/>
                <a:uFillTx/>
                <a:latin typeface="Cooper Black"/>
                <a:ea typeface="Algerian"/>
                <a:cs typeface="Cooper Black"/>
              </a:rPr>
              <a:t>CĂN BẢN</a:t>
            </a:r>
          </a:p>
        </p:txBody>
      </p:sp>
      <p:sp>
        <p:nvSpPr>
          <p:cNvPr id="20489" name="Text Box 10"/>
          <p:cNvSpPr txBox="1">
            <a:spLocks noChangeArrowheads="1"/>
          </p:cNvSpPr>
          <p:nvPr/>
        </p:nvSpPr>
        <p:spPr bwMode="auto">
          <a:xfrm>
            <a:off x="7848600" y="2667000"/>
            <a:ext cx="371475"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1" i="1" u="none" strike="noStrike" kern="1200" cap="none" spc="0" normalizeH="0" baseline="0" noProof="0">
                <a:ln>
                  <a:noFill/>
                </a:ln>
                <a:solidFill>
                  <a:srgbClr val="FFFC1E"/>
                </a:solidFill>
                <a:effectLst/>
                <a:uLnTx/>
                <a:uFillTx/>
                <a:latin typeface="Arial" charset="0"/>
                <a:ea typeface="ＭＳ Ｐゴシック" charset="0"/>
              </a:rPr>
              <a:t>®</a:t>
            </a:r>
          </a:p>
        </p:txBody>
      </p:sp>
      <p:sp>
        <p:nvSpPr>
          <p:cNvPr id="12" name="Rectangle 30"/>
          <p:cNvSpPr>
            <a:spLocks noChangeArrowheads="1"/>
          </p:cNvSpPr>
          <p:nvPr/>
        </p:nvSpPr>
        <p:spPr bwMode="auto">
          <a:xfrm>
            <a:off x="7583488" y="6526213"/>
            <a:ext cx="746125" cy="246062"/>
          </a:xfrm>
          <a:prstGeom prst="rect">
            <a:avLst/>
          </a:prstGeom>
          <a:noFill/>
          <a:ln w="12700">
            <a:noFill/>
            <a:miter lim="800000"/>
            <a:headEnd/>
            <a:tailEnd/>
          </a:ln>
          <a:effectLst/>
        </p:spPr>
        <p:txBody>
          <a:bodyPr wrap="none"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Comic Sans MS" charset="0"/>
                <a:ea typeface="ＭＳ Ｐゴシック" charset="0"/>
                <a:cs typeface="MS PGothic" charset="0"/>
              </a:rPr>
              <a:t>9.65.01.</a:t>
            </a:r>
          </a:p>
        </p:txBody>
      </p:sp>
      <p:sp>
        <p:nvSpPr>
          <p:cNvPr id="11" name="Text Box 6"/>
          <p:cNvSpPr txBox="1">
            <a:spLocks noChangeArrowheads="1"/>
          </p:cNvSpPr>
          <p:nvPr/>
        </p:nvSpPr>
        <p:spPr bwMode="auto">
          <a:xfrm>
            <a:off x="649288" y="5435600"/>
            <a:ext cx="8023225" cy="7080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ko-KR" sz="2000" b="1" i="1" u="none" strike="noStrike" kern="1200" cap="none" spc="0" normalizeH="0" baseline="0" noProof="0">
                <a:ln>
                  <a:noFill/>
                </a:ln>
                <a:solidFill>
                  <a:srgbClr val="FAFD00"/>
                </a:solidFill>
                <a:effectLst>
                  <a:glow rad="101600">
                    <a:srgbClr val="000000">
                      <a:alpha val="75000"/>
                    </a:srgbClr>
                  </a:glow>
                  <a:outerShdw blurRad="50800" dist="38100" dir="2700000" algn="tl" rotWithShape="0">
                    <a:srgbClr val="000000">
                      <a:alpha val="95000"/>
                    </a:srgbClr>
                  </a:outerShdw>
                </a:effectLst>
                <a:uLnTx/>
                <a:uFillTx/>
                <a:latin typeface="Times New Roman" charset="0"/>
                <a:ea typeface="Gulim" charset="0"/>
                <a:cs typeface="Gulim" charset="0"/>
              </a:rPr>
              <a:t>Phần trình bày  của Hội Kinh Thánh… Căn Bản Toàn Cầu</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ko-KR" sz="2000" b="1" i="1" u="none" strike="noStrike" kern="1200" cap="none" spc="0" normalizeH="0" baseline="0" noProof="0">
                <a:ln>
                  <a:noFill/>
                </a:ln>
                <a:solidFill>
                  <a:srgbClr val="FAFD00"/>
                </a:solidFill>
                <a:effectLst>
                  <a:glow rad="101600">
                    <a:srgbClr val="000000">
                      <a:alpha val="75000"/>
                    </a:srgbClr>
                  </a:glow>
                  <a:outerShdw blurRad="50800" dist="38100" dir="2700000" algn="tl" rotWithShape="0">
                    <a:srgbClr val="000000">
                      <a:alpha val="95000"/>
                    </a:srgbClr>
                  </a:outerShdw>
                </a:effectLst>
                <a:uLnTx/>
                <a:uFillTx/>
                <a:latin typeface="Times New Roman" charset="0"/>
                <a:ea typeface="Gulim" charset="0"/>
                <a:cs typeface="Gulim" charset="0"/>
              </a:rPr>
              <a:t>(The Bible ...Basically International Ministries Inc.), Fort Worth, Texas</a:t>
            </a:r>
          </a:p>
        </p:txBody>
      </p:sp>
      <p:sp>
        <p:nvSpPr>
          <p:cNvPr id="13" name="Text Box 7"/>
          <p:cNvSpPr txBox="1">
            <a:spLocks noChangeArrowheads="1"/>
          </p:cNvSpPr>
          <p:nvPr/>
        </p:nvSpPr>
        <p:spPr bwMode="auto">
          <a:xfrm>
            <a:off x="0" y="6137275"/>
            <a:ext cx="9144000" cy="396875"/>
          </a:xfrm>
          <a:prstGeom prst="rect">
            <a:avLst/>
          </a:prstGeom>
          <a:noFill/>
          <a:ln w="9525">
            <a:noFill/>
            <a:miter lim="800000"/>
            <a:headEnd/>
            <a:tailEnd/>
          </a:ln>
          <a:effectLst>
            <a:outerShdw dist="53882" dir="2700000" algn="ctr" rotWithShape="0">
              <a:srgbClr val="080435"/>
            </a:outerShdw>
          </a:effectLst>
        </p:spPr>
        <p:txBody>
          <a:bodyPr wrap="square">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ko-KR" sz="2000" b="1" i="0" u="none" strike="noStrike" kern="1200" cap="none" spc="0" normalizeH="0" baseline="0" noProof="0" dirty="0">
                <a:ln>
                  <a:noFill/>
                </a:ln>
                <a:solidFill>
                  <a:srgbClr val="FFFB0C"/>
                </a:solidFill>
                <a:effectLst/>
                <a:uLnTx/>
                <a:uFillTx/>
                <a:latin typeface="Helvetica" pitchFamily="-128" charset="0"/>
                <a:ea typeface="굴림" pitchFamily="34" charset="-127"/>
              </a:rPr>
              <a:t>BibleBasically.org • BibleStudyDownloads.org</a:t>
            </a:r>
          </a:p>
        </p:txBody>
      </p:sp>
    </p:spTree>
    <p:extLst>
      <p:ext uri="{BB962C8B-B14F-4D97-AF65-F5344CB8AC3E}">
        <p14:creationId xmlns:p14="http://schemas.microsoft.com/office/powerpoint/2010/main" val="2693218566"/>
      </p:ext>
    </p:extLst>
  </p:cSld>
  <p:clrMapOvr>
    <a:masterClrMapping/>
  </p:clrMapOvr>
  <p:transition spd="slow">
    <p:wheel spokes="0"/>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2355" name="Rectangle 3"/>
          <p:cNvSpPr>
            <a:spLocks noChangeArrowheads="1"/>
          </p:cNvSpPr>
          <p:nvPr/>
        </p:nvSpPr>
        <p:spPr bwMode="auto">
          <a:xfrm>
            <a:off x="620713" y="160338"/>
            <a:ext cx="739775" cy="1430337"/>
          </a:xfrm>
          <a:prstGeom prst="rect">
            <a:avLst/>
          </a:prstGeom>
          <a:noFill/>
          <a:ln w="12700">
            <a:noFill/>
            <a:miter lim="800000"/>
            <a:headEnd/>
            <a:tailEnd/>
          </a:ln>
          <a:effectLst>
            <a:outerShdw dist="107763" dir="2700000" algn="ctr" rotWithShape="0">
              <a:schemeClr val="bg2"/>
            </a:outerShdw>
          </a:effectLst>
        </p:spPr>
        <p:txBody>
          <a:bodyPr wrap="none" lIns="90487" tIns="44450" rIns="90487" bIns="44450">
            <a:spAutoFit/>
          </a:bodyPr>
          <a:lstStyle/>
          <a:p>
            <a:pPr algn="l">
              <a:spcBef>
                <a:spcPct val="50000"/>
              </a:spcBef>
              <a:defRPr/>
            </a:pPr>
            <a:r>
              <a:rPr lang="en-US" sz="8800">
                <a:solidFill>
                  <a:schemeClr val="tx2"/>
                </a:solidFill>
                <a:effectLst/>
                <a:latin typeface="Times" charset="0"/>
                <a:ea typeface="+mn-ea"/>
              </a:rPr>
              <a:t>7</a:t>
            </a:r>
          </a:p>
        </p:txBody>
      </p:sp>
      <p:sp>
        <p:nvSpPr>
          <p:cNvPr id="15363" name="Text Box 6"/>
          <p:cNvSpPr txBox="1">
            <a:spLocks noChangeArrowheads="1"/>
          </p:cNvSpPr>
          <p:nvPr/>
        </p:nvSpPr>
        <p:spPr bwMode="auto">
          <a:xfrm>
            <a:off x="-523875" y="2127250"/>
            <a:ext cx="184150" cy="587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defRPr sz="2800">
                <a:solidFill>
                  <a:srgbClr val="00DFCA"/>
                </a:solidFill>
                <a:latin typeface="Comic Sans MS" charset="0"/>
                <a:ea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l"/>
            <a:endParaRPr lang="en-US">
              <a:effectLst/>
            </a:endParaRPr>
          </a:p>
        </p:txBody>
      </p:sp>
      <p:sp>
        <p:nvSpPr>
          <p:cNvPr id="612369" name="Text Box 17"/>
          <p:cNvSpPr txBox="1">
            <a:spLocks noChangeArrowheads="1"/>
          </p:cNvSpPr>
          <p:nvPr/>
        </p:nvSpPr>
        <p:spPr bwMode="auto">
          <a:xfrm>
            <a:off x="1797050" y="0"/>
            <a:ext cx="2298700" cy="304800"/>
          </a:xfrm>
          <a:prstGeom prst="rect">
            <a:avLst/>
          </a:prstGeom>
          <a:noFill/>
          <a:ln w="12700">
            <a:noFill/>
            <a:miter lim="800000"/>
            <a:headEnd/>
            <a:tailEnd/>
          </a:ln>
          <a:effectLst>
            <a:outerShdw dist="71842" dir="2700000" algn="ctr" rotWithShape="0">
              <a:schemeClr val="bg2"/>
            </a:outerShdw>
          </a:effectLst>
        </p:spPr>
        <p:txBody>
          <a:bodyPr>
            <a:spAutoFit/>
          </a:bodyPr>
          <a:lstStyle>
            <a:lvl1pPr>
              <a:defRPr sz="2800">
                <a:solidFill>
                  <a:srgbClr val="00DFCA"/>
                </a:solidFill>
                <a:latin typeface="Comic Sans MS" charset="0"/>
                <a:ea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l">
              <a:spcBef>
                <a:spcPct val="50000"/>
              </a:spcBef>
            </a:pPr>
            <a:r>
              <a:rPr lang="en-US" sz="1200" b="1">
                <a:solidFill>
                  <a:schemeClr val="tx1"/>
                </a:solidFill>
                <a:effectLst/>
              </a:rPr>
              <a:t>Sáng 10:10; 11:28, 31</a:t>
            </a:r>
          </a:p>
        </p:txBody>
      </p:sp>
      <p:sp>
        <p:nvSpPr>
          <p:cNvPr id="15365" name="Text Box 40"/>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endParaRPr lang="en-US" sz="2000">
              <a:solidFill>
                <a:srgbClr val="FFA27C"/>
              </a:solidFill>
              <a:effectLst/>
              <a:latin typeface="B VAG Rounded Bold" charset="0"/>
            </a:endParaRPr>
          </a:p>
        </p:txBody>
      </p:sp>
      <p:sp>
        <p:nvSpPr>
          <p:cNvPr id="612411" name="Rectangle 59"/>
          <p:cNvSpPr>
            <a:spLocks noChangeArrowheads="1"/>
          </p:cNvSpPr>
          <p:nvPr/>
        </p:nvSpPr>
        <p:spPr bwMode="auto">
          <a:xfrm>
            <a:off x="8091488" y="6513513"/>
            <a:ext cx="339725" cy="268287"/>
          </a:xfrm>
          <a:prstGeom prst="rect">
            <a:avLst/>
          </a:prstGeom>
          <a:noFill/>
          <a:ln w="12700">
            <a:noFill/>
            <a:miter lim="800000"/>
            <a:headEnd/>
            <a:tailEnd/>
          </a:ln>
          <a:effectLst/>
        </p:spPr>
        <p:txBody>
          <a:bodyPr wrap="none" anchor="ctr">
            <a:spAutoFit/>
          </a:bodyPr>
          <a:lstStyle/>
          <a:p>
            <a:r>
              <a:rPr lang="en-US" sz="1000" b="1">
                <a:solidFill>
                  <a:schemeClr val="tx1"/>
                </a:solidFill>
                <a:effectLst>
                  <a:outerShdw blurRad="38100" dist="38100" dir="2700000" algn="tl">
                    <a:srgbClr val="000000"/>
                  </a:outerShdw>
                </a:effectLst>
              </a:rPr>
              <a:t>08</a:t>
            </a:r>
          </a:p>
        </p:txBody>
      </p:sp>
      <p:sp>
        <p:nvSpPr>
          <p:cNvPr id="612427" name="Text Box 75"/>
          <p:cNvSpPr txBox="1">
            <a:spLocks noChangeArrowheads="1"/>
          </p:cNvSpPr>
          <p:nvPr/>
        </p:nvSpPr>
        <p:spPr bwMode="auto">
          <a:xfrm>
            <a:off x="-338138" y="1798638"/>
            <a:ext cx="184150" cy="587375"/>
          </a:xfrm>
          <a:prstGeom prst="rect">
            <a:avLst/>
          </a:prstGeom>
          <a:noFill/>
          <a:ln w="9525">
            <a:noFill/>
            <a:miter lim="800000"/>
            <a:headEnd/>
            <a:tailEnd/>
          </a:ln>
          <a:effectLst/>
        </p:spPr>
        <p:txBody>
          <a:bodyPr wrap="none">
            <a:spAutoFit/>
            <a:flatTx/>
          </a:bodyPr>
          <a:lstStyle/>
          <a:p>
            <a:pPr>
              <a:defRPr/>
            </a:pPr>
            <a:endParaRPr lang="en-US">
              <a:effectLst>
                <a:outerShdw blurRad="38100" dist="38100" dir="2700000" algn="tl">
                  <a:srgbClr val="000000"/>
                </a:outerShdw>
              </a:effectLst>
              <a:ea typeface="+mn-ea"/>
            </a:endParaRPr>
          </a:p>
        </p:txBody>
      </p:sp>
      <p:grpSp>
        <p:nvGrpSpPr>
          <p:cNvPr id="15368" name="Group 82"/>
          <p:cNvGrpSpPr>
            <a:grpSpLocks/>
          </p:cNvGrpSpPr>
          <p:nvPr/>
        </p:nvGrpSpPr>
        <p:grpSpPr bwMode="auto">
          <a:xfrm>
            <a:off x="663575" y="346075"/>
            <a:ext cx="7854950" cy="5959475"/>
            <a:chOff x="398" y="436"/>
            <a:chExt cx="4948" cy="3630"/>
          </a:xfrm>
        </p:grpSpPr>
        <p:grpSp>
          <p:nvGrpSpPr>
            <p:cNvPr id="15370" name="Group 83"/>
            <p:cNvGrpSpPr>
              <a:grpSpLocks/>
            </p:cNvGrpSpPr>
            <p:nvPr/>
          </p:nvGrpSpPr>
          <p:grpSpPr bwMode="auto">
            <a:xfrm>
              <a:off x="398" y="436"/>
              <a:ext cx="4948" cy="3630"/>
              <a:chOff x="371" y="436"/>
              <a:chExt cx="4948" cy="3630"/>
            </a:xfrm>
          </p:grpSpPr>
          <p:pic>
            <p:nvPicPr>
              <p:cNvPr id="15372" name="Picture 84" descr="ziggurat.jpg                                                   00000010a-BIGMAC                       ABA78158:"/>
              <p:cNvPicPr>
                <a:picLocks noChangeAspect="1" noChangeArrowheads="1"/>
              </p:cNvPicPr>
              <p:nvPr/>
            </p:nvPicPr>
            <p:blipFill>
              <a:blip r:embed="rId2">
                <a:extLst>
                  <a:ext uri="{28A0092B-C50C-407E-A947-70E740481C1C}">
                    <a14:useLocalDpi xmlns:a14="http://schemas.microsoft.com/office/drawing/2010/main" val="0"/>
                  </a:ext>
                </a:extLst>
              </a:blip>
              <a:srcRect l="2800"/>
              <a:stretch>
                <a:fillRect/>
              </a:stretch>
            </p:blipFill>
            <p:spPr bwMode="auto">
              <a:xfrm>
                <a:off x="371" y="436"/>
                <a:ext cx="4948" cy="3176"/>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pic>
          <p:sp>
            <p:nvSpPr>
              <p:cNvPr id="612437" name="Rectangle 85"/>
              <p:cNvSpPr>
                <a:spLocks noChangeArrowheads="1"/>
              </p:cNvSpPr>
              <p:nvPr/>
            </p:nvSpPr>
            <p:spPr bwMode="auto">
              <a:xfrm>
                <a:off x="979" y="3193"/>
                <a:ext cx="3888" cy="873"/>
              </a:xfrm>
              <a:prstGeom prst="rect">
                <a:avLst/>
              </a:prstGeom>
              <a:solidFill>
                <a:schemeClr val="folHlink"/>
              </a:solidFill>
              <a:ln w="50800">
                <a:solidFill>
                  <a:schemeClr val="accent2"/>
                </a:solidFill>
                <a:miter lim="800000"/>
                <a:headEnd/>
                <a:tailEnd/>
              </a:ln>
              <a:effectLst/>
            </p:spPr>
            <p:txBody>
              <a:bodyPr wrap="none" anchor="ctr"/>
              <a:lstStyle/>
              <a:p>
                <a:pPr>
                  <a:defRPr/>
                </a:pPr>
                <a:endParaRPr lang="en-US">
                  <a:ea typeface="+mn-ea"/>
                </a:endParaRPr>
              </a:p>
            </p:txBody>
          </p:sp>
        </p:grpSp>
        <p:sp>
          <p:nvSpPr>
            <p:cNvPr id="612438" name="Rectangle 86"/>
            <p:cNvSpPr>
              <a:spLocks noChangeArrowheads="1"/>
            </p:cNvSpPr>
            <p:nvPr/>
          </p:nvSpPr>
          <p:spPr bwMode="auto">
            <a:xfrm>
              <a:off x="915" y="3236"/>
              <a:ext cx="3947" cy="688"/>
            </a:xfrm>
            <a:prstGeom prst="rect">
              <a:avLst/>
            </a:prstGeom>
            <a:noFill/>
            <a:ln w="12700">
              <a:noFill/>
              <a:miter lim="800000"/>
              <a:headEnd/>
              <a:tailEnd/>
            </a:ln>
            <a:effectLst/>
          </p:spPr>
          <p:txBody>
            <a:bodyPr>
              <a:spAutoFit/>
            </a:bodyPr>
            <a:lstStyle/>
            <a:p>
              <a:pPr>
                <a:lnSpc>
                  <a:spcPct val="80000"/>
                </a:lnSpc>
              </a:pPr>
              <a:r>
                <a:rPr lang="en-US" b="1">
                  <a:solidFill>
                    <a:schemeClr val="accent2"/>
                  </a:solidFill>
                  <a:effectLst>
                    <a:outerShdw blurRad="38100" dist="38100" dir="2700000" algn="tl">
                      <a:srgbClr val="000000"/>
                    </a:outerShdw>
                  </a:effectLst>
                </a:rPr>
                <a:t>Một </a:t>
              </a:r>
              <a:r>
                <a:rPr lang="ja-JP" altLang="en-US" b="1">
                  <a:solidFill>
                    <a:schemeClr val="accent2"/>
                  </a:solidFill>
                  <a:effectLst>
                    <a:outerShdw blurRad="38100" dist="38100" dir="2700000" algn="tl">
                      <a:srgbClr val="000000"/>
                    </a:outerShdw>
                  </a:effectLst>
                </a:rPr>
                <a:t>“</a:t>
              </a:r>
              <a:r>
                <a:rPr lang="en-US" b="1">
                  <a:solidFill>
                    <a:schemeClr val="accent2"/>
                  </a:solidFill>
                  <a:effectLst>
                    <a:outerShdw blurRad="38100" dist="38100" dir="2700000" algn="tl">
                      <a:srgbClr val="000000"/>
                    </a:outerShdw>
                  </a:effectLst>
                </a:rPr>
                <a:t>Ziggurat</a:t>
              </a:r>
              <a:r>
                <a:rPr lang="ja-JP" altLang="en-US" b="1">
                  <a:solidFill>
                    <a:schemeClr val="accent2"/>
                  </a:solidFill>
                  <a:effectLst>
                    <a:outerShdw blurRad="38100" dist="38100" dir="2700000" algn="tl">
                      <a:srgbClr val="000000"/>
                    </a:outerShdw>
                  </a:effectLst>
                </a:rPr>
                <a:t>”</a:t>
              </a:r>
              <a:r>
                <a:rPr lang="en-US" b="1">
                  <a:solidFill>
                    <a:schemeClr val="accent2"/>
                  </a:solidFill>
                  <a:effectLst>
                    <a:outerShdw blurRad="38100" dist="38100" dir="2700000" algn="tl">
                      <a:srgbClr val="000000"/>
                    </a:outerShdw>
                  </a:effectLst>
                </a:rPr>
                <a:t> điển hình tại </a:t>
              </a:r>
            </a:p>
            <a:p>
              <a:pPr>
                <a:lnSpc>
                  <a:spcPct val="80000"/>
                </a:lnSpc>
              </a:pPr>
              <a:r>
                <a:rPr lang="en-US" b="1">
                  <a:solidFill>
                    <a:schemeClr val="accent2"/>
                  </a:solidFill>
                  <a:effectLst>
                    <a:outerShdw blurRad="38100" dist="38100" dir="2700000" algn="tl">
                      <a:srgbClr val="000000"/>
                    </a:outerShdw>
                  </a:effectLst>
                </a:rPr>
                <a:t>Thành Phố U-rơ Cổ xứ Canh-đê         trong Thời Kỳ Hiện Đại của I-rắc</a:t>
              </a:r>
            </a:p>
          </p:txBody>
        </p:sp>
      </p:grpSp>
      <p:sp>
        <p:nvSpPr>
          <p:cNvPr id="14" name="Text Box 9"/>
          <p:cNvSpPr txBox="1">
            <a:spLocks noChangeArrowheads="1"/>
          </p:cNvSpPr>
          <p:nvPr/>
        </p:nvSpPr>
        <p:spPr bwMode="auto">
          <a:xfrm>
            <a:off x="6977063" y="6284913"/>
            <a:ext cx="2087562" cy="260350"/>
          </a:xfrm>
          <a:prstGeom prst="rect">
            <a:avLst/>
          </a:prstGeom>
          <a:noFill/>
          <a:ln w="12700">
            <a:noFill/>
            <a:miter lim="800000"/>
            <a:headEnd/>
            <a:tailEnd/>
          </a:ln>
        </p:spPr>
        <p:txBody>
          <a:bodyPr wrap="none" anchor="ctr">
            <a:spAutoFit/>
          </a:bodyPr>
          <a:lstStyle>
            <a:lvl1pPr>
              <a:defRPr sz="2800">
                <a:solidFill>
                  <a:srgbClr val="00DFCA"/>
                </a:solidFill>
                <a:latin typeface="Comic Sans MS" charset="0"/>
                <a:ea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1100" b="1">
                <a:solidFill>
                  <a:schemeClr val="tx1"/>
                </a:solidFill>
                <a:effectLst>
                  <a:outerShdw blurRad="38100" dist="38100" dir="2700000" algn="tl">
                    <a:srgbClr val="000000"/>
                  </a:outerShdw>
                </a:effectLst>
                <a:latin typeface="Arial" charset="0"/>
                <a:cs typeface="Arial" charset="0"/>
              </a:rPr>
              <a:t>Sổ Tay Hướng Dẫn, tr. 19-24</a:t>
            </a:r>
          </a:p>
        </p:txBody>
      </p:sp>
    </p:spTree>
  </p:cSld>
  <p:clrMapOvr>
    <a:masterClrMapping/>
  </p:clrMapOvr>
  <p:transition>
    <p:cut/>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9091" name="Rectangle 3"/>
          <p:cNvSpPr>
            <a:spLocks noChangeArrowheads="1"/>
          </p:cNvSpPr>
          <p:nvPr/>
        </p:nvSpPr>
        <p:spPr bwMode="auto">
          <a:xfrm>
            <a:off x="1295400" y="4300538"/>
            <a:ext cx="1847850" cy="1006475"/>
          </a:xfrm>
          <a:prstGeom prst="rect">
            <a:avLst/>
          </a:prstGeom>
          <a:noFill/>
          <a:ln w="12700">
            <a:noFill/>
            <a:miter lim="800000"/>
            <a:headEnd/>
            <a:tailEnd/>
          </a:ln>
          <a:effectLst>
            <a:outerShdw dist="107763" dir="2700000" algn="ctr" rotWithShape="0">
              <a:schemeClr val="bg2"/>
            </a:outerShdw>
          </a:effectLst>
        </p:spPr>
        <p:txBody>
          <a:bodyPr wrap="none" anchor="ctr"/>
          <a:lstStyle/>
          <a:p>
            <a:pPr>
              <a:defRPr/>
            </a:pPr>
            <a:endParaRPr lang="en-US">
              <a:ea typeface="+mn-ea"/>
            </a:endParaRPr>
          </a:p>
        </p:txBody>
      </p:sp>
      <p:sp>
        <p:nvSpPr>
          <p:cNvPr id="729092" name="Rectangle 4"/>
          <p:cNvSpPr>
            <a:spLocks noChangeArrowheads="1"/>
          </p:cNvSpPr>
          <p:nvPr/>
        </p:nvSpPr>
        <p:spPr bwMode="auto">
          <a:xfrm>
            <a:off x="620713" y="160338"/>
            <a:ext cx="739775" cy="1430337"/>
          </a:xfrm>
          <a:prstGeom prst="rect">
            <a:avLst/>
          </a:prstGeom>
          <a:noFill/>
          <a:ln w="12700">
            <a:noFill/>
            <a:miter lim="800000"/>
            <a:headEnd/>
            <a:tailEnd/>
          </a:ln>
          <a:effectLst>
            <a:outerShdw dist="107763" dir="2700000" algn="ctr" rotWithShape="0">
              <a:schemeClr val="bg2"/>
            </a:outerShdw>
          </a:effectLst>
        </p:spPr>
        <p:txBody>
          <a:bodyPr wrap="none" lIns="90487" tIns="44450" rIns="90487" bIns="44450">
            <a:spAutoFit/>
          </a:bodyPr>
          <a:lstStyle/>
          <a:p>
            <a:pPr algn="l">
              <a:spcBef>
                <a:spcPct val="50000"/>
              </a:spcBef>
              <a:defRPr/>
            </a:pPr>
            <a:r>
              <a:rPr lang="en-US" sz="8800">
                <a:solidFill>
                  <a:schemeClr val="tx2"/>
                </a:solidFill>
                <a:effectLst/>
                <a:latin typeface="Times" charset="0"/>
                <a:ea typeface="+mn-ea"/>
              </a:rPr>
              <a:t>7</a:t>
            </a:r>
          </a:p>
        </p:txBody>
      </p:sp>
      <p:sp>
        <p:nvSpPr>
          <p:cNvPr id="729093" name="Line 5"/>
          <p:cNvSpPr>
            <a:spLocks noChangeShapeType="1"/>
          </p:cNvSpPr>
          <p:nvPr/>
        </p:nvSpPr>
        <p:spPr bwMode="auto">
          <a:xfrm>
            <a:off x="898525" y="838200"/>
            <a:ext cx="296863" cy="0"/>
          </a:xfrm>
          <a:prstGeom prst="line">
            <a:avLst/>
          </a:prstGeom>
          <a:noFill/>
          <a:ln w="50800">
            <a:solidFill>
              <a:schemeClr val="tx2"/>
            </a:solidFill>
            <a:round/>
            <a:headEnd/>
            <a:tailEnd/>
          </a:ln>
          <a:effectLst>
            <a:outerShdw dist="107763" dir="2700000" algn="ctr" rotWithShape="0">
              <a:schemeClr val="bg2"/>
            </a:outerShdw>
          </a:effectLst>
        </p:spPr>
        <p:txBody>
          <a:bodyPr wrap="none" anchor="ctr"/>
          <a:lstStyle/>
          <a:p>
            <a:pPr>
              <a:defRPr/>
            </a:pPr>
            <a:endParaRPr lang="en-US">
              <a:ea typeface="+mn-ea"/>
            </a:endParaRPr>
          </a:p>
        </p:txBody>
      </p:sp>
      <p:sp>
        <p:nvSpPr>
          <p:cNvPr id="16389" name="Text Box 7"/>
          <p:cNvSpPr txBox="1">
            <a:spLocks noChangeArrowheads="1"/>
          </p:cNvSpPr>
          <p:nvPr/>
        </p:nvSpPr>
        <p:spPr bwMode="auto">
          <a:xfrm>
            <a:off x="533400" y="6483350"/>
            <a:ext cx="1993900" cy="374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l">
              <a:spcBef>
                <a:spcPct val="50000"/>
              </a:spcBef>
            </a:pPr>
            <a:endParaRPr lang="en-US" sz="1600">
              <a:solidFill>
                <a:schemeClr val="tx1"/>
              </a:solidFill>
              <a:effectLst/>
            </a:endParaRPr>
          </a:p>
        </p:txBody>
      </p:sp>
      <p:sp>
        <p:nvSpPr>
          <p:cNvPr id="729096" name="Text Box 8"/>
          <p:cNvSpPr txBox="1">
            <a:spLocks noChangeArrowheads="1"/>
          </p:cNvSpPr>
          <p:nvPr/>
        </p:nvSpPr>
        <p:spPr bwMode="auto">
          <a:xfrm>
            <a:off x="1776413" y="0"/>
            <a:ext cx="1752600" cy="304800"/>
          </a:xfrm>
          <a:prstGeom prst="rect">
            <a:avLst/>
          </a:prstGeom>
          <a:noFill/>
          <a:ln w="12700">
            <a:noFill/>
            <a:miter lim="800000"/>
            <a:headEnd/>
            <a:tailEnd/>
          </a:ln>
          <a:effectLst>
            <a:outerShdw dist="71842" dir="2700000" algn="ctr" rotWithShape="0">
              <a:schemeClr val="bg2"/>
            </a:outerShdw>
          </a:effectLst>
        </p:spPr>
        <p:txBody>
          <a:bodyPr>
            <a:spAutoFit/>
          </a:bodyPr>
          <a:lstStyle>
            <a:lvl1pPr>
              <a:defRPr sz="2800">
                <a:solidFill>
                  <a:srgbClr val="00DFCA"/>
                </a:solidFill>
                <a:latin typeface="Comic Sans MS" charset="0"/>
                <a:ea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l">
              <a:spcBef>
                <a:spcPct val="50000"/>
              </a:spcBef>
            </a:pPr>
            <a:r>
              <a:rPr lang="en-US" sz="1200" b="1">
                <a:solidFill>
                  <a:schemeClr val="tx1"/>
                </a:solidFill>
                <a:effectLst/>
              </a:rPr>
              <a:t>Sáng 11:31</a:t>
            </a:r>
          </a:p>
        </p:txBody>
      </p:sp>
      <p:sp>
        <p:nvSpPr>
          <p:cNvPr id="16391" name="Text Box 20"/>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endParaRPr lang="en-US" sz="2000">
              <a:solidFill>
                <a:srgbClr val="FFA27C"/>
              </a:solidFill>
              <a:effectLst/>
              <a:latin typeface="B VAG Rounded Bold" charset="0"/>
            </a:endParaRPr>
          </a:p>
        </p:txBody>
      </p:sp>
      <p:sp>
        <p:nvSpPr>
          <p:cNvPr id="729111" name="Rectangle 23"/>
          <p:cNvSpPr>
            <a:spLocks noChangeArrowheads="1"/>
          </p:cNvSpPr>
          <p:nvPr/>
        </p:nvSpPr>
        <p:spPr bwMode="auto">
          <a:xfrm>
            <a:off x="8091488" y="6513513"/>
            <a:ext cx="339725" cy="268287"/>
          </a:xfrm>
          <a:prstGeom prst="rect">
            <a:avLst/>
          </a:prstGeom>
          <a:noFill/>
          <a:ln w="12700">
            <a:noFill/>
            <a:miter lim="800000"/>
            <a:headEnd/>
            <a:tailEnd/>
          </a:ln>
          <a:effectLst/>
        </p:spPr>
        <p:txBody>
          <a:bodyPr wrap="none" anchor="ctr">
            <a:spAutoFit/>
          </a:bodyPr>
          <a:lstStyle/>
          <a:p>
            <a:r>
              <a:rPr lang="en-US" sz="1000" b="1">
                <a:solidFill>
                  <a:schemeClr val="tx1"/>
                </a:solidFill>
                <a:effectLst>
                  <a:outerShdw blurRad="38100" dist="38100" dir="2700000" algn="tl">
                    <a:srgbClr val="000000"/>
                  </a:outerShdw>
                </a:effectLst>
              </a:rPr>
              <a:t>09</a:t>
            </a:r>
          </a:p>
        </p:txBody>
      </p:sp>
      <p:pic>
        <p:nvPicPr>
          <p:cNvPr id="729119" name="Picture 31" descr="ziggurat.jpg                                                   00000010a-BIGMAC                       ABA78158:"/>
          <p:cNvPicPr>
            <a:picLocks noChangeAspect="1" noChangeArrowheads="1"/>
          </p:cNvPicPr>
          <p:nvPr/>
        </p:nvPicPr>
        <p:blipFill>
          <a:blip r:embed="rId2"/>
          <a:srcRect l="2736"/>
          <a:stretch>
            <a:fillRect/>
          </a:stretch>
        </p:blipFill>
        <p:spPr bwMode="auto">
          <a:xfrm>
            <a:off x="1209675" y="912813"/>
            <a:ext cx="7240588" cy="5070475"/>
          </a:xfrm>
          <a:prstGeom prst="rect">
            <a:avLst/>
          </a:prstGeom>
          <a:noFill/>
          <a:ln w="104775">
            <a:noFill/>
            <a:miter lim="800000"/>
            <a:headEnd/>
            <a:tailEnd/>
          </a:ln>
          <a:effectLst>
            <a:outerShdw dist="71842" dir="2700000" algn="ctr" rotWithShape="0">
              <a:schemeClr val="bg2"/>
            </a:outerShdw>
          </a:effectLst>
        </p:spPr>
      </p:pic>
      <p:sp>
        <p:nvSpPr>
          <p:cNvPr id="729121" name="Rectangle 33"/>
          <p:cNvSpPr>
            <a:spLocks noChangeArrowheads="1"/>
          </p:cNvSpPr>
          <p:nvPr/>
        </p:nvSpPr>
        <p:spPr bwMode="auto">
          <a:xfrm>
            <a:off x="1112838" y="854075"/>
            <a:ext cx="7315200" cy="5091113"/>
          </a:xfrm>
          <a:prstGeom prst="rect">
            <a:avLst/>
          </a:prstGeom>
          <a:solidFill>
            <a:schemeClr val="bg2">
              <a:alpha val="50000"/>
            </a:schemeClr>
          </a:solidFill>
          <a:ln w="9525">
            <a:solidFill>
              <a:srgbClr val="000000"/>
            </a:solidFill>
            <a:miter lim="800000"/>
            <a:headEnd/>
            <a:tailEnd/>
          </a:ln>
          <a:effectLst/>
        </p:spPr>
        <p:txBody>
          <a:bodyPr wrap="none" anchor="ctr"/>
          <a:lstStyle/>
          <a:p>
            <a:pPr>
              <a:defRPr/>
            </a:pPr>
            <a:endParaRPr lang="en-US">
              <a:ea typeface="+mn-ea"/>
            </a:endParaRPr>
          </a:p>
        </p:txBody>
      </p:sp>
      <p:sp>
        <p:nvSpPr>
          <p:cNvPr id="729094" name="Rectangle 6"/>
          <p:cNvSpPr>
            <a:spLocks noChangeArrowheads="1"/>
          </p:cNvSpPr>
          <p:nvPr/>
        </p:nvSpPr>
        <p:spPr bwMode="auto">
          <a:xfrm>
            <a:off x="1476375" y="1119188"/>
            <a:ext cx="6759575" cy="4645025"/>
          </a:xfrm>
          <a:prstGeom prst="rect">
            <a:avLst/>
          </a:prstGeom>
          <a:noFill/>
          <a:ln w="12700">
            <a:noFill/>
            <a:miter lim="800000"/>
            <a:headEnd/>
            <a:tailEnd/>
          </a:ln>
          <a:effectLst>
            <a:outerShdw dist="81320" dir="2319588" algn="ctr" rotWithShape="0">
              <a:schemeClr val="bg2"/>
            </a:outerShdw>
          </a:effectLst>
        </p:spPr>
        <p:txBody>
          <a:bodyPr lIns="90487" tIns="44450" rIns="90487" bIns="44450">
            <a:spAutoFit/>
          </a:bodyPr>
          <a:lstStyle/>
          <a:p>
            <a:pPr algn="l"/>
            <a:r>
              <a:rPr lang="en-US" sz="3200" b="1">
                <a:solidFill>
                  <a:srgbClr val="FAFD00"/>
                </a:solidFill>
                <a:effectLst/>
                <a:latin typeface="Helvetica" charset="0"/>
              </a:rPr>
              <a:t> </a:t>
            </a:r>
            <a:r>
              <a:rPr lang="en-US" sz="4000" b="1">
                <a:solidFill>
                  <a:srgbClr val="FAFD00"/>
                </a:solidFill>
                <a:effectLst/>
                <a:latin typeface="Helvetica" charset="0"/>
              </a:rPr>
              <a:t>GIA ĐÌNH ÁP-RA-HAM</a:t>
            </a:r>
            <a:r>
              <a:rPr lang="en-US" sz="3200" b="1">
                <a:solidFill>
                  <a:srgbClr val="FAFD00"/>
                </a:solidFill>
                <a:effectLst/>
                <a:latin typeface="Helvetica" charset="0"/>
              </a:rPr>
              <a:t>:</a:t>
            </a:r>
          </a:p>
          <a:p>
            <a:pPr algn="l"/>
            <a:endParaRPr lang="en-US" sz="3200" b="1">
              <a:solidFill>
                <a:srgbClr val="FAFD00"/>
              </a:solidFill>
              <a:effectLst/>
              <a:latin typeface="Helvetica" charset="0"/>
            </a:endParaRPr>
          </a:p>
          <a:p>
            <a:pPr algn="l"/>
            <a:r>
              <a:rPr lang="en-US" sz="3200" b="1">
                <a:solidFill>
                  <a:srgbClr val="FAFD00"/>
                </a:solidFill>
                <a:effectLst/>
                <a:latin typeface="Helvetica" charset="0"/>
              </a:rPr>
              <a:t>• THA-RÊ </a:t>
            </a:r>
            <a:r>
              <a:rPr lang="en-US" b="1" i="1">
                <a:solidFill>
                  <a:schemeClr val="tx1"/>
                </a:solidFill>
                <a:effectLst/>
                <a:latin typeface="Helvetica" charset="0"/>
              </a:rPr>
              <a:t>(CHA)</a:t>
            </a:r>
            <a:r>
              <a:rPr lang="en-US" sz="3200" b="1">
                <a:solidFill>
                  <a:schemeClr val="tx1"/>
                </a:solidFill>
                <a:effectLst/>
                <a:latin typeface="Helvetica" charset="0"/>
              </a:rPr>
              <a:t> </a:t>
            </a:r>
          </a:p>
          <a:p>
            <a:pPr algn="l"/>
            <a:endParaRPr lang="en-US" sz="3200" b="1">
              <a:solidFill>
                <a:schemeClr val="tx1"/>
              </a:solidFill>
              <a:effectLst/>
              <a:latin typeface="Helvetica" charset="0"/>
            </a:endParaRPr>
          </a:p>
          <a:p>
            <a:pPr algn="l"/>
            <a:r>
              <a:rPr lang="en-US" sz="3200" b="1">
                <a:solidFill>
                  <a:srgbClr val="FAFD00"/>
                </a:solidFill>
                <a:effectLst/>
                <a:latin typeface="Helvetica" charset="0"/>
              </a:rPr>
              <a:t>   •ÁP-RA-HAM </a:t>
            </a:r>
            <a:r>
              <a:rPr lang="en-US" b="1" i="1">
                <a:solidFill>
                  <a:schemeClr val="tx1"/>
                </a:solidFill>
                <a:effectLst/>
                <a:latin typeface="Helvetica" charset="0"/>
              </a:rPr>
              <a:t>(ÁP-RAM)</a:t>
            </a:r>
          </a:p>
          <a:p>
            <a:pPr algn="l"/>
            <a:endParaRPr lang="en-US" sz="3200" b="1">
              <a:solidFill>
                <a:schemeClr val="tx1"/>
              </a:solidFill>
              <a:effectLst/>
              <a:latin typeface="Helvetica" charset="0"/>
            </a:endParaRPr>
          </a:p>
          <a:p>
            <a:pPr algn="l"/>
            <a:r>
              <a:rPr lang="en-US" sz="3200" b="1">
                <a:solidFill>
                  <a:srgbClr val="FAFD00"/>
                </a:solidFill>
                <a:effectLst/>
                <a:latin typeface="Helvetica" charset="0"/>
              </a:rPr>
              <a:t>      • SA-RA </a:t>
            </a:r>
            <a:r>
              <a:rPr lang="en-US" b="1" i="1">
                <a:solidFill>
                  <a:schemeClr val="tx1"/>
                </a:solidFill>
                <a:effectLst/>
                <a:latin typeface="Helvetica" charset="0"/>
              </a:rPr>
              <a:t>(VỢ, SA-RAI)</a:t>
            </a:r>
            <a:endParaRPr lang="en-US" sz="3200" b="1">
              <a:solidFill>
                <a:schemeClr val="tx1"/>
              </a:solidFill>
              <a:effectLst/>
              <a:latin typeface="Helvetica" charset="0"/>
            </a:endParaRPr>
          </a:p>
          <a:p>
            <a:pPr algn="l"/>
            <a:endParaRPr lang="en-US" sz="3200" b="1">
              <a:solidFill>
                <a:schemeClr val="tx1"/>
              </a:solidFill>
              <a:effectLst/>
              <a:latin typeface="Helvetica" charset="0"/>
            </a:endParaRPr>
          </a:p>
          <a:p>
            <a:pPr algn="l"/>
            <a:r>
              <a:rPr lang="en-US" sz="3200" b="1">
                <a:solidFill>
                  <a:srgbClr val="FAFD00"/>
                </a:solidFill>
                <a:effectLst/>
                <a:latin typeface="Helvetica" charset="0"/>
              </a:rPr>
              <a:t>         • LÓT </a:t>
            </a:r>
            <a:r>
              <a:rPr lang="en-US" b="1" i="1">
                <a:solidFill>
                  <a:schemeClr val="tx1"/>
                </a:solidFill>
                <a:effectLst/>
                <a:latin typeface="Helvetica" charset="0"/>
              </a:rPr>
              <a:t>(CHÁU ÁP-RA-HAM)</a:t>
            </a:r>
          </a:p>
        </p:txBody>
      </p:sp>
      <p:sp>
        <p:nvSpPr>
          <p:cNvPr id="729122" name="Rectangle 34"/>
          <p:cNvSpPr>
            <a:spLocks noChangeArrowheads="1"/>
          </p:cNvSpPr>
          <p:nvPr/>
        </p:nvSpPr>
        <p:spPr bwMode="auto">
          <a:xfrm>
            <a:off x="1125538" y="850900"/>
            <a:ext cx="7332662" cy="5108575"/>
          </a:xfrm>
          <a:prstGeom prst="rect">
            <a:avLst/>
          </a:prstGeom>
          <a:noFill/>
          <a:ln w="127000">
            <a:solidFill>
              <a:schemeClr val="accent2"/>
            </a:solidFill>
            <a:miter lim="800000"/>
            <a:headEnd/>
            <a:tailEnd/>
          </a:ln>
          <a:effectLst/>
        </p:spPr>
        <p:txBody>
          <a:bodyPr wrap="none" anchor="ctr"/>
          <a:lstStyle/>
          <a:p>
            <a:pPr>
              <a:defRPr/>
            </a:pPr>
            <a:endParaRPr lang="en-US">
              <a:ea typeface="+mn-ea"/>
            </a:endParaRPr>
          </a:p>
        </p:txBody>
      </p:sp>
      <p:sp>
        <p:nvSpPr>
          <p:cNvPr id="15" name="Text Box 9"/>
          <p:cNvSpPr txBox="1">
            <a:spLocks noChangeArrowheads="1"/>
          </p:cNvSpPr>
          <p:nvPr/>
        </p:nvSpPr>
        <p:spPr bwMode="auto">
          <a:xfrm>
            <a:off x="6977063" y="6284913"/>
            <a:ext cx="2087562" cy="260350"/>
          </a:xfrm>
          <a:prstGeom prst="rect">
            <a:avLst/>
          </a:prstGeom>
          <a:noFill/>
          <a:ln w="12700">
            <a:noFill/>
            <a:miter lim="800000"/>
            <a:headEnd/>
            <a:tailEnd/>
          </a:ln>
        </p:spPr>
        <p:txBody>
          <a:bodyPr wrap="none" anchor="ctr">
            <a:spAutoFit/>
          </a:bodyPr>
          <a:lstStyle>
            <a:lvl1pPr>
              <a:defRPr sz="2800">
                <a:solidFill>
                  <a:srgbClr val="00DFCA"/>
                </a:solidFill>
                <a:latin typeface="Comic Sans MS" charset="0"/>
                <a:ea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1100" b="1">
                <a:solidFill>
                  <a:schemeClr val="tx1"/>
                </a:solidFill>
                <a:effectLst>
                  <a:outerShdw blurRad="38100" dist="38100" dir="2700000" algn="tl">
                    <a:srgbClr val="000000"/>
                  </a:outerShdw>
                </a:effectLst>
                <a:latin typeface="Arial" charset="0"/>
                <a:cs typeface="Arial" charset="0"/>
              </a:rPr>
              <a:t>Sổ Tay Hướng Dẫn, tr. 19-24</a:t>
            </a:r>
          </a:p>
        </p:txBody>
      </p:sp>
      <p:sp>
        <p:nvSpPr>
          <p:cNvPr id="16398" name="Text Box 15"/>
          <p:cNvSpPr txBox="1">
            <a:spLocks noChangeArrowheads="1"/>
          </p:cNvSpPr>
          <p:nvPr/>
        </p:nvSpPr>
        <p:spPr bwMode="auto">
          <a:xfrm>
            <a:off x="8651875" y="6450013"/>
            <a:ext cx="325438"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1800" b="1">
                <a:solidFill>
                  <a:schemeClr val="tx1"/>
                </a:solidFill>
                <a:effectLst/>
              </a:rPr>
              <a:t>5</a:t>
            </a:r>
            <a:endParaRPr lang="en-US" sz="1800">
              <a:solidFill>
                <a:srgbClr val="FFA27C"/>
              </a:solidFill>
              <a:effectLst/>
              <a:latin typeface="B VAG Rounded Bold" charset="0"/>
            </a:endParaRP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729094">
                                            <p:txEl>
                                              <p:pRg st="0" end="0"/>
                                            </p:txEl>
                                          </p:spTgt>
                                        </p:tgtEl>
                                        <p:attrNameLst>
                                          <p:attrName>style.visibility</p:attrName>
                                        </p:attrNameLst>
                                      </p:cBhvr>
                                      <p:to>
                                        <p:strVal val="visible"/>
                                      </p:to>
                                    </p:set>
                                    <p:animEffect transition="in" filter="box(out)">
                                      <p:cBhvr>
                                        <p:cTn id="7" dur="500"/>
                                        <p:tgtEl>
                                          <p:spTgt spid="72909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729094">
                                            <p:txEl>
                                              <p:pRg st="2" end="2"/>
                                            </p:txEl>
                                          </p:spTgt>
                                        </p:tgtEl>
                                        <p:attrNameLst>
                                          <p:attrName>style.visibility</p:attrName>
                                        </p:attrNameLst>
                                      </p:cBhvr>
                                      <p:to>
                                        <p:strVal val="visible"/>
                                      </p:to>
                                    </p:set>
                                    <p:animEffect transition="in" filter="box(out)">
                                      <p:cBhvr>
                                        <p:cTn id="12" dur="500"/>
                                        <p:tgtEl>
                                          <p:spTgt spid="729094">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729094">
                                            <p:txEl>
                                              <p:pRg st="4" end="4"/>
                                            </p:txEl>
                                          </p:spTgt>
                                        </p:tgtEl>
                                        <p:attrNameLst>
                                          <p:attrName>style.visibility</p:attrName>
                                        </p:attrNameLst>
                                      </p:cBhvr>
                                      <p:to>
                                        <p:strVal val="visible"/>
                                      </p:to>
                                    </p:set>
                                    <p:animEffect transition="in" filter="box(out)">
                                      <p:cBhvr>
                                        <p:cTn id="17" dur="500"/>
                                        <p:tgtEl>
                                          <p:spTgt spid="729094">
                                            <p:txEl>
                                              <p:pRg st="4" end="4"/>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32" fill="hold" grpId="0" nodeType="clickEffect">
                                  <p:stCondLst>
                                    <p:cond delay="0"/>
                                  </p:stCondLst>
                                  <p:childTnLst>
                                    <p:set>
                                      <p:cBhvr>
                                        <p:cTn id="21" dur="1" fill="hold">
                                          <p:stCondLst>
                                            <p:cond delay="0"/>
                                          </p:stCondLst>
                                        </p:cTn>
                                        <p:tgtEl>
                                          <p:spTgt spid="729094">
                                            <p:txEl>
                                              <p:pRg st="6" end="6"/>
                                            </p:txEl>
                                          </p:spTgt>
                                        </p:tgtEl>
                                        <p:attrNameLst>
                                          <p:attrName>style.visibility</p:attrName>
                                        </p:attrNameLst>
                                      </p:cBhvr>
                                      <p:to>
                                        <p:strVal val="visible"/>
                                      </p:to>
                                    </p:set>
                                    <p:animEffect transition="in" filter="box(out)">
                                      <p:cBhvr>
                                        <p:cTn id="22" dur="500"/>
                                        <p:tgtEl>
                                          <p:spTgt spid="729094">
                                            <p:txEl>
                                              <p:pRg st="6" end="6"/>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32" fill="hold" grpId="0" nodeType="clickEffect">
                                  <p:stCondLst>
                                    <p:cond delay="0"/>
                                  </p:stCondLst>
                                  <p:childTnLst>
                                    <p:set>
                                      <p:cBhvr>
                                        <p:cTn id="26" dur="1" fill="hold">
                                          <p:stCondLst>
                                            <p:cond delay="0"/>
                                          </p:stCondLst>
                                        </p:cTn>
                                        <p:tgtEl>
                                          <p:spTgt spid="729094">
                                            <p:txEl>
                                              <p:pRg st="8" end="8"/>
                                            </p:txEl>
                                          </p:spTgt>
                                        </p:tgtEl>
                                        <p:attrNameLst>
                                          <p:attrName>style.visibility</p:attrName>
                                        </p:attrNameLst>
                                      </p:cBhvr>
                                      <p:to>
                                        <p:strVal val="visible"/>
                                      </p:to>
                                    </p:set>
                                    <p:animEffect transition="in" filter="box(out)">
                                      <p:cBhvr>
                                        <p:cTn id="27" dur="500"/>
                                        <p:tgtEl>
                                          <p:spTgt spid="72909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9094" grpId="0" build="p"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0850" name="Rectangle 2"/>
          <p:cNvSpPr>
            <a:spLocks noChangeArrowheads="1"/>
          </p:cNvSpPr>
          <p:nvPr/>
        </p:nvSpPr>
        <p:spPr bwMode="auto">
          <a:xfrm>
            <a:off x="447675" y="1765300"/>
            <a:ext cx="2903538" cy="2058988"/>
          </a:xfrm>
          <a:prstGeom prst="rect">
            <a:avLst/>
          </a:prstGeom>
          <a:noFill/>
          <a:ln w="12700">
            <a:noFill/>
            <a:miter lim="800000"/>
            <a:headEnd/>
            <a:tailEnd/>
          </a:ln>
          <a:effectLst>
            <a:outerShdw dist="71842" dir="2700000" algn="ctr" rotWithShape="0">
              <a:schemeClr val="bg2"/>
            </a:outerShdw>
          </a:effectLst>
        </p:spPr>
        <p:txBody>
          <a:bodyPr lIns="90487" tIns="44450" rIns="90487" bIns="44450">
            <a:spAutoFit/>
          </a:bodyPr>
          <a:lstStyle/>
          <a:p>
            <a:r>
              <a:rPr lang="en-US" sz="3200">
                <a:solidFill>
                  <a:srgbClr val="FAFD00"/>
                </a:solidFill>
                <a:effectLst/>
                <a:latin typeface="Times" charset="0"/>
              </a:rPr>
              <a:t>NGƯỜI</a:t>
            </a:r>
          </a:p>
          <a:p>
            <a:r>
              <a:rPr lang="en-US" sz="3200">
                <a:solidFill>
                  <a:schemeClr val="tx1"/>
                </a:solidFill>
                <a:effectLst/>
                <a:latin typeface="Times" charset="0"/>
              </a:rPr>
              <a:t>THỨ NHẤT</a:t>
            </a:r>
          </a:p>
          <a:p>
            <a:r>
              <a:rPr lang="en-US" sz="3200">
                <a:solidFill>
                  <a:srgbClr val="FAFD00"/>
                </a:solidFill>
                <a:effectLst/>
                <a:latin typeface="Times" charset="0"/>
              </a:rPr>
              <a:t>của </a:t>
            </a:r>
            <a:r>
              <a:rPr lang="en-US" sz="3200">
                <a:solidFill>
                  <a:schemeClr val="tx1"/>
                </a:solidFill>
                <a:effectLst/>
                <a:latin typeface="Times" charset="0"/>
              </a:rPr>
              <a:t>4 NHÂN VẬT </a:t>
            </a:r>
            <a:r>
              <a:rPr lang="en-US" sz="3200">
                <a:solidFill>
                  <a:srgbClr val="FAFD00"/>
                </a:solidFill>
                <a:effectLst/>
                <a:latin typeface="Times" charset="0"/>
              </a:rPr>
              <a:t>là:</a:t>
            </a:r>
          </a:p>
        </p:txBody>
      </p:sp>
      <p:sp>
        <p:nvSpPr>
          <p:cNvPr id="590851" name="Rectangle 3"/>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a:effectLst/>
        </p:spPr>
        <p:txBody>
          <a:bodyPr wrap="none" anchor="ctr"/>
          <a:lstStyle/>
          <a:p>
            <a:pPr>
              <a:defRPr/>
            </a:pPr>
            <a:endParaRPr lang="en-US">
              <a:ea typeface="+mn-ea"/>
            </a:endParaRPr>
          </a:p>
        </p:txBody>
      </p:sp>
      <p:sp>
        <p:nvSpPr>
          <p:cNvPr id="17412" name="Rectangle 4"/>
          <p:cNvSpPr>
            <a:spLocks noChangeArrowheads="1"/>
          </p:cNvSpPr>
          <p:nvPr/>
        </p:nvSpPr>
        <p:spPr bwMode="auto">
          <a:xfrm>
            <a:off x="3338513" y="968375"/>
            <a:ext cx="1387475" cy="363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l"/>
            <a:r>
              <a:rPr lang="en-US" sz="1800" b="1">
                <a:solidFill>
                  <a:schemeClr val="accent2"/>
                </a:solidFill>
                <a:effectLst/>
                <a:latin typeface="Times" charset="0"/>
              </a:rPr>
              <a:t>ABRAHAM</a:t>
            </a:r>
          </a:p>
        </p:txBody>
      </p:sp>
      <p:sp>
        <p:nvSpPr>
          <p:cNvPr id="590853" name="Rectangle 5"/>
          <p:cNvSpPr>
            <a:spLocks noChangeArrowheads="1"/>
          </p:cNvSpPr>
          <p:nvPr/>
        </p:nvSpPr>
        <p:spPr bwMode="auto">
          <a:xfrm>
            <a:off x="3130550" y="1377950"/>
            <a:ext cx="2882900" cy="3111500"/>
          </a:xfrm>
          <a:prstGeom prst="rect">
            <a:avLst/>
          </a:prstGeom>
          <a:solidFill>
            <a:schemeClr val="tx2"/>
          </a:solidFill>
          <a:ln w="12700">
            <a:solidFill>
              <a:schemeClr val="folHlink"/>
            </a:solidFill>
            <a:miter lim="800000"/>
            <a:headEnd/>
            <a:tailEnd/>
          </a:ln>
          <a:effectLst>
            <a:outerShdw dist="107763" dir="2700000" algn="ctr" rotWithShape="0">
              <a:schemeClr val="bg2"/>
            </a:outerShdw>
          </a:effectLst>
        </p:spPr>
        <p:txBody>
          <a:bodyPr wrap="none" anchor="ctr"/>
          <a:lstStyle/>
          <a:p>
            <a:pPr>
              <a:defRPr/>
            </a:pPr>
            <a:endParaRPr lang="en-US">
              <a:ea typeface="+mn-ea"/>
            </a:endParaRPr>
          </a:p>
        </p:txBody>
      </p:sp>
      <p:sp>
        <p:nvSpPr>
          <p:cNvPr id="590854" name="AutoShape 6"/>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a:effectLst/>
        </p:spPr>
        <p:txBody>
          <a:bodyPr wrap="none" anchor="ctr"/>
          <a:lstStyle/>
          <a:p>
            <a:pPr>
              <a:defRPr/>
            </a:pPr>
            <a:endParaRPr lang="en-US">
              <a:ea typeface="+mn-ea"/>
            </a:endParaRPr>
          </a:p>
        </p:txBody>
      </p:sp>
      <p:sp>
        <p:nvSpPr>
          <p:cNvPr id="590855" name="Rectangle 7"/>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a:effectLst/>
        </p:spPr>
        <p:txBody>
          <a:bodyPr wrap="none" anchor="ctr"/>
          <a:lstStyle/>
          <a:p>
            <a:pPr>
              <a:defRPr/>
            </a:pPr>
            <a:endParaRPr lang="en-US">
              <a:ea typeface="+mn-ea"/>
            </a:endParaRPr>
          </a:p>
        </p:txBody>
      </p:sp>
      <p:sp>
        <p:nvSpPr>
          <p:cNvPr id="590857" name="Rectangle 9"/>
          <p:cNvSpPr>
            <a:spLocks noChangeArrowheads="1"/>
          </p:cNvSpPr>
          <p:nvPr/>
        </p:nvSpPr>
        <p:spPr bwMode="auto">
          <a:xfrm>
            <a:off x="6324600" y="1524000"/>
            <a:ext cx="1219200" cy="519113"/>
          </a:xfrm>
          <a:prstGeom prst="rect">
            <a:avLst/>
          </a:prstGeom>
          <a:noFill/>
          <a:ln w="12700">
            <a:noFill/>
            <a:miter lim="800000"/>
            <a:headEnd/>
            <a:tailEnd/>
          </a:ln>
          <a:effectLst>
            <a:outerShdw dist="107763" dir="2700000" algn="ctr" rotWithShape="0">
              <a:schemeClr val="bg2"/>
            </a:outerShdw>
          </a:effectLst>
        </p:spPr>
        <p:txBody>
          <a:bodyPr wrap="none" anchor="ctr"/>
          <a:lstStyle/>
          <a:p>
            <a:pPr>
              <a:defRPr/>
            </a:pPr>
            <a:endParaRPr lang="en-US">
              <a:ea typeface="+mn-ea"/>
            </a:endParaRPr>
          </a:p>
        </p:txBody>
      </p:sp>
      <p:sp>
        <p:nvSpPr>
          <p:cNvPr id="590858" name="Rectangle 10"/>
          <p:cNvSpPr>
            <a:spLocks noChangeArrowheads="1"/>
          </p:cNvSpPr>
          <p:nvPr/>
        </p:nvSpPr>
        <p:spPr bwMode="auto">
          <a:xfrm>
            <a:off x="771525" y="311150"/>
            <a:ext cx="742950" cy="1433513"/>
          </a:xfrm>
          <a:prstGeom prst="rect">
            <a:avLst/>
          </a:prstGeom>
          <a:noFill/>
          <a:ln w="12700">
            <a:noFill/>
            <a:miter lim="800000"/>
            <a:headEnd/>
            <a:tailEnd/>
          </a:ln>
          <a:effectLst>
            <a:outerShdw dist="107763" dir="2700000" algn="ctr" rotWithShape="0">
              <a:schemeClr val="bg2"/>
            </a:outerShdw>
          </a:effectLst>
        </p:spPr>
        <p:txBody>
          <a:bodyPr wrap="none" anchor="ctr"/>
          <a:lstStyle/>
          <a:p>
            <a:pPr>
              <a:defRPr/>
            </a:pPr>
            <a:endParaRPr lang="en-US">
              <a:ea typeface="+mn-ea"/>
            </a:endParaRPr>
          </a:p>
        </p:txBody>
      </p:sp>
      <p:sp>
        <p:nvSpPr>
          <p:cNvPr id="590859" name="Rectangle 11"/>
          <p:cNvSpPr>
            <a:spLocks noChangeArrowheads="1"/>
          </p:cNvSpPr>
          <p:nvPr/>
        </p:nvSpPr>
        <p:spPr bwMode="auto">
          <a:xfrm>
            <a:off x="898525" y="2605088"/>
            <a:ext cx="1747838" cy="519112"/>
          </a:xfrm>
          <a:prstGeom prst="rect">
            <a:avLst/>
          </a:prstGeom>
          <a:noFill/>
          <a:ln w="12700">
            <a:noFill/>
            <a:miter lim="800000"/>
            <a:headEnd/>
            <a:tailEnd/>
          </a:ln>
          <a:effectLst>
            <a:outerShdw dist="107763" dir="2700000" algn="ctr" rotWithShape="0">
              <a:schemeClr val="bg2"/>
            </a:outerShdw>
          </a:effectLst>
        </p:spPr>
        <p:txBody>
          <a:bodyPr wrap="none" anchor="ctr"/>
          <a:lstStyle/>
          <a:p>
            <a:pPr>
              <a:defRPr/>
            </a:pPr>
            <a:endParaRPr lang="en-US">
              <a:ea typeface="+mn-ea"/>
            </a:endParaRPr>
          </a:p>
        </p:txBody>
      </p:sp>
      <p:sp>
        <p:nvSpPr>
          <p:cNvPr id="590860" name="Rectangle 12"/>
          <p:cNvSpPr>
            <a:spLocks noChangeArrowheads="1"/>
          </p:cNvSpPr>
          <p:nvPr/>
        </p:nvSpPr>
        <p:spPr bwMode="auto">
          <a:xfrm>
            <a:off x="900113" y="4327525"/>
            <a:ext cx="2043112" cy="1012825"/>
          </a:xfrm>
          <a:prstGeom prst="rect">
            <a:avLst/>
          </a:prstGeom>
          <a:noFill/>
          <a:ln w="12700">
            <a:noFill/>
            <a:miter lim="800000"/>
            <a:headEnd/>
            <a:tailEnd/>
          </a:ln>
          <a:effectLst>
            <a:outerShdw dist="99190" dir="2388334" algn="ctr" rotWithShape="0">
              <a:schemeClr val="bg2"/>
            </a:outerShdw>
          </a:effectLst>
        </p:spPr>
        <p:txBody>
          <a:bodyPr wrap="none" lIns="90487" tIns="44450" rIns="90487" bIns="44450">
            <a:spAutoFit/>
          </a:bodyPr>
          <a:lstStyle/>
          <a:p>
            <a:pPr>
              <a:defRPr/>
            </a:pPr>
            <a:r>
              <a:rPr lang="en-US" sz="6000" dirty="0">
                <a:solidFill>
                  <a:srgbClr val="FF0000"/>
                </a:solidFill>
                <a:effectLst/>
                <a:latin typeface="Times" charset="0"/>
                <a:ea typeface="+mn-ea"/>
              </a:rPr>
              <a:t>A</a:t>
            </a:r>
            <a:r>
              <a:rPr lang="en-US" sz="4400" dirty="0">
                <a:solidFill>
                  <a:schemeClr val="tx2"/>
                </a:solidFill>
                <a:effectLst/>
                <a:latin typeface="Times" charset="0"/>
                <a:ea typeface="+mn-ea"/>
              </a:rPr>
              <a:t>GMG</a:t>
            </a:r>
          </a:p>
        </p:txBody>
      </p:sp>
      <p:sp>
        <p:nvSpPr>
          <p:cNvPr id="17420" name="Rectangle 13"/>
          <p:cNvSpPr>
            <a:spLocks noChangeArrowheads="1"/>
          </p:cNvSpPr>
          <p:nvPr/>
        </p:nvSpPr>
        <p:spPr bwMode="auto">
          <a:xfrm>
            <a:off x="3043238" y="938213"/>
            <a:ext cx="1963737" cy="458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l"/>
            <a:r>
              <a:rPr lang="en-US" sz="2400" b="1">
                <a:solidFill>
                  <a:schemeClr val="bg2"/>
                </a:solidFill>
                <a:effectLst/>
                <a:latin typeface="Times" charset="0"/>
              </a:rPr>
              <a:t>ÁP-RA-HAM</a:t>
            </a:r>
          </a:p>
        </p:txBody>
      </p:sp>
      <p:sp>
        <p:nvSpPr>
          <p:cNvPr id="590862" name="Rectangle 14"/>
          <p:cNvSpPr>
            <a:spLocks noChangeArrowheads="1"/>
          </p:cNvSpPr>
          <p:nvPr/>
        </p:nvSpPr>
        <p:spPr bwMode="auto">
          <a:xfrm>
            <a:off x="7883525" y="5584825"/>
            <a:ext cx="481013" cy="519113"/>
          </a:xfrm>
          <a:prstGeom prst="rect">
            <a:avLst/>
          </a:prstGeom>
          <a:noFill/>
          <a:ln w="12700">
            <a:noFill/>
            <a:miter lim="800000"/>
            <a:headEnd/>
            <a:tailEnd/>
          </a:ln>
          <a:effectLst/>
        </p:spPr>
        <p:txBody>
          <a:bodyPr wrap="none" anchor="ctr"/>
          <a:lstStyle/>
          <a:p>
            <a:pPr>
              <a:defRPr/>
            </a:pPr>
            <a:endParaRPr lang="en-US">
              <a:ea typeface="+mn-ea"/>
            </a:endParaRPr>
          </a:p>
        </p:txBody>
      </p:sp>
      <p:sp>
        <p:nvSpPr>
          <p:cNvPr id="590863" name="Line 15"/>
          <p:cNvSpPr>
            <a:spLocks noChangeShapeType="1"/>
          </p:cNvSpPr>
          <p:nvPr/>
        </p:nvSpPr>
        <p:spPr bwMode="auto">
          <a:xfrm>
            <a:off x="3340100" y="2065338"/>
            <a:ext cx="2463800" cy="0"/>
          </a:xfrm>
          <a:prstGeom prst="line">
            <a:avLst/>
          </a:prstGeom>
          <a:noFill/>
          <a:ln w="50800">
            <a:solidFill>
              <a:schemeClr val="bg2"/>
            </a:solidFill>
            <a:round/>
            <a:headEnd/>
            <a:tailEnd/>
          </a:ln>
          <a:effectLst/>
        </p:spPr>
        <p:txBody>
          <a:bodyPr wrap="none" anchor="ctr"/>
          <a:lstStyle/>
          <a:p>
            <a:pPr>
              <a:defRPr/>
            </a:pPr>
            <a:endParaRPr lang="en-US">
              <a:ea typeface="+mn-ea"/>
            </a:endParaRPr>
          </a:p>
        </p:txBody>
      </p:sp>
      <p:sp>
        <p:nvSpPr>
          <p:cNvPr id="590864" name="Line 16"/>
          <p:cNvSpPr>
            <a:spLocks noChangeShapeType="1"/>
          </p:cNvSpPr>
          <p:nvPr/>
        </p:nvSpPr>
        <p:spPr bwMode="auto">
          <a:xfrm>
            <a:off x="3340100" y="3886200"/>
            <a:ext cx="2463800" cy="0"/>
          </a:xfrm>
          <a:prstGeom prst="line">
            <a:avLst/>
          </a:prstGeom>
          <a:noFill/>
          <a:ln w="50800">
            <a:solidFill>
              <a:schemeClr val="bg2"/>
            </a:solidFill>
            <a:round/>
            <a:headEnd/>
            <a:tailEnd/>
          </a:ln>
          <a:effectLst/>
        </p:spPr>
        <p:txBody>
          <a:bodyPr wrap="none" anchor="ctr"/>
          <a:lstStyle/>
          <a:p>
            <a:pPr>
              <a:defRPr/>
            </a:pPr>
            <a:endParaRPr lang="en-US">
              <a:ea typeface="+mn-ea"/>
            </a:endParaRPr>
          </a:p>
        </p:txBody>
      </p:sp>
      <p:sp>
        <p:nvSpPr>
          <p:cNvPr id="590865" name="Line 17"/>
          <p:cNvSpPr>
            <a:spLocks noChangeShapeType="1"/>
          </p:cNvSpPr>
          <p:nvPr/>
        </p:nvSpPr>
        <p:spPr bwMode="auto">
          <a:xfrm>
            <a:off x="3348038" y="2505075"/>
            <a:ext cx="2463800" cy="0"/>
          </a:xfrm>
          <a:prstGeom prst="line">
            <a:avLst/>
          </a:prstGeom>
          <a:noFill/>
          <a:ln w="50800">
            <a:solidFill>
              <a:schemeClr val="bg2"/>
            </a:solidFill>
            <a:round/>
            <a:headEnd/>
            <a:tailEnd/>
          </a:ln>
          <a:effectLst/>
        </p:spPr>
        <p:txBody>
          <a:bodyPr wrap="none" anchor="ctr"/>
          <a:lstStyle/>
          <a:p>
            <a:pPr>
              <a:defRPr/>
            </a:pPr>
            <a:endParaRPr lang="en-US">
              <a:ea typeface="+mn-ea"/>
            </a:endParaRPr>
          </a:p>
        </p:txBody>
      </p:sp>
      <p:sp>
        <p:nvSpPr>
          <p:cNvPr id="590866" name="Line 18"/>
          <p:cNvSpPr>
            <a:spLocks noChangeShapeType="1"/>
          </p:cNvSpPr>
          <p:nvPr/>
        </p:nvSpPr>
        <p:spPr bwMode="auto">
          <a:xfrm>
            <a:off x="3340100" y="2997200"/>
            <a:ext cx="2463800" cy="0"/>
          </a:xfrm>
          <a:prstGeom prst="line">
            <a:avLst/>
          </a:prstGeom>
          <a:noFill/>
          <a:ln w="50800">
            <a:solidFill>
              <a:schemeClr val="bg2"/>
            </a:solidFill>
            <a:round/>
            <a:headEnd/>
            <a:tailEnd/>
          </a:ln>
          <a:effectLst/>
        </p:spPr>
        <p:txBody>
          <a:bodyPr wrap="none" anchor="ctr"/>
          <a:lstStyle/>
          <a:p>
            <a:pPr>
              <a:defRPr/>
            </a:pPr>
            <a:endParaRPr lang="en-US">
              <a:ea typeface="+mn-ea"/>
            </a:endParaRPr>
          </a:p>
        </p:txBody>
      </p:sp>
      <p:sp>
        <p:nvSpPr>
          <p:cNvPr id="590867" name="Line 19"/>
          <p:cNvSpPr>
            <a:spLocks noChangeShapeType="1"/>
          </p:cNvSpPr>
          <p:nvPr/>
        </p:nvSpPr>
        <p:spPr bwMode="auto">
          <a:xfrm>
            <a:off x="3333750" y="3454400"/>
            <a:ext cx="2463800" cy="0"/>
          </a:xfrm>
          <a:prstGeom prst="line">
            <a:avLst/>
          </a:prstGeom>
          <a:noFill/>
          <a:ln w="50800">
            <a:solidFill>
              <a:schemeClr val="bg2"/>
            </a:solidFill>
            <a:round/>
            <a:headEnd/>
            <a:tailEnd/>
          </a:ln>
          <a:effectLst/>
        </p:spPr>
        <p:txBody>
          <a:bodyPr wrap="none" anchor="ctr"/>
          <a:lstStyle/>
          <a:p>
            <a:pPr>
              <a:defRPr/>
            </a:pPr>
            <a:endParaRPr lang="en-US">
              <a:ea typeface="+mn-ea"/>
            </a:endParaRPr>
          </a:p>
        </p:txBody>
      </p:sp>
      <p:sp>
        <p:nvSpPr>
          <p:cNvPr id="590868" name="Rectangle 20"/>
          <p:cNvSpPr>
            <a:spLocks noChangeArrowheads="1"/>
          </p:cNvSpPr>
          <p:nvPr/>
        </p:nvSpPr>
        <p:spPr bwMode="auto">
          <a:xfrm>
            <a:off x="620713" y="160338"/>
            <a:ext cx="739775" cy="1430337"/>
          </a:xfrm>
          <a:prstGeom prst="rect">
            <a:avLst/>
          </a:prstGeom>
          <a:noFill/>
          <a:ln w="12700">
            <a:noFill/>
            <a:miter lim="800000"/>
            <a:headEnd/>
            <a:tailEnd/>
          </a:ln>
          <a:effectLst>
            <a:outerShdw dist="107763" dir="2700000" algn="ctr" rotWithShape="0">
              <a:schemeClr val="bg2"/>
            </a:outerShdw>
          </a:effectLst>
        </p:spPr>
        <p:txBody>
          <a:bodyPr wrap="none" lIns="90487" tIns="44450" rIns="90487" bIns="44450">
            <a:spAutoFit/>
          </a:bodyPr>
          <a:lstStyle/>
          <a:p>
            <a:pPr algn="l">
              <a:spcBef>
                <a:spcPct val="50000"/>
              </a:spcBef>
              <a:defRPr/>
            </a:pPr>
            <a:r>
              <a:rPr lang="en-US" sz="8800">
                <a:solidFill>
                  <a:schemeClr val="tx2"/>
                </a:solidFill>
                <a:effectLst/>
                <a:latin typeface="Times" charset="0"/>
                <a:ea typeface="+mn-ea"/>
              </a:rPr>
              <a:t>7</a:t>
            </a:r>
          </a:p>
        </p:txBody>
      </p:sp>
      <p:sp>
        <p:nvSpPr>
          <p:cNvPr id="590869" name="Line 21"/>
          <p:cNvSpPr>
            <a:spLocks noChangeShapeType="1"/>
          </p:cNvSpPr>
          <p:nvPr/>
        </p:nvSpPr>
        <p:spPr bwMode="auto">
          <a:xfrm>
            <a:off x="898525" y="838200"/>
            <a:ext cx="296863" cy="0"/>
          </a:xfrm>
          <a:prstGeom prst="line">
            <a:avLst/>
          </a:prstGeom>
          <a:noFill/>
          <a:ln w="50800">
            <a:solidFill>
              <a:schemeClr val="tx2"/>
            </a:solidFill>
            <a:round/>
            <a:headEnd/>
            <a:tailEnd/>
          </a:ln>
          <a:effectLst>
            <a:outerShdw dist="107763" dir="2700000" algn="ctr" rotWithShape="0">
              <a:schemeClr val="bg2"/>
            </a:outerShdw>
          </a:effectLst>
        </p:spPr>
        <p:txBody>
          <a:bodyPr wrap="none" anchor="ctr"/>
          <a:lstStyle/>
          <a:p>
            <a:pPr>
              <a:defRPr/>
            </a:pPr>
            <a:endParaRPr lang="en-US">
              <a:ea typeface="+mn-ea"/>
            </a:endParaRPr>
          </a:p>
        </p:txBody>
      </p:sp>
      <p:sp>
        <p:nvSpPr>
          <p:cNvPr id="590874" name="Rectangle 26"/>
          <p:cNvSpPr>
            <a:spLocks noChangeArrowheads="1"/>
          </p:cNvSpPr>
          <p:nvPr/>
        </p:nvSpPr>
        <p:spPr bwMode="auto">
          <a:xfrm>
            <a:off x="4802188" y="979488"/>
            <a:ext cx="2079625" cy="458787"/>
          </a:xfrm>
          <a:prstGeom prst="rect">
            <a:avLst/>
          </a:prstGeom>
          <a:noFill/>
          <a:ln w="12700">
            <a:noFill/>
            <a:miter lim="800000"/>
            <a:headEnd/>
            <a:tailEnd/>
          </a:ln>
          <a:effectLst>
            <a:outerShdw dist="63500" dir="2212194" algn="ctr" rotWithShape="0">
              <a:schemeClr val="bg2"/>
            </a:outerShdw>
          </a:effectLst>
        </p:spPr>
        <p:txBody>
          <a:bodyPr lIns="90487" tIns="44450" rIns="90487" bIns="44450">
            <a:spAutoFit/>
          </a:bodyPr>
          <a:lstStyle/>
          <a:p>
            <a:pPr algn="l">
              <a:spcBef>
                <a:spcPct val="50000"/>
              </a:spcBef>
              <a:defRPr/>
            </a:pPr>
            <a:r>
              <a:rPr lang="en-US" sz="2400" b="1" dirty="0">
                <a:solidFill>
                  <a:schemeClr val="tx2"/>
                </a:solidFill>
                <a:effectLst/>
                <a:latin typeface="Times" charset="0"/>
                <a:ea typeface="+mn-ea"/>
              </a:rPr>
              <a:t>2000 T.C.</a:t>
            </a:r>
            <a:endParaRPr lang="en-US" sz="1800" b="1" dirty="0">
              <a:solidFill>
                <a:schemeClr val="tx2"/>
              </a:solidFill>
              <a:effectLst/>
              <a:latin typeface="Times" charset="0"/>
              <a:ea typeface="+mn-ea"/>
            </a:endParaRPr>
          </a:p>
        </p:txBody>
      </p:sp>
      <p:sp>
        <p:nvSpPr>
          <p:cNvPr id="590888" name="AutoShape 40"/>
          <p:cNvSpPr>
            <a:spLocks noChangeArrowheads="1"/>
          </p:cNvSpPr>
          <p:nvPr/>
        </p:nvSpPr>
        <p:spPr bwMode="auto">
          <a:xfrm>
            <a:off x="7953375" y="3321050"/>
            <a:ext cx="1143000" cy="1447800"/>
          </a:xfrm>
          <a:prstGeom prst="roundRect">
            <a:avLst>
              <a:gd name="adj" fmla="val 16667"/>
            </a:avLst>
          </a:prstGeom>
          <a:noFill/>
          <a:ln w="76200">
            <a:solidFill>
              <a:srgbClr val="FF0000"/>
            </a:solidFill>
            <a:round/>
            <a:headEnd/>
            <a:tailEnd/>
          </a:ln>
          <a:effectLst>
            <a:outerShdw dist="71842" dir="2700000" algn="ctr" rotWithShape="0">
              <a:schemeClr val="bg2"/>
            </a:outerShdw>
          </a:effectLst>
        </p:spPr>
        <p:txBody>
          <a:bodyPr wrap="none" anchor="ctr"/>
          <a:lstStyle/>
          <a:p>
            <a:pPr>
              <a:defRPr/>
            </a:pPr>
            <a:endParaRPr lang="en-US">
              <a:ea typeface="+mn-ea"/>
            </a:endParaRPr>
          </a:p>
        </p:txBody>
      </p:sp>
      <p:sp>
        <p:nvSpPr>
          <p:cNvPr id="17431" name="Text Box 47"/>
          <p:cNvSpPr txBox="1">
            <a:spLocks noChangeArrowheads="1"/>
          </p:cNvSpPr>
          <p:nvPr/>
        </p:nvSpPr>
        <p:spPr bwMode="auto">
          <a:xfrm>
            <a:off x="533400" y="6483350"/>
            <a:ext cx="1993900" cy="374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l">
              <a:spcBef>
                <a:spcPct val="50000"/>
              </a:spcBef>
            </a:pPr>
            <a:endParaRPr lang="en-US" sz="1600">
              <a:solidFill>
                <a:schemeClr val="tx1"/>
              </a:solidFill>
              <a:effectLst/>
            </a:endParaRPr>
          </a:p>
        </p:txBody>
      </p:sp>
      <p:grpSp>
        <p:nvGrpSpPr>
          <p:cNvPr id="2" name="Group 49"/>
          <p:cNvGrpSpPr>
            <a:grpSpLocks/>
          </p:cNvGrpSpPr>
          <p:nvPr/>
        </p:nvGrpSpPr>
        <p:grpSpPr bwMode="auto">
          <a:xfrm>
            <a:off x="1524000" y="5257800"/>
            <a:ext cx="6553200" cy="838200"/>
            <a:chOff x="960" y="3312"/>
            <a:chExt cx="4128" cy="528"/>
          </a:xfrm>
        </p:grpSpPr>
        <p:sp>
          <p:nvSpPr>
            <p:cNvPr id="590898" name="Rectangle 50"/>
            <p:cNvSpPr>
              <a:spLocks noChangeArrowheads="1"/>
            </p:cNvSpPr>
            <p:nvPr/>
          </p:nvSpPr>
          <p:spPr bwMode="auto">
            <a:xfrm>
              <a:off x="1359" y="3354"/>
              <a:ext cx="3384" cy="406"/>
            </a:xfrm>
            <a:prstGeom prst="rect">
              <a:avLst/>
            </a:prstGeom>
            <a:noFill/>
            <a:ln w="12700">
              <a:noFill/>
              <a:miter lim="800000"/>
              <a:headEnd/>
              <a:tailEnd/>
            </a:ln>
            <a:effectLst>
              <a:outerShdw dist="63500" dir="3187806" algn="ctr" rotWithShape="0">
                <a:schemeClr val="bg2"/>
              </a:outerShdw>
            </a:effectLst>
          </p:spPr>
          <p:txBody>
            <a:bodyPr wrap="none" lIns="90487" tIns="44450" rIns="90487" bIns="44450">
              <a:spAutoFit/>
            </a:bodyPr>
            <a:lstStyle/>
            <a:p>
              <a:r>
                <a:rPr lang="en-US" sz="3600" i="1">
                  <a:solidFill>
                    <a:srgbClr val="FAFD00"/>
                  </a:solidFill>
                  <a:effectLst/>
                  <a:latin typeface="Times" charset="0"/>
                </a:rPr>
                <a:t>Từ Sáng Thế Ký 12 trở đi</a:t>
              </a:r>
            </a:p>
          </p:txBody>
        </p:sp>
        <p:sp>
          <p:nvSpPr>
            <p:cNvPr id="590899" name="Oval 51"/>
            <p:cNvSpPr>
              <a:spLocks noChangeArrowheads="1"/>
            </p:cNvSpPr>
            <p:nvPr/>
          </p:nvSpPr>
          <p:spPr bwMode="auto">
            <a:xfrm>
              <a:off x="960" y="3312"/>
              <a:ext cx="4128" cy="528"/>
            </a:xfrm>
            <a:prstGeom prst="ellipse">
              <a:avLst/>
            </a:prstGeom>
            <a:noFill/>
            <a:ln w="76200">
              <a:solidFill>
                <a:srgbClr val="D83104"/>
              </a:solidFill>
              <a:round/>
              <a:headEnd/>
              <a:tailEnd/>
            </a:ln>
            <a:effectLst>
              <a:outerShdw dist="45791" dir="3378596" algn="ctr" rotWithShape="0">
                <a:schemeClr val="bg2"/>
              </a:outerShdw>
            </a:effectLst>
          </p:spPr>
          <p:txBody>
            <a:bodyPr wrap="none" anchor="ctr"/>
            <a:lstStyle/>
            <a:p>
              <a:pPr>
                <a:defRPr/>
              </a:pPr>
              <a:endParaRPr lang="en-US">
                <a:ea typeface="+mn-ea"/>
              </a:endParaRPr>
            </a:p>
          </p:txBody>
        </p:sp>
      </p:grpSp>
      <p:sp>
        <p:nvSpPr>
          <p:cNvPr id="590900" name="Oval 52"/>
          <p:cNvSpPr>
            <a:spLocks noChangeArrowheads="1"/>
          </p:cNvSpPr>
          <p:nvPr/>
        </p:nvSpPr>
        <p:spPr bwMode="auto">
          <a:xfrm>
            <a:off x="4473575" y="820738"/>
            <a:ext cx="2454275" cy="709612"/>
          </a:xfrm>
          <a:prstGeom prst="ellipse">
            <a:avLst/>
          </a:prstGeom>
          <a:noFill/>
          <a:ln w="76200">
            <a:solidFill>
              <a:srgbClr val="FF0000"/>
            </a:solidFill>
            <a:round/>
            <a:headEnd/>
            <a:tailEnd/>
          </a:ln>
          <a:effectLst>
            <a:outerShdw dist="107763" dir="2700000" algn="ctr" rotWithShape="0">
              <a:schemeClr val="bg2"/>
            </a:outerShdw>
          </a:effectLst>
        </p:spPr>
        <p:txBody>
          <a:bodyPr wrap="none" anchor="ctr"/>
          <a:lstStyle/>
          <a:p>
            <a:pPr>
              <a:defRPr/>
            </a:pPr>
            <a:endParaRPr lang="en-US">
              <a:ea typeface="+mn-ea"/>
            </a:endParaRPr>
          </a:p>
        </p:txBody>
      </p:sp>
      <p:sp>
        <p:nvSpPr>
          <p:cNvPr id="590901" name="Freeform 53"/>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defRPr/>
            </a:pPr>
            <a:endParaRPr lang="en-US">
              <a:ea typeface="+mn-ea"/>
            </a:endParaRPr>
          </a:p>
        </p:txBody>
      </p:sp>
      <p:sp>
        <p:nvSpPr>
          <p:cNvPr id="590902" name="AutoShape 54"/>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defRPr/>
            </a:pPr>
            <a:endParaRPr lang="en-US">
              <a:ea typeface="+mn-ea"/>
            </a:endParaRPr>
          </a:p>
        </p:txBody>
      </p:sp>
      <p:sp>
        <p:nvSpPr>
          <p:cNvPr id="590903" name="Rectangle 55"/>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a:defRPr/>
            </a:pPr>
            <a:endParaRPr lang="en-US">
              <a:ea typeface="+mn-ea"/>
            </a:endParaRPr>
          </a:p>
        </p:txBody>
      </p:sp>
      <p:sp>
        <p:nvSpPr>
          <p:cNvPr id="590904" name="AutoShape 56"/>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a:defRPr/>
            </a:pPr>
            <a:endParaRPr lang="en-US">
              <a:ea typeface="+mn-ea"/>
            </a:endParaRPr>
          </a:p>
        </p:txBody>
      </p:sp>
      <p:sp>
        <p:nvSpPr>
          <p:cNvPr id="590905" name="Line 57"/>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defRPr/>
            </a:pPr>
            <a:endParaRPr lang="en-US">
              <a:ea typeface="+mn-ea"/>
            </a:endParaRPr>
          </a:p>
        </p:txBody>
      </p:sp>
      <p:sp>
        <p:nvSpPr>
          <p:cNvPr id="590906" name="Line 58"/>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defRPr/>
            </a:pPr>
            <a:endParaRPr lang="en-US">
              <a:ea typeface="+mn-ea"/>
            </a:endParaRPr>
          </a:p>
        </p:txBody>
      </p:sp>
      <p:sp>
        <p:nvSpPr>
          <p:cNvPr id="590907" name="Rectangle 59"/>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defRPr/>
            </a:pPr>
            <a:endParaRPr lang="en-US">
              <a:ea typeface="+mn-ea"/>
            </a:endParaRPr>
          </a:p>
        </p:txBody>
      </p:sp>
      <p:sp>
        <p:nvSpPr>
          <p:cNvPr id="17441" name="Rectangle 60"/>
          <p:cNvSpPr>
            <a:spLocks noChangeArrowheads="1"/>
          </p:cNvSpPr>
          <p:nvPr/>
        </p:nvSpPr>
        <p:spPr bwMode="auto">
          <a:xfrm>
            <a:off x="8004175" y="3432175"/>
            <a:ext cx="849313"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l"/>
            <a:r>
              <a:rPr lang="en-US" sz="900" b="1">
                <a:solidFill>
                  <a:srgbClr val="000000"/>
                </a:solidFill>
                <a:effectLst/>
                <a:latin typeface="Chicago" charset="0"/>
              </a:rPr>
              <a:t>ÁP-RA-HAM</a:t>
            </a:r>
          </a:p>
        </p:txBody>
      </p:sp>
      <p:sp>
        <p:nvSpPr>
          <p:cNvPr id="590909" name="Line 61"/>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defRPr/>
            </a:pPr>
            <a:endParaRPr lang="en-US">
              <a:ea typeface="+mn-ea"/>
            </a:endParaRPr>
          </a:p>
        </p:txBody>
      </p:sp>
      <p:sp>
        <p:nvSpPr>
          <p:cNvPr id="590910" name="Line 62"/>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defRPr/>
            </a:pPr>
            <a:endParaRPr lang="en-US">
              <a:ea typeface="+mn-ea"/>
            </a:endParaRPr>
          </a:p>
        </p:txBody>
      </p:sp>
      <p:sp>
        <p:nvSpPr>
          <p:cNvPr id="590911" name="Line 63"/>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defRPr/>
            </a:pPr>
            <a:endParaRPr lang="en-US">
              <a:ea typeface="+mn-ea"/>
            </a:endParaRPr>
          </a:p>
        </p:txBody>
      </p:sp>
      <p:sp>
        <p:nvSpPr>
          <p:cNvPr id="17445" name="Text Box 64"/>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endParaRPr lang="en-US" sz="2000">
              <a:solidFill>
                <a:srgbClr val="FFA27C"/>
              </a:solidFill>
              <a:effectLst/>
              <a:latin typeface="B VAG Rounded Bold" charset="0"/>
            </a:endParaRPr>
          </a:p>
        </p:txBody>
      </p:sp>
      <p:sp>
        <p:nvSpPr>
          <p:cNvPr id="590917" name="Rectangle 69"/>
          <p:cNvSpPr>
            <a:spLocks noChangeArrowheads="1"/>
          </p:cNvSpPr>
          <p:nvPr/>
        </p:nvSpPr>
        <p:spPr bwMode="auto">
          <a:xfrm>
            <a:off x="8091488" y="6513513"/>
            <a:ext cx="339725" cy="268287"/>
          </a:xfrm>
          <a:prstGeom prst="rect">
            <a:avLst/>
          </a:prstGeom>
          <a:noFill/>
          <a:ln w="12700">
            <a:noFill/>
            <a:miter lim="800000"/>
            <a:headEnd/>
            <a:tailEnd/>
          </a:ln>
          <a:effectLst/>
        </p:spPr>
        <p:txBody>
          <a:bodyPr wrap="none" anchor="ctr">
            <a:spAutoFit/>
          </a:bodyPr>
          <a:lstStyle/>
          <a:p>
            <a:r>
              <a:rPr lang="en-US" sz="1000" b="1">
                <a:solidFill>
                  <a:schemeClr val="tx1"/>
                </a:solidFill>
                <a:effectLst>
                  <a:outerShdw blurRad="38100" dist="38100" dir="2700000" algn="tl">
                    <a:srgbClr val="000000"/>
                  </a:outerShdw>
                </a:effectLst>
              </a:rPr>
              <a:t>10</a:t>
            </a:r>
          </a:p>
        </p:txBody>
      </p:sp>
      <p:grpSp>
        <p:nvGrpSpPr>
          <p:cNvPr id="17447" name="Group 71"/>
          <p:cNvGrpSpPr>
            <a:grpSpLocks/>
          </p:cNvGrpSpPr>
          <p:nvPr/>
        </p:nvGrpSpPr>
        <p:grpSpPr bwMode="auto">
          <a:xfrm>
            <a:off x="6064250" y="1347788"/>
            <a:ext cx="1262063" cy="1347787"/>
            <a:chOff x="1084" y="711"/>
            <a:chExt cx="2950" cy="2769"/>
          </a:xfrm>
        </p:grpSpPr>
        <p:grpSp>
          <p:nvGrpSpPr>
            <p:cNvPr id="17450" name="Group 72"/>
            <p:cNvGrpSpPr>
              <a:grpSpLocks/>
            </p:cNvGrpSpPr>
            <p:nvPr/>
          </p:nvGrpSpPr>
          <p:grpSpPr bwMode="auto">
            <a:xfrm>
              <a:off x="1084" y="711"/>
              <a:ext cx="2950" cy="2769"/>
              <a:chOff x="2707" y="548"/>
              <a:chExt cx="2950" cy="2769"/>
            </a:xfrm>
          </p:grpSpPr>
          <p:grpSp>
            <p:nvGrpSpPr>
              <p:cNvPr id="17456" name="Group 73"/>
              <p:cNvGrpSpPr>
                <a:grpSpLocks/>
              </p:cNvGrpSpPr>
              <p:nvPr/>
            </p:nvGrpSpPr>
            <p:grpSpPr bwMode="auto">
              <a:xfrm>
                <a:off x="3180" y="1046"/>
                <a:ext cx="2105" cy="1421"/>
                <a:chOff x="578" y="2316"/>
                <a:chExt cx="2105" cy="1421"/>
              </a:xfrm>
            </p:grpSpPr>
            <p:sp>
              <p:nvSpPr>
                <p:cNvPr id="590922" name="Freeform 74" descr="Cork"/>
                <p:cNvSpPr>
                  <a:spLocks/>
                </p:cNvSpPr>
                <p:nvPr/>
              </p:nvSpPr>
              <p:spPr bwMode="auto">
                <a:xfrm>
                  <a:off x="632" y="2317"/>
                  <a:ext cx="2052" cy="254"/>
                </a:xfrm>
                <a:custGeom>
                  <a:avLst/>
                  <a:gdLst>
                    <a:gd name="T0" fmla="*/ 8 w 592"/>
                    <a:gd name="T1" fmla="*/ 90 h 90"/>
                    <a:gd name="T2" fmla="*/ 22 w 592"/>
                    <a:gd name="T3" fmla="*/ 44 h 90"/>
                    <a:gd name="T4" fmla="*/ 34 w 592"/>
                    <a:gd name="T5" fmla="*/ 36 h 90"/>
                    <a:gd name="T6" fmla="*/ 46 w 592"/>
                    <a:gd name="T7" fmla="*/ 32 h 90"/>
                    <a:gd name="T8" fmla="*/ 112 w 592"/>
                    <a:gd name="T9" fmla="*/ 34 h 90"/>
                    <a:gd name="T10" fmla="*/ 152 w 592"/>
                    <a:gd name="T11" fmla="*/ 40 h 90"/>
                    <a:gd name="T12" fmla="*/ 170 w 592"/>
                    <a:gd name="T13" fmla="*/ 46 h 90"/>
                    <a:gd name="T14" fmla="*/ 238 w 592"/>
                    <a:gd name="T15" fmla="*/ 52 h 90"/>
                    <a:gd name="T16" fmla="*/ 338 w 592"/>
                    <a:gd name="T17" fmla="*/ 44 h 90"/>
                    <a:gd name="T18" fmla="*/ 472 w 592"/>
                    <a:gd name="T19" fmla="*/ 16 h 90"/>
                    <a:gd name="T20" fmla="*/ 520 w 592"/>
                    <a:gd name="T21" fmla="*/ 0 h 90"/>
                    <a:gd name="T22" fmla="*/ 572 w 592"/>
                    <a:gd name="T23" fmla="*/ 2 h 90"/>
                    <a:gd name="T24" fmla="*/ 590 w 592"/>
                    <a:gd name="T25" fmla="*/ 30 h 90"/>
                    <a:gd name="T26" fmla="*/ 592 w 592"/>
                    <a:gd name="T27" fmla="*/ 36 h 90"/>
                    <a:gd name="T28" fmla="*/ 582 w 592"/>
                    <a:gd name="T29" fmla="*/ 60 h 90"/>
                    <a:gd name="T30" fmla="*/ 584 w 592"/>
                    <a:gd name="T31" fmla="*/ 66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2"/>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pPr>
                    <a:defRPr/>
                  </a:pPr>
                  <a:endParaRPr lang="en-US">
                    <a:ea typeface="+mn-ea"/>
                  </a:endParaRPr>
                </a:p>
              </p:txBody>
            </p:sp>
            <p:sp>
              <p:nvSpPr>
                <p:cNvPr id="590923" name="Freeform 75" descr="Cork"/>
                <p:cNvSpPr>
                  <a:spLocks/>
                </p:cNvSpPr>
                <p:nvPr/>
              </p:nvSpPr>
              <p:spPr bwMode="auto">
                <a:xfrm>
                  <a:off x="573" y="2506"/>
                  <a:ext cx="2082" cy="1230"/>
                </a:xfrm>
                <a:custGeom>
                  <a:avLst/>
                  <a:gdLst>
                    <a:gd name="T0" fmla="*/ 599 w 599"/>
                    <a:gd name="T1" fmla="*/ 0 h 432"/>
                    <a:gd name="T2" fmla="*/ 595 w 599"/>
                    <a:gd name="T3" fmla="*/ 6 h 432"/>
                    <a:gd name="T4" fmla="*/ 589 w 599"/>
                    <a:gd name="T5" fmla="*/ 10 h 432"/>
                    <a:gd name="T6" fmla="*/ 585 w 599"/>
                    <a:gd name="T7" fmla="*/ 24 h 432"/>
                    <a:gd name="T8" fmla="*/ 557 w 599"/>
                    <a:gd name="T9" fmla="*/ 92 h 432"/>
                    <a:gd name="T10" fmla="*/ 525 w 599"/>
                    <a:gd name="T11" fmla="*/ 208 h 432"/>
                    <a:gd name="T12" fmla="*/ 515 w 599"/>
                    <a:gd name="T13" fmla="*/ 266 h 432"/>
                    <a:gd name="T14" fmla="*/ 505 w 599"/>
                    <a:gd name="T15" fmla="*/ 350 h 432"/>
                    <a:gd name="T16" fmla="*/ 495 w 599"/>
                    <a:gd name="T17" fmla="*/ 402 h 432"/>
                    <a:gd name="T18" fmla="*/ 461 w 599"/>
                    <a:gd name="T19" fmla="*/ 422 h 432"/>
                    <a:gd name="T20" fmla="*/ 433 w 599"/>
                    <a:gd name="T21" fmla="*/ 414 h 432"/>
                    <a:gd name="T22" fmla="*/ 421 w 599"/>
                    <a:gd name="T23" fmla="*/ 410 h 432"/>
                    <a:gd name="T24" fmla="*/ 425 w 599"/>
                    <a:gd name="T25" fmla="*/ 352 h 432"/>
                    <a:gd name="T26" fmla="*/ 431 w 599"/>
                    <a:gd name="T27" fmla="*/ 338 h 432"/>
                    <a:gd name="T28" fmla="*/ 405 w 599"/>
                    <a:gd name="T29" fmla="*/ 328 h 432"/>
                    <a:gd name="T30" fmla="*/ 347 w 599"/>
                    <a:gd name="T31" fmla="*/ 316 h 432"/>
                    <a:gd name="T32" fmla="*/ 113 w 599"/>
                    <a:gd name="T33" fmla="*/ 360 h 432"/>
                    <a:gd name="T34" fmla="*/ 103 w 599"/>
                    <a:gd name="T35" fmla="*/ 368 h 432"/>
                    <a:gd name="T36" fmla="*/ 87 w 599"/>
                    <a:gd name="T37" fmla="*/ 392 h 432"/>
                    <a:gd name="T38" fmla="*/ 53 w 599"/>
                    <a:gd name="T39" fmla="*/ 432 h 432"/>
                    <a:gd name="T40" fmla="*/ 29 w 599"/>
                    <a:gd name="T41" fmla="*/ 422 h 432"/>
                    <a:gd name="T42" fmla="*/ 17 w 599"/>
                    <a:gd name="T43" fmla="*/ 414 h 432"/>
                    <a:gd name="T44" fmla="*/ 7 w 599"/>
                    <a:gd name="T45" fmla="*/ 398 h 432"/>
                    <a:gd name="T46" fmla="*/ 11 w 599"/>
                    <a:gd name="T47" fmla="*/ 372 h 432"/>
                    <a:gd name="T48" fmla="*/ 17 w 599"/>
                    <a:gd name="T49" fmla="*/ 334 h 432"/>
                    <a:gd name="T50" fmla="*/ 27 w 599"/>
                    <a:gd name="T51" fmla="*/ 262 h 432"/>
                    <a:gd name="T52" fmla="*/ 29 w 599"/>
                    <a:gd name="T53" fmla="*/ 188 h 432"/>
                    <a:gd name="T54" fmla="*/ 31 w 599"/>
                    <a:gd name="T55" fmla="*/ 126 h 432"/>
                    <a:gd name="T56" fmla="*/ 29 w 599"/>
                    <a:gd name="T57" fmla="*/ 82 h 432"/>
                    <a:gd name="T58" fmla="*/ 21 w 599"/>
                    <a:gd name="T59" fmla="*/ 30 h 432"/>
                    <a:gd name="T60" fmla="*/ 19 w 599"/>
                    <a:gd name="T61" fmla="*/ 14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2"/>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pPr>
                    <a:defRPr/>
                  </a:pPr>
                  <a:endParaRPr lang="en-US">
                    <a:ea typeface="+mn-ea"/>
                  </a:endParaRPr>
                </a:p>
              </p:txBody>
            </p:sp>
          </p:grpSp>
          <p:pic>
            <p:nvPicPr>
              <p:cNvPr id="17457" name="Picture 76"/>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grpSp>
        <p:sp>
          <p:nvSpPr>
            <p:cNvPr id="590925" name="Freeform 77"/>
            <p:cNvSpPr>
              <a:spLocks/>
            </p:cNvSpPr>
            <p:nvPr/>
          </p:nvSpPr>
          <p:spPr bwMode="auto">
            <a:xfrm>
              <a:off x="1615" y="2648"/>
              <a:ext cx="89" cy="277"/>
            </a:xfrm>
            <a:custGeom>
              <a:avLst/>
              <a:gdLst/>
              <a:ahLst/>
              <a:cxnLst>
                <a:cxn ang="0">
                  <a:pos x="72" y="153"/>
                </a:cxn>
                <a:cxn ang="0">
                  <a:pos x="64" y="69"/>
                </a:cxn>
                <a:cxn ang="0">
                  <a:pos x="47" y="43"/>
                </a:cxn>
                <a:cxn ang="0">
                  <a:pos x="55" y="69"/>
                </a:cxn>
                <a:cxn ang="0">
                  <a:pos x="64" y="27"/>
                </a:cxn>
                <a:cxn ang="0">
                  <a:pos x="38" y="10"/>
                </a:cxn>
                <a:cxn ang="0">
                  <a:pos x="38" y="43"/>
                </a:cxn>
                <a:cxn ang="0">
                  <a:pos x="47" y="187"/>
                </a:cxn>
                <a:cxn ang="0">
                  <a:pos x="30" y="161"/>
                </a:cxn>
                <a:cxn ang="0">
                  <a:pos x="38" y="128"/>
                </a:cxn>
                <a:cxn ang="0">
                  <a:pos x="47" y="161"/>
                </a:cxn>
                <a:cxn ang="0">
                  <a:pos x="38" y="102"/>
                </a:cxn>
                <a:cxn ang="0">
                  <a:pos x="47" y="153"/>
                </a:cxn>
                <a:cxn ang="0">
                  <a:pos x="38" y="119"/>
                </a:cxn>
                <a:cxn ang="0">
                  <a:pos x="47" y="144"/>
                </a:cxn>
                <a:cxn ang="0">
                  <a:pos x="55" y="170"/>
                </a:cxn>
                <a:cxn ang="0">
                  <a:pos x="72" y="203"/>
                </a:cxn>
                <a:cxn ang="0">
                  <a:pos x="80" y="229"/>
                </a:cxn>
                <a:cxn ang="0">
                  <a:pos x="72" y="279"/>
                </a:cxn>
                <a:cxn ang="0">
                  <a:pos x="64" y="271"/>
                </a:cxn>
                <a:cxn ang="0">
                  <a:pos x="55" y="313"/>
                </a:cxn>
                <a:cxn ang="0">
                  <a:pos x="38" y="288"/>
                </a:cxn>
                <a:cxn ang="0">
                  <a:pos x="30" y="203"/>
                </a:cxn>
                <a:cxn ang="0">
                  <a:pos x="22" y="246"/>
                </a:cxn>
                <a:cxn ang="0">
                  <a:pos x="5" y="212"/>
                </a:cxn>
                <a:cxn ang="0">
                  <a:pos x="38" y="144"/>
                </a:cxn>
                <a:cxn ang="0">
                  <a:pos x="64" y="170"/>
                </a:cxn>
                <a:cxn ang="0">
                  <a:pos x="72" y="220"/>
                </a:cxn>
                <a:cxn ang="0">
                  <a:pos x="64" y="187"/>
                </a:cxn>
                <a:cxn ang="0">
                  <a:pos x="64" y="10"/>
                </a:cxn>
                <a:cxn ang="0">
                  <a:pos x="47" y="35"/>
                </a:cxn>
                <a:cxn ang="0">
                  <a:pos x="22" y="43"/>
                </a:cxn>
                <a:cxn ang="0">
                  <a:pos x="38" y="94"/>
                </a:cxn>
                <a:cxn ang="0">
                  <a:pos x="55" y="136"/>
                </a:cxn>
                <a:cxn ang="0">
                  <a:pos x="72" y="153"/>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w="12700" cap="flat" cmpd="sng">
              <a:noFill/>
              <a:prstDash val="solid"/>
              <a:round/>
              <a:headEnd/>
              <a:tailEnd/>
            </a:ln>
            <a:effectLst/>
          </p:spPr>
          <p:txBody>
            <a:bodyPr wrap="none" anchor="ctr"/>
            <a:lstStyle/>
            <a:p>
              <a:pPr>
                <a:defRPr/>
              </a:pPr>
              <a:endParaRPr lang="en-US">
                <a:ea typeface="+mn-ea"/>
              </a:endParaRPr>
            </a:p>
          </p:txBody>
        </p:sp>
        <p:sp>
          <p:nvSpPr>
            <p:cNvPr id="590926" name="Freeform 78"/>
            <p:cNvSpPr>
              <a:spLocks/>
            </p:cNvSpPr>
            <p:nvPr/>
          </p:nvSpPr>
          <p:spPr bwMode="auto">
            <a:xfrm>
              <a:off x="1633" y="2648"/>
              <a:ext cx="111" cy="307"/>
            </a:xfrm>
            <a:custGeom>
              <a:avLst/>
              <a:gdLst/>
              <a:ahLst/>
              <a:cxnLst>
                <a:cxn ang="0">
                  <a:pos x="1" y="0"/>
                </a:cxn>
                <a:cxn ang="0">
                  <a:pos x="92" y="5"/>
                </a:cxn>
                <a:cxn ang="0">
                  <a:pos x="73" y="29"/>
                </a:cxn>
                <a:cxn ang="0">
                  <a:pos x="84" y="61"/>
                </a:cxn>
                <a:cxn ang="0">
                  <a:pos x="84" y="146"/>
                </a:cxn>
                <a:cxn ang="0">
                  <a:pos x="97" y="168"/>
                </a:cxn>
                <a:cxn ang="0">
                  <a:pos x="97" y="240"/>
                </a:cxn>
                <a:cxn ang="0">
                  <a:pos x="84" y="336"/>
                </a:cxn>
                <a:cxn ang="0">
                  <a:pos x="68" y="354"/>
                </a:cxn>
                <a:cxn ang="0">
                  <a:pos x="14" y="320"/>
                </a:cxn>
                <a:cxn ang="0">
                  <a:pos x="12" y="282"/>
                </a:cxn>
                <a:cxn ang="0">
                  <a:pos x="14" y="245"/>
                </a:cxn>
                <a:cxn ang="0">
                  <a:pos x="9" y="98"/>
                </a:cxn>
                <a:cxn ang="0">
                  <a:pos x="20" y="45"/>
                </a:cxn>
                <a:cxn ang="0">
                  <a:pos x="6" y="13"/>
                </a:cxn>
                <a:cxn ang="0">
                  <a:pos x="1" y="0"/>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w="12700" cap="flat" cmpd="sng">
              <a:noFill/>
              <a:prstDash val="solid"/>
              <a:round/>
              <a:headEnd/>
              <a:tailEnd/>
            </a:ln>
            <a:effectLst/>
          </p:spPr>
          <p:txBody>
            <a:bodyPr wrap="none" anchor="ctr"/>
            <a:lstStyle/>
            <a:p>
              <a:pPr>
                <a:defRPr/>
              </a:pPr>
              <a:endParaRPr lang="en-US">
                <a:ea typeface="+mn-ea"/>
              </a:endParaRPr>
            </a:p>
          </p:txBody>
        </p:sp>
        <p:sp>
          <p:nvSpPr>
            <p:cNvPr id="590927" name="Freeform 79"/>
            <p:cNvSpPr>
              <a:spLocks/>
            </p:cNvSpPr>
            <p:nvPr/>
          </p:nvSpPr>
          <p:spPr bwMode="auto">
            <a:xfrm>
              <a:off x="3010" y="2583"/>
              <a:ext cx="152" cy="329"/>
            </a:xfrm>
            <a:custGeom>
              <a:avLst/>
              <a:gdLst/>
              <a:ahLst/>
              <a:cxnLst>
                <a:cxn ang="0">
                  <a:pos x="141" y="20"/>
                </a:cxn>
                <a:cxn ang="0">
                  <a:pos x="133" y="103"/>
                </a:cxn>
                <a:cxn ang="0">
                  <a:pos x="125" y="130"/>
                </a:cxn>
                <a:cxn ang="0">
                  <a:pos x="122" y="140"/>
                </a:cxn>
                <a:cxn ang="0">
                  <a:pos x="104" y="244"/>
                </a:cxn>
                <a:cxn ang="0">
                  <a:pos x="82" y="314"/>
                </a:cxn>
                <a:cxn ang="0">
                  <a:pos x="66" y="362"/>
                </a:cxn>
                <a:cxn ang="0">
                  <a:pos x="56" y="364"/>
                </a:cxn>
                <a:cxn ang="0">
                  <a:pos x="18" y="370"/>
                </a:cxn>
                <a:cxn ang="0">
                  <a:pos x="2" y="351"/>
                </a:cxn>
                <a:cxn ang="0">
                  <a:pos x="5" y="316"/>
                </a:cxn>
                <a:cxn ang="0">
                  <a:pos x="8" y="220"/>
                </a:cxn>
                <a:cxn ang="0">
                  <a:pos x="21" y="199"/>
                </a:cxn>
                <a:cxn ang="0">
                  <a:pos x="34" y="106"/>
                </a:cxn>
                <a:cxn ang="0">
                  <a:pos x="42" y="74"/>
                </a:cxn>
                <a:cxn ang="0">
                  <a:pos x="80" y="18"/>
                </a:cxn>
                <a:cxn ang="0">
                  <a:pos x="122" y="18"/>
                </a:cxn>
                <a:cxn ang="0">
                  <a:pos x="141" y="20"/>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w="12700" cap="flat" cmpd="sng">
              <a:noFill/>
              <a:prstDash val="solid"/>
              <a:round/>
              <a:headEnd/>
              <a:tailEnd/>
            </a:ln>
            <a:effectLst/>
          </p:spPr>
          <p:txBody>
            <a:bodyPr wrap="none" anchor="ctr"/>
            <a:lstStyle/>
            <a:p>
              <a:pPr>
                <a:defRPr/>
              </a:pPr>
              <a:endParaRPr lang="en-US">
                <a:ea typeface="+mn-ea"/>
              </a:endParaRPr>
            </a:p>
          </p:txBody>
        </p:sp>
        <p:sp>
          <p:nvSpPr>
            <p:cNvPr id="590928" name="Freeform 80"/>
            <p:cNvSpPr>
              <a:spLocks/>
            </p:cNvSpPr>
            <p:nvPr/>
          </p:nvSpPr>
          <p:spPr bwMode="auto">
            <a:xfrm>
              <a:off x="1715" y="1021"/>
              <a:ext cx="96" cy="440"/>
            </a:xfrm>
            <a:custGeom>
              <a:avLst/>
              <a:gdLst/>
              <a:ahLst/>
              <a:cxnLst>
                <a:cxn ang="0">
                  <a:pos x="26" y="486"/>
                </a:cxn>
                <a:cxn ang="0">
                  <a:pos x="61" y="494"/>
                </a:cxn>
                <a:cxn ang="0">
                  <a:pos x="72" y="451"/>
                </a:cxn>
                <a:cxn ang="0">
                  <a:pos x="72" y="323"/>
                </a:cxn>
                <a:cxn ang="0">
                  <a:pos x="88" y="214"/>
                </a:cxn>
                <a:cxn ang="0">
                  <a:pos x="96" y="174"/>
                </a:cxn>
                <a:cxn ang="0">
                  <a:pos x="88" y="51"/>
                </a:cxn>
                <a:cxn ang="0">
                  <a:pos x="77" y="6"/>
                </a:cxn>
                <a:cxn ang="0">
                  <a:pos x="29" y="25"/>
                </a:cxn>
                <a:cxn ang="0">
                  <a:pos x="26" y="121"/>
                </a:cxn>
                <a:cxn ang="0">
                  <a:pos x="32" y="363"/>
                </a:cxn>
                <a:cxn ang="0">
                  <a:pos x="40" y="406"/>
                </a:cxn>
                <a:cxn ang="0">
                  <a:pos x="24" y="473"/>
                </a:cxn>
                <a:cxn ang="0">
                  <a:pos x="26" y="486"/>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w="12700" cap="flat" cmpd="sng">
              <a:noFill/>
              <a:prstDash val="solid"/>
              <a:round/>
              <a:headEnd/>
              <a:tailEnd/>
            </a:ln>
            <a:effectLst/>
          </p:spPr>
          <p:txBody>
            <a:bodyPr wrap="none" anchor="ctr"/>
            <a:lstStyle/>
            <a:p>
              <a:pPr>
                <a:defRPr/>
              </a:pPr>
              <a:endParaRPr lang="en-US">
                <a:ea typeface="+mn-ea"/>
              </a:endParaRPr>
            </a:p>
          </p:txBody>
        </p:sp>
        <p:sp>
          <p:nvSpPr>
            <p:cNvPr id="590929" name="Freeform 81"/>
            <p:cNvSpPr>
              <a:spLocks/>
            </p:cNvSpPr>
            <p:nvPr/>
          </p:nvSpPr>
          <p:spPr bwMode="auto">
            <a:xfrm>
              <a:off x="3429" y="1008"/>
              <a:ext cx="160" cy="359"/>
            </a:xfrm>
            <a:custGeom>
              <a:avLst/>
              <a:gdLst/>
              <a:ahLst/>
              <a:cxnLst>
                <a:cxn ang="0">
                  <a:pos x="5" y="381"/>
                </a:cxn>
                <a:cxn ang="0">
                  <a:pos x="40" y="410"/>
                </a:cxn>
                <a:cxn ang="0">
                  <a:pos x="80" y="402"/>
                </a:cxn>
                <a:cxn ang="0">
                  <a:pos x="93" y="362"/>
                </a:cxn>
                <a:cxn ang="0">
                  <a:pos x="114" y="280"/>
                </a:cxn>
                <a:cxn ang="0">
                  <a:pos x="128" y="216"/>
                </a:cxn>
                <a:cxn ang="0">
                  <a:pos x="136" y="192"/>
                </a:cxn>
                <a:cxn ang="0">
                  <a:pos x="138" y="117"/>
                </a:cxn>
                <a:cxn ang="0">
                  <a:pos x="144" y="101"/>
                </a:cxn>
                <a:cxn ang="0">
                  <a:pos x="146" y="48"/>
                </a:cxn>
                <a:cxn ang="0">
                  <a:pos x="130" y="0"/>
                </a:cxn>
                <a:cxn ang="0">
                  <a:pos x="93" y="13"/>
                </a:cxn>
                <a:cxn ang="0">
                  <a:pos x="77" y="53"/>
                </a:cxn>
                <a:cxn ang="0">
                  <a:pos x="66" y="138"/>
                </a:cxn>
                <a:cxn ang="0">
                  <a:pos x="58" y="162"/>
                </a:cxn>
                <a:cxn ang="0">
                  <a:pos x="42" y="216"/>
                </a:cxn>
                <a:cxn ang="0">
                  <a:pos x="40" y="226"/>
                </a:cxn>
                <a:cxn ang="0">
                  <a:pos x="34" y="232"/>
                </a:cxn>
                <a:cxn ang="0">
                  <a:pos x="32" y="250"/>
                </a:cxn>
                <a:cxn ang="0">
                  <a:pos x="29" y="258"/>
                </a:cxn>
                <a:cxn ang="0">
                  <a:pos x="16" y="349"/>
                </a:cxn>
                <a:cxn ang="0">
                  <a:pos x="10" y="381"/>
                </a:cxn>
                <a:cxn ang="0">
                  <a:pos x="2" y="386"/>
                </a:cxn>
                <a:cxn ang="0">
                  <a:pos x="5" y="381"/>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w="12700" cap="flat" cmpd="sng">
              <a:noFill/>
              <a:prstDash val="solid"/>
              <a:round/>
              <a:headEnd/>
              <a:tailEnd/>
            </a:ln>
            <a:effectLst/>
          </p:spPr>
          <p:txBody>
            <a:bodyPr wrap="none" anchor="ctr"/>
            <a:lstStyle/>
            <a:p>
              <a:pPr>
                <a:defRPr/>
              </a:pPr>
              <a:endParaRPr lang="en-US">
                <a:ea typeface="+mn-ea"/>
              </a:endParaRPr>
            </a:p>
          </p:txBody>
        </p:sp>
      </p:grpSp>
      <p:sp>
        <p:nvSpPr>
          <p:cNvPr id="54" name="Text Box 9"/>
          <p:cNvSpPr txBox="1">
            <a:spLocks noChangeArrowheads="1"/>
          </p:cNvSpPr>
          <p:nvPr/>
        </p:nvSpPr>
        <p:spPr bwMode="auto">
          <a:xfrm>
            <a:off x="6977063" y="6284913"/>
            <a:ext cx="2087562" cy="260350"/>
          </a:xfrm>
          <a:prstGeom prst="rect">
            <a:avLst/>
          </a:prstGeom>
          <a:noFill/>
          <a:ln w="12700">
            <a:noFill/>
            <a:miter lim="800000"/>
            <a:headEnd/>
            <a:tailEnd/>
          </a:ln>
        </p:spPr>
        <p:txBody>
          <a:bodyPr wrap="none" anchor="ctr">
            <a:spAutoFit/>
          </a:bodyPr>
          <a:lstStyle>
            <a:lvl1pPr>
              <a:defRPr sz="2800">
                <a:solidFill>
                  <a:srgbClr val="00DFCA"/>
                </a:solidFill>
                <a:latin typeface="Comic Sans MS" charset="0"/>
                <a:ea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1100" b="1">
                <a:solidFill>
                  <a:schemeClr val="tx1"/>
                </a:solidFill>
                <a:effectLst>
                  <a:outerShdw blurRad="38100" dist="38100" dir="2700000" algn="tl">
                    <a:srgbClr val="000000"/>
                  </a:outerShdw>
                </a:effectLst>
                <a:latin typeface="Arial" charset="0"/>
                <a:cs typeface="Arial" charset="0"/>
              </a:rPr>
              <a:t>Sổ Tay Hướng Dẫn, tr. 19-24</a:t>
            </a:r>
          </a:p>
        </p:txBody>
      </p:sp>
      <p:sp>
        <p:nvSpPr>
          <p:cNvPr id="17449" name="Text Box 15"/>
          <p:cNvSpPr txBox="1">
            <a:spLocks noChangeArrowheads="1"/>
          </p:cNvSpPr>
          <p:nvPr/>
        </p:nvSpPr>
        <p:spPr bwMode="auto">
          <a:xfrm>
            <a:off x="8651875" y="6450013"/>
            <a:ext cx="325438"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1800" b="1">
                <a:solidFill>
                  <a:schemeClr val="tx1"/>
                </a:solidFill>
                <a:effectLst/>
              </a:rPr>
              <a:t>3</a:t>
            </a:r>
            <a:endParaRPr lang="en-US" sz="1800">
              <a:solidFill>
                <a:srgbClr val="FFA27C"/>
              </a:solidFill>
              <a:effectLst/>
              <a:latin typeface="B VAG Rounded Bold" charset="0"/>
            </a:endParaRP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36" fill="hold" grpId="0" nodeType="clickEffect">
                                  <p:stCondLst>
                                    <p:cond delay="0"/>
                                  </p:stCondLst>
                                  <p:childTnLst>
                                    <p:set>
                                      <p:cBhvr>
                                        <p:cTn id="6" dur="1" fill="hold">
                                          <p:stCondLst>
                                            <p:cond delay="0"/>
                                          </p:stCondLst>
                                        </p:cTn>
                                        <p:tgtEl>
                                          <p:spTgt spid="590888"/>
                                        </p:tgtEl>
                                        <p:attrNameLst>
                                          <p:attrName>style.visibility</p:attrName>
                                        </p:attrNameLst>
                                      </p:cBhvr>
                                      <p:to>
                                        <p:strVal val="visible"/>
                                      </p:to>
                                    </p:set>
                                    <p:anim calcmode="lin" valueType="num">
                                      <p:cBhvr>
                                        <p:cTn id="7" dur="500" fill="hold"/>
                                        <p:tgtEl>
                                          <p:spTgt spid="590888"/>
                                        </p:tgtEl>
                                        <p:attrNameLst>
                                          <p:attrName>ppt_w</p:attrName>
                                        </p:attrNameLst>
                                      </p:cBhvr>
                                      <p:tavLst>
                                        <p:tav tm="0">
                                          <p:val>
                                            <p:strVal val="(6*min(max(#ppt_w*#ppt_h,.3),1)-7.4)/-.7*#ppt_w"/>
                                          </p:val>
                                        </p:tav>
                                        <p:tav tm="100000">
                                          <p:val>
                                            <p:strVal val="#ppt_w"/>
                                          </p:val>
                                        </p:tav>
                                      </p:tavLst>
                                    </p:anim>
                                    <p:anim calcmode="lin" valueType="num">
                                      <p:cBhvr>
                                        <p:cTn id="8" dur="500" fill="hold"/>
                                        <p:tgtEl>
                                          <p:spTgt spid="590888"/>
                                        </p:tgtEl>
                                        <p:attrNameLst>
                                          <p:attrName>ppt_h</p:attrName>
                                        </p:attrNameLst>
                                      </p:cBhvr>
                                      <p:tavLst>
                                        <p:tav tm="0">
                                          <p:val>
                                            <p:strVal val="(6*min(max(#ppt_w*#ppt_h,.3),1)-7.4)/-.7*#ppt_h"/>
                                          </p:val>
                                        </p:tav>
                                        <p:tav tm="100000">
                                          <p:val>
                                            <p:strVal val="#ppt_h"/>
                                          </p:val>
                                        </p:tav>
                                      </p:tavLst>
                                    </p:anim>
                                    <p:anim calcmode="lin" valueType="num">
                                      <p:cBhvr>
                                        <p:cTn id="9" dur="500" fill="hold"/>
                                        <p:tgtEl>
                                          <p:spTgt spid="590888"/>
                                        </p:tgtEl>
                                        <p:attrNameLst>
                                          <p:attrName>ppt_x</p:attrName>
                                        </p:attrNameLst>
                                      </p:cBhvr>
                                      <p:tavLst>
                                        <p:tav tm="0">
                                          <p:val>
                                            <p:fltVal val="0.5"/>
                                          </p:val>
                                        </p:tav>
                                        <p:tav tm="100000">
                                          <p:val>
                                            <p:strVal val="#ppt_x"/>
                                          </p:val>
                                        </p:tav>
                                      </p:tavLst>
                                    </p:anim>
                                    <p:anim calcmode="lin" valueType="num">
                                      <p:cBhvr>
                                        <p:cTn id="10" dur="500" fill="hold"/>
                                        <p:tgtEl>
                                          <p:spTgt spid="590888"/>
                                        </p:tgtEl>
                                        <p:attrNameLst>
                                          <p:attrName>ppt_y</p:attrName>
                                        </p:attrNameLst>
                                      </p:cBhvr>
                                      <p:tavLst>
                                        <p:tav tm="0">
                                          <p:val>
                                            <p:strVal val="1+(6*min(max(#ppt_w*#ppt_h,.3),1)-7.4)/-.7*#ppt_h/2"/>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500" fill="hold"/>
                                        <p:tgtEl>
                                          <p:spTgt spid="2"/>
                                        </p:tgtEl>
                                        <p:attrNameLst>
                                          <p:attrName>ppt_w</p:attrName>
                                        </p:attrNameLst>
                                      </p:cBhvr>
                                      <p:tavLst>
                                        <p:tav tm="0">
                                          <p:val>
                                            <p:fltVal val="0"/>
                                          </p:val>
                                        </p:tav>
                                        <p:tav tm="100000">
                                          <p:val>
                                            <p:strVal val="#ppt_w"/>
                                          </p:val>
                                        </p:tav>
                                      </p:tavLst>
                                    </p:anim>
                                    <p:anim calcmode="lin" valueType="num">
                                      <p:cBhvr>
                                        <p:cTn id="16" dur="500" fill="hold"/>
                                        <p:tgtEl>
                                          <p:spTgt spid="2"/>
                                        </p:tgtEl>
                                        <p:attrNameLst>
                                          <p:attrName>ppt_h</p:attrName>
                                        </p:attrNameLst>
                                      </p:cBhvr>
                                      <p:tavLst>
                                        <p:tav tm="0">
                                          <p:val>
                                            <p:fltVal val="0"/>
                                          </p:val>
                                        </p:tav>
                                        <p:tav tm="100000">
                                          <p:val>
                                            <p:strVal val="#ppt_h"/>
                                          </p:val>
                                        </p:tav>
                                      </p:tavLst>
                                    </p:anim>
                                    <p:anim calcmode="lin" valueType="num">
                                      <p:cBhvr>
                                        <p:cTn id="17" dur="500" fill="hold"/>
                                        <p:tgtEl>
                                          <p:spTgt spid="2"/>
                                        </p:tgtEl>
                                        <p:attrNameLst>
                                          <p:attrName>ppt_x</p:attrName>
                                        </p:attrNameLst>
                                      </p:cBhvr>
                                      <p:tavLst>
                                        <p:tav tm="0">
                                          <p:val>
                                            <p:fltVal val="0.5"/>
                                          </p:val>
                                        </p:tav>
                                        <p:tav tm="100000">
                                          <p:val>
                                            <p:strVal val="#ppt_x"/>
                                          </p:val>
                                        </p:tav>
                                      </p:tavLst>
                                    </p:anim>
                                    <p:anim calcmode="lin" valueType="num">
                                      <p:cBhvr>
                                        <p:cTn id="18" dur="500" fill="hold"/>
                                        <p:tgtEl>
                                          <p:spTgt spid="2"/>
                                        </p:tgtEl>
                                        <p:attrNameLst>
                                          <p:attrName>ppt_y</p:attrName>
                                        </p:attrNameLst>
                                      </p:cBhvr>
                                      <p:tavLst>
                                        <p:tav tm="0">
                                          <p:val>
                                            <p:fltVal val="0.5"/>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590900"/>
                                        </p:tgtEl>
                                        <p:attrNameLst>
                                          <p:attrName>style.visibility</p:attrName>
                                        </p:attrNameLst>
                                      </p:cBhvr>
                                      <p:to>
                                        <p:strVal val="visible"/>
                                      </p:to>
                                    </p:set>
                                    <p:animEffect transition="in" filter="dissolve">
                                      <p:cBhvr>
                                        <p:cTn id="23" dur="500"/>
                                        <p:tgtEl>
                                          <p:spTgt spid="5909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0888" grpId="0" animBg="1"/>
      <p:bldP spid="59090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3571" name="Rectangle 3"/>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a:effectLst/>
        </p:spPr>
        <p:txBody>
          <a:bodyPr wrap="none" anchor="ctr"/>
          <a:lstStyle/>
          <a:p>
            <a:pPr>
              <a:defRPr/>
            </a:pPr>
            <a:endParaRPr lang="en-US">
              <a:ea typeface="+mn-ea"/>
            </a:endParaRPr>
          </a:p>
        </p:txBody>
      </p:sp>
      <p:sp>
        <p:nvSpPr>
          <p:cNvPr id="18435" name="Rectangle 4"/>
          <p:cNvSpPr>
            <a:spLocks noChangeArrowheads="1"/>
          </p:cNvSpPr>
          <p:nvPr/>
        </p:nvSpPr>
        <p:spPr bwMode="auto">
          <a:xfrm>
            <a:off x="3338513" y="968375"/>
            <a:ext cx="1387475" cy="363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l"/>
            <a:r>
              <a:rPr lang="en-US" sz="1800" b="1">
                <a:solidFill>
                  <a:schemeClr val="accent2"/>
                </a:solidFill>
                <a:effectLst/>
                <a:latin typeface="Times" charset="0"/>
              </a:rPr>
              <a:t>ABRAHAM</a:t>
            </a:r>
          </a:p>
        </p:txBody>
      </p:sp>
      <p:sp>
        <p:nvSpPr>
          <p:cNvPr id="493573" name="Rectangle 5"/>
          <p:cNvSpPr>
            <a:spLocks noChangeArrowheads="1"/>
          </p:cNvSpPr>
          <p:nvPr/>
        </p:nvSpPr>
        <p:spPr bwMode="auto">
          <a:xfrm>
            <a:off x="3130550" y="1377950"/>
            <a:ext cx="2882900" cy="3111500"/>
          </a:xfrm>
          <a:prstGeom prst="rect">
            <a:avLst/>
          </a:prstGeom>
          <a:solidFill>
            <a:schemeClr val="tx2"/>
          </a:solidFill>
          <a:ln w="12700">
            <a:solidFill>
              <a:schemeClr val="folHlink"/>
            </a:solidFill>
            <a:miter lim="800000"/>
            <a:headEnd/>
            <a:tailEnd/>
          </a:ln>
          <a:effectLst>
            <a:outerShdw dist="107763" dir="2700000" algn="ctr" rotWithShape="0">
              <a:schemeClr val="bg2"/>
            </a:outerShdw>
          </a:effectLst>
        </p:spPr>
        <p:txBody>
          <a:bodyPr wrap="none" anchor="ctr"/>
          <a:lstStyle/>
          <a:p>
            <a:pPr>
              <a:defRPr/>
            </a:pPr>
            <a:endParaRPr lang="en-US">
              <a:ea typeface="+mn-ea"/>
            </a:endParaRPr>
          </a:p>
        </p:txBody>
      </p:sp>
      <p:sp>
        <p:nvSpPr>
          <p:cNvPr id="493574" name="AutoShape 6"/>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a:effectLst/>
        </p:spPr>
        <p:txBody>
          <a:bodyPr wrap="none" anchor="ctr"/>
          <a:lstStyle/>
          <a:p>
            <a:pPr>
              <a:defRPr/>
            </a:pPr>
            <a:endParaRPr lang="en-US">
              <a:ea typeface="+mn-ea"/>
            </a:endParaRPr>
          </a:p>
        </p:txBody>
      </p:sp>
      <p:sp>
        <p:nvSpPr>
          <p:cNvPr id="493575" name="Rectangle 7"/>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a:effectLst/>
        </p:spPr>
        <p:txBody>
          <a:bodyPr wrap="none" anchor="ctr"/>
          <a:lstStyle/>
          <a:p>
            <a:pPr>
              <a:defRPr/>
            </a:pPr>
            <a:endParaRPr lang="en-US">
              <a:ea typeface="+mn-ea"/>
            </a:endParaRPr>
          </a:p>
        </p:txBody>
      </p:sp>
      <p:sp>
        <p:nvSpPr>
          <p:cNvPr id="493578" name="Rectangle 10"/>
          <p:cNvSpPr>
            <a:spLocks noChangeArrowheads="1"/>
          </p:cNvSpPr>
          <p:nvPr/>
        </p:nvSpPr>
        <p:spPr bwMode="auto">
          <a:xfrm>
            <a:off x="771525" y="311150"/>
            <a:ext cx="742950" cy="1433513"/>
          </a:xfrm>
          <a:prstGeom prst="rect">
            <a:avLst/>
          </a:prstGeom>
          <a:noFill/>
          <a:ln w="12700">
            <a:noFill/>
            <a:miter lim="800000"/>
            <a:headEnd/>
            <a:tailEnd/>
          </a:ln>
          <a:effectLst>
            <a:outerShdw dist="107763" dir="2700000" algn="ctr" rotWithShape="0">
              <a:schemeClr val="bg2"/>
            </a:outerShdw>
          </a:effectLst>
        </p:spPr>
        <p:txBody>
          <a:bodyPr wrap="none" anchor="ctr"/>
          <a:lstStyle/>
          <a:p>
            <a:pPr>
              <a:defRPr/>
            </a:pPr>
            <a:endParaRPr lang="en-US">
              <a:ea typeface="+mn-ea"/>
            </a:endParaRPr>
          </a:p>
        </p:txBody>
      </p:sp>
      <p:sp>
        <p:nvSpPr>
          <p:cNvPr id="493579" name="Rectangle 11"/>
          <p:cNvSpPr>
            <a:spLocks noChangeArrowheads="1"/>
          </p:cNvSpPr>
          <p:nvPr/>
        </p:nvSpPr>
        <p:spPr bwMode="auto">
          <a:xfrm>
            <a:off x="898525" y="2605088"/>
            <a:ext cx="1747838" cy="519112"/>
          </a:xfrm>
          <a:prstGeom prst="rect">
            <a:avLst/>
          </a:prstGeom>
          <a:noFill/>
          <a:ln w="12700">
            <a:noFill/>
            <a:miter lim="800000"/>
            <a:headEnd/>
            <a:tailEnd/>
          </a:ln>
          <a:effectLst>
            <a:outerShdw dist="107763" dir="2700000" algn="ctr" rotWithShape="0">
              <a:schemeClr val="bg2"/>
            </a:outerShdw>
          </a:effectLst>
        </p:spPr>
        <p:txBody>
          <a:bodyPr wrap="none" anchor="ctr"/>
          <a:lstStyle/>
          <a:p>
            <a:pPr>
              <a:defRPr/>
            </a:pPr>
            <a:endParaRPr lang="en-US">
              <a:ea typeface="+mn-ea"/>
            </a:endParaRPr>
          </a:p>
        </p:txBody>
      </p:sp>
      <p:sp>
        <p:nvSpPr>
          <p:cNvPr id="493580" name="Rectangle 12"/>
          <p:cNvSpPr>
            <a:spLocks noChangeArrowheads="1"/>
          </p:cNvSpPr>
          <p:nvPr/>
        </p:nvSpPr>
        <p:spPr bwMode="auto">
          <a:xfrm>
            <a:off x="700088" y="4327525"/>
            <a:ext cx="2095500" cy="1104900"/>
          </a:xfrm>
          <a:prstGeom prst="rect">
            <a:avLst/>
          </a:prstGeom>
          <a:noFill/>
          <a:ln w="12700">
            <a:noFill/>
            <a:miter lim="800000"/>
            <a:headEnd/>
            <a:tailEnd/>
          </a:ln>
          <a:effectLst>
            <a:outerShdw dist="107763" dir="2700000" algn="ctr" rotWithShape="0">
              <a:schemeClr val="bg2"/>
            </a:outerShdw>
          </a:effectLst>
        </p:spPr>
        <p:txBody>
          <a:bodyPr wrap="none" lIns="90487" tIns="44450" rIns="90487" bIns="44450">
            <a:spAutoFit/>
          </a:bodyPr>
          <a:lstStyle/>
          <a:p>
            <a:pPr>
              <a:defRPr/>
            </a:pPr>
            <a:r>
              <a:rPr lang="en-US" sz="6600" dirty="0">
                <a:solidFill>
                  <a:srgbClr val="D83104"/>
                </a:solidFill>
                <a:effectLst/>
                <a:latin typeface="Times" charset="0"/>
                <a:ea typeface="+mn-ea"/>
              </a:rPr>
              <a:t>A</a:t>
            </a:r>
            <a:r>
              <a:rPr lang="en-US" sz="4400" dirty="0">
                <a:solidFill>
                  <a:schemeClr val="tx2"/>
                </a:solidFill>
                <a:effectLst/>
                <a:latin typeface="Times" charset="0"/>
                <a:ea typeface="+mn-ea"/>
              </a:rPr>
              <a:t>GMG</a:t>
            </a:r>
          </a:p>
        </p:txBody>
      </p:sp>
      <p:sp>
        <p:nvSpPr>
          <p:cNvPr id="18442" name="Rectangle 13"/>
          <p:cNvSpPr>
            <a:spLocks noChangeArrowheads="1"/>
          </p:cNvSpPr>
          <p:nvPr/>
        </p:nvSpPr>
        <p:spPr bwMode="auto">
          <a:xfrm>
            <a:off x="3057525" y="938213"/>
            <a:ext cx="1963738" cy="458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l"/>
            <a:r>
              <a:rPr lang="en-US" sz="2400" b="1">
                <a:solidFill>
                  <a:schemeClr val="bg2"/>
                </a:solidFill>
                <a:effectLst/>
                <a:latin typeface="Times" charset="0"/>
              </a:rPr>
              <a:t>ÁP-RA-HAM</a:t>
            </a:r>
          </a:p>
        </p:txBody>
      </p:sp>
      <p:sp>
        <p:nvSpPr>
          <p:cNvPr id="493582" name="Rectangle 14"/>
          <p:cNvSpPr>
            <a:spLocks noChangeArrowheads="1"/>
          </p:cNvSpPr>
          <p:nvPr/>
        </p:nvSpPr>
        <p:spPr bwMode="auto">
          <a:xfrm>
            <a:off x="7883525" y="5584825"/>
            <a:ext cx="481013" cy="519113"/>
          </a:xfrm>
          <a:prstGeom prst="rect">
            <a:avLst/>
          </a:prstGeom>
          <a:noFill/>
          <a:ln w="12700">
            <a:noFill/>
            <a:miter lim="800000"/>
            <a:headEnd/>
            <a:tailEnd/>
          </a:ln>
          <a:effectLst/>
        </p:spPr>
        <p:txBody>
          <a:bodyPr wrap="none" anchor="ctr"/>
          <a:lstStyle/>
          <a:p>
            <a:pPr>
              <a:defRPr/>
            </a:pPr>
            <a:endParaRPr lang="en-US">
              <a:ea typeface="+mn-ea"/>
            </a:endParaRPr>
          </a:p>
        </p:txBody>
      </p:sp>
      <p:sp>
        <p:nvSpPr>
          <p:cNvPr id="493583" name="Line 15"/>
          <p:cNvSpPr>
            <a:spLocks noChangeShapeType="1"/>
          </p:cNvSpPr>
          <p:nvPr/>
        </p:nvSpPr>
        <p:spPr bwMode="auto">
          <a:xfrm>
            <a:off x="3340100" y="2065338"/>
            <a:ext cx="2463800" cy="0"/>
          </a:xfrm>
          <a:prstGeom prst="line">
            <a:avLst/>
          </a:prstGeom>
          <a:noFill/>
          <a:ln w="50800">
            <a:solidFill>
              <a:schemeClr val="bg2"/>
            </a:solidFill>
            <a:round/>
            <a:headEnd/>
            <a:tailEnd/>
          </a:ln>
          <a:effectLst/>
        </p:spPr>
        <p:txBody>
          <a:bodyPr wrap="none" anchor="ctr"/>
          <a:lstStyle/>
          <a:p>
            <a:pPr>
              <a:defRPr/>
            </a:pPr>
            <a:endParaRPr lang="en-US">
              <a:ea typeface="+mn-ea"/>
            </a:endParaRPr>
          </a:p>
        </p:txBody>
      </p:sp>
      <p:sp>
        <p:nvSpPr>
          <p:cNvPr id="493584" name="Line 16"/>
          <p:cNvSpPr>
            <a:spLocks noChangeShapeType="1"/>
          </p:cNvSpPr>
          <p:nvPr/>
        </p:nvSpPr>
        <p:spPr bwMode="auto">
          <a:xfrm>
            <a:off x="3340100" y="3886200"/>
            <a:ext cx="2463800" cy="0"/>
          </a:xfrm>
          <a:prstGeom prst="line">
            <a:avLst/>
          </a:prstGeom>
          <a:noFill/>
          <a:ln w="50800">
            <a:solidFill>
              <a:schemeClr val="bg2"/>
            </a:solidFill>
            <a:round/>
            <a:headEnd/>
            <a:tailEnd/>
          </a:ln>
          <a:effectLst/>
        </p:spPr>
        <p:txBody>
          <a:bodyPr wrap="none" anchor="ctr"/>
          <a:lstStyle/>
          <a:p>
            <a:pPr>
              <a:defRPr/>
            </a:pPr>
            <a:endParaRPr lang="en-US">
              <a:ea typeface="+mn-ea"/>
            </a:endParaRPr>
          </a:p>
        </p:txBody>
      </p:sp>
      <p:sp>
        <p:nvSpPr>
          <p:cNvPr id="493585" name="Line 17"/>
          <p:cNvSpPr>
            <a:spLocks noChangeShapeType="1"/>
          </p:cNvSpPr>
          <p:nvPr/>
        </p:nvSpPr>
        <p:spPr bwMode="auto">
          <a:xfrm>
            <a:off x="3348038" y="2505075"/>
            <a:ext cx="2463800" cy="0"/>
          </a:xfrm>
          <a:prstGeom prst="line">
            <a:avLst/>
          </a:prstGeom>
          <a:noFill/>
          <a:ln w="50800">
            <a:solidFill>
              <a:schemeClr val="bg2"/>
            </a:solidFill>
            <a:round/>
            <a:headEnd/>
            <a:tailEnd/>
          </a:ln>
          <a:effectLst/>
        </p:spPr>
        <p:txBody>
          <a:bodyPr wrap="none" anchor="ctr"/>
          <a:lstStyle/>
          <a:p>
            <a:pPr>
              <a:defRPr/>
            </a:pPr>
            <a:endParaRPr lang="en-US">
              <a:ea typeface="+mn-ea"/>
            </a:endParaRPr>
          </a:p>
        </p:txBody>
      </p:sp>
      <p:sp>
        <p:nvSpPr>
          <p:cNvPr id="493586" name="Line 18"/>
          <p:cNvSpPr>
            <a:spLocks noChangeShapeType="1"/>
          </p:cNvSpPr>
          <p:nvPr/>
        </p:nvSpPr>
        <p:spPr bwMode="auto">
          <a:xfrm>
            <a:off x="3340100" y="2997200"/>
            <a:ext cx="2463800" cy="0"/>
          </a:xfrm>
          <a:prstGeom prst="line">
            <a:avLst/>
          </a:prstGeom>
          <a:noFill/>
          <a:ln w="50800">
            <a:solidFill>
              <a:schemeClr val="bg2"/>
            </a:solidFill>
            <a:round/>
            <a:headEnd/>
            <a:tailEnd/>
          </a:ln>
          <a:effectLst/>
        </p:spPr>
        <p:txBody>
          <a:bodyPr wrap="none" anchor="ctr"/>
          <a:lstStyle/>
          <a:p>
            <a:pPr>
              <a:defRPr/>
            </a:pPr>
            <a:endParaRPr lang="en-US">
              <a:ea typeface="+mn-ea"/>
            </a:endParaRPr>
          </a:p>
        </p:txBody>
      </p:sp>
      <p:sp>
        <p:nvSpPr>
          <p:cNvPr id="493587" name="Line 19"/>
          <p:cNvSpPr>
            <a:spLocks noChangeShapeType="1"/>
          </p:cNvSpPr>
          <p:nvPr/>
        </p:nvSpPr>
        <p:spPr bwMode="auto">
          <a:xfrm>
            <a:off x="3333750" y="3454400"/>
            <a:ext cx="2463800" cy="0"/>
          </a:xfrm>
          <a:prstGeom prst="line">
            <a:avLst/>
          </a:prstGeom>
          <a:noFill/>
          <a:ln w="50800">
            <a:solidFill>
              <a:schemeClr val="bg2"/>
            </a:solidFill>
            <a:round/>
            <a:headEnd/>
            <a:tailEnd/>
          </a:ln>
          <a:effectLst/>
        </p:spPr>
        <p:txBody>
          <a:bodyPr wrap="none" anchor="ctr"/>
          <a:lstStyle/>
          <a:p>
            <a:pPr>
              <a:defRPr/>
            </a:pPr>
            <a:endParaRPr lang="en-US">
              <a:ea typeface="+mn-ea"/>
            </a:endParaRPr>
          </a:p>
        </p:txBody>
      </p:sp>
      <p:sp>
        <p:nvSpPr>
          <p:cNvPr id="493588" name="Rectangle 20"/>
          <p:cNvSpPr>
            <a:spLocks noChangeArrowheads="1"/>
          </p:cNvSpPr>
          <p:nvPr/>
        </p:nvSpPr>
        <p:spPr bwMode="auto">
          <a:xfrm>
            <a:off x="620713" y="160338"/>
            <a:ext cx="739775" cy="1430337"/>
          </a:xfrm>
          <a:prstGeom prst="rect">
            <a:avLst/>
          </a:prstGeom>
          <a:noFill/>
          <a:ln w="12700">
            <a:noFill/>
            <a:miter lim="800000"/>
            <a:headEnd/>
            <a:tailEnd/>
          </a:ln>
          <a:effectLst>
            <a:outerShdw dist="107763" dir="2700000" algn="ctr" rotWithShape="0">
              <a:schemeClr val="bg2"/>
            </a:outerShdw>
          </a:effectLst>
        </p:spPr>
        <p:txBody>
          <a:bodyPr wrap="none" lIns="90487" tIns="44450" rIns="90487" bIns="44450">
            <a:spAutoFit/>
          </a:bodyPr>
          <a:lstStyle/>
          <a:p>
            <a:pPr algn="l">
              <a:spcBef>
                <a:spcPct val="50000"/>
              </a:spcBef>
              <a:defRPr/>
            </a:pPr>
            <a:r>
              <a:rPr lang="en-US" sz="8800">
                <a:solidFill>
                  <a:schemeClr val="tx2"/>
                </a:solidFill>
                <a:effectLst/>
                <a:latin typeface="Times" charset="0"/>
                <a:ea typeface="+mn-ea"/>
              </a:rPr>
              <a:t>7</a:t>
            </a:r>
          </a:p>
        </p:txBody>
      </p:sp>
      <p:sp>
        <p:nvSpPr>
          <p:cNvPr id="493589" name="Line 21"/>
          <p:cNvSpPr>
            <a:spLocks noChangeShapeType="1"/>
          </p:cNvSpPr>
          <p:nvPr/>
        </p:nvSpPr>
        <p:spPr bwMode="auto">
          <a:xfrm>
            <a:off x="898525" y="838200"/>
            <a:ext cx="296863" cy="0"/>
          </a:xfrm>
          <a:prstGeom prst="line">
            <a:avLst/>
          </a:prstGeom>
          <a:noFill/>
          <a:ln w="50800">
            <a:solidFill>
              <a:schemeClr val="tx2"/>
            </a:solidFill>
            <a:round/>
            <a:headEnd/>
            <a:tailEnd/>
          </a:ln>
          <a:effectLst>
            <a:outerShdw dist="107763" dir="2700000" algn="ctr" rotWithShape="0">
              <a:schemeClr val="bg2"/>
            </a:outerShdw>
          </a:effectLst>
        </p:spPr>
        <p:txBody>
          <a:bodyPr wrap="none" anchor="ctr"/>
          <a:lstStyle/>
          <a:p>
            <a:pPr>
              <a:defRPr/>
            </a:pPr>
            <a:endParaRPr lang="en-US">
              <a:ea typeface="+mn-ea"/>
            </a:endParaRPr>
          </a:p>
        </p:txBody>
      </p:sp>
      <p:sp>
        <p:nvSpPr>
          <p:cNvPr id="493594" name="Rectangle 26"/>
          <p:cNvSpPr>
            <a:spLocks noChangeArrowheads="1"/>
          </p:cNvSpPr>
          <p:nvPr/>
        </p:nvSpPr>
        <p:spPr bwMode="auto">
          <a:xfrm>
            <a:off x="4802188" y="979488"/>
            <a:ext cx="2079625" cy="458787"/>
          </a:xfrm>
          <a:prstGeom prst="rect">
            <a:avLst/>
          </a:prstGeom>
          <a:noFill/>
          <a:ln w="12700">
            <a:noFill/>
            <a:miter lim="800000"/>
            <a:headEnd/>
            <a:tailEnd/>
          </a:ln>
          <a:effectLst>
            <a:outerShdw dist="107763" dir="2700000" algn="ctr" rotWithShape="0">
              <a:schemeClr val="bg2"/>
            </a:outerShdw>
          </a:effectLst>
        </p:spPr>
        <p:txBody>
          <a:bodyPr lIns="90487" tIns="44450" rIns="90487" bIns="44450">
            <a:spAutoFit/>
          </a:bodyPr>
          <a:lstStyle/>
          <a:p>
            <a:pPr algn="l">
              <a:spcBef>
                <a:spcPct val="50000"/>
              </a:spcBef>
              <a:defRPr/>
            </a:pPr>
            <a:r>
              <a:rPr lang="en-US" sz="2400" b="1" dirty="0">
                <a:solidFill>
                  <a:schemeClr val="tx2"/>
                </a:solidFill>
                <a:effectLst/>
                <a:latin typeface="Times" charset="0"/>
                <a:ea typeface="+mn-ea"/>
              </a:rPr>
              <a:t>2000 T.C.</a:t>
            </a:r>
            <a:endParaRPr lang="en-US" sz="1800" b="1" dirty="0">
              <a:solidFill>
                <a:schemeClr val="tx2"/>
              </a:solidFill>
              <a:effectLst/>
              <a:latin typeface="Times" charset="0"/>
              <a:ea typeface="+mn-ea"/>
            </a:endParaRPr>
          </a:p>
        </p:txBody>
      </p:sp>
      <p:sp>
        <p:nvSpPr>
          <p:cNvPr id="493595" name="Rectangle 27"/>
          <p:cNvSpPr>
            <a:spLocks noChangeArrowheads="1"/>
          </p:cNvSpPr>
          <p:nvPr/>
        </p:nvSpPr>
        <p:spPr bwMode="auto">
          <a:xfrm>
            <a:off x="3481388" y="1603375"/>
            <a:ext cx="2528887" cy="515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algn="l"/>
            <a:r>
              <a:rPr lang="en-US" b="1">
                <a:solidFill>
                  <a:schemeClr val="accent2"/>
                </a:solidFill>
                <a:effectLst/>
                <a:latin typeface="Times" charset="0"/>
              </a:rPr>
              <a:t>SỰ KÊU GỌI</a:t>
            </a:r>
          </a:p>
        </p:txBody>
      </p:sp>
      <p:sp>
        <p:nvSpPr>
          <p:cNvPr id="493630" name="Text Box 62"/>
          <p:cNvSpPr txBox="1">
            <a:spLocks noChangeArrowheads="1"/>
          </p:cNvSpPr>
          <p:nvPr/>
        </p:nvSpPr>
        <p:spPr bwMode="auto">
          <a:xfrm>
            <a:off x="1781175" y="0"/>
            <a:ext cx="1820863" cy="304800"/>
          </a:xfrm>
          <a:prstGeom prst="rect">
            <a:avLst/>
          </a:prstGeom>
          <a:noFill/>
          <a:ln w="12700">
            <a:noFill/>
            <a:miter lim="800000"/>
            <a:headEnd/>
            <a:tailEnd/>
          </a:ln>
          <a:effectLst>
            <a:outerShdw dist="71842" dir="2700000" algn="ctr" rotWithShape="0">
              <a:schemeClr val="bg2"/>
            </a:outerShdw>
          </a:effectLst>
        </p:spPr>
        <p:txBody>
          <a:bodyPr>
            <a:spAutoFit/>
          </a:bodyPr>
          <a:lstStyle>
            <a:lvl1pPr>
              <a:defRPr sz="2800">
                <a:solidFill>
                  <a:srgbClr val="00DFCA"/>
                </a:solidFill>
                <a:latin typeface="Comic Sans MS" charset="0"/>
                <a:ea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l">
              <a:spcBef>
                <a:spcPct val="50000"/>
              </a:spcBef>
            </a:pPr>
            <a:r>
              <a:rPr lang="en-US" sz="1200" b="1">
                <a:solidFill>
                  <a:schemeClr val="tx1"/>
                </a:solidFill>
                <a:effectLst/>
              </a:rPr>
              <a:t>Sáng 12: 1-3</a:t>
            </a:r>
          </a:p>
        </p:txBody>
      </p:sp>
      <p:sp>
        <p:nvSpPr>
          <p:cNvPr id="493631" name="Freeform 63"/>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defRPr/>
            </a:pPr>
            <a:endParaRPr lang="en-US">
              <a:ea typeface="+mn-ea"/>
            </a:endParaRPr>
          </a:p>
        </p:txBody>
      </p:sp>
      <p:sp>
        <p:nvSpPr>
          <p:cNvPr id="493632" name="AutoShape 64"/>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defRPr/>
            </a:pPr>
            <a:endParaRPr lang="en-US">
              <a:ea typeface="+mn-ea"/>
            </a:endParaRPr>
          </a:p>
        </p:txBody>
      </p:sp>
      <p:sp>
        <p:nvSpPr>
          <p:cNvPr id="493633" name="Rectangle 65"/>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a:defRPr/>
            </a:pPr>
            <a:endParaRPr lang="en-US">
              <a:ea typeface="+mn-ea"/>
            </a:endParaRPr>
          </a:p>
        </p:txBody>
      </p:sp>
      <p:sp>
        <p:nvSpPr>
          <p:cNvPr id="493634" name="AutoShape 66"/>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a:defRPr/>
            </a:pPr>
            <a:endParaRPr lang="en-US">
              <a:ea typeface="+mn-ea"/>
            </a:endParaRPr>
          </a:p>
        </p:txBody>
      </p:sp>
      <p:sp>
        <p:nvSpPr>
          <p:cNvPr id="493635" name="Line 67"/>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defRPr/>
            </a:pPr>
            <a:endParaRPr lang="en-US">
              <a:ea typeface="+mn-ea"/>
            </a:endParaRPr>
          </a:p>
        </p:txBody>
      </p:sp>
      <p:sp>
        <p:nvSpPr>
          <p:cNvPr id="493636" name="Line 68"/>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defRPr/>
            </a:pPr>
            <a:endParaRPr lang="en-US">
              <a:ea typeface="+mn-ea"/>
            </a:endParaRPr>
          </a:p>
        </p:txBody>
      </p:sp>
      <p:sp>
        <p:nvSpPr>
          <p:cNvPr id="493637" name="Rectangle 69"/>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defRPr/>
            </a:pPr>
            <a:endParaRPr lang="en-US">
              <a:ea typeface="+mn-ea"/>
            </a:endParaRPr>
          </a:p>
        </p:txBody>
      </p:sp>
      <p:sp>
        <p:nvSpPr>
          <p:cNvPr id="18461" name="Rectangle 70"/>
          <p:cNvSpPr>
            <a:spLocks noChangeArrowheads="1"/>
          </p:cNvSpPr>
          <p:nvPr/>
        </p:nvSpPr>
        <p:spPr bwMode="auto">
          <a:xfrm>
            <a:off x="8080375" y="3654425"/>
            <a:ext cx="1063625" cy="22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algn="l"/>
            <a:r>
              <a:rPr lang="en-US" sz="900" b="1">
                <a:solidFill>
                  <a:srgbClr val="000000"/>
                </a:solidFill>
                <a:effectLst/>
                <a:latin typeface="Helvetica" charset="0"/>
              </a:rPr>
              <a:t>SỰ KÊU GỌI</a:t>
            </a:r>
          </a:p>
        </p:txBody>
      </p:sp>
      <p:sp>
        <p:nvSpPr>
          <p:cNvPr id="18462" name="Rectangle 71"/>
          <p:cNvSpPr>
            <a:spLocks noChangeArrowheads="1"/>
          </p:cNvSpPr>
          <p:nvPr/>
        </p:nvSpPr>
        <p:spPr bwMode="auto">
          <a:xfrm>
            <a:off x="8004175" y="3432175"/>
            <a:ext cx="849313"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l"/>
            <a:r>
              <a:rPr lang="en-US" sz="900" b="1">
                <a:solidFill>
                  <a:srgbClr val="000000"/>
                </a:solidFill>
                <a:effectLst/>
                <a:latin typeface="Chicago" charset="0"/>
              </a:rPr>
              <a:t>ÁP-RA-HAM</a:t>
            </a:r>
          </a:p>
        </p:txBody>
      </p:sp>
      <p:sp>
        <p:nvSpPr>
          <p:cNvPr id="493640" name="Line 72"/>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defRPr/>
            </a:pPr>
            <a:endParaRPr lang="en-US">
              <a:ea typeface="+mn-ea"/>
            </a:endParaRPr>
          </a:p>
        </p:txBody>
      </p:sp>
      <p:sp>
        <p:nvSpPr>
          <p:cNvPr id="493641" name="Line 73"/>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defRPr/>
            </a:pPr>
            <a:endParaRPr lang="en-US">
              <a:ea typeface="+mn-ea"/>
            </a:endParaRPr>
          </a:p>
        </p:txBody>
      </p:sp>
      <p:sp>
        <p:nvSpPr>
          <p:cNvPr id="493642" name="Line 74"/>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defRPr/>
            </a:pPr>
            <a:endParaRPr lang="en-US">
              <a:ea typeface="+mn-ea"/>
            </a:endParaRPr>
          </a:p>
        </p:txBody>
      </p:sp>
      <p:sp>
        <p:nvSpPr>
          <p:cNvPr id="18466" name="Text Box 75"/>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endParaRPr lang="en-US" sz="2000">
              <a:solidFill>
                <a:srgbClr val="FFA27C"/>
              </a:solidFill>
              <a:effectLst/>
              <a:latin typeface="B VAG Rounded Bold" charset="0"/>
            </a:endParaRPr>
          </a:p>
        </p:txBody>
      </p:sp>
      <p:sp>
        <p:nvSpPr>
          <p:cNvPr id="493648" name="Rectangle 80"/>
          <p:cNvSpPr>
            <a:spLocks noChangeArrowheads="1"/>
          </p:cNvSpPr>
          <p:nvPr/>
        </p:nvSpPr>
        <p:spPr bwMode="auto">
          <a:xfrm>
            <a:off x="8091488" y="6513513"/>
            <a:ext cx="339725" cy="268287"/>
          </a:xfrm>
          <a:prstGeom prst="rect">
            <a:avLst/>
          </a:prstGeom>
          <a:noFill/>
          <a:ln w="12700">
            <a:noFill/>
            <a:miter lim="800000"/>
            <a:headEnd/>
            <a:tailEnd/>
          </a:ln>
          <a:effectLst/>
        </p:spPr>
        <p:txBody>
          <a:bodyPr wrap="none" anchor="ctr">
            <a:spAutoFit/>
          </a:bodyPr>
          <a:lstStyle/>
          <a:p>
            <a:r>
              <a:rPr lang="en-US" sz="1000" b="1">
                <a:solidFill>
                  <a:schemeClr val="tx1"/>
                </a:solidFill>
                <a:effectLst>
                  <a:outerShdw blurRad="38100" dist="38100" dir="2700000" algn="tl">
                    <a:srgbClr val="000000"/>
                  </a:outerShdw>
                </a:effectLst>
              </a:rPr>
              <a:t>11</a:t>
            </a:r>
          </a:p>
        </p:txBody>
      </p:sp>
      <p:grpSp>
        <p:nvGrpSpPr>
          <p:cNvPr id="18468" name="Group 82"/>
          <p:cNvGrpSpPr>
            <a:grpSpLocks/>
          </p:cNvGrpSpPr>
          <p:nvPr/>
        </p:nvGrpSpPr>
        <p:grpSpPr bwMode="auto">
          <a:xfrm>
            <a:off x="6064250" y="1347788"/>
            <a:ext cx="1262063" cy="1347787"/>
            <a:chOff x="1084" y="711"/>
            <a:chExt cx="2950" cy="2769"/>
          </a:xfrm>
        </p:grpSpPr>
        <p:grpSp>
          <p:nvGrpSpPr>
            <p:cNvPr id="18473" name="Group 83"/>
            <p:cNvGrpSpPr>
              <a:grpSpLocks/>
            </p:cNvGrpSpPr>
            <p:nvPr/>
          </p:nvGrpSpPr>
          <p:grpSpPr bwMode="auto">
            <a:xfrm>
              <a:off x="1084" y="711"/>
              <a:ext cx="2950" cy="2769"/>
              <a:chOff x="2707" y="548"/>
              <a:chExt cx="2950" cy="2769"/>
            </a:xfrm>
          </p:grpSpPr>
          <p:grpSp>
            <p:nvGrpSpPr>
              <p:cNvPr id="18479" name="Group 84"/>
              <p:cNvGrpSpPr>
                <a:grpSpLocks/>
              </p:cNvGrpSpPr>
              <p:nvPr/>
            </p:nvGrpSpPr>
            <p:grpSpPr bwMode="auto">
              <a:xfrm>
                <a:off x="3180" y="1046"/>
                <a:ext cx="2105" cy="1421"/>
                <a:chOff x="578" y="2316"/>
                <a:chExt cx="2105" cy="1421"/>
              </a:xfrm>
            </p:grpSpPr>
            <p:sp>
              <p:nvSpPr>
                <p:cNvPr id="493653" name="Freeform 85" descr="Cork"/>
                <p:cNvSpPr>
                  <a:spLocks/>
                </p:cNvSpPr>
                <p:nvPr/>
              </p:nvSpPr>
              <p:spPr bwMode="auto">
                <a:xfrm>
                  <a:off x="632" y="2317"/>
                  <a:ext cx="2052" cy="254"/>
                </a:xfrm>
                <a:custGeom>
                  <a:avLst/>
                  <a:gdLst>
                    <a:gd name="T0" fmla="*/ 8 w 592"/>
                    <a:gd name="T1" fmla="*/ 90 h 90"/>
                    <a:gd name="T2" fmla="*/ 22 w 592"/>
                    <a:gd name="T3" fmla="*/ 44 h 90"/>
                    <a:gd name="T4" fmla="*/ 34 w 592"/>
                    <a:gd name="T5" fmla="*/ 36 h 90"/>
                    <a:gd name="T6" fmla="*/ 46 w 592"/>
                    <a:gd name="T7" fmla="*/ 32 h 90"/>
                    <a:gd name="T8" fmla="*/ 112 w 592"/>
                    <a:gd name="T9" fmla="*/ 34 h 90"/>
                    <a:gd name="T10" fmla="*/ 152 w 592"/>
                    <a:gd name="T11" fmla="*/ 40 h 90"/>
                    <a:gd name="T12" fmla="*/ 170 w 592"/>
                    <a:gd name="T13" fmla="*/ 46 h 90"/>
                    <a:gd name="T14" fmla="*/ 238 w 592"/>
                    <a:gd name="T15" fmla="*/ 52 h 90"/>
                    <a:gd name="T16" fmla="*/ 338 w 592"/>
                    <a:gd name="T17" fmla="*/ 44 h 90"/>
                    <a:gd name="T18" fmla="*/ 472 w 592"/>
                    <a:gd name="T19" fmla="*/ 16 h 90"/>
                    <a:gd name="T20" fmla="*/ 520 w 592"/>
                    <a:gd name="T21" fmla="*/ 0 h 90"/>
                    <a:gd name="T22" fmla="*/ 572 w 592"/>
                    <a:gd name="T23" fmla="*/ 2 h 90"/>
                    <a:gd name="T24" fmla="*/ 590 w 592"/>
                    <a:gd name="T25" fmla="*/ 30 h 90"/>
                    <a:gd name="T26" fmla="*/ 592 w 592"/>
                    <a:gd name="T27" fmla="*/ 36 h 90"/>
                    <a:gd name="T28" fmla="*/ 582 w 592"/>
                    <a:gd name="T29" fmla="*/ 60 h 90"/>
                    <a:gd name="T30" fmla="*/ 584 w 592"/>
                    <a:gd name="T31" fmla="*/ 66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2"/>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pPr>
                    <a:defRPr/>
                  </a:pPr>
                  <a:endParaRPr lang="en-US">
                    <a:ea typeface="+mn-ea"/>
                  </a:endParaRPr>
                </a:p>
              </p:txBody>
            </p:sp>
            <p:sp>
              <p:nvSpPr>
                <p:cNvPr id="493654" name="Freeform 86" descr="Cork"/>
                <p:cNvSpPr>
                  <a:spLocks/>
                </p:cNvSpPr>
                <p:nvPr/>
              </p:nvSpPr>
              <p:spPr bwMode="auto">
                <a:xfrm>
                  <a:off x="573" y="2506"/>
                  <a:ext cx="2082" cy="1230"/>
                </a:xfrm>
                <a:custGeom>
                  <a:avLst/>
                  <a:gdLst>
                    <a:gd name="T0" fmla="*/ 599 w 599"/>
                    <a:gd name="T1" fmla="*/ 0 h 432"/>
                    <a:gd name="T2" fmla="*/ 595 w 599"/>
                    <a:gd name="T3" fmla="*/ 6 h 432"/>
                    <a:gd name="T4" fmla="*/ 589 w 599"/>
                    <a:gd name="T5" fmla="*/ 10 h 432"/>
                    <a:gd name="T6" fmla="*/ 585 w 599"/>
                    <a:gd name="T7" fmla="*/ 24 h 432"/>
                    <a:gd name="T8" fmla="*/ 557 w 599"/>
                    <a:gd name="T9" fmla="*/ 92 h 432"/>
                    <a:gd name="T10" fmla="*/ 525 w 599"/>
                    <a:gd name="T11" fmla="*/ 208 h 432"/>
                    <a:gd name="T12" fmla="*/ 515 w 599"/>
                    <a:gd name="T13" fmla="*/ 266 h 432"/>
                    <a:gd name="T14" fmla="*/ 505 w 599"/>
                    <a:gd name="T15" fmla="*/ 350 h 432"/>
                    <a:gd name="T16" fmla="*/ 495 w 599"/>
                    <a:gd name="T17" fmla="*/ 402 h 432"/>
                    <a:gd name="T18" fmla="*/ 461 w 599"/>
                    <a:gd name="T19" fmla="*/ 422 h 432"/>
                    <a:gd name="T20" fmla="*/ 433 w 599"/>
                    <a:gd name="T21" fmla="*/ 414 h 432"/>
                    <a:gd name="T22" fmla="*/ 421 w 599"/>
                    <a:gd name="T23" fmla="*/ 410 h 432"/>
                    <a:gd name="T24" fmla="*/ 425 w 599"/>
                    <a:gd name="T25" fmla="*/ 352 h 432"/>
                    <a:gd name="T26" fmla="*/ 431 w 599"/>
                    <a:gd name="T27" fmla="*/ 338 h 432"/>
                    <a:gd name="T28" fmla="*/ 405 w 599"/>
                    <a:gd name="T29" fmla="*/ 328 h 432"/>
                    <a:gd name="T30" fmla="*/ 347 w 599"/>
                    <a:gd name="T31" fmla="*/ 316 h 432"/>
                    <a:gd name="T32" fmla="*/ 113 w 599"/>
                    <a:gd name="T33" fmla="*/ 360 h 432"/>
                    <a:gd name="T34" fmla="*/ 103 w 599"/>
                    <a:gd name="T35" fmla="*/ 368 h 432"/>
                    <a:gd name="T36" fmla="*/ 87 w 599"/>
                    <a:gd name="T37" fmla="*/ 392 h 432"/>
                    <a:gd name="T38" fmla="*/ 53 w 599"/>
                    <a:gd name="T39" fmla="*/ 432 h 432"/>
                    <a:gd name="T40" fmla="*/ 29 w 599"/>
                    <a:gd name="T41" fmla="*/ 422 h 432"/>
                    <a:gd name="T42" fmla="*/ 17 w 599"/>
                    <a:gd name="T43" fmla="*/ 414 h 432"/>
                    <a:gd name="T44" fmla="*/ 7 w 599"/>
                    <a:gd name="T45" fmla="*/ 398 h 432"/>
                    <a:gd name="T46" fmla="*/ 11 w 599"/>
                    <a:gd name="T47" fmla="*/ 372 h 432"/>
                    <a:gd name="T48" fmla="*/ 17 w 599"/>
                    <a:gd name="T49" fmla="*/ 334 h 432"/>
                    <a:gd name="T50" fmla="*/ 27 w 599"/>
                    <a:gd name="T51" fmla="*/ 262 h 432"/>
                    <a:gd name="T52" fmla="*/ 29 w 599"/>
                    <a:gd name="T53" fmla="*/ 188 h 432"/>
                    <a:gd name="T54" fmla="*/ 31 w 599"/>
                    <a:gd name="T55" fmla="*/ 126 h 432"/>
                    <a:gd name="T56" fmla="*/ 29 w 599"/>
                    <a:gd name="T57" fmla="*/ 82 h 432"/>
                    <a:gd name="T58" fmla="*/ 21 w 599"/>
                    <a:gd name="T59" fmla="*/ 30 h 432"/>
                    <a:gd name="T60" fmla="*/ 19 w 599"/>
                    <a:gd name="T61" fmla="*/ 14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2"/>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pPr>
                    <a:defRPr/>
                  </a:pPr>
                  <a:endParaRPr lang="en-US">
                    <a:ea typeface="+mn-ea"/>
                  </a:endParaRPr>
                </a:p>
              </p:txBody>
            </p:sp>
          </p:grpSp>
          <p:pic>
            <p:nvPicPr>
              <p:cNvPr id="18480" name="Picture 87"/>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grpSp>
        <p:sp>
          <p:nvSpPr>
            <p:cNvPr id="493656" name="Freeform 88"/>
            <p:cNvSpPr>
              <a:spLocks/>
            </p:cNvSpPr>
            <p:nvPr/>
          </p:nvSpPr>
          <p:spPr bwMode="auto">
            <a:xfrm>
              <a:off x="1615" y="2648"/>
              <a:ext cx="89" cy="277"/>
            </a:xfrm>
            <a:custGeom>
              <a:avLst/>
              <a:gdLst/>
              <a:ahLst/>
              <a:cxnLst>
                <a:cxn ang="0">
                  <a:pos x="72" y="153"/>
                </a:cxn>
                <a:cxn ang="0">
                  <a:pos x="64" y="69"/>
                </a:cxn>
                <a:cxn ang="0">
                  <a:pos x="47" y="43"/>
                </a:cxn>
                <a:cxn ang="0">
                  <a:pos x="55" y="69"/>
                </a:cxn>
                <a:cxn ang="0">
                  <a:pos x="64" y="27"/>
                </a:cxn>
                <a:cxn ang="0">
                  <a:pos x="38" y="10"/>
                </a:cxn>
                <a:cxn ang="0">
                  <a:pos x="38" y="43"/>
                </a:cxn>
                <a:cxn ang="0">
                  <a:pos x="47" y="187"/>
                </a:cxn>
                <a:cxn ang="0">
                  <a:pos x="30" y="161"/>
                </a:cxn>
                <a:cxn ang="0">
                  <a:pos x="38" y="128"/>
                </a:cxn>
                <a:cxn ang="0">
                  <a:pos x="47" y="161"/>
                </a:cxn>
                <a:cxn ang="0">
                  <a:pos x="38" y="102"/>
                </a:cxn>
                <a:cxn ang="0">
                  <a:pos x="47" y="153"/>
                </a:cxn>
                <a:cxn ang="0">
                  <a:pos x="38" y="119"/>
                </a:cxn>
                <a:cxn ang="0">
                  <a:pos x="47" y="144"/>
                </a:cxn>
                <a:cxn ang="0">
                  <a:pos x="55" y="170"/>
                </a:cxn>
                <a:cxn ang="0">
                  <a:pos x="72" y="203"/>
                </a:cxn>
                <a:cxn ang="0">
                  <a:pos x="80" y="229"/>
                </a:cxn>
                <a:cxn ang="0">
                  <a:pos x="72" y="279"/>
                </a:cxn>
                <a:cxn ang="0">
                  <a:pos x="64" y="271"/>
                </a:cxn>
                <a:cxn ang="0">
                  <a:pos x="55" y="313"/>
                </a:cxn>
                <a:cxn ang="0">
                  <a:pos x="38" y="288"/>
                </a:cxn>
                <a:cxn ang="0">
                  <a:pos x="30" y="203"/>
                </a:cxn>
                <a:cxn ang="0">
                  <a:pos x="22" y="246"/>
                </a:cxn>
                <a:cxn ang="0">
                  <a:pos x="5" y="212"/>
                </a:cxn>
                <a:cxn ang="0">
                  <a:pos x="38" y="144"/>
                </a:cxn>
                <a:cxn ang="0">
                  <a:pos x="64" y="170"/>
                </a:cxn>
                <a:cxn ang="0">
                  <a:pos x="72" y="220"/>
                </a:cxn>
                <a:cxn ang="0">
                  <a:pos x="64" y="187"/>
                </a:cxn>
                <a:cxn ang="0">
                  <a:pos x="64" y="10"/>
                </a:cxn>
                <a:cxn ang="0">
                  <a:pos x="47" y="35"/>
                </a:cxn>
                <a:cxn ang="0">
                  <a:pos x="22" y="43"/>
                </a:cxn>
                <a:cxn ang="0">
                  <a:pos x="38" y="94"/>
                </a:cxn>
                <a:cxn ang="0">
                  <a:pos x="55" y="136"/>
                </a:cxn>
                <a:cxn ang="0">
                  <a:pos x="72" y="153"/>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w="12700" cap="flat" cmpd="sng">
              <a:noFill/>
              <a:prstDash val="solid"/>
              <a:round/>
              <a:headEnd/>
              <a:tailEnd/>
            </a:ln>
            <a:effectLst/>
          </p:spPr>
          <p:txBody>
            <a:bodyPr wrap="none" anchor="ctr"/>
            <a:lstStyle/>
            <a:p>
              <a:pPr>
                <a:defRPr/>
              </a:pPr>
              <a:endParaRPr lang="en-US">
                <a:ea typeface="+mn-ea"/>
              </a:endParaRPr>
            </a:p>
          </p:txBody>
        </p:sp>
        <p:sp>
          <p:nvSpPr>
            <p:cNvPr id="493657" name="Freeform 89"/>
            <p:cNvSpPr>
              <a:spLocks/>
            </p:cNvSpPr>
            <p:nvPr/>
          </p:nvSpPr>
          <p:spPr bwMode="auto">
            <a:xfrm>
              <a:off x="1633" y="2648"/>
              <a:ext cx="111" cy="307"/>
            </a:xfrm>
            <a:custGeom>
              <a:avLst/>
              <a:gdLst/>
              <a:ahLst/>
              <a:cxnLst>
                <a:cxn ang="0">
                  <a:pos x="1" y="0"/>
                </a:cxn>
                <a:cxn ang="0">
                  <a:pos x="92" y="5"/>
                </a:cxn>
                <a:cxn ang="0">
                  <a:pos x="73" y="29"/>
                </a:cxn>
                <a:cxn ang="0">
                  <a:pos x="84" y="61"/>
                </a:cxn>
                <a:cxn ang="0">
                  <a:pos x="84" y="146"/>
                </a:cxn>
                <a:cxn ang="0">
                  <a:pos x="97" y="168"/>
                </a:cxn>
                <a:cxn ang="0">
                  <a:pos x="97" y="240"/>
                </a:cxn>
                <a:cxn ang="0">
                  <a:pos x="84" y="336"/>
                </a:cxn>
                <a:cxn ang="0">
                  <a:pos x="68" y="354"/>
                </a:cxn>
                <a:cxn ang="0">
                  <a:pos x="14" y="320"/>
                </a:cxn>
                <a:cxn ang="0">
                  <a:pos x="12" y="282"/>
                </a:cxn>
                <a:cxn ang="0">
                  <a:pos x="14" y="245"/>
                </a:cxn>
                <a:cxn ang="0">
                  <a:pos x="9" y="98"/>
                </a:cxn>
                <a:cxn ang="0">
                  <a:pos x="20" y="45"/>
                </a:cxn>
                <a:cxn ang="0">
                  <a:pos x="6" y="13"/>
                </a:cxn>
                <a:cxn ang="0">
                  <a:pos x="1" y="0"/>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w="12700" cap="flat" cmpd="sng">
              <a:noFill/>
              <a:prstDash val="solid"/>
              <a:round/>
              <a:headEnd/>
              <a:tailEnd/>
            </a:ln>
            <a:effectLst/>
          </p:spPr>
          <p:txBody>
            <a:bodyPr wrap="none" anchor="ctr"/>
            <a:lstStyle/>
            <a:p>
              <a:pPr>
                <a:defRPr/>
              </a:pPr>
              <a:endParaRPr lang="en-US">
                <a:ea typeface="+mn-ea"/>
              </a:endParaRPr>
            </a:p>
          </p:txBody>
        </p:sp>
        <p:sp>
          <p:nvSpPr>
            <p:cNvPr id="493658" name="Freeform 90"/>
            <p:cNvSpPr>
              <a:spLocks/>
            </p:cNvSpPr>
            <p:nvPr/>
          </p:nvSpPr>
          <p:spPr bwMode="auto">
            <a:xfrm>
              <a:off x="3010" y="2583"/>
              <a:ext cx="152" cy="329"/>
            </a:xfrm>
            <a:custGeom>
              <a:avLst/>
              <a:gdLst/>
              <a:ahLst/>
              <a:cxnLst>
                <a:cxn ang="0">
                  <a:pos x="141" y="20"/>
                </a:cxn>
                <a:cxn ang="0">
                  <a:pos x="133" y="103"/>
                </a:cxn>
                <a:cxn ang="0">
                  <a:pos x="125" y="130"/>
                </a:cxn>
                <a:cxn ang="0">
                  <a:pos x="122" y="140"/>
                </a:cxn>
                <a:cxn ang="0">
                  <a:pos x="104" y="244"/>
                </a:cxn>
                <a:cxn ang="0">
                  <a:pos x="82" y="314"/>
                </a:cxn>
                <a:cxn ang="0">
                  <a:pos x="66" y="362"/>
                </a:cxn>
                <a:cxn ang="0">
                  <a:pos x="56" y="364"/>
                </a:cxn>
                <a:cxn ang="0">
                  <a:pos x="18" y="370"/>
                </a:cxn>
                <a:cxn ang="0">
                  <a:pos x="2" y="351"/>
                </a:cxn>
                <a:cxn ang="0">
                  <a:pos x="5" y="316"/>
                </a:cxn>
                <a:cxn ang="0">
                  <a:pos x="8" y="220"/>
                </a:cxn>
                <a:cxn ang="0">
                  <a:pos x="21" y="199"/>
                </a:cxn>
                <a:cxn ang="0">
                  <a:pos x="34" y="106"/>
                </a:cxn>
                <a:cxn ang="0">
                  <a:pos x="42" y="74"/>
                </a:cxn>
                <a:cxn ang="0">
                  <a:pos x="80" y="18"/>
                </a:cxn>
                <a:cxn ang="0">
                  <a:pos x="122" y="18"/>
                </a:cxn>
                <a:cxn ang="0">
                  <a:pos x="141" y="20"/>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w="12700" cap="flat" cmpd="sng">
              <a:noFill/>
              <a:prstDash val="solid"/>
              <a:round/>
              <a:headEnd/>
              <a:tailEnd/>
            </a:ln>
            <a:effectLst/>
          </p:spPr>
          <p:txBody>
            <a:bodyPr wrap="none" anchor="ctr"/>
            <a:lstStyle/>
            <a:p>
              <a:pPr>
                <a:defRPr/>
              </a:pPr>
              <a:endParaRPr lang="en-US">
                <a:ea typeface="+mn-ea"/>
              </a:endParaRPr>
            </a:p>
          </p:txBody>
        </p:sp>
        <p:sp>
          <p:nvSpPr>
            <p:cNvPr id="493659" name="Freeform 91"/>
            <p:cNvSpPr>
              <a:spLocks/>
            </p:cNvSpPr>
            <p:nvPr/>
          </p:nvSpPr>
          <p:spPr bwMode="auto">
            <a:xfrm>
              <a:off x="1715" y="1021"/>
              <a:ext cx="96" cy="440"/>
            </a:xfrm>
            <a:custGeom>
              <a:avLst/>
              <a:gdLst/>
              <a:ahLst/>
              <a:cxnLst>
                <a:cxn ang="0">
                  <a:pos x="26" y="486"/>
                </a:cxn>
                <a:cxn ang="0">
                  <a:pos x="61" y="494"/>
                </a:cxn>
                <a:cxn ang="0">
                  <a:pos x="72" y="451"/>
                </a:cxn>
                <a:cxn ang="0">
                  <a:pos x="72" y="323"/>
                </a:cxn>
                <a:cxn ang="0">
                  <a:pos x="88" y="214"/>
                </a:cxn>
                <a:cxn ang="0">
                  <a:pos x="96" y="174"/>
                </a:cxn>
                <a:cxn ang="0">
                  <a:pos x="88" y="51"/>
                </a:cxn>
                <a:cxn ang="0">
                  <a:pos x="77" y="6"/>
                </a:cxn>
                <a:cxn ang="0">
                  <a:pos x="29" y="25"/>
                </a:cxn>
                <a:cxn ang="0">
                  <a:pos x="26" y="121"/>
                </a:cxn>
                <a:cxn ang="0">
                  <a:pos x="32" y="363"/>
                </a:cxn>
                <a:cxn ang="0">
                  <a:pos x="40" y="406"/>
                </a:cxn>
                <a:cxn ang="0">
                  <a:pos x="24" y="473"/>
                </a:cxn>
                <a:cxn ang="0">
                  <a:pos x="26" y="486"/>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w="12700" cap="flat" cmpd="sng">
              <a:noFill/>
              <a:prstDash val="solid"/>
              <a:round/>
              <a:headEnd/>
              <a:tailEnd/>
            </a:ln>
            <a:effectLst/>
          </p:spPr>
          <p:txBody>
            <a:bodyPr wrap="none" anchor="ctr"/>
            <a:lstStyle/>
            <a:p>
              <a:pPr>
                <a:defRPr/>
              </a:pPr>
              <a:endParaRPr lang="en-US">
                <a:ea typeface="+mn-ea"/>
              </a:endParaRPr>
            </a:p>
          </p:txBody>
        </p:sp>
        <p:sp>
          <p:nvSpPr>
            <p:cNvPr id="493660" name="Freeform 92"/>
            <p:cNvSpPr>
              <a:spLocks/>
            </p:cNvSpPr>
            <p:nvPr/>
          </p:nvSpPr>
          <p:spPr bwMode="auto">
            <a:xfrm>
              <a:off x="3429" y="1008"/>
              <a:ext cx="160" cy="359"/>
            </a:xfrm>
            <a:custGeom>
              <a:avLst/>
              <a:gdLst/>
              <a:ahLst/>
              <a:cxnLst>
                <a:cxn ang="0">
                  <a:pos x="5" y="381"/>
                </a:cxn>
                <a:cxn ang="0">
                  <a:pos x="40" y="410"/>
                </a:cxn>
                <a:cxn ang="0">
                  <a:pos x="80" y="402"/>
                </a:cxn>
                <a:cxn ang="0">
                  <a:pos x="93" y="362"/>
                </a:cxn>
                <a:cxn ang="0">
                  <a:pos x="114" y="280"/>
                </a:cxn>
                <a:cxn ang="0">
                  <a:pos x="128" y="216"/>
                </a:cxn>
                <a:cxn ang="0">
                  <a:pos x="136" y="192"/>
                </a:cxn>
                <a:cxn ang="0">
                  <a:pos x="138" y="117"/>
                </a:cxn>
                <a:cxn ang="0">
                  <a:pos x="144" y="101"/>
                </a:cxn>
                <a:cxn ang="0">
                  <a:pos x="146" y="48"/>
                </a:cxn>
                <a:cxn ang="0">
                  <a:pos x="130" y="0"/>
                </a:cxn>
                <a:cxn ang="0">
                  <a:pos x="93" y="13"/>
                </a:cxn>
                <a:cxn ang="0">
                  <a:pos x="77" y="53"/>
                </a:cxn>
                <a:cxn ang="0">
                  <a:pos x="66" y="138"/>
                </a:cxn>
                <a:cxn ang="0">
                  <a:pos x="58" y="162"/>
                </a:cxn>
                <a:cxn ang="0">
                  <a:pos x="42" y="216"/>
                </a:cxn>
                <a:cxn ang="0">
                  <a:pos x="40" y="226"/>
                </a:cxn>
                <a:cxn ang="0">
                  <a:pos x="34" y="232"/>
                </a:cxn>
                <a:cxn ang="0">
                  <a:pos x="32" y="250"/>
                </a:cxn>
                <a:cxn ang="0">
                  <a:pos x="29" y="258"/>
                </a:cxn>
                <a:cxn ang="0">
                  <a:pos x="16" y="349"/>
                </a:cxn>
                <a:cxn ang="0">
                  <a:pos x="10" y="381"/>
                </a:cxn>
                <a:cxn ang="0">
                  <a:pos x="2" y="386"/>
                </a:cxn>
                <a:cxn ang="0">
                  <a:pos x="5" y="381"/>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w="12700" cap="flat" cmpd="sng">
              <a:noFill/>
              <a:prstDash val="solid"/>
              <a:round/>
              <a:headEnd/>
              <a:tailEnd/>
            </a:ln>
            <a:effectLst/>
          </p:spPr>
          <p:txBody>
            <a:bodyPr wrap="none" anchor="ctr"/>
            <a:lstStyle/>
            <a:p>
              <a:pPr>
                <a:defRPr/>
              </a:pPr>
              <a:endParaRPr lang="en-US">
                <a:ea typeface="+mn-ea"/>
              </a:endParaRPr>
            </a:p>
          </p:txBody>
        </p:sp>
      </p:grpSp>
      <p:sp>
        <p:nvSpPr>
          <p:cNvPr id="50" name="Oval 52"/>
          <p:cNvSpPr>
            <a:spLocks noChangeArrowheads="1"/>
          </p:cNvSpPr>
          <p:nvPr/>
        </p:nvSpPr>
        <p:spPr bwMode="auto">
          <a:xfrm>
            <a:off x="3271838" y="1473200"/>
            <a:ext cx="2773362" cy="820738"/>
          </a:xfrm>
          <a:prstGeom prst="ellipse">
            <a:avLst/>
          </a:prstGeom>
          <a:noFill/>
          <a:ln w="76200">
            <a:solidFill>
              <a:srgbClr val="FF0000"/>
            </a:solidFill>
            <a:round/>
            <a:headEnd/>
            <a:tailEnd/>
          </a:ln>
          <a:effectLst>
            <a:outerShdw dist="107763" dir="2700000" algn="ctr" rotWithShape="0">
              <a:schemeClr val="bg2"/>
            </a:outerShdw>
          </a:effectLst>
        </p:spPr>
        <p:txBody>
          <a:bodyPr wrap="none" anchor="ctr"/>
          <a:lstStyle/>
          <a:p>
            <a:pPr>
              <a:defRPr/>
            </a:pPr>
            <a:endParaRPr lang="en-US">
              <a:ea typeface="+mn-ea"/>
            </a:endParaRPr>
          </a:p>
        </p:txBody>
      </p:sp>
      <p:sp>
        <p:nvSpPr>
          <p:cNvPr id="51" name="Rectangle 50"/>
          <p:cNvSpPr>
            <a:spLocks noChangeArrowheads="1"/>
          </p:cNvSpPr>
          <p:nvPr/>
        </p:nvSpPr>
        <p:spPr bwMode="auto">
          <a:xfrm>
            <a:off x="2157413" y="5324475"/>
            <a:ext cx="5372100" cy="644525"/>
          </a:xfrm>
          <a:prstGeom prst="rect">
            <a:avLst/>
          </a:prstGeom>
          <a:noFill/>
          <a:ln w="12700">
            <a:noFill/>
            <a:miter lim="800000"/>
            <a:headEnd/>
            <a:tailEnd/>
          </a:ln>
          <a:effectLst>
            <a:outerShdw dist="63500" dir="3187806" algn="ctr" rotWithShape="0">
              <a:schemeClr val="bg2"/>
            </a:outerShdw>
          </a:effectLst>
        </p:spPr>
        <p:txBody>
          <a:bodyPr wrap="none" lIns="90487" tIns="44450" rIns="90487" bIns="44450">
            <a:spAutoFit/>
          </a:bodyPr>
          <a:lstStyle/>
          <a:p>
            <a:r>
              <a:rPr lang="en-US" sz="3600" i="1">
                <a:solidFill>
                  <a:srgbClr val="FAFD00"/>
                </a:solidFill>
                <a:effectLst/>
                <a:latin typeface="Times" charset="0"/>
              </a:rPr>
              <a:t>Từ Sáng Thế Ký 12 trở đi</a:t>
            </a:r>
          </a:p>
        </p:txBody>
      </p:sp>
      <p:sp>
        <p:nvSpPr>
          <p:cNvPr id="52" name="Rectangle 2"/>
          <p:cNvSpPr>
            <a:spLocks noChangeArrowheads="1"/>
          </p:cNvSpPr>
          <p:nvPr/>
        </p:nvSpPr>
        <p:spPr bwMode="auto">
          <a:xfrm>
            <a:off x="447675" y="1765300"/>
            <a:ext cx="2903538" cy="2058988"/>
          </a:xfrm>
          <a:prstGeom prst="rect">
            <a:avLst/>
          </a:prstGeom>
          <a:noFill/>
          <a:ln w="12700">
            <a:noFill/>
            <a:miter lim="800000"/>
            <a:headEnd/>
            <a:tailEnd/>
          </a:ln>
          <a:effectLst>
            <a:outerShdw dist="71842" dir="2700000" algn="ctr" rotWithShape="0">
              <a:schemeClr val="bg2"/>
            </a:outerShdw>
          </a:effectLst>
        </p:spPr>
        <p:txBody>
          <a:bodyPr lIns="90487" tIns="44450" rIns="90487" bIns="44450">
            <a:spAutoFit/>
          </a:bodyPr>
          <a:lstStyle/>
          <a:p>
            <a:r>
              <a:rPr lang="en-US" sz="3200">
                <a:solidFill>
                  <a:srgbClr val="FAFD00"/>
                </a:solidFill>
                <a:effectLst/>
                <a:latin typeface="Times" charset="0"/>
              </a:rPr>
              <a:t>NGƯỜI </a:t>
            </a:r>
            <a:r>
              <a:rPr lang="en-US" sz="3200">
                <a:solidFill>
                  <a:schemeClr val="tx1"/>
                </a:solidFill>
                <a:effectLst/>
                <a:latin typeface="Times" charset="0"/>
              </a:rPr>
              <a:t>THỨ NHẤT</a:t>
            </a:r>
          </a:p>
          <a:p>
            <a:r>
              <a:rPr lang="en-US" sz="3200">
                <a:solidFill>
                  <a:srgbClr val="FAFD00"/>
                </a:solidFill>
                <a:effectLst/>
                <a:latin typeface="Times" charset="0"/>
              </a:rPr>
              <a:t>của </a:t>
            </a:r>
            <a:r>
              <a:rPr lang="en-US" sz="3200">
                <a:solidFill>
                  <a:schemeClr val="tx1"/>
                </a:solidFill>
                <a:effectLst/>
                <a:latin typeface="Times" charset="0"/>
              </a:rPr>
              <a:t>4 NHÂN VẬT </a:t>
            </a:r>
            <a:r>
              <a:rPr lang="en-US" sz="3200">
                <a:solidFill>
                  <a:srgbClr val="FAFD00"/>
                </a:solidFill>
                <a:effectLst/>
                <a:latin typeface="Times" charset="0"/>
              </a:rPr>
              <a:t>là:</a:t>
            </a:r>
          </a:p>
        </p:txBody>
      </p:sp>
      <p:sp>
        <p:nvSpPr>
          <p:cNvPr id="53" name="Text Box 9"/>
          <p:cNvSpPr txBox="1">
            <a:spLocks noChangeArrowheads="1"/>
          </p:cNvSpPr>
          <p:nvPr/>
        </p:nvSpPr>
        <p:spPr bwMode="auto">
          <a:xfrm>
            <a:off x="6977063" y="6284913"/>
            <a:ext cx="2087562" cy="260350"/>
          </a:xfrm>
          <a:prstGeom prst="rect">
            <a:avLst/>
          </a:prstGeom>
          <a:noFill/>
          <a:ln w="12700">
            <a:noFill/>
            <a:miter lim="800000"/>
            <a:headEnd/>
            <a:tailEnd/>
          </a:ln>
        </p:spPr>
        <p:txBody>
          <a:bodyPr wrap="none" anchor="ctr">
            <a:spAutoFit/>
          </a:bodyPr>
          <a:lstStyle>
            <a:lvl1pPr>
              <a:defRPr sz="2800">
                <a:solidFill>
                  <a:srgbClr val="00DFCA"/>
                </a:solidFill>
                <a:latin typeface="Comic Sans MS" charset="0"/>
                <a:ea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1100" b="1">
                <a:solidFill>
                  <a:schemeClr val="tx1"/>
                </a:solidFill>
                <a:effectLst>
                  <a:outerShdw blurRad="38100" dist="38100" dir="2700000" algn="tl">
                    <a:srgbClr val="000000"/>
                  </a:outerShdw>
                </a:effectLst>
                <a:latin typeface="Arial" charset="0"/>
                <a:cs typeface="Arial" charset="0"/>
              </a:rPr>
              <a:t>Sổ Tay Hướng Dẫn, tr. 19-24</a:t>
            </a: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afterEffect">
                                  <p:stCondLst>
                                    <p:cond delay="0"/>
                                  </p:stCondLst>
                                  <p:childTnLst>
                                    <p:set>
                                      <p:cBhvr>
                                        <p:cTn id="6" dur="1" fill="hold">
                                          <p:stCondLst>
                                            <p:cond delay="0"/>
                                          </p:stCondLst>
                                        </p:cTn>
                                        <p:tgtEl>
                                          <p:spTgt spid="493595"/>
                                        </p:tgtEl>
                                        <p:attrNameLst>
                                          <p:attrName>style.visibility</p:attrName>
                                        </p:attrNameLst>
                                      </p:cBhvr>
                                      <p:to>
                                        <p:strVal val="visible"/>
                                      </p:to>
                                    </p:set>
                                    <p:anim calcmode="lin" valueType="num">
                                      <p:cBhvr>
                                        <p:cTn id="7" dur="500" fill="hold"/>
                                        <p:tgtEl>
                                          <p:spTgt spid="493595"/>
                                        </p:tgtEl>
                                        <p:attrNameLst>
                                          <p:attrName>ppt_x</p:attrName>
                                        </p:attrNameLst>
                                      </p:cBhvr>
                                      <p:tavLst>
                                        <p:tav tm="0">
                                          <p:val>
                                            <p:strVal val="#ppt_x-#ppt_w/2"/>
                                          </p:val>
                                        </p:tav>
                                        <p:tav tm="100000">
                                          <p:val>
                                            <p:strVal val="#ppt_x"/>
                                          </p:val>
                                        </p:tav>
                                      </p:tavLst>
                                    </p:anim>
                                    <p:anim calcmode="lin" valueType="num">
                                      <p:cBhvr>
                                        <p:cTn id="8" dur="500" fill="hold"/>
                                        <p:tgtEl>
                                          <p:spTgt spid="493595"/>
                                        </p:tgtEl>
                                        <p:attrNameLst>
                                          <p:attrName>ppt_y</p:attrName>
                                        </p:attrNameLst>
                                      </p:cBhvr>
                                      <p:tavLst>
                                        <p:tav tm="0">
                                          <p:val>
                                            <p:strVal val="#ppt_y"/>
                                          </p:val>
                                        </p:tav>
                                        <p:tav tm="100000">
                                          <p:val>
                                            <p:strVal val="#ppt_y"/>
                                          </p:val>
                                        </p:tav>
                                      </p:tavLst>
                                    </p:anim>
                                    <p:anim calcmode="lin" valueType="num">
                                      <p:cBhvr>
                                        <p:cTn id="9" dur="500" fill="hold"/>
                                        <p:tgtEl>
                                          <p:spTgt spid="493595"/>
                                        </p:tgtEl>
                                        <p:attrNameLst>
                                          <p:attrName>ppt_w</p:attrName>
                                        </p:attrNameLst>
                                      </p:cBhvr>
                                      <p:tavLst>
                                        <p:tav tm="0">
                                          <p:val>
                                            <p:fltVal val="0"/>
                                          </p:val>
                                        </p:tav>
                                        <p:tav tm="100000">
                                          <p:val>
                                            <p:strVal val="#ppt_w"/>
                                          </p:val>
                                        </p:tav>
                                      </p:tavLst>
                                    </p:anim>
                                    <p:anim calcmode="lin" valueType="num">
                                      <p:cBhvr>
                                        <p:cTn id="10" dur="500" fill="hold"/>
                                        <p:tgtEl>
                                          <p:spTgt spid="493595"/>
                                        </p:tgtEl>
                                        <p:attrNameLst>
                                          <p:attrName>ppt_h</p:attrName>
                                        </p:attrNameLst>
                                      </p:cBhvr>
                                      <p:tavLst>
                                        <p:tav tm="0">
                                          <p:val>
                                            <p:strVal val="#ppt_h"/>
                                          </p:val>
                                        </p:tav>
                                        <p:tav tm="100000">
                                          <p:val>
                                            <p:strVal val="#ppt_h"/>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dissolve">
                                      <p:cBhvr>
                                        <p:cTn id="15"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3595" grpId="0" autoUpdateAnimBg="0"/>
      <p:bldP spid="5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8" name="Rectangle 2"/>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a:effectLst/>
        </p:spPr>
        <p:txBody>
          <a:bodyPr wrap="none" anchor="ctr"/>
          <a:lstStyle/>
          <a:p>
            <a:pPr>
              <a:defRPr/>
            </a:pPr>
            <a:endParaRPr lang="en-US">
              <a:ea typeface="+mn-ea"/>
            </a:endParaRPr>
          </a:p>
        </p:txBody>
      </p:sp>
      <p:sp>
        <p:nvSpPr>
          <p:cNvPr id="19459" name="Rectangle 3"/>
          <p:cNvSpPr>
            <a:spLocks noChangeArrowheads="1"/>
          </p:cNvSpPr>
          <p:nvPr/>
        </p:nvSpPr>
        <p:spPr bwMode="auto">
          <a:xfrm>
            <a:off x="3338513" y="968375"/>
            <a:ext cx="1387475" cy="363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l"/>
            <a:r>
              <a:rPr lang="en-US" sz="1800" b="1">
                <a:solidFill>
                  <a:schemeClr val="accent2"/>
                </a:solidFill>
                <a:effectLst/>
                <a:latin typeface="Times" charset="0"/>
              </a:rPr>
              <a:t>ABRAHAM</a:t>
            </a:r>
          </a:p>
        </p:txBody>
      </p:sp>
      <p:sp>
        <p:nvSpPr>
          <p:cNvPr id="311300" name="Rectangle 4"/>
          <p:cNvSpPr>
            <a:spLocks noChangeArrowheads="1"/>
          </p:cNvSpPr>
          <p:nvPr/>
        </p:nvSpPr>
        <p:spPr bwMode="auto">
          <a:xfrm>
            <a:off x="3130550" y="1377950"/>
            <a:ext cx="2882900" cy="3111500"/>
          </a:xfrm>
          <a:prstGeom prst="rect">
            <a:avLst/>
          </a:prstGeom>
          <a:solidFill>
            <a:schemeClr val="tx2"/>
          </a:solidFill>
          <a:ln w="12700">
            <a:solidFill>
              <a:schemeClr val="folHlink"/>
            </a:solidFill>
            <a:miter lim="800000"/>
            <a:headEnd/>
            <a:tailEnd/>
          </a:ln>
          <a:effectLst>
            <a:outerShdw dist="107763" dir="2700000" algn="ctr" rotWithShape="0">
              <a:schemeClr val="bg2"/>
            </a:outerShdw>
          </a:effectLst>
        </p:spPr>
        <p:txBody>
          <a:bodyPr wrap="none" anchor="ctr"/>
          <a:lstStyle/>
          <a:p>
            <a:pPr>
              <a:defRPr/>
            </a:pPr>
            <a:endParaRPr lang="en-US">
              <a:ea typeface="+mn-ea"/>
            </a:endParaRPr>
          </a:p>
        </p:txBody>
      </p:sp>
      <p:sp>
        <p:nvSpPr>
          <p:cNvPr id="311301" name="AutoShape 5"/>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a:effectLst/>
        </p:spPr>
        <p:txBody>
          <a:bodyPr wrap="none" anchor="ctr"/>
          <a:lstStyle/>
          <a:p>
            <a:pPr>
              <a:defRPr/>
            </a:pPr>
            <a:endParaRPr lang="en-US">
              <a:ea typeface="+mn-ea"/>
            </a:endParaRPr>
          </a:p>
        </p:txBody>
      </p:sp>
      <p:sp>
        <p:nvSpPr>
          <p:cNvPr id="311302" name="Rectangle 6"/>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a:effectLst/>
        </p:spPr>
        <p:txBody>
          <a:bodyPr wrap="none" anchor="ctr"/>
          <a:lstStyle/>
          <a:p>
            <a:pPr>
              <a:defRPr/>
            </a:pPr>
            <a:endParaRPr lang="en-US">
              <a:ea typeface="+mn-ea"/>
            </a:endParaRPr>
          </a:p>
        </p:txBody>
      </p:sp>
      <p:sp>
        <p:nvSpPr>
          <p:cNvPr id="19463" name="Rectangle 7"/>
          <p:cNvSpPr>
            <a:spLocks noChangeArrowheads="1"/>
          </p:cNvSpPr>
          <p:nvPr/>
        </p:nvSpPr>
        <p:spPr bwMode="auto">
          <a:xfrm>
            <a:off x="3057525" y="938213"/>
            <a:ext cx="1963738" cy="458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l"/>
            <a:r>
              <a:rPr lang="en-US" sz="2400" b="1">
                <a:solidFill>
                  <a:schemeClr val="bg2"/>
                </a:solidFill>
                <a:effectLst/>
                <a:latin typeface="Times" charset="0"/>
              </a:rPr>
              <a:t>ÁP-RA-HAM</a:t>
            </a:r>
          </a:p>
        </p:txBody>
      </p:sp>
      <p:sp>
        <p:nvSpPr>
          <p:cNvPr id="311304" name="Line 8"/>
          <p:cNvSpPr>
            <a:spLocks noChangeShapeType="1"/>
          </p:cNvSpPr>
          <p:nvPr/>
        </p:nvSpPr>
        <p:spPr bwMode="auto">
          <a:xfrm>
            <a:off x="3340100" y="2065338"/>
            <a:ext cx="2463800" cy="0"/>
          </a:xfrm>
          <a:prstGeom prst="line">
            <a:avLst/>
          </a:prstGeom>
          <a:noFill/>
          <a:ln w="50800">
            <a:solidFill>
              <a:schemeClr val="bg2"/>
            </a:solidFill>
            <a:round/>
            <a:headEnd/>
            <a:tailEnd/>
          </a:ln>
          <a:effectLst/>
        </p:spPr>
        <p:txBody>
          <a:bodyPr wrap="none" anchor="ctr"/>
          <a:lstStyle/>
          <a:p>
            <a:pPr>
              <a:defRPr/>
            </a:pPr>
            <a:endParaRPr lang="en-US">
              <a:ea typeface="+mn-ea"/>
            </a:endParaRPr>
          </a:p>
        </p:txBody>
      </p:sp>
      <p:sp>
        <p:nvSpPr>
          <p:cNvPr id="311305" name="Line 9"/>
          <p:cNvSpPr>
            <a:spLocks noChangeShapeType="1"/>
          </p:cNvSpPr>
          <p:nvPr/>
        </p:nvSpPr>
        <p:spPr bwMode="auto">
          <a:xfrm>
            <a:off x="3340100" y="3886200"/>
            <a:ext cx="2463800" cy="0"/>
          </a:xfrm>
          <a:prstGeom prst="line">
            <a:avLst/>
          </a:prstGeom>
          <a:noFill/>
          <a:ln w="50800">
            <a:solidFill>
              <a:schemeClr val="bg2"/>
            </a:solidFill>
            <a:round/>
            <a:headEnd/>
            <a:tailEnd/>
          </a:ln>
          <a:effectLst/>
        </p:spPr>
        <p:txBody>
          <a:bodyPr wrap="none" anchor="ctr"/>
          <a:lstStyle/>
          <a:p>
            <a:pPr>
              <a:defRPr/>
            </a:pPr>
            <a:endParaRPr lang="en-US">
              <a:ea typeface="+mn-ea"/>
            </a:endParaRPr>
          </a:p>
        </p:txBody>
      </p:sp>
      <p:sp>
        <p:nvSpPr>
          <p:cNvPr id="19466" name="Rectangle 12"/>
          <p:cNvSpPr>
            <a:spLocks noChangeArrowheads="1"/>
          </p:cNvSpPr>
          <p:nvPr/>
        </p:nvSpPr>
        <p:spPr bwMode="auto">
          <a:xfrm>
            <a:off x="3405188" y="1603375"/>
            <a:ext cx="2605087" cy="515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algn="l"/>
            <a:r>
              <a:rPr lang="en-US" b="1">
                <a:solidFill>
                  <a:schemeClr val="bg2"/>
                </a:solidFill>
                <a:effectLst/>
                <a:latin typeface="Times" charset="0"/>
              </a:rPr>
              <a:t>SỰ KÊU GỌI</a:t>
            </a:r>
          </a:p>
        </p:txBody>
      </p:sp>
      <p:sp>
        <p:nvSpPr>
          <p:cNvPr id="311314" name="Rectangle 18"/>
          <p:cNvSpPr>
            <a:spLocks noChangeArrowheads="1"/>
          </p:cNvSpPr>
          <p:nvPr/>
        </p:nvSpPr>
        <p:spPr bwMode="auto">
          <a:xfrm>
            <a:off x="771525" y="311150"/>
            <a:ext cx="742950" cy="1433513"/>
          </a:xfrm>
          <a:prstGeom prst="rect">
            <a:avLst/>
          </a:prstGeom>
          <a:noFill/>
          <a:ln w="12700">
            <a:noFill/>
            <a:miter lim="800000"/>
            <a:headEnd/>
            <a:tailEnd/>
          </a:ln>
          <a:effectLst>
            <a:outerShdw dist="107763" dir="2700000" algn="ctr" rotWithShape="0">
              <a:schemeClr val="bg2"/>
            </a:outerShdw>
          </a:effectLst>
        </p:spPr>
        <p:txBody>
          <a:bodyPr wrap="none" anchor="ctr"/>
          <a:lstStyle/>
          <a:p>
            <a:pPr>
              <a:defRPr/>
            </a:pPr>
            <a:endParaRPr lang="en-US">
              <a:ea typeface="+mn-ea"/>
            </a:endParaRPr>
          </a:p>
        </p:txBody>
      </p:sp>
      <p:grpSp>
        <p:nvGrpSpPr>
          <p:cNvPr id="19468" name="Group 19"/>
          <p:cNvGrpSpPr>
            <a:grpSpLocks/>
          </p:cNvGrpSpPr>
          <p:nvPr/>
        </p:nvGrpSpPr>
        <p:grpSpPr bwMode="auto">
          <a:xfrm>
            <a:off x="344488" y="2378075"/>
            <a:ext cx="2765425" cy="1446213"/>
            <a:chOff x="217" y="1498"/>
            <a:chExt cx="1742" cy="911"/>
          </a:xfrm>
        </p:grpSpPr>
        <p:sp>
          <p:nvSpPr>
            <p:cNvPr id="311316" name="Rectangle 20"/>
            <p:cNvSpPr>
              <a:spLocks noChangeArrowheads="1"/>
            </p:cNvSpPr>
            <p:nvPr/>
          </p:nvSpPr>
          <p:spPr bwMode="auto">
            <a:xfrm>
              <a:off x="519" y="1546"/>
              <a:ext cx="562" cy="863"/>
            </a:xfrm>
            <a:prstGeom prst="rect">
              <a:avLst/>
            </a:prstGeom>
            <a:noFill/>
            <a:ln w="12700">
              <a:noFill/>
              <a:miter lim="800000"/>
              <a:headEnd/>
              <a:tailEnd/>
            </a:ln>
            <a:effectLst>
              <a:outerShdw dist="107763" dir="2700000" algn="ctr" rotWithShape="0">
                <a:schemeClr val="bg2"/>
              </a:outerShdw>
            </a:effectLst>
          </p:spPr>
          <p:txBody>
            <a:bodyPr wrap="none" lIns="90487" tIns="44450" rIns="90487" bIns="44450">
              <a:spAutoFit/>
            </a:bodyPr>
            <a:lstStyle/>
            <a:p>
              <a:pPr algn="l">
                <a:defRPr/>
              </a:pPr>
              <a:endParaRPr lang="en-US">
                <a:solidFill>
                  <a:schemeClr val="tx2"/>
                </a:solidFill>
                <a:effectLst/>
                <a:latin typeface="Times" charset="0"/>
                <a:ea typeface="+mn-ea"/>
              </a:endParaRPr>
            </a:p>
            <a:p>
              <a:pPr algn="l">
                <a:defRPr/>
              </a:pPr>
              <a:endParaRPr lang="en-US">
                <a:solidFill>
                  <a:schemeClr val="tx2"/>
                </a:solidFill>
                <a:effectLst/>
                <a:latin typeface="Times" charset="0"/>
                <a:ea typeface="+mn-ea"/>
              </a:endParaRPr>
            </a:p>
            <a:p>
              <a:pPr algn="l">
                <a:defRPr/>
              </a:pPr>
              <a:r>
                <a:rPr lang="en-US">
                  <a:solidFill>
                    <a:schemeClr val="tx2"/>
                  </a:solidFill>
                  <a:effectLst/>
                  <a:latin typeface="Times" charset="0"/>
                  <a:ea typeface="+mn-ea"/>
                </a:rPr>
                <a:t>        </a:t>
              </a:r>
            </a:p>
          </p:txBody>
        </p:sp>
        <p:sp>
          <p:nvSpPr>
            <p:cNvPr id="311317" name="Rectangle 21"/>
            <p:cNvSpPr>
              <a:spLocks noChangeArrowheads="1"/>
            </p:cNvSpPr>
            <p:nvPr/>
          </p:nvSpPr>
          <p:spPr bwMode="auto">
            <a:xfrm>
              <a:off x="217" y="1498"/>
              <a:ext cx="1742" cy="901"/>
            </a:xfrm>
            <a:prstGeom prst="rect">
              <a:avLst/>
            </a:prstGeom>
            <a:noFill/>
            <a:ln w="12700">
              <a:noFill/>
              <a:miter lim="800000"/>
              <a:headEnd/>
              <a:tailEnd/>
            </a:ln>
            <a:effectLst>
              <a:outerShdw dist="107763" dir="2700000" algn="ctr" rotWithShape="0">
                <a:schemeClr val="bg2"/>
              </a:outerShdw>
            </a:effectLst>
          </p:spPr>
          <p:txBody>
            <a:bodyPr wrap="none" lIns="90487" tIns="44450" rIns="90487" bIns="44450">
              <a:spAutoFit/>
            </a:bodyPr>
            <a:lstStyle/>
            <a:p>
              <a:pPr>
                <a:defRPr/>
              </a:pPr>
              <a:r>
                <a:rPr lang="en-US" sz="8800">
                  <a:solidFill>
                    <a:srgbClr val="51DC00"/>
                  </a:solidFill>
                  <a:effectLst/>
                  <a:latin typeface="Times" charset="0"/>
                  <a:ea typeface="+mn-ea"/>
                </a:rPr>
                <a:t>A</a:t>
              </a:r>
              <a:r>
                <a:rPr lang="en-US" sz="6000">
                  <a:solidFill>
                    <a:schemeClr val="tx2"/>
                  </a:solidFill>
                  <a:effectLst/>
                  <a:latin typeface="Times" charset="0"/>
                  <a:ea typeface="+mn-ea"/>
                </a:rPr>
                <a:t>GMG</a:t>
              </a:r>
            </a:p>
          </p:txBody>
        </p:sp>
      </p:grpSp>
      <p:sp>
        <p:nvSpPr>
          <p:cNvPr id="311318" name="Line 22"/>
          <p:cNvSpPr>
            <a:spLocks noChangeShapeType="1"/>
          </p:cNvSpPr>
          <p:nvPr/>
        </p:nvSpPr>
        <p:spPr bwMode="auto">
          <a:xfrm>
            <a:off x="3348038" y="2505075"/>
            <a:ext cx="2463800" cy="0"/>
          </a:xfrm>
          <a:prstGeom prst="line">
            <a:avLst/>
          </a:prstGeom>
          <a:noFill/>
          <a:ln w="50800">
            <a:solidFill>
              <a:schemeClr val="bg2"/>
            </a:solidFill>
            <a:round/>
            <a:headEnd/>
            <a:tailEnd/>
          </a:ln>
          <a:effectLst/>
        </p:spPr>
        <p:txBody>
          <a:bodyPr wrap="none" anchor="ctr"/>
          <a:lstStyle/>
          <a:p>
            <a:pPr>
              <a:defRPr/>
            </a:pPr>
            <a:endParaRPr lang="en-US">
              <a:ea typeface="+mn-ea"/>
            </a:endParaRPr>
          </a:p>
        </p:txBody>
      </p:sp>
      <p:sp>
        <p:nvSpPr>
          <p:cNvPr id="311319" name="Line 23"/>
          <p:cNvSpPr>
            <a:spLocks noChangeShapeType="1"/>
          </p:cNvSpPr>
          <p:nvPr/>
        </p:nvSpPr>
        <p:spPr bwMode="auto">
          <a:xfrm>
            <a:off x="3340100" y="2997200"/>
            <a:ext cx="2463800" cy="0"/>
          </a:xfrm>
          <a:prstGeom prst="line">
            <a:avLst/>
          </a:prstGeom>
          <a:noFill/>
          <a:ln w="50800">
            <a:solidFill>
              <a:schemeClr val="bg2"/>
            </a:solidFill>
            <a:round/>
            <a:headEnd/>
            <a:tailEnd/>
          </a:ln>
          <a:effectLst/>
        </p:spPr>
        <p:txBody>
          <a:bodyPr wrap="none" anchor="ctr"/>
          <a:lstStyle/>
          <a:p>
            <a:pPr>
              <a:defRPr/>
            </a:pPr>
            <a:endParaRPr lang="en-US">
              <a:ea typeface="+mn-ea"/>
            </a:endParaRPr>
          </a:p>
        </p:txBody>
      </p:sp>
      <p:sp>
        <p:nvSpPr>
          <p:cNvPr id="311320" name="Line 24"/>
          <p:cNvSpPr>
            <a:spLocks noChangeShapeType="1"/>
          </p:cNvSpPr>
          <p:nvPr/>
        </p:nvSpPr>
        <p:spPr bwMode="auto">
          <a:xfrm>
            <a:off x="3333750" y="3454400"/>
            <a:ext cx="2463800" cy="0"/>
          </a:xfrm>
          <a:prstGeom prst="line">
            <a:avLst/>
          </a:prstGeom>
          <a:noFill/>
          <a:ln w="50800">
            <a:solidFill>
              <a:schemeClr val="bg2"/>
            </a:solidFill>
            <a:round/>
            <a:headEnd/>
            <a:tailEnd/>
          </a:ln>
          <a:effectLst/>
        </p:spPr>
        <p:txBody>
          <a:bodyPr wrap="none" anchor="ctr"/>
          <a:lstStyle/>
          <a:p>
            <a:pPr>
              <a:defRPr/>
            </a:pPr>
            <a:endParaRPr lang="en-US">
              <a:ea typeface="+mn-ea"/>
            </a:endParaRPr>
          </a:p>
        </p:txBody>
      </p:sp>
      <p:sp>
        <p:nvSpPr>
          <p:cNvPr id="311321" name="Rectangle 25"/>
          <p:cNvSpPr>
            <a:spLocks noChangeArrowheads="1"/>
          </p:cNvSpPr>
          <p:nvPr/>
        </p:nvSpPr>
        <p:spPr bwMode="auto">
          <a:xfrm>
            <a:off x="620713" y="160338"/>
            <a:ext cx="739775" cy="1430337"/>
          </a:xfrm>
          <a:prstGeom prst="rect">
            <a:avLst/>
          </a:prstGeom>
          <a:noFill/>
          <a:ln w="12700">
            <a:noFill/>
            <a:miter lim="800000"/>
            <a:headEnd/>
            <a:tailEnd/>
          </a:ln>
          <a:effectLst>
            <a:outerShdw dist="107763" dir="2700000" algn="ctr" rotWithShape="0">
              <a:schemeClr val="bg2"/>
            </a:outerShdw>
          </a:effectLst>
        </p:spPr>
        <p:txBody>
          <a:bodyPr wrap="none" lIns="90487" tIns="44450" rIns="90487" bIns="44450">
            <a:spAutoFit/>
          </a:bodyPr>
          <a:lstStyle/>
          <a:p>
            <a:pPr algn="l">
              <a:spcBef>
                <a:spcPct val="50000"/>
              </a:spcBef>
              <a:defRPr/>
            </a:pPr>
            <a:r>
              <a:rPr lang="en-US" sz="8800">
                <a:solidFill>
                  <a:schemeClr val="tx2"/>
                </a:solidFill>
                <a:effectLst/>
                <a:latin typeface="Times" charset="0"/>
                <a:ea typeface="+mn-ea"/>
              </a:rPr>
              <a:t>7</a:t>
            </a:r>
          </a:p>
        </p:txBody>
      </p:sp>
      <p:sp>
        <p:nvSpPr>
          <p:cNvPr id="311322" name="Line 26"/>
          <p:cNvSpPr>
            <a:spLocks noChangeShapeType="1"/>
          </p:cNvSpPr>
          <p:nvPr/>
        </p:nvSpPr>
        <p:spPr bwMode="auto">
          <a:xfrm>
            <a:off x="898525" y="838200"/>
            <a:ext cx="296863" cy="0"/>
          </a:xfrm>
          <a:prstGeom prst="line">
            <a:avLst/>
          </a:prstGeom>
          <a:noFill/>
          <a:ln w="50800">
            <a:solidFill>
              <a:schemeClr val="tx2"/>
            </a:solidFill>
            <a:round/>
            <a:headEnd/>
            <a:tailEnd/>
          </a:ln>
          <a:effectLst>
            <a:outerShdw dist="107763" dir="2700000" algn="ctr" rotWithShape="0">
              <a:schemeClr val="bg2"/>
            </a:outerShdw>
          </a:effectLst>
        </p:spPr>
        <p:txBody>
          <a:bodyPr wrap="none" anchor="ctr"/>
          <a:lstStyle/>
          <a:p>
            <a:pPr>
              <a:defRPr/>
            </a:pPr>
            <a:endParaRPr lang="en-US">
              <a:ea typeface="+mn-ea"/>
            </a:endParaRPr>
          </a:p>
        </p:txBody>
      </p:sp>
      <p:sp>
        <p:nvSpPr>
          <p:cNvPr id="311327" name="Rectangle 31"/>
          <p:cNvSpPr>
            <a:spLocks noChangeArrowheads="1"/>
          </p:cNvSpPr>
          <p:nvPr/>
        </p:nvSpPr>
        <p:spPr bwMode="auto">
          <a:xfrm>
            <a:off x="4802188" y="979488"/>
            <a:ext cx="2079625" cy="458787"/>
          </a:xfrm>
          <a:prstGeom prst="rect">
            <a:avLst/>
          </a:prstGeom>
          <a:noFill/>
          <a:ln w="12700">
            <a:noFill/>
            <a:miter lim="800000"/>
            <a:headEnd/>
            <a:tailEnd/>
          </a:ln>
          <a:effectLst>
            <a:outerShdw dist="107763" dir="2700000" algn="ctr" rotWithShape="0">
              <a:schemeClr val="bg2"/>
            </a:outerShdw>
          </a:effectLst>
        </p:spPr>
        <p:txBody>
          <a:bodyPr lIns="90487" tIns="44450" rIns="90487" bIns="44450">
            <a:spAutoFit/>
          </a:bodyPr>
          <a:lstStyle/>
          <a:p>
            <a:pPr algn="l">
              <a:spcBef>
                <a:spcPct val="50000"/>
              </a:spcBef>
              <a:defRPr/>
            </a:pPr>
            <a:r>
              <a:rPr lang="en-US" sz="2400" b="1" dirty="0">
                <a:solidFill>
                  <a:schemeClr val="tx2"/>
                </a:solidFill>
                <a:effectLst/>
                <a:latin typeface="Times" charset="0"/>
                <a:ea typeface="+mn-ea"/>
              </a:rPr>
              <a:t>2000 T.C.</a:t>
            </a:r>
            <a:endParaRPr lang="en-US" sz="1800" b="1" dirty="0">
              <a:solidFill>
                <a:schemeClr val="tx2"/>
              </a:solidFill>
              <a:effectLst/>
              <a:latin typeface="Times" charset="0"/>
              <a:ea typeface="+mn-ea"/>
            </a:endParaRPr>
          </a:p>
        </p:txBody>
      </p:sp>
      <p:sp>
        <p:nvSpPr>
          <p:cNvPr id="311341" name="Freeform 45"/>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defRPr/>
            </a:pPr>
            <a:endParaRPr lang="en-US">
              <a:ea typeface="+mn-ea"/>
            </a:endParaRPr>
          </a:p>
        </p:txBody>
      </p:sp>
      <p:sp>
        <p:nvSpPr>
          <p:cNvPr id="311342" name="AutoShape 46"/>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defRPr/>
            </a:pPr>
            <a:endParaRPr lang="en-US">
              <a:ea typeface="+mn-ea"/>
            </a:endParaRPr>
          </a:p>
        </p:txBody>
      </p:sp>
      <p:sp>
        <p:nvSpPr>
          <p:cNvPr id="311343" name="Rectangle 47"/>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a:defRPr/>
            </a:pPr>
            <a:endParaRPr lang="en-US">
              <a:ea typeface="+mn-ea"/>
            </a:endParaRPr>
          </a:p>
        </p:txBody>
      </p:sp>
      <p:sp>
        <p:nvSpPr>
          <p:cNvPr id="311344" name="AutoShape 48"/>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a:defRPr/>
            </a:pPr>
            <a:endParaRPr lang="en-US">
              <a:ea typeface="+mn-ea"/>
            </a:endParaRPr>
          </a:p>
        </p:txBody>
      </p:sp>
      <p:sp>
        <p:nvSpPr>
          <p:cNvPr id="311345" name="Line 49"/>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defRPr/>
            </a:pPr>
            <a:endParaRPr lang="en-US">
              <a:ea typeface="+mn-ea"/>
            </a:endParaRPr>
          </a:p>
        </p:txBody>
      </p:sp>
      <p:sp>
        <p:nvSpPr>
          <p:cNvPr id="311346" name="Line 50"/>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defRPr/>
            </a:pPr>
            <a:endParaRPr lang="en-US">
              <a:ea typeface="+mn-ea"/>
            </a:endParaRPr>
          </a:p>
        </p:txBody>
      </p:sp>
      <p:sp>
        <p:nvSpPr>
          <p:cNvPr id="311347" name="Rectangle 51"/>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defRPr/>
            </a:pPr>
            <a:endParaRPr lang="en-US">
              <a:ea typeface="+mn-ea"/>
            </a:endParaRPr>
          </a:p>
        </p:txBody>
      </p:sp>
      <p:sp>
        <p:nvSpPr>
          <p:cNvPr id="19482" name="Rectangle 53"/>
          <p:cNvSpPr>
            <a:spLocks noChangeArrowheads="1"/>
          </p:cNvSpPr>
          <p:nvPr/>
        </p:nvSpPr>
        <p:spPr bwMode="auto">
          <a:xfrm>
            <a:off x="8061325" y="3616325"/>
            <a:ext cx="981075" cy="22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algn="l"/>
            <a:r>
              <a:rPr lang="en-US" sz="900" b="1">
                <a:solidFill>
                  <a:srgbClr val="000000"/>
                </a:solidFill>
                <a:effectLst/>
                <a:latin typeface="Helvetica" charset="0"/>
              </a:rPr>
              <a:t>SỰ KÊU GỌI</a:t>
            </a:r>
          </a:p>
        </p:txBody>
      </p:sp>
      <p:sp>
        <p:nvSpPr>
          <p:cNvPr id="19483" name="Rectangle 54"/>
          <p:cNvSpPr>
            <a:spLocks noChangeArrowheads="1"/>
          </p:cNvSpPr>
          <p:nvPr/>
        </p:nvSpPr>
        <p:spPr bwMode="auto">
          <a:xfrm>
            <a:off x="8004175" y="3432175"/>
            <a:ext cx="849313"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l"/>
            <a:r>
              <a:rPr lang="en-US" sz="900" b="1">
                <a:solidFill>
                  <a:srgbClr val="000000"/>
                </a:solidFill>
                <a:effectLst/>
                <a:latin typeface="Chicago" charset="0"/>
              </a:rPr>
              <a:t>ÁP-RA-HAM</a:t>
            </a:r>
          </a:p>
        </p:txBody>
      </p:sp>
      <p:sp>
        <p:nvSpPr>
          <p:cNvPr id="311351" name="Line 55"/>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defRPr/>
            </a:pPr>
            <a:endParaRPr lang="en-US">
              <a:ea typeface="+mn-ea"/>
            </a:endParaRPr>
          </a:p>
        </p:txBody>
      </p:sp>
      <p:sp>
        <p:nvSpPr>
          <p:cNvPr id="311352" name="Line 56"/>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defRPr/>
            </a:pPr>
            <a:endParaRPr lang="en-US">
              <a:ea typeface="+mn-ea"/>
            </a:endParaRPr>
          </a:p>
        </p:txBody>
      </p:sp>
      <p:sp>
        <p:nvSpPr>
          <p:cNvPr id="311353" name="Line 57"/>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defRPr/>
            </a:pPr>
            <a:endParaRPr lang="en-US">
              <a:ea typeface="+mn-ea"/>
            </a:endParaRPr>
          </a:p>
        </p:txBody>
      </p:sp>
      <p:sp>
        <p:nvSpPr>
          <p:cNvPr id="19487" name="Text Box 58"/>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endParaRPr lang="en-US" sz="2000">
              <a:solidFill>
                <a:srgbClr val="FFA27C"/>
              </a:solidFill>
              <a:effectLst/>
              <a:latin typeface="B VAG Rounded Bold" charset="0"/>
            </a:endParaRPr>
          </a:p>
        </p:txBody>
      </p:sp>
      <p:sp>
        <p:nvSpPr>
          <p:cNvPr id="311359" name="Rectangle 63"/>
          <p:cNvSpPr>
            <a:spLocks noChangeArrowheads="1"/>
          </p:cNvSpPr>
          <p:nvPr/>
        </p:nvSpPr>
        <p:spPr bwMode="auto">
          <a:xfrm>
            <a:off x="8091488" y="6513513"/>
            <a:ext cx="339725" cy="268287"/>
          </a:xfrm>
          <a:prstGeom prst="rect">
            <a:avLst/>
          </a:prstGeom>
          <a:noFill/>
          <a:ln w="12700">
            <a:noFill/>
            <a:miter lim="800000"/>
            <a:headEnd/>
            <a:tailEnd/>
          </a:ln>
          <a:effectLst/>
        </p:spPr>
        <p:txBody>
          <a:bodyPr wrap="none" anchor="ctr">
            <a:spAutoFit/>
          </a:bodyPr>
          <a:lstStyle/>
          <a:p>
            <a:r>
              <a:rPr lang="en-US" sz="1000" b="1">
                <a:solidFill>
                  <a:schemeClr val="tx1"/>
                </a:solidFill>
                <a:effectLst>
                  <a:outerShdw blurRad="38100" dist="38100" dir="2700000" algn="tl">
                    <a:srgbClr val="000000"/>
                  </a:outerShdw>
                </a:effectLst>
              </a:rPr>
              <a:t>12</a:t>
            </a:r>
          </a:p>
        </p:txBody>
      </p:sp>
      <p:grpSp>
        <p:nvGrpSpPr>
          <p:cNvPr id="19489" name="Group 77"/>
          <p:cNvGrpSpPr>
            <a:grpSpLocks/>
          </p:cNvGrpSpPr>
          <p:nvPr/>
        </p:nvGrpSpPr>
        <p:grpSpPr bwMode="auto">
          <a:xfrm>
            <a:off x="5976938" y="1390650"/>
            <a:ext cx="1604962" cy="1347788"/>
            <a:chOff x="3765" y="876"/>
            <a:chExt cx="795" cy="849"/>
          </a:xfrm>
        </p:grpSpPr>
        <p:grpSp>
          <p:nvGrpSpPr>
            <p:cNvPr id="19495" name="Group 65"/>
            <p:cNvGrpSpPr>
              <a:grpSpLocks/>
            </p:cNvGrpSpPr>
            <p:nvPr/>
          </p:nvGrpSpPr>
          <p:grpSpPr bwMode="auto">
            <a:xfrm>
              <a:off x="3765" y="876"/>
              <a:ext cx="795" cy="849"/>
              <a:chOff x="1084" y="711"/>
              <a:chExt cx="2950" cy="2769"/>
            </a:xfrm>
          </p:grpSpPr>
          <p:grpSp>
            <p:nvGrpSpPr>
              <p:cNvPr id="19497" name="Group 66"/>
              <p:cNvGrpSpPr>
                <a:grpSpLocks/>
              </p:cNvGrpSpPr>
              <p:nvPr/>
            </p:nvGrpSpPr>
            <p:grpSpPr bwMode="auto">
              <a:xfrm>
                <a:off x="1084" y="711"/>
                <a:ext cx="2950" cy="2769"/>
                <a:chOff x="2707" y="548"/>
                <a:chExt cx="2950" cy="2769"/>
              </a:xfrm>
            </p:grpSpPr>
            <p:grpSp>
              <p:nvGrpSpPr>
                <p:cNvPr id="19503" name="Group 67"/>
                <p:cNvGrpSpPr>
                  <a:grpSpLocks/>
                </p:cNvGrpSpPr>
                <p:nvPr/>
              </p:nvGrpSpPr>
              <p:grpSpPr bwMode="auto">
                <a:xfrm>
                  <a:off x="3180" y="1046"/>
                  <a:ext cx="2105" cy="1421"/>
                  <a:chOff x="578" y="2316"/>
                  <a:chExt cx="2105" cy="1421"/>
                </a:xfrm>
              </p:grpSpPr>
              <p:sp>
                <p:nvSpPr>
                  <p:cNvPr id="311364" name="Freeform 68" descr="Cork"/>
                  <p:cNvSpPr>
                    <a:spLocks/>
                  </p:cNvSpPr>
                  <p:nvPr/>
                </p:nvSpPr>
                <p:spPr bwMode="auto">
                  <a:xfrm>
                    <a:off x="633" y="2317"/>
                    <a:ext cx="2051" cy="254"/>
                  </a:xfrm>
                  <a:custGeom>
                    <a:avLst/>
                    <a:gdLst>
                      <a:gd name="T0" fmla="*/ 8 w 592"/>
                      <a:gd name="T1" fmla="*/ 90 h 90"/>
                      <a:gd name="T2" fmla="*/ 22 w 592"/>
                      <a:gd name="T3" fmla="*/ 44 h 90"/>
                      <a:gd name="T4" fmla="*/ 34 w 592"/>
                      <a:gd name="T5" fmla="*/ 36 h 90"/>
                      <a:gd name="T6" fmla="*/ 46 w 592"/>
                      <a:gd name="T7" fmla="*/ 32 h 90"/>
                      <a:gd name="T8" fmla="*/ 112 w 592"/>
                      <a:gd name="T9" fmla="*/ 34 h 90"/>
                      <a:gd name="T10" fmla="*/ 152 w 592"/>
                      <a:gd name="T11" fmla="*/ 40 h 90"/>
                      <a:gd name="T12" fmla="*/ 170 w 592"/>
                      <a:gd name="T13" fmla="*/ 46 h 90"/>
                      <a:gd name="T14" fmla="*/ 238 w 592"/>
                      <a:gd name="T15" fmla="*/ 52 h 90"/>
                      <a:gd name="T16" fmla="*/ 338 w 592"/>
                      <a:gd name="T17" fmla="*/ 44 h 90"/>
                      <a:gd name="T18" fmla="*/ 472 w 592"/>
                      <a:gd name="T19" fmla="*/ 16 h 90"/>
                      <a:gd name="T20" fmla="*/ 520 w 592"/>
                      <a:gd name="T21" fmla="*/ 0 h 90"/>
                      <a:gd name="T22" fmla="*/ 572 w 592"/>
                      <a:gd name="T23" fmla="*/ 2 h 90"/>
                      <a:gd name="T24" fmla="*/ 590 w 592"/>
                      <a:gd name="T25" fmla="*/ 30 h 90"/>
                      <a:gd name="T26" fmla="*/ 592 w 592"/>
                      <a:gd name="T27" fmla="*/ 36 h 90"/>
                      <a:gd name="T28" fmla="*/ 582 w 592"/>
                      <a:gd name="T29" fmla="*/ 60 h 90"/>
                      <a:gd name="T30" fmla="*/ 584 w 592"/>
                      <a:gd name="T31" fmla="*/ 66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pPr>
                      <a:defRPr/>
                    </a:pPr>
                    <a:endParaRPr lang="en-US">
                      <a:ea typeface="+mn-ea"/>
                    </a:endParaRPr>
                  </a:p>
                </p:txBody>
              </p:sp>
              <p:sp>
                <p:nvSpPr>
                  <p:cNvPr id="311365" name="Freeform 69" descr="Cork"/>
                  <p:cNvSpPr>
                    <a:spLocks/>
                  </p:cNvSpPr>
                  <p:nvPr/>
                </p:nvSpPr>
                <p:spPr bwMode="auto">
                  <a:xfrm>
                    <a:off x="578" y="2506"/>
                    <a:ext cx="2080" cy="1230"/>
                  </a:xfrm>
                  <a:custGeom>
                    <a:avLst/>
                    <a:gdLst>
                      <a:gd name="T0" fmla="*/ 599 w 599"/>
                      <a:gd name="T1" fmla="*/ 0 h 432"/>
                      <a:gd name="T2" fmla="*/ 595 w 599"/>
                      <a:gd name="T3" fmla="*/ 6 h 432"/>
                      <a:gd name="T4" fmla="*/ 589 w 599"/>
                      <a:gd name="T5" fmla="*/ 10 h 432"/>
                      <a:gd name="T6" fmla="*/ 585 w 599"/>
                      <a:gd name="T7" fmla="*/ 24 h 432"/>
                      <a:gd name="T8" fmla="*/ 557 w 599"/>
                      <a:gd name="T9" fmla="*/ 92 h 432"/>
                      <a:gd name="T10" fmla="*/ 525 w 599"/>
                      <a:gd name="T11" fmla="*/ 208 h 432"/>
                      <a:gd name="T12" fmla="*/ 515 w 599"/>
                      <a:gd name="T13" fmla="*/ 266 h 432"/>
                      <a:gd name="T14" fmla="*/ 505 w 599"/>
                      <a:gd name="T15" fmla="*/ 350 h 432"/>
                      <a:gd name="T16" fmla="*/ 495 w 599"/>
                      <a:gd name="T17" fmla="*/ 402 h 432"/>
                      <a:gd name="T18" fmla="*/ 461 w 599"/>
                      <a:gd name="T19" fmla="*/ 422 h 432"/>
                      <a:gd name="T20" fmla="*/ 433 w 599"/>
                      <a:gd name="T21" fmla="*/ 414 h 432"/>
                      <a:gd name="T22" fmla="*/ 421 w 599"/>
                      <a:gd name="T23" fmla="*/ 410 h 432"/>
                      <a:gd name="T24" fmla="*/ 425 w 599"/>
                      <a:gd name="T25" fmla="*/ 352 h 432"/>
                      <a:gd name="T26" fmla="*/ 431 w 599"/>
                      <a:gd name="T27" fmla="*/ 338 h 432"/>
                      <a:gd name="T28" fmla="*/ 405 w 599"/>
                      <a:gd name="T29" fmla="*/ 328 h 432"/>
                      <a:gd name="T30" fmla="*/ 347 w 599"/>
                      <a:gd name="T31" fmla="*/ 316 h 432"/>
                      <a:gd name="T32" fmla="*/ 113 w 599"/>
                      <a:gd name="T33" fmla="*/ 360 h 432"/>
                      <a:gd name="T34" fmla="*/ 103 w 599"/>
                      <a:gd name="T35" fmla="*/ 368 h 432"/>
                      <a:gd name="T36" fmla="*/ 87 w 599"/>
                      <a:gd name="T37" fmla="*/ 392 h 432"/>
                      <a:gd name="T38" fmla="*/ 53 w 599"/>
                      <a:gd name="T39" fmla="*/ 432 h 432"/>
                      <a:gd name="T40" fmla="*/ 29 w 599"/>
                      <a:gd name="T41" fmla="*/ 422 h 432"/>
                      <a:gd name="T42" fmla="*/ 17 w 599"/>
                      <a:gd name="T43" fmla="*/ 414 h 432"/>
                      <a:gd name="T44" fmla="*/ 7 w 599"/>
                      <a:gd name="T45" fmla="*/ 398 h 432"/>
                      <a:gd name="T46" fmla="*/ 11 w 599"/>
                      <a:gd name="T47" fmla="*/ 372 h 432"/>
                      <a:gd name="T48" fmla="*/ 17 w 599"/>
                      <a:gd name="T49" fmla="*/ 334 h 432"/>
                      <a:gd name="T50" fmla="*/ 27 w 599"/>
                      <a:gd name="T51" fmla="*/ 262 h 432"/>
                      <a:gd name="T52" fmla="*/ 29 w 599"/>
                      <a:gd name="T53" fmla="*/ 188 h 432"/>
                      <a:gd name="T54" fmla="*/ 31 w 599"/>
                      <a:gd name="T55" fmla="*/ 126 h 432"/>
                      <a:gd name="T56" fmla="*/ 29 w 599"/>
                      <a:gd name="T57" fmla="*/ 82 h 432"/>
                      <a:gd name="T58" fmla="*/ 21 w 599"/>
                      <a:gd name="T59" fmla="*/ 30 h 432"/>
                      <a:gd name="T60" fmla="*/ 19 w 599"/>
                      <a:gd name="T61" fmla="*/ 14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pPr>
                      <a:defRPr/>
                    </a:pPr>
                    <a:endParaRPr lang="en-US">
                      <a:ea typeface="+mn-ea"/>
                    </a:endParaRPr>
                  </a:p>
                </p:txBody>
              </p:sp>
            </p:grpSp>
            <p:pic>
              <p:nvPicPr>
                <p:cNvPr id="19504" name="Picture 70"/>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grpSp>
          <p:sp>
            <p:nvSpPr>
              <p:cNvPr id="311367" name="Freeform 71"/>
              <p:cNvSpPr>
                <a:spLocks/>
              </p:cNvSpPr>
              <p:nvPr/>
            </p:nvSpPr>
            <p:spPr bwMode="auto">
              <a:xfrm>
                <a:off x="1615" y="2648"/>
                <a:ext cx="88" cy="277"/>
              </a:xfrm>
              <a:custGeom>
                <a:avLst/>
                <a:gdLst/>
                <a:ahLst/>
                <a:cxnLst>
                  <a:cxn ang="0">
                    <a:pos x="72" y="153"/>
                  </a:cxn>
                  <a:cxn ang="0">
                    <a:pos x="64" y="69"/>
                  </a:cxn>
                  <a:cxn ang="0">
                    <a:pos x="47" y="43"/>
                  </a:cxn>
                  <a:cxn ang="0">
                    <a:pos x="55" y="69"/>
                  </a:cxn>
                  <a:cxn ang="0">
                    <a:pos x="64" y="27"/>
                  </a:cxn>
                  <a:cxn ang="0">
                    <a:pos x="38" y="10"/>
                  </a:cxn>
                  <a:cxn ang="0">
                    <a:pos x="38" y="43"/>
                  </a:cxn>
                  <a:cxn ang="0">
                    <a:pos x="47" y="187"/>
                  </a:cxn>
                  <a:cxn ang="0">
                    <a:pos x="30" y="161"/>
                  </a:cxn>
                  <a:cxn ang="0">
                    <a:pos x="38" y="128"/>
                  </a:cxn>
                  <a:cxn ang="0">
                    <a:pos x="47" y="161"/>
                  </a:cxn>
                  <a:cxn ang="0">
                    <a:pos x="38" y="102"/>
                  </a:cxn>
                  <a:cxn ang="0">
                    <a:pos x="47" y="153"/>
                  </a:cxn>
                  <a:cxn ang="0">
                    <a:pos x="38" y="119"/>
                  </a:cxn>
                  <a:cxn ang="0">
                    <a:pos x="47" y="144"/>
                  </a:cxn>
                  <a:cxn ang="0">
                    <a:pos x="55" y="170"/>
                  </a:cxn>
                  <a:cxn ang="0">
                    <a:pos x="72" y="203"/>
                  </a:cxn>
                  <a:cxn ang="0">
                    <a:pos x="80" y="229"/>
                  </a:cxn>
                  <a:cxn ang="0">
                    <a:pos x="72" y="279"/>
                  </a:cxn>
                  <a:cxn ang="0">
                    <a:pos x="64" y="271"/>
                  </a:cxn>
                  <a:cxn ang="0">
                    <a:pos x="55" y="313"/>
                  </a:cxn>
                  <a:cxn ang="0">
                    <a:pos x="38" y="288"/>
                  </a:cxn>
                  <a:cxn ang="0">
                    <a:pos x="30" y="203"/>
                  </a:cxn>
                  <a:cxn ang="0">
                    <a:pos x="22" y="246"/>
                  </a:cxn>
                  <a:cxn ang="0">
                    <a:pos x="5" y="212"/>
                  </a:cxn>
                  <a:cxn ang="0">
                    <a:pos x="38" y="144"/>
                  </a:cxn>
                  <a:cxn ang="0">
                    <a:pos x="64" y="170"/>
                  </a:cxn>
                  <a:cxn ang="0">
                    <a:pos x="72" y="220"/>
                  </a:cxn>
                  <a:cxn ang="0">
                    <a:pos x="64" y="187"/>
                  </a:cxn>
                  <a:cxn ang="0">
                    <a:pos x="64" y="10"/>
                  </a:cxn>
                  <a:cxn ang="0">
                    <a:pos x="47" y="35"/>
                  </a:cxn>
                  <a:cxn ang="0">
                    <a:pos x="22" y="43"/>
                  </a:cxn>
                  <a:cxn ang="0">
                    <a:pos x="38" y="94"/>
                  </a:cxn>
                  <a:cxn ang="0">
                    <a:pos x="55" y="136"/>
                  </a:cxn>
                  <a:cxn ang="0">
                    <a:pos x="72" y="153"/>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w="12700" cap="flat" cmpd="sng">
                <a:noFill/>
                <a:prstDash val="solid"/>
                <a:round/>
                <a:headEnd/>
                <a:tailEnd/>
              </a:ln>
              <a:effectLst/>
            </p:spPr>
            <p:txBody>
              <a:bodyPr wrap="none" anchor="ctr"/>
              <a:lstStyle/>
              <a:p>
                <a:pPr>
                  <a:defRPr/>
                </a:pPr>
                <a:endParaRPr lang="en-US">
                  <a:ea typeface="+mn-ea"/>
                </a:endParaRPr>
              </a:p>
            </p:txBody>
          </p:sp>
          <p:sp>
            <p:nvSpPr>
              <p:cNvPr id="311368" name="Freeform 72"/>
              <p:cNvSpPr>
                <a:spLocks/>
              </p:cNvSpPr>
              <p:nvPr/>
            </p:nvSpPr>
            <p:spPr bwMode="auto">
              <a:xfrm>
                <a:off x="1635" y="2648"/>
                <a:ext cx="108" cy="307"/>
              </a:xfrm>
              <a:custGeom>
                <a:avLst/>
                <a:gdLst/>
                <a:ahLst/>
                <a:cxnLst>
                  <a:cxn ang="0">
                    <a:pos x="1" y="0"/>
                  </a:cxn>
                  <a:cxn ang="0">
                    <a:pos x="92" y="5"/>
                  </a:cxn>
                  <a:cxn ang="0">
                    <a:pos x="73" y="29"/>
                  </a:cxn>
                  <a:cxn ang="0">
                    <a:pos x="84" y="61"/>
                  </a:cxn>
                  <a:cxn ang="0">
                    <a:pos x="84" y="146"/>
                  </a:cxn>
                  <a:cxn ang="0">
                    <a:pos x="97" y="168"/>
                  </a:cxn>
                  <a:cxn ang="0">
                    <a:pos x="97" y="240"/>
                  </a:cxn>
                  <a:cxn ang="0">
                    <a:pos x="84" y="336"/>
                  </a:cxn>
                  <a:cxn ang="0">
                    <a:pos x="68" y="354"/>
                  </a:cxn>
                  <a:cxn ang="0">
                    <a:pos x="14" y="320"/>
                  </a:cxn>
                  <a:cxn ang="0">
                    <a:pos x="12" y="282"/>
                  </a:cxn>
                  <a:cxn ang="0">
                    <a:pos x="14" y="245"/>
                  </a:cxn>
                  <a:cxn ang="0">
                    <a:pos x="9" y="98"/>
                  </a:cxn>
                  <a:cxn ang="0">
                    <a:pos x="20" y="45"/>
                  </a:cxn>
                  <a:cxn ang="0">
                    <a:pos x="6" y="13"/>
                  </a:cxn>
                  <a:cxn ang="0">
                    <a:pos x="1" y="0"/>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w="12700" cap="flat" cmpd="sng">
                <a:noFill/>
                <a:prstDash val="solid"/>
                <a:round/>
                <a:headEnd/>
                <a:tailEnd/>
              </a:ln>
              <a:effectLst/>
            </p:spPr>
            <p:txBody>
              <a:bodyPr wrap="none" anchor="ctr"/>
              <a:lstStyle/>
              <a:p>
                <a:pPr>
                  <a:defRPr/>
                </a:pPr>
                <a:endParaRPr lang="en-US">
                  <a:ea typeface="+mn-ea"/>
                </a:endParaRPr>
              </a:p>
            </p:txBody>
          </p:sp>
          <p:sp>
            <p:nvSpPr>
              <p:cNvPr id="311369" name="Freeform 73"/>
              <p:cNvSpPr>
                <a:spLocks/>
              </p:cNvSpPr>
              <p:nvPr/>
            </p:nvSpPr>
            <p:spPr bwMode="auto">
              <a:xfrm>
                <a:off x="3007" y="2583"/>
                <a:ext cx="155" cy="329"/>
              </a:xfrm>
              <a:custGeom>
                <a:avLst/>
                <a:gdLst/>
                <a:ahLst/>
                <a:cxnLst>
                  <a:cxn ang="0">
                    <a:pos x="141" y="20"/>
                  </a:cxn>
                  <a:cxn ang="0">
                    <a:pos x="133" y="103"/>
                  </a:cxn>
                  <a:cxn ang="0">
                    <a:pos x="125" y="130"/>
                  </a:cxn>
                  <a:cxn ang="0">
                    <a:pos x="122" y="140"/>
                  </a:cxn>
                  <a:cxn ang="0">
                    <a:pos x="104" y="244"/>
                  </a:cxn>
                  <a:cxn ang="0">
                    <a:pos x="82" y="314"/>
                  </a:cxn>
                  <a:cxn ang="0">
                    <a:pos x="66" y="362"/>
                  </a:cxn>
                  <a:cxn ang="0">
                    <a:pos x="56" y="364"/>
                  </a:cxn>
                  <a:cxn ang="0">
                    <a:pos x="18" y="370"/>
                  </a:cxn>
                  <a:cxn ang="0">
                    <a:pos x="2" y="351"/>
                  </a:cxn>
                  <a:cxn ang="0">
                    <a:pos x="5" y="316"/>
                  </a:cxn>
                  <a:cxn ang="0">
                    <a:pos x="8" y="220"/>
                  </a:cxn>
                  <a:cxn ang="0">
                    <a:pos x="21" y="199"/>
                  </a:cxn>
                  <a:cxn ang="0">
                    <a:pos x="34" y="106"/>
                  </a:cxn>
                  <a:cxn ang="0">
                    <a:pos x="42" y="74"/>
                  </a:cxn>
                  <a:cxn ang="0">
                    <a:pos x="80" y="18"/>
                  </a:cxn>
                  <a:cxn ang="0">
                    <a:pos x="122" y="18"/>
                  </a:cxn>
                  <a:cxn ang="0">
                    <a:pos x="141" y="20"/>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w="12700" cap="flat" cmpd="sng">
                <a:noFill/>
                <a:prstDash val="solid"/>
                <a:round/>
                <a:headEnd/>
                <a:tailEnd/>
              </a:ln>
              <a:effectLst/>
            </p:spPr>
            <p:txBody>
              <a:bodyPr wrap="none" anchor="ctr"/>
              <a:lstStyle/>
              <a:p>
                <a:pPr>
                  <a:defRPr/>
                </a:pPr>
                <a:endParaRPr lang="en-US">
                  <a:ea typeface="+mn-ea"/>
                </a:endParaRPr>
              </a:p>
            </p:txBody>
          </p:sp>
          <p:sp>
            <p:nvSpPr>
              <p:cNvPr id="311370" name="Freeform 74"/>
              <p:cNvSpPr>
                <a:spLocks/>
              </p:cNvSpPr>
              <p:nvPr/>
            </p:nvSpPr>
            <p:spPr bwMode="auto">
              <a:xfrm>
                <a:off x="1714" y="1021"/>
                <a:ext cx="99" cy="440"/>
              </a:xfrm>
              <a:custGeom>
                <a:avLst/>
                <a:gdLst/>
                <a:ahLst/>
                <a:cxnLst>
                  <a:cxn ang="0">
                    <a:pos x="26" y="486"/>
                  </a:cxn>
                  <a:cxn ang="0">
                    <a:pos x="61" y="494"/>
                  </a:cxn>
                  <a:cxn ang="0">
                    <a:pos x="72" y="451"/>
                  </a:cxn>
                  <a:cxn ang="0">
                    <a:pos x="72" y="323"/>
                  </a:cxn>
                  <a:cxn ang="0">
                    <a:pos x="88" y="214"/>
                  </a:cxn>
                  <a:cxn ang="0">
                    <a:pos x="96" y="174"/>
                  </a:cxn>
                  <a:cxn ang="0">
                    <a:pos x="88" y="51"/>
                  </a:cxn>
                  <a:cxn ang="0">
                    <a:pos x="77" y="6"/>
                  </a:cxn>
                  <a:cxn ang="0">
                    <a:pos x="29" y="25"/>
                  </a:cxn>
                  <a:cxn ang="0">
                    <a:pos x="26" y="121"/>
                  </a:cxn>
                  <a:cxn ang="0">
                    <a:pos x="32" y="363"/>
                  </a:cxn>
                  <a:cxn ang="0">
                    <a:pos x="40" y="406"/>
                  </a:cxn>
                  <a:cxn ang="0">
                    <a:pos x="24" y="473"/>
                  </a:cxn>
                  <a:cxn ang="0">
                    <a:pos x="26" y="486"/>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w="12700" cap="flat" cmpd="sng">
                <a:noFill/>
                <a:prstDash val="solid"/>
                <a:round/>
                <a:headEnd/>
                <a:tailEnd/>
              </a:ln>
              <a:effectLst/>
            </p:spPr>
            <p:txBody>
              <a:bodyPr wrap="none" anchor="ctr"/>
              <a:lstStyle/>
              <a:p>
                <a:pPr>
                  <a:defRPr/>
                </a:pPr>
                <a:endParaRPr lang="en-US">
                  <a:ea typeface="+mn-ea"/>
                </a:endParaRPr>
              </a:p>
            </p:txBody>
          </p:sp>
          <p:sp>
            <p:nvSpPr>
              <p:cNvPr id="311371" name="Freeform 75"/>
              <p:cNvSpPr>
                <a:spLocks/>
              </p:cNvSpPr>
              <p:nvPr/>
            </p:nvSpPr>
            <p:spPr bwMode="auto">
              <a:xfrm>
                <a:off x="3430" y="1008"/>
                <a:ext cx="158" cy="359"/>
              </a:xfrm>
              <a:custGeom>
                <a:avLst/>
                <a:gdLst/>
                <a:ahLst/>
                <a:cxnLst>
                  <a:cxn ang="0">
                    <a:pos x="5" y="381"/>
                  </a:cxn>
                  <a:cxn ang="0">
                    <a:pos x="40" y="410"/>
                  </a:cxn>
                  <a:cxn ang="0">
                    <a:pos x="80" y="402"/>
                  </a:cxn>
                  <a:cxn ang="0">
                    <a:pos x="93" y="362"/>
                  </a:cxn>
                  <a:cxn ang="0">
                    <a:pos x="114" y="280"/>
                  </a:cxn>
                  <a:cxn ang="0">
                    <a:pos x="128" y="216"/>
                  </a:cxn>
                  <a:cxn ang="0">
                    <a:pos x="136" y="192"/>
                  </a:cxn>
                  <a:cxn ang="0">
                    <a:pos x="138" y="117"/>
                  </a:cxn>
                  <a:cxn ang="0">
                    <a:pos x="144" y="101"/>
                  </a:cxn>
                  <a:cxn ang="0">
                    <a:pos x="146" y="48"/>
                  </a:cxn>
                  <a:cxn ang="0">
                    <a:pos x="130" y="0"/>
                  </a:cxn>
                  <a:cxn ang="0">
                    <a:pos x="93" y="13"/>
                  </a:cxn>
                  <a:cxn ang="0">
                    <a:pos x="77" y="53"/>
                  </a:cxn>
                  <a:cxn ang="0">
                    <a:pos x="66" y="138"/>
                  </a:cxn>
                  <a:cxn ang="0">
                    <a:pos x="58" y="162"/>
                  </a:cxn>
                  <a:cxn ang="0">
                    <a:pos x="42" y="216"/>
                  </a:cxn>
                  <a:cxn ang="0">
                    <a:pos x="40" y="226"/>
                  </a:cxn>
                  <a:cxn ang="0">
                    <a:pos x="34" y="232"/>
                  </a:cxn>
                  <a:cxn ang="0">
                    <a:pos x="32" y="250"/>
                  </a:cxn>
                  <a:cxn ang="0">
                    <a:pos x="29" y="258"/>
                  </a:cxn>
                  <a:cxn ang="0">
                    <a:pos x="16" y="349"/>
                  </a:cxn>
                  <a:cxn ang="0">
                    <a:pos x="10" y="381"/>
                  </a:cxn>
                  <a:cxn ang="0">
                    <a:pos x="2" y="386"/>
                  </a:cxn>
                  <a:cxn ang="0">
                    <a:pos x="5" y="381"/>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w="12700" cap="flat" cmpd="sng">
                <a:noFill/>
                <a:prstDash val="solid"/>
                <a:round/>
                <a:headEnd/>
                <a:tailEnd/>
              </a:ln>
              <a:effectLst/>
            </p:spPr>
            <p:txBody>
              <a:bodyPr wrap="none" anchor="ctr"/>
              <a:lstStyle/>
              <a:p>
                <a:pPr>
                  <a:defRPr/>
                </a:pPr>
                <a:endParaRPr lang="en-US">
                  <a:ea typeface="+mn-ea"/>
                </a:endParaRPr>
              </a:p>
            </p:txBody>
          </p:sp>
        </p:grpSp>
        <p:sp>
          <p:nvSpPr>
            <p:cNvPr id="311324" name="Rectangle 28"/>
            <p:cNvSpPr>
              <a:spLocks noChangeArrowheads="1"/>
            </p:cNvSpPr>
            <p:nvPr/>
          </p:nvSpPr>
          <p:spPr bwMode="auto">
            <a:xfrm>
              <a:off x="3922" y="991"/>
              <a:ext cx="467" cy="440"/>
            </a:xfrm>
            <a:prstGeom prst="rect">
              <a:avLst/>
            </a:prstGeom>
            <a:noFill/>
            <a:ln w="9525">
              <a:noFill/>
              <a:miter lim="800000"/>
              <a:headEnd/>
              <a:tailEnd/>
            </a:ln>
            <a:effectLst>
              <a:outerShdw dist="45791" dir="2021404" algn="ctr" rotWithShape="0">
                <a:schemeClr val="bg2"/>
              </a:outerShdw>
            </a:effectLst>
          </p:spPr>
          <p:txBody>
            <a:bodyPr wrap="none" lIns="90487" tIns="44450" rIns="90487" bIns="44450">
              <a:spAutoFit/>
            </a:bodyPr>
            <a:lstStyle/>
            <a:p>
              <a:pPr algn="l">
                <a:defRPr/>
              </a:pPr>
              <a:r>
                <a:rPr lang="en-US" sz="4000" b="1" i="1">
                  <a:solidFill>
                    <a:srgbClr val="FFFFFF"/>
                  </a:solidFill>
                  <a:effectLst/>
                  <a:latin typeface="Kosher-Normal" charset="0"/>
                  <a:ea typeface="+mn-ea"/>
                </a:rPr>
                <a:t>GA</a:t>
              </a:r>
              <a:endParaRPr lang="en-US" sz="2400" i="1">
                <a:solidFill>
                  <a:srgbClr val="FFFFFF"/>
                </a:solidFill>
                <a:effectLst/>
                <a:latin typeface="Helvetica" charset="0"/>
                <a:ea typeface="+mn-ea"/>
              </a:endParaRPr>
            </a:p>
          </p:txBody>
        </p:sp>
      </p:grpSp>
      <p:sp>
        <p:nvSpPr>
          <p:cNvPr id="311325" name="Rectangle 29"/>
          <p:cNvSpPr>
            <a:spLocks noChangeArrowheads="1"/>
          </p:cNvSpPr>
          <p:nvPr/>
        </p:nvSpPr>
        <p:spPr bwMode="auto">
          <a:xfrm>
            <a:off x="5983288" y="2384425"/>
            <a:ext cx="2751137" cy="641350"/>
          </a:xfrm>
          <a:prstGeom prst="rect">
            <a:avLst/>
          </a:prstGeom>
          <a:noFill/>
          <a:ln w="12700">
            <a:noFill/>
            <a:miter lim="800000"/>
            <a:headEnd/>
            <a:tailEnd/>
          </a:ln>
          <a:effectLst>
            <a:outerShdw dist="45791" dir="2021404" algn="ctr" rotWithShape="0">
              <a:schemeClr val="bg2"/>
            </a:outerShdw>
          </a:effectLst>
        </p:spPr>
        <p:txBody>
          <a:bodyPr wrap="none">
            <a:spAutoFit/>
          </a:bodyPr>
          <a:lstStyle/>
          <a:p>
            <a:pPr algn="l"/>
            <a:r>
              <a:rPr lang="en-US" sz="3600" b="1" i="1">
                <a:solidFill>
                  <a:schemeClr val="tx1"/>
                </a:solidFill>
                <a:effectLst/>
                <a:latin typeface="Helvetica" charset="0"/>
              </a:rPr>
              <a:t>Sáng 12:1-3</a:t>
            </a:r>
          </a:p>
        </p:txBody>
      </p:sp>
      <p:sp>
        <p:nvSpPr>
          <p:cNvPr id="311372" name="AutoShape 76"/>
          <p:cNvSpPr>
            <a:spLocks noChangeArrowheads="1"/>
          </p:cNvSpPr>
          <p:nvPr/>
        </p:nvSpPr>
        <p:spPr bwMode="auto">
          <a:xfrm>
            <a:off x="5984875" y="1390650"/>
            <a:ext cx="2820988" cy="1617663"/>
          </a:xfrm>
          <a:prstGeom prst="roundRect">
            <a:avLst>
              <a:gd name="adj" fmla="val 16667"/>
            </a:avLst>
          </a:prstGeom>
          <a:noFill/>
          <a:ln w="57150">
            <a:solidFill>
              <a:srgbClr val="1EDE17"/>
            </a:solidFill>
            <a:round/>
            <a:headEnd/>
            <a:tailEnd/>
          </a:ln>
          <a:effectLst>
            <a:outerShdw dist="53882" dir="2700000" algn="ctr" rotWithShape="0">
              <a:schemeClr val="bg2"/>
            </a:outerShdw>
          </a:effectLst>
        </p:spPr>
        <p:txBody>
          <a:bodyPr wrap="none" anchor="ctr"/>
          <a:lstStyle/>
          <a:p>
            <a:pPr>
              <a:defRPr/>
            </a:pPr>
            <a:endParaRPr lang="en-US">
              <a:ea typeface="+mn-ea"/>
            </a:endParaRPr>
          </a:p>
        </p:txBody>
      </p:sp>
      <p:sp>
        <p:nvSpPr>
          <p:cNvPr id="311374" name="Text Box 78"/>
          <p:cNvSpPr txBox="1">
            <a:spLocks noChangeArrowheads="1"/>
          </p:cNvSpPr>
          <p:nvPr/>
        </p:nvSpPr>
        <p:spPr bwMode="auto">
          <a:xfrm>
            <a:off x="787400" y="4721225"/>
            <a:ext cx="7543800" cy="1077913"/>
          </a:xfrm>
          <a:prstGeom prst="rect">
            <a:avLst/>
          </a:prstGeom>
          <a:noFill/>
          <a:ln w="12700">
            <a:noFill/>
            <a:miter lim="800000"/>
            <a:headEnd/>
            <a:tailEnd/>
          </a:ln>
          <a:effectLst>
            <a:outerShdw dist="99190" dir="2388334" algn="ctr" rotWithShape="0">
              <a:schemeClr val="bg2"/>
            </a:outerShdw>
          </a:effectLst>
        </p:spPr>
        <p:txBody>
          <a:bodyPr>
            <a:spAutoFit/>
          </a:bodyPr>
          <a:lstStyle>
            <a:lvl1pPr>
              <a:defRPr sz="2800">
                <a:solidFill>
                  <a:srgbClr val="00DFCA"/>
                </a:solidFill>
                <a:latin typeface="Comic Sans MS" charset="0"/>
                <a:ea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3200" b="1">
                <a:solidFill>
                  <a:srgbClr val="FFFF00"/>
                </a:solidFill>
                <a:effectLst/>
              </a:rPr>
              <a:t>LỜI HỨA VÔ ĐIỀU KIỆN CỦA ĐỨC CHÚA TRỜI CHO ÁP-RA-HAM!</a:t>
            </a:r>
          </a:p>
        </p:txBody>
      </p:sp>
      <p:sp>
        <p:nvSpPr>
          <p:cNvPr id="52" name="Text Box 9"/>
          <p:cNvSpPr txBox="1">
            <a:spLocks noChangeArrowheads="1"/>
          </p:cNvSpPr>
          <p:nvPr/>
        </p:nvSpPr>
        <p:spPr bwMode="auto">
          <a:xfrm>
            <a:off x="6977063" y="6284913"/>
            <a:ext cx="2087562" cy="260350"/>
          </a:xfrm>
          <a:prstGeom prst="rect">
            <a:avLst/>
          </a:prstGeom>
          <a:noFill/>
          <a:ln w="12700">
            <a:noFill/>
            <a:miter lim="800000"/>
            <a:headEnd/>
            <a:tailEnd/>
          </a:ln>
        </p:spPr>
        <p:txBody>
          <a:bodyPr wrap="none" anchor="ctr">
            <a:spAutoFit/>
          </a:bodyPr>
          <a:lstStyle>
            <a:lvl1pPr>
              <a:defRPr sz="2800">
                <a:solidFill>
                  <a:srgbClr val="00DFCA"/>
                </a:solidFill>
                <a:latin typeface="Comic Sans MS" charset="0"/>
                <a:ea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1100" b="1">
                <a:solidFill>
                  <a:schemeClr val="tx1"/>
                </a:solidFill>
                <a:effectLst>
                  <a:outerShdw blurRad="38100" dist="38100" dir="2700000" algn="tl">
                    <a:srgbClr val="000000"/>
                  </a:outerShdw>
                </a:effectLst>
                <a:latin typeface="Arial" charset="0"/>
                <a:cs typeface="Arial" charset="0"/>
              </a:rPr>
              <a:t>Sổ Tay Hướng Dẫn, tr. 19-24</a:t>
            </a:r>
          </a:p>
        </p:txBody>
      </p:sp>
      <p:sp>
        <p:nvSpPr>
          <p:cNvPr id="53" name="TextBox 52"/>
          <p:cNvSpPr txBox="1"/>
          <p:nvPr/>
        </p:nvSpPr>
        <p:spPr>
          <a:xfrm>
            <a:off x="655638" y="5991225"/>
            <a:ext cx="1908175" cy="277813"/>
          </a:xfrm>
          <a:prstGeom prst="rect">
            <a:avLst/>
          </a:prstGeom>
          <a:noFill/>
        </p:spPr>
        <p:txBody>
          <a:bodyPr wrap="none">
            <a:spAutoFit/>
          </a:bodyPr>
          <a:lstStyle>
            <a:lvl1pPr>
              <a:defRPr sz="2800">
                <a:solidFill>
                  <a:srgbClr val="00DFCA"/>
                </a:solidFill>
                <a:latin typeface="Comic Sans MS" charset="0"/>
                <a:ea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r>
              <a:rPr lang="en-US" sz="1200">
                <a:effectLst>
                  <a:outerShdw blurRad="38100" dist="38100" dir="2700000" algn="tl">
                    <a:srgbClr val="000000"/>
                  </a:outerShdw>
                </a:effectLst>
                <a:latin typeface="Arial" charset="0"/>
                <a:cs typeface="Arial" charset="0"/>
              </a:rPr>
              <a:t>GA: Giao ước Áp-ra-ham</a:t>
            </a: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272" fill="hold" grpId="0" nodeType="afterEffect">
                                  <p:stCondLst>
                                    <p:cond delay="0"/>
                                  </p:stCondLst>
                                  <p:childTnLst>
                                    <p:set>
                                      <p:cBhvr>
                                        <p:cTn id="6" dur="1" fill="hold">
                                          <p:stCondLst>
                                            <p:cond delay="0"/>
                                          </p:stCondLst>
                                        </p:cTn>
                                        <p:tgtEl>
                                          <p:spTgt spid="311372"/>
                                        </p:tgtEl>
                                        <p:attrNameLst>
                                          <p:attrName>style.visibility</p:attrName>
                                        </p:attrNameLst>
                                      </p:cBhvr>
                                      <p:to>
                                        <p:strVal val="visible"/>
                                      </p:to>
                                    </p:set>
                                    <p:anim calcmode="lin" valueType="num">
                                      <p:cBhvr>
                                        <p:cTn id="7" dur="500" fill="hold"/>
                                        <p:tgtEl>
                                          <p:spTgt spid="311372"/>
                                        </p:tgtEl>
                                        <p:attrNameLst>
                                          <p:attrName>ppt_w</p:attrName>
                                        </p:attrNameLst>
                                      </p:cBhvr>
                                      <p:tavLst>
                                        <p:tav tm="0">
                                          <p:val>
                                            <p:strVal val="2/3*#ppt_w"/>
                                          </p:val>
                                        </p:tav>
                                        <p:tav tm="100000">
                                          <p:val>
                                            <p:strVal val="#ppt_w"/>
                                          </p:val>
                                        </p:tav>
                                      </p:tavLst>
                                    </p:anim>
                                    <p:anim calcmode="lin" valueType="num">
                                      <p:cBhvr>
                                        <p:cTn id="8" dur="500" fill="hold"/>
                                        <p:tgtEl>
                                          <p:spTgt spid="311372"/>
                                        </p:tgtEl>
                                        <p:attrNameLst>
                                          <p:attrName>ppt_h</p:attrName>
                                        </p:attrNameLst>
                                      </p:cBhvr>
                                      <p:tavLst>
                                        <p:tav tm="0">
                                          <p:val>
                                            <p:strVal val="2/3*#ppt_h"/>
                                          </p:val>
                                        </p:tav>
                                        <p:tav tm="100000">
                                          <p:val>
                                            <p:strVal val="#ppt_h"/>
                                          </p:val>
                                        </p:tav>
                                      </p:tavLst>
                                    </p:anim>
                                  </p:childTnLst>
                                </p:cTn>
                              </p:par>
                            </p:childTnLst>
                          </p:cTn>
                        </p:par>
                        <p:par>
                          <p:cTn id="9" fill="hold" nodeType="afterGroup">
                            <p:stCondLst>
                              <p:cond delay="500"/>
                            </p:stCondLst>
                            <p:childTnLst>
                              <p:par>
                                <p:cTn id="10" presetID="9" presetClass="entr" presetSubtype="0" fill="hold" grpId="0" nodeType="afterEffect">
                                  <p:stCondLst>
                                    <p:cond delay="1000"/>
                                  </p:stCondLst>
                                  <p:childTnLst>
                                    <p:set>
                                      <p:cBhvr>
                                        <p:cTn id="11" dur="1" fill="hold">
                                          <p:stCondLst>
                                            <p:cond delay="0"/>
                                          </p:stCondLst>
                                        </p:cTn>
                                        <p:tgtEl>
                                          <p:spTgt spid="311374"/>
                                        </p:tgtEl>
                                        <p:attrNameLst>
                                          <p:attrName>style.visibility</p:attrName>
                                        </p:attrNameLst>
                                      </p:cBhvr>
                                      <p:to>
                                        <p:strVal val="visible"/>
                                      </p:to>
                                    </p:set>
                                    <p:animEffect transition="in" filter="dissolve">
                                      <p:cBhvr>
                                        <p:cTn id="12" dur="500"/>
                                        <p:tgtEl>
                                          <p:spTgt spid="3113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1372" grpId="0" animBg="1"/>
      <p:bldP spid="311374" grpId="0"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250" name="Rectangle 2"/>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a:effectLst/>
        </p:spPr>
        <p:txBody>
          <a:bodyPr wrap="none" anchor="ctr"/>
          <a:lstStyle/>
          <a:p>
            <a:pPr>
              <a:defRPr/>
            </a:pPr>
            <a:endParaRPr lang="en-US">
              <a:ea typeface="+mn-ea"/>
            </a:endParaRPr>
          </a:p>
        </p:txBody>
      </p:sp>
      <p:sp>
        <p:nvSpPr>
          <p:cNvPr id="20483" name="Rectangle 3"/>
          <p:cNvSpPr>
            <a:spLocks noChangeArrowheads="1"/>
          </p:cNvSpPr>
          <p:nvPr/>
        </p:nvSpPr>
        <p:spPr bwMode="auto">
          <a:xfrm>
            <a:off x="3338513" y="968375"/>
            <a:ext cx="1387475" cy="363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l"/>
            <a:r>
              <a:rPr lang="en-US" sz="1800" b="1">
                <a:solidFill>
                  <a:schemeClr val="accent2"/>
                </a:solidFill>
                <a:effectLst/>
                <a:latin typeface="Times" charset="0"/>
              </a:rPr>
              <a:t>ABRAHAM</a:t>
            </a:r>
          </a:p>
        </p:txBody>
      </p:sp>
      <p:sp>
        <p:nvSpPr>
          <p:cNvPr id="437252" name="Rectangle 4"/>
          <p:cNvSpPr>
            <a:spLocks noChangeArrowheads="1"/>
          </p:cNvSpPr>
          <p:nvPr/>
        </p:nvSpPr>
        <p:spPr bwMode="auto">
          <a:xfrm>
            <a:off x="3130550" y="1377950"/>
            <a:ext cx="2882900" cy="3111500"/>
          </a:xfrm>
          <a:prstGeom prst="rect">
            <a:avLst/>
          </a:prstGeom>
          <a:solidFill>
            <a:schemeClr val="tx2"/>
          </a:solidFill>
          <a:ln w="12700">
            <a:solidFill>
              <a:schemeClr val="folHlink"/>
            </a:solidFill>
            <a:miter lim="800000"/>
            <a:headEnd/>
            <a:tailEnd/>
          </a:ln>
          <a:effectLst>
            <a:outerShdw dist="107763" dir="2700000" algn="ctr" rotWithShape="0">
              <a:schemeClr val="bg2"/>
            </a:outerShdw>
          </a:effectLst>
        </p:spPr>
        <p:txBody>
          <a:bodyPr wrap="none" anchor="ctr"/>
          <a:lstStyle/>
          <a:p>
            <a:pPr>
              <a:defRPr/>
            </a:pPr>
            <a:endParaRPr lang="en-US">
              <a:ea typeface="+mn-ea"/>
            </a:endParaRPr>
          </a:p>
        </p:txBody>
      </p:sp>
      <p:sp>
        <p:nvSpPr>
          <p:cNvPr id="437253" name="AutoShape 5"/>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a:effectLst/>
        </p:spPr>
        <p:txBody>
          <a:bodyPr wrap="none" anchor="ctr"/>
          <a:lstStyle/>
          <a:p>
            <a:pPr>
              <a:defRPr/>
            </a:pPr>
            <a:endParaRPr lang="en-US">
              <a:ea typeface="+mn-ea"/>
            </a:endParaRPr>
          </a:p>
        </p:txBody>
      </p:sp>
      <p:sp>
        <p:nvSpPr>
          <p:cNvPr id="437254" name="Rectangle 6"/>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a:effectLst/>
        </p:spPr>
        <p:txBody>
          <a:bodyPr wrap="none" anchor="ctr"/>
          <a:lstStyle/>
          <a:p>
            <a:pPr>
              <a:defRPr/>
            </a:pPr>
            <a:endParaRPr lang="en-US">
              <a:ea typeface="+mn-ea"/>
            </a:endParaRPr>
          </a:p>
        </p:txBody>
      </p:sp>
      <p:sp>
        <p:nvSpPr>
          <p:cNvPr id="20487" name="Rectangle 7"/>
          <p:cNvSpPr>
            <a:spLocks noChangeArrowheads="1"/>
          </p:cNvSpPr>
          <p:nvPr/>
        </p:nvSpPr>
        <p:spPr bwMode="auto">
          <a:xfrm>
            <a:off x="3043238" y="938213"/>
            <a:ext cx="1963737" cy="458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l"/>
            <a:r>
              <a:rPr lang="en-US" sz="2400" b="1">
                <a:solidFill>
                  <a:schemeClr val="bg2"/>
                </a:solidFill>
                <a:effectLst/>
                <a:latin typeface="Times" charset="0"/>
              </a:rPr>
              <a:t>ÁP-RA-HAM</a:t>
            </a:r>
          </a:p>
        </p:txBody>
      </p:sp>
      <p:sp>
        <p:nvSpPr>
          <p:cNvPr id="437256" name="Line 8"/>
          <p:cNvSpPr>
            <a:spLocks noChangeShapeType="1"/>
          </p:cNvSpPr>
          <p:nvPr/>
        </p:nvSpPr>
        <p:spPr bwMode="auto">
          <a:xfrm>
            <a:off x="3340100" y="2065338"/>
            <a:ext cx="2463800" cy="0"/>
          </a:xfrm>
          <a:prstGeom prst="line">
            <a:avLst/>
          </a:prstGeom>
          <a:noFill/>
          <a:ln w="50800">
            <a:solidFill>
              <a:schemeClr val="bg2"/>
            </a:solidFill>
            <a:round/>
            <a:headEnd/>
            <a:tailEnd/>
          </a:ln>
          <a:effectLst/>
        </p:spPr>
        <p:txBody>
          <a:bodyPr wrap="none" anchor="ctr"/>
          <a:lstStyle/>
          <a:p>
            <a:pPr>
              <a:defRPr/>
            </a:pPr>
            <a:endParaRPr lang="en-US">
              <a:ea typeface="+mn-ea"/>
            </a:endParaRPr>
          </a:p>
        </p:txBody>
      </p:sp>
      <p:sp>
        <p:nvSpPr>
          <p:cNvPr id="437257" name="Line 9"/>
          <p:cNvSpPr>
            <a:spLocks noChangeShapeType="1"/>
          </p:cNvSpPr>
          <p:nvPr/>
        </p:nvSpPr>
        <p:spPr bwMode="auto">
          <a:xfrm>
            <a:off x="3340100" y="3886200"/>
            <a:ext cx="2463800" cy="0"/>
          </a:xfrm>
          <a:prstGeom prst="line">
            <a:avLst/>
          </a:prstGeom>
          <a:noFill/>
          <a:ln w="50800">
            <a:solidFill>
              <a:schemeClr val="bg2"/>
            </a:solidFill>
            <a:round/>
            <a:headEnd/>
            <a:tailEnd/>
          </a:ln>
          <a:effectLst/>
        </p:spPr>
        <p:txBody>
          <a:bodyPr wrap="none" anchor="ctr"/>
          <a:lstStyle/>
          <a:p>
            <a:pPr>
              <a:defRPr/>
            </a:pPr>
            <a:endParaRPr lang="en-US">
              <a:ea typeface="+mn-ea"/>
            </a:endParaRPr>
          </a:p>
        </p:txBody>
      </p:sp>
      <p:sp>
        <p:nvSpPr>
          <p:cNvPr id="20490" name="Rectangle 12"/>
          <p:cNvSpPr>
            <a:spLocks noChangeArrowheads="1"/>
          </p:cNvSpPr>
          <p:nvPr/>
        </p:nvSpPr>
        <p:spPr bwMode="auto">
          <a:xfrm>
            <a:off x="3443288" y="1546225"/>
            <a:ext cx="2566987" cy="515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algn="l"/>
            <a:r>
              <a:rPr lang="en-US" b="1">
                <a:solidFill>
                  <a:schemeClr val="bg2"/>
                </a:solidFill>
                <a:effectLst/>
                <a:latin typeface="Times" charset="0"/>
              </a:rPr>
              <a:t>SỰ KÊU GỌI</a:t>
            </a:r>
          </a:p>
        </p:txBody>
      </p:sp>
      <p:sp>
        <p:nvSpPr>
          <p:cNvPr id="20491" name="Rectangle 13"/>
          <p:cNvSpPr>
            <a:spLocks noChangeArrowheads="1"/>
          </p:cNvSpPr>
          <p:nvPr/>
        </p:nvSpPr>
        <p:spPr bwMode="auto">
          <a:xfrm>
            <a:off x="3897313" y="2060575"/>
            <a:ext cx="1444625" cy="515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l"/>
            <a:r>
              <a:rPr lang="en-US" b="1">
                <a:solidFill>
                  <a:schemeClr val="bg2"/>
                </a:solidFill>
                <a:effectLst/>
                <a:latin typeface="Times" charset="0"/>
              </a:rPr>
              <a:t>Đ - H - P</a:t>
            </a:r>
          </a:p>
        </p:txBody>
      </p:sp>
      <p:sp>
        <p:nvSpPr>
          <p:cNvPr id="437262" name="Rectangle 14"/>
          <p:cNvSpPr>
            <a:spLocks noChangeArrowheads="1"/>
          </p:cNvSpPr>
          <p:nvPr/>
        </p:nvSpPr>
        <p:spPr bwMode="auto">
          <a:xfrm>
            <a:off x="6324600" y="1524000"/>
            <a:ext cx="1219200" cy="519113"/>
          </a:xfrm>
          <a:prstGeom prst="rect">
            <a:avLst/>
          </a:prstGeom>
          <a:noFill/>
          <a:ln w="12700">
            <a:noFill/>
            <a:miter lim="800000"/>
            <a:headEnd/>
            <a:tailEnd/>
          </a:ln>
          <a:effectLst>
            <a:outerShdw dist="107763" dir="2700000" algn="ctr" rotWithShape="0">
              <a:schemeClr val="bg2"/>
            </a:outerShdw>
          </a:effectLst>
        </p:spPr>
        <p:txBody>
          <a:bodyPr wrap="none" anchor="ctr"/>
          <a:lstStyle/>
          <a:p>
            <a:pPr>
              <a:defRPr/>
            </a:pPr>
            <a:endParaRPr lang="en-US">
              <a:ea typeface="+mn-ea"/>
            </a:endParaRPr>
          </a:p>
        </p:txBody>
      </p:sp>
      <p:sp>
        <p:nvSpPr>
          <p:cNvPr id="437263" name="Rectangle 15"/>
          <p:cNvSpPr>
            <a:spLocks noChangeArrowheads="1"/>
          </p:cNvSpPr>
          <p:nvPr/>
        </p:nvSpPr>
        <p:spPr bwMode="auto">
          <a:xfrm>
            <a:off x="771525" y="311150"/>
            <a:ext cx="742950" cy="1433513"/>
          </a:xfrm>
          <a:prstGeom prst="rect">
            <a:avLst/>
          </a:prstGeom>
          <a:noFill/>
          <a:ln w="12700">
            <a:noFill/>
            <a:miter lim="800000"/>
            <a:headEnd/>
            <a:tailEnd/>
          </a:ln>
          <a:effectLst>
            <a:outerShdw dist="107763" dir="2700000" algn="ctr" rotWithShape="0">
              <a:schemeClr val="bg2"/>
            </a:outerShdw>
          </a:effectLst>
        </p:spPr>
        <p:txBody>
          <a:bodyPr wrap="none" anchor="ctr"/>
          <a:lstStyle/>
          <a:p>
            <a:pPr>
              <a:defRPr/>
            </a:pPr>
            <a:endParaRPr lang="en-US">
              <a:ea typeface="+mn-ea"/>
            </a:endParaRPr>
          </a:p>
        </p:txBody>
      </p:sp>
      <p:grpSp>
        <p:nvGrpSpPr>
          <p:cNvPr id="20494" name="Group 16"/>
          <p:cNvGrpSpPr>
            <a:grpSpLocks/>
          </p:cNvGrpSpPr>
          <p:nvPr/>
        </p:nvGrpSpPr>
        <p:grpSpPr bwMode="auto">
          <a:xfrm>
            <a:off x="344488" y="2835275"/>
            <a:ext cx="2765425" cy="1430338"/>
            <a:chOff x="217" y="1498"/>
            <a:chExt cx="1742" cy="1318"/>
          </a:xfrm>
        </p:grpSpPr>
        <p:sp>
          <p:nvSpPr>
            <p:cNvPr id="437265" name="Rectangle 17"/>
            <p:cNvSpPr>
              <a:spLocks noChangeArrowheads="1"/>
            </p:cNvSpPr>
            <p:nvPr/>
          </p:nvSpPr>
          <p:spPr bwMode="auto">
            <a:xfrm>
              <a:off x="519" y="1546"/>
              <a:ext cx="562" cy="1262"/>
            </a:xfrm>
            <a:prstGeom prst="rect">
              <a:avLst/>
            </a:prstGeom>
            <a:noFill/>
            <a:ln w="12700">
              <a:noFill/>
              <a:miter lim="800000"/>
              <a:headEnd/>
              <a:tailEnd/>
            </a:ln>
            <a:effectLst>
              <a:outerShdw dist="107763" dir="2700000" algn="ctr" rotWithShape="0">
                <a:schemeClr val="bg2"/>
              </a:outerShdw>
            </a:effectLst>
          </p:spPr>
          <p:txBody>
            <a:bodyPr wrap="none" lIns="90487" tIns="44450" rIns="90487" bIns="44450">
              <a:spAutoFit/>
            </a:bodyPr>
            <a:lstStyle/>
            <a:p>
              <a:pPr algn="l">
                <a:defRPr/>
              </a:pPr>
              <a:endParaRPr lang="en-US">
                <a:solidFill>
                  <a:schemeClr val="tx2"/>
                </a:solidFill>
                <a:effectLst/>
                <a:latin typeface="Times" charset="0"/>
                <a:ea typeface="+mn-ea"/>
              </a:endParaRPr>
            </a:p>
            <a:p>
              <a:pPr algn="l">
                <a:defRPr/>
              </a:pPr>
              <a:endParaRPr lang="en-US">
                <a:solidFill>
                  <a:schemeClr val="tx2"/>
                </a:solidFill>
                <a:effectLst/>
                <a:latin typeface="Times" charset="0"/>
                <a:ea typeface="+mn-ea"/>
              </a:endParaRPr>
            </a:p>
            <a:p>
              <a:pPr algn="l">
                <a:defRPr/>
              </a:pPr>
              <a:r>
                <a:rPr lang="en-US">
                  <a:solidFill>
                    <a:schemeClr val="tx2"/>
                  </a:solidFill>
                  <a:effectLst/>
                  <a:latin typeface="Times" charset="0"/>
                  <a:ea typeface="+mn-ea"/>
                </a:rPr>
                <a:t>        </a:t>
              </a:r>
            </a:p>
          </p:txBody>
        </p:sp>
        <p:sp>
          <p:nvSpPr>
            <p:cNvPr id="437266" name="Rectangle 18"/>
            <p:cNvSpPr>
              <a:spLocks noChangeArrowheads="1"/>
            </p:cNvSpPr>
            <p:nvPr/>
          </p:nvSpPr>
          <p:spPr bwMode="auto">
            <a:xfrm>
              <a:off x="217" y="1498"/>
              <a:ext cx="1742" cy="1318"/>
            </a:xfrm>
            <a:prstGeom prst="rect">
              <a:avLst/>
            </a:prstGeom>
            <a:noFill/>
            <a:ln w="12700">
              <a:noFill/>
              <a:miter lim="800000"/>
              <a:headEnd/>
              <a:tailEnd/>
            </a:ln>
            <a:effectLst>
              <a:outerShdw dist="107763" dir="2700000" algn="ctr" rotWithShape="0">
                <a:schemeClr val="bg2"/>
              </a:outerShdw>
            </a:effectLst>
          </p:spPr>
          <p:txBody>
            <a:bodyPr wrap="none" lIns="90487" tIns="44450" rIns="90487" bIns="44450">
              <a:spAutoFit/>
            </a:bodyPr>
            <a:lstStyle/>
            <a:p>
              <a:pPr>
                <a:defRPr/>
              </a:pPr>
              <a:r>
                <a:rPr lang="en-US" sz="8800">
                  <a:solidFill>
                    <a:srgbClr val="51DC00"/>
                  </a:solidFill>
                  <a:effectLst/>
                  <a:latin typeface="Times" charset="0"/>
                  <a:ea typeface="+mn-ea"/>
                </a:rPr>
                <a:t>A</a:t>
              </a:r>
              <a:r>
                <a:rPr lang="en-US" sz="6000">
                  <a:solidFill>
                    <a:schemeClr val="tx2"/>
                  </a:solidFill>
                  <a:effectLst/>
                  <a:latin typeface="Times" charset="0"/>
                  <a:ea typeface="+mn-ea"/>
                </a:rPr>
                <a:t>GMG</a:t>
              </a:r>
            </a:p>
          </p:txBody>
        </p:sp>
      </p:grpSp>
      <p:sp>
        <p:nvSpPr>
          <p:cNvPr id="437267" name="Line 19"/>
          <p:cNvSpPr>
            <a:spLocks noChangeShapeType="1"/>
          </p:cNvSpPr>
          <p:nvPr/>
        </p:nvSpPr>
        <p:spPr bwMode="auto">
          <a:xfrm>
            <a:off x="3348038" y="2505075"/>
            <a:ext cx="2463800" cy="0"/>
          </a:xfrm>
          <a:prstGeom prst="line">
            <a:avLst/>
          </a:prstGeom>
          <a:noFill/>
          <a:ln w="50800">
            <a:solidFill>
              <a:schemeClr val="bg2"/>
            </a:solidFill>
            <a:round/>
            <a:headEnd/>
            <a:tailEnd/>
          </a:ln>
          <a:effectLst/>
        </p:spPr>
        <p:txBody>
          <a:bodyPr wrap="none" anchor="ctr"/>
          <a:lstStyle/>
          <a:p>
            <a:pPr>
              <a:defRPr/>
            </a:pPr>
            <a:endParaRPr lang="en-US">
              <a:ea typeface="+mn-ea"/>
            </a:endParaRPr>
          </a:p>
        </p:txBody>
      </p:sp>
      <p:sp>
        <p:nvSpPr>
          <p:cNvPr id="437268" name="Line 20"/>
          <p:cNvSpPr>
            <a:spLocks noChangeShapeType="1"/>
          </p:cNvSpPr>
          <p:nvPr/>
        </p:nvSpPr>
        <p:spPr bwMode="auto">
          <a:xfrm>
            <a:off x="3340100" y="2997200"/>
            <a:ext cx="2463800" cy="0"/>
          </a:xfrm>
          <a:prstGeom prst="line">
            <a:avLst/>
          </a:prstGeom>
          <a:noFill/>
          <a:ln w="50800">
            <a:solidFill>
              <a:schemeClr val="bg2"/>
            </a:solidFill>
            <a:round/>
            <a:headEnd/>
            <a:tailEnd/>
          </a:ln>
          <a:effectLst/>
        </p:spPr>
        <p:txBody>
          <a:bodyPr wrap="none" anchor="ctr"/>
          <a:lstStyle/>
          <a:p>
            <a:pPr>
              <a:defRPr/>
            </a:pPr>
            <a:endParaRPr lang="en-US">
              <a:ea typeface="+mn-ea"/>
            </a:endParaRPr>
          </a:p>
        </p:txBody>
      </p:sp>
      <p:sp>
        <p:nvSpPr>
          <p:cNvPr id="437269" name="Line 21"/>
          <p:cNvSpPr>
            <a:spLocks noChangeShapeType="1"/>
          </p:cNvSpPr>
          <p:nvPr/>
        </p:nvSpPr>
        <p:spPr bwMode="auto">
          <a:xfrm>
            <a:off x="3333750" y="3454400"/>
            <a:ext cx="2463800" cy="0"/>
          </a:xfrm>
          <a:prstGeom prst="line">
            <a:avLst/>
          </a:prstGeom>
          <a:noFill/>
          <a:ln w="50800">
            <a:solidFill>
              <a:schemeClr val="bg2"/>
            </a:solidFill>
            <a:round/>
            <a:headEnd/>
            <a:tailEnd/>
          </a:ln>
          <a:effectLst/>
        </p:spPr>
        <p:txBody>
          <a:bodyPr wrap="none" anchor="ctr"/>
          <a:lstStyle/>
          <a:p>
            <a:pPr>
              <a:defRPr/>
            </a:pPr>
            <a:endParaRPr lang="en-US">
              <a:ea typeface="+mn-ea"/>
            </a:endParaRPr>
          </a:p>
        </p:txBody>
      </p:sp>
      <p:sp>
        <p:nvSpPr>
          <p:cNvPr id="437270" name="Rectangle 22"/>
          <p:cNvSpPr>
            <a:spLocks noChangeArrowheads="1"/>
          </p:cNvSpPr>
          <p:nvPr/>
        </p:nvSpPr>
        <p:spPr bwMode="auto">
          <a:xfrm>
            <a:off x="620713" y="160338"/>
            <a:ext cx="739775" cy="1430337"/>
          </a:xfrm>
          <a:prstGeom prst="rect">
            <a:avLst/>
          </a:prstGeom>
          <a:noFill/>
          <a:ln w="12700">
            <a:noFill/>
            <a:miter lim="800000"/>
            <a:headEnd/>
            <a:tailEnd/>
          </a:ln>
          <a:effectLst>
            <a:outerShdw dist="107763" dir="2700000" algn="ctr" rotWithShape="0">
              <a:schemeClr val="bg2"/>
            </a:outerShdw>
          </a:effectLst>
        </p:spPr>
        <p:txBody>
          <a:bodyPr wrap="none" lIns="90487" tIns="44450" rIns="90487" bIns="44450">
            <a:spAutoFit/>
          </a:bodyPr>
          <a:lstStyle/>
          <a:p>
            <a:pPr algn="l">
              <a:spcBef>
                <a:spcPct val="50000"/>
              </a:spcBef>
              <a:defRPr/>
            </a:pPr>
            <a:r>
              <a:rPr lang="en-US" sz="8800">
                <a:solidFill>
                  <a:schemeClr val="tx2"/>
                </a:solidFill>
                <a:effectLst/>
                <a:latin typeface="Times" charset="0"/>
                <a:ea typeface="+mn-ea"/>
              </a:rPr>
              <a:t>7</a:t>
            </a:r>
          </a:p>
        </p:txBody>
      </p:sp>
      <p:sp>
        <p:nvSpPr>
          <p:cNvPr id="437271" name="Line 23"/>
          <p:cNvSpPr>
            <a:spLocks noChangeShapeType="1"/>
          </p:cNvSpPr>
          <p:nvPr/>
        </p:nvSpPr>
        <p:spPr bwMode="auto">
          <a:xfrm>
            <a:off x="898525" y="838200"/>
            <a:ext cx="296863" cy="0"/>
          </a:xfrm>
          <a:prstGeom prst="line">
            <a:avLst/>
          </a:prstGeom>
          <a:noFill/>
          <a:ln w="50800">
            <a:solidFill>
              <a:schemeClr val="tx2"/>
            </a:solidFill>
            <a:round/>
            <a:headEnd/>
            <a:tailEnd/>
          </a:ln>
          <a:effectLst>
            <a:outerShdw dist="107763" dir="2700000" algn="ctr" rotWithShape="0">
              <a:schemeClr val="bg2"/>
            </a:outerShdw>
          </a:effectLst>
        </p:spPr>
        <p:txBody>
          <a:bodyPr wrap="none" anchor="ctr"/>
          <a:lstStyle/>
          <a:p>
            <a:pPr>
              <a:defRPr/>
            </a:pPr>
            <a:endParaRPr lang="en-US">
              <a:ea typeface="+mn-ea"/>
            </a:endParaRPr>
          </a:p>
        </p:txBody>
      </p:sp>
      <p:sp>
        <p:nvSpPr>
          <p:cNvPr id="437275" name="Rectangle 27"/>
          <p:cNvSpPr>
            <a:spLocks noChangeArrowheads="1"/>
          </p:cNvSpPr>
          <p:nvPr/>
        </p:nvSpPr>
        <p:spPr bwMode="auto">
          <a:xfrm>
            <a:off x="4802188" y="979488"/>
            <a:ext cx="2079625" cy="458787"/>
          </a:xfrm>
          <a:prstGeom prst="rect">
            <a:avLst/>
          </a:prstGeom>
          <a:noFill/>
          <a:ln w="12700">
            <a:noFill/>
            <a:miter lim="800000"/>
            <a:headEnd/>
            <a:tailEnd/>
          </a:ln>
          <a:effectLst>
            <a:outerShdw dist="107763" dir="2700000" algn="ctr" rotWithShape="0">
              <a:schemeClr val="bg2"/>
            </a:outerShdw>
          </a:effectLst>
        </p:spPr>
        <p:txBody>
          <a:bodyPr lIns="90487" tIns="44450" rIns="90487" bIns="44450">
            <a:spAutoFit/>
          </a:bodyPr>
          <a:lstStyle/>
          <a:p>
            <a:pPr algn="l">
              <a:spcBef>
                <a:spcPct val="50000"/>
              </a:spcBef>
              <a:defRPr/>
            </a:pPr>
            <a:r>
              <a:rPr lang="en-US" sz="2400" b="1" dirty="0">
                <a:solidFill>
                  <a:schemeClr val="tx2"/>
                </a:solidFill>
                <a:effectLst/>
                <a:latin typeface="Times" charset="0"/>
                <a:ea typeface="+mn-ea"/>
              </a:rPr>
              <a:t>2000 T.C.</a:t>
            </a:r>
            <a:endParaRPr lang="en-US" sz="1800" b="1" dirty="0">
              <a:solidFill>
                <a:schemeClr val="tx2"/>
              </a:solidFill>
              <a:effectLst/>
              <a:latin typeface="Times" charset="0"/>
              <a:ea typeface="+mn-ea"/>
            </a:endParaRPr>
          </a:p>
        </p:txBody>
      </p:sp>
      <p:grpSp>
        <p:nvGrpSpPr>
          <p:cNvPr id="3" name="Group 45"/>
          <p:cNvGrpSpPr>
            <a:grpSpLocks/>
          </p:cNvGrpSpPr>
          <p:nvPr/>
        </p:nvGrpSpPr>
        <p:grpSpPr bwMode="auto">
          <a:xfrm>
            <a:off x="4784725" y="4016375"/>
            <a:ext cx="2984500" cy="682625"/>
            <a:chOff x="2488" y="3104"/>
            <a:chExt cx="1808" cy="394"/>
          </a:xfrm>
        </p:grpSpPr>
        <p:sp>
          <p:nvSpPr>
            <p:cNvPr id="437294" name="Oval 46"/>
            <p:cNvSpPr>
              <a:spLocks noChangeArrowheads="1"/>
            </p:cNvSpPr>
            <p:nvPr/>
          </p:nvSpPr>
          <p:spPr bwMode="auto">
            <a:xfrm>
              <a:off x="2488" y="3104"/>
              <a:ext cx="1808" cy="394"/>
            </a:xfrm>
            <a:prstGeom prst="ellipse">
              <a:avLst/>
            </a:prstGeom>
            <a:solidFill>
              <a:schemeClr val="accent2"/>
            </a:solidFill>
            <a:ln w="50800">
              <a:solidFill>
                <a:schemeClr val="tx1"/>
              </a:solidFill>
              <a:round/>
              <a:headEnd/>
              <a:tailEnd/>
            </a:ln>
            <a:effectLst>
              <a:outerShdw dist="107763" dir="2700000" algn="ctr" rotWithShape="0">
                <a:schemeClr val="bg2"/>
              </a:outerShdw>
            </a:effectLst>
          </p:spPr>
          <p:txBody>
            <a:bodyPr wrap="none" anchor="ctr"/>
            <a:lstStyle/>
            <a:p>
              <a:pPr>
                <a:defRPr/>
              </a:pPr>
              <a:endParaRPr lang="en-US">
                <a:ea typeface="+mn-ea"/>
              </a:endParaRPr>
            </a:p>
          </p:txBody>
        </p:sp>
        <p:sp>
          <p:nvSpPr>
            <p:cNvPr id="437295" name="Rectangle 47"/>
            <p:cNvSpPr>
              <a:spLocks noChangeArrowheads="1"/>
            </p:cNvSpPr>
            <p:nvPr/>
          </p:nvSpPr>
          <p:spPr bwMode="auto">
            <a:xfrm>
              <a:off x="2689" y="3147"/>
              <a:ext cx="1396" cy="298"/>
            </a:xfrm>
            <a:prstGeom prst="rect">
              <a:avLst/>
            </a:prstGeom>
            <a:noFill/>
            <a:ln w="12700">
              <a:noFill/>
              <a:miter lim="800000"/>
              <a:headEnd/>
              <a:tailEnd/>
            </a:ln>
            <a:effectLst>
              <a:outerShdw dist="107763" dir="2700000" algn="ctr" rotWithShape="0">
                <a:schemeClr val="bg2"/>
              </a:outerShdw>
            </a:effectLst>
          </p:spPr>
          <p:txBody>
            <a:bodyPr wrap="none" lIns="90487" tIns="44450" rIns="90487" bIns="44450">
              <a:spAutoFit/>
            </a:bodyPr>
            <a:lstStyle/>
            <a:p>
              <a:pPr algn="l"/>
              <a:r>
                <a:rPr lang="en-US">
                  <a:solidFill>
                    <a:schemeClr val="hlink"/>
                  </a:solidFill>
                  <a:effectLst/>
                  <a:latin typeface="Times" charset="0"/>
                </a:rPr>
                <a:t>PHƯỚC LÀNH</a:t>
              </a:r>
            </a:p>
          </p:txBody>
        </p:sp>
      </p:grpSp>
      <p:grpSp>
        <p:nvGrpSpPr>
          <p:cNvPr id="4" name="Group 48"/>
          <p:cNvGrpSpPr>
            <a:grpSpLocks/>
          </p:cNvGrpSpPr>
          <p:nvPr/>
        </p:nvGrpSpPr>
        <p:grpSpPr bwMode="auto">
          <a:xfrm>
            <a:off x="2921000" y="3354388"/>
            <a:ext cx="3128963" cy="612775"/>
            <a:chOff x="3083" y="1268"/>
            <a:chExt cx="1365" cy="351"/>
          </a:xfrm>
        </p:grpSpPr>
        <p:sp>
          <p:nvSpPr>
            <p:cNvPr id="437297" name="Oval 49"/>
            <p:cNvSpPr>
              <a:spLocks noChangeArrowheads="1"/>
            </p:cNvSpPr>
            <p:nvPr/>
          </p:nvSpPr>
          <p:spPr bwMode="auto">
            <a:xfrm>
              <a:off x="3083" y="1288"/>
              <a:ext cx="1365" cy="331"/>
            </a:xfrm>
            <a:prstGeom prst="ellipse">
              <a:avLst/>
            </a:prstGeom>
            <a:solidFill>
              <a:schemeClr val="accent2"/>
            </a:solidFill>
            <a:ln w="50800">
              <a:solidFill>
                <a:schemeClr val="tx1"/>
              </a:solidFill>
              <a:round/>
              <a:headEnd/>
              <a:tailEnd/>
            </a:ln>
            <a:effectLst>
              <a:outerShdw dist="107763" dir="2700000" algn="ctr" rotWithShape="0">
                <a:schemeClr val="bg2"/>
              </a:outerShdw>
            </a:effectLst>
          </p:spPr>
          <p:txBody>
            <a:bodyPr wrap="none" anchor="ctr"/>
            <a:lstStyle/>
            <a:p>
              <a:pPr>
                <a:defRPr/>
              </a:pPr>
              <a:endParaRPr lang="en-US">
                <a:ea typeface="+mn-ea"/>
              </a:endParaRPr>
            </a:p>
          </p:txBody>
        </p:sp>
        <p:sp>
          <p:nvSpPr>
            <p:cNvPr id="437298" name="Rectangle 50"/>
            <p:cNvSpPr>
              <a:spLocks noChangeArrowheads="1"/>
            </p:cNvSpPr>
            <p:nvPr/>
          </p:nvSpPr>
          <p:spPr bwMode="auto">
            <a:xfrm>
              <a:off x="3264" y="1268"/>
              <a:ext cx="980" cy="330"/>
            </a:xfrm>
            <a:prstGeom prst="rect">
              <a:avLst/>
            </a:prstGeom>
            <a:noFill/>
            <a:ln w="12700">
              <a:noFill/>
              <a:miter lim="800000"/>
              <a:headEnd/>
              <a:tailEnd/>
            </a:ln>
            <a:effectLst>
              <a:outerShdw dist="107763" dir="2700000" algn="ctr" rotWithShape="0">
                <a:schemeClr val="bg2"/>
              </a:outerShdw>
            </a:effectLst>
          </p:spPr>
          <p:txBody>
            <a:bodyPr wrap="none" lIns="90487" tIns="44450" rIns="90487" bIns="44450">
              <a:spAutoFit/>
            </a:bodyPr>
            <a:lstStyle/>
            <a:p>
              <a:pPr algn="l"/>
              <a:r>
                <a:rPr lang="en-US" sz="3200">
                  <a:solidFill>
                    <a:schemeClr val="hlink"/>
                  </a:solidFill>
                  <a:effectLst/>
                  <a:latin typeface="Times" charset="0"/>
                </a:rPr>
                <a:t>HẠT GIỐNG</a:t>
              </a:r>
            </a:p>
          </p:txBody>
        </p:sp>
      </p:grpSp>
      <p:grpSp>
        <p:nvGrpSpPr>
          <p:cNvPr id="5" name="Group 51"/>
          <p:cNvGrpSpPr>
            <a:grpSpLocks/>
          </p:cNvGrpSpPr>
          <p:nvPr/>
        </p:nvGrpSpPr>
        <p:grpSpPr bwMode="auto">
          <a:xfrm>
            <a:off x="2311400" y="2765425"/>
            <a:ext cx="1947863" cy="530225"/>
            <a:chOff x="4165" y="741"/>
            <a:chExt cx="1419" cy="334"/>
          </a:xfrm>
        </p:grpSpPr>
        <p:sp>
          <p:nvSpPr>
            <p:cNvPr id="437300" name="Oval 52"/>
            <p:cNvSpPr>
              <a:spLocks noChangeArrowheads="1"/>
            </p:cNvSpPr>
            <p:nvPr/>
          </p:nvSpPr>
          <p:spPr bwMode="auto">
            <a:xfrm>
              <a:off x="4165" y="741"/>
              <a:ext cx="1419" cy="331"/>
            </a:xfrm>
            <a:prstGeom prst="ellipse">
              <a:avLst/>
            </a:prstGeom>
            <a:solidFill>
              <a:schemeClr val="accent2"/>
            </a:solidFill>
            <a:ln w="50800">
              <a:solidFill>
                <a:schemeClr val="tx1"/>
              </a:solidFill>
              <a:round/>
              <a:headEnd/>
              <a:tailEnd/>
            </a:ln>
            <a:effectLst>
              <a:outerShdw dist="107763" dir="2700000" algn="ctr" rotWithShape="0">
                <a:schemeClr val="bg2"/>
              </a:outerShdw>
            </a:effectLst>
          </p:spPr>
          <p:txBody>
            <a:bodyPr wrap="none" anchor="ctr"/>
            <a:lstStyle/>
            <a:p>
              <a:pPr>
                <a:defRPr/>
              </a:pPr>
              <a:endParaRPr lang="en-US">
                <a:ea typeface="+mn-ea"/>
              </a:endParaRPr>
            </a:p>
          </p:txBody>
        </p:sp>
        <p:sp>
          <p:nvSpPr>
            <p:cNvPr id="437301" name="Rectangle 53"/>
            <p:cNvSpPr>
              <a:spLocks noChangeArrowheads="1"/>
            </p:cNvSpPr>
            <p:nvPr/>
          </p:nvSpPr>
          <p:spPr bwMode="auto">
            <a:xfrm>
              <a:off x="4380" y="750"/>
              <a:ext cx="679" cy="325"/>
            </a:xfrm>
            <a:prstGeom prst="rect">
              <a:avLst/>
            </a:prstGeom>
            <a:noFill/>
            <a:ln w="12700">
              <a:noFill/>
              <a:miter lim="800000"/>
              <a:headEnd/>
              <a:tailEnd/>
            </a:ln>
            <a:effectLst>
              <a:outerShdw dist="107763" dir="2700000" algn="ctr" rotWithShape="0">
                <a:schemeClr val="bg2"/>
              </a:outerShdw>
            </a:effectLst>
          </p:spPr>
          <p:txBody>
            <a:bodyPr wrap="none" lIns="90487" tIns="44450" rIns="90487" bIns="44450">
              <a:spAutoFit/>
            </a:bodyPr>
            <a:lstStyle/>
            <a:p>
              <a:pPr algn="l"/>
              <a:r>
                <a:rPr lang="en-US">
                  <a:solidFill>
                    <a:schemeClr val="hlink"/>
                  </a:solidFill>
                  <a:effectLst/>
                  <a:latin typeface="Times" charset="0"/>
                </a:rPr>
                <a:t>  ĐẤT</a:t>
              </a:r>
            </a:p>
          </p:txBody>
        </p:sp>
      </p:grpSp>
      <p:sp>
        <p:nvSpPr>
          <p:cNvPr id="437302" name="Freeform 54"/>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defRPr/>
            </a:pPr>
            <a:endParaRPr lang="en-US">
              <a:ea typeface="+mn-ea"/>
            </a:endParaRPr>
          </a:p>
        </p:txBody>
      </p:sp>
      <p:sp>
        <p:nvSpPr>
          <p:cNvPr id="437303" name="AutoShape 55"/>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defRPr/>
            </a:pPr>
            <a:endParaRPr lang="en-US">
              <a:ea typeface="+mn-ea"/>
            </a:endParaRPr>
          </a:p>
        </p:txBody>
      </p:sp>
      <p:sp>
        <p:nvSpPr>
          <p:cNvPr id="437304" name="Rectangle 56"/>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a:defRPr/>
            </a:pPr>
            <a:endParaRPr lang="en-US">
              <a:ea typeface="+mn-ea"/>
            </a:endParaRPr>
          </a:p>
        </p:txBody>
      </p:sp>
      <p:sp>
        <p:nvSpPr>
          <p:cNvPr id="437305" name="AutoShape 57"/>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a:defRPr/>
            </a:pPr>
            <a:endParaRPr lang="en-US">
              <a:ea typeface="+mn-ea"/>
            </a:endParaRPr>
          </a:p>
        </p:txBody>
      </p:sp>
      <p:sp>
        <p:nvSpPr>
          <p:cNvPr id="437306" name="Line 58"/>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defRPr/>
            </a:pPr>
            <a:endParaRPr lang="en-US">
              <a:ea typeface="+mn-ea"/>
            </a:endParaRPr>
          </a:p>
        </p:txBody>
      </p:sp>
      <p:sp>
        <p:nvSpPr>
          <p:cNvPr id="437307" name="Line 59"/>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defRPr/>
            </a:pPr>
            <a:endParaRPr lang="en-US">
              <a:ea typeface="+mn-ea"/>
            </a:endParaRPr>
          </a:p>
        </p:txBody>
      </p:sp>
      <p:sp>
        <p:nvSpPr>
          <p:cNvPr id="437308" name="Rectangle 60"/>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defRPr/>
            </a:pPr>
            <a:endParaRPr lang="en-US">
              <a:ea typeface="+mn-ea"/>
            </a:endParaRPr>
          </a:p>
        </p:txBody>
      </p:sp>
      <p:sp>
        <p:nvSpPr>
          <p:cNvPr id="20511" name="Rectangle 61"/>
          <p:cNvSpPr>
            <a:spLocks noChangeArrowheads="1"/>
          </p:cNvSpPr>
          <p:nvPr/>
        </p:nvSpPr>
        <p:spPr bwMode="auto">
          <a:xfrm>
            <a:off x="8186738" y="3832225"/>
            <a:ext cx="652462" cy="24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l"/>
            <a:r>
              <a:rPr lang="en-US" sz="1000" b="1">
                <a:solidFill>
                  <a:srgbClr val="000000"/>
                </a:solidFill>
                <a:effectLst/>
                <a:latin typeface="Helvetica" charset="0"/>
              </a:rPr>
              <a:t>Đ - H - P</a:t>
            </a:r>
          </a:p>
        </p:txBody>
      </p:sp>
      <p:sp>
        <p:nvSpPr>
          <p:cNvPr id="20512" name="Rectangle 62"/>
          <p:cNvSpPr>
            <a:spLocks noChangeArrowheads="1"/>
          </p:cNvSpPr>
          <p:nvPr/>
        </p:nvSpPr>
        <p:spPr bwMode="auto">
          <a:xfrm>
            <a:off x="8108950" y="3616325"/>
            <a:ext cx="933450" cy="22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algn="l"/>
            <a:r>
              <a:rPr lang="en-US" sz="900" b="1">
                <a:solidFill>
                  <a:srgbClr val="000000"/>
                </a:solidFill>
                <a:effectLst/>
                <a:latin typeface="Helvetica" charset="0"/>
              </a:rPr>
              <a:t>SỰ KÊU GỌI</a:t>
            </a:r>
          </a:p>
        </p:txBody>
      </p:sp>
      <p:sp>
        <p:nvSpPr>
          <p:cNvPr id="20513" name="Rectangle 63"/>
          <p:cNvSpPr>
            <a:spLocks noChangeArrowheads="1"/>
          </p:cNvSpPr>
          <p:nvPr/>
        </p:nvSpPr>
        <p:spPr bwMode="auto">
          <a:xfrm>
            <a:off x="8004175" y="3432175"/>
            <a:ext cx="849313"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l"/>
            <a:r>
              <a:rPr lang="en-US" sz="900" b="1">
                <a:solidFill>
                  <a:srgbClr val="000000"/>
                </a:solidFill>
                <a:effectLst/>
                <a:latin typeface="Chicago" charset="0"/>
              </a:rPr>
              <a:t>ÁP-RA-HAM</a:t>
            </a:r>
          </a:p>
        </p:txBody>
      </p:sp>
      <p:sp>
        <p:nvSpPr>
          <p:cNvPr id="437312" name="Line 64"/>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defRPr/>
            </a:pPr>
            <a:endParaRPr lang="en-US">
              <a:ea typeface="+mn-ea"/>
            </a:endParaRPr>
          </a:p>
        </p:txBody>
      </p:sp>
      <p:sp>
        <p:nvSpPr>
          <p:cNvPr id="437313" name="Line 65"/>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defRPr/>
            </a:pPr>
            <a:endParaRPr lang="en-US">
              <a:ea typeface="+mn-ea"/>
            </a:endParaRPr>
          </a:p>
        </p:txBody>
      </p:sp>
      <p:sp>
        <p:nvSpPr>
          <p:cNvPr id="437314" name="Line 66"/>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defRPr/>
            </a:pPr>
            <a:endParaRPr lang="en-US">
              <a:ea typeface="+mn-ea"/>
            </a:endParaRPr>
          </a:p>
        </p:txBody>
      </p:sp>
      <p:sp>
        <p:nvSpPr>
          <p:cNvPr id="20517" name="Text Box 67"/>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endParaRPr lang="en-US" sz="2000">
              <a:solidFill>
                <a:srgbClr val="FFA27C"/>
              </a:solidFill>
              <a:effectLst/>
              <a:latin typeface="B VAG Rounded Bold" charset="0"/>
            </a:endParaRPr>
          </a:p>
        </p:txBody>
      </p:sp>
      <p:sp>
        <p:nvSpPr>
          <p:cNvPr id="437320" name="Rectangle 72"/>
          <p:cNvSpPr>
            <a:spLocks noChangeArrowheads="1"/>
          </p:cNvSpPr>
          <p:nvPr/>
        </p:nvSpPr>
        <p:spPr bwMode="auto">
          <a:xfrm>
            <a:off x="8091488" y="6513513"/>
            <a:ext cx="339725" cy="268287"/>
          </a:xfrm>
          <a:prstGeom prst="rect">
            <a:avLst/>
          </a:prstGeom>
          <a:noFill/>
          <a:ln w="12700">
            <a:noFill/>
            <a:miter lim="800000"/>
            <a:headEnd/>
            <a:tailEnd/>
          </a:ln>
          <a:effectLst/>
        </p:spPr>
        <p:txBody>
          <a:bodyPr wrap="none" anchor="ctr">
            <a:spAutoFit/>
          </a:bodyPr>
          <a:lstStyle/>
          <a:p>
            <a:r>
              <a:rPr lang="en-US" sz="1000" b="1">
                <a:solidFill>
                  <a:schemeClr val="tx1"/>
                </a:solidFill>
                <a:effectLst>
                  <a:outerShdw blurRad="38100" dist="38100" dir="2700000" algn="tl">
                    <a:srgbClr val="000000"/>
                  </a:outerShdw>
                </a:effectLst>
              </a:rPr>
              <a:t>13</a:t>
            </a:r>
          </a:p>
        </p:txBody>
      </p:sp>
      <p:sp>
        <p:nvSpPr>
          <p:cNvPr id="437336" name="Text Box 88"/>
          <p:cNvSpPr txBox="1">
            <a:spLocks noChangeArrowheads="1"/>
          </p:cNvSpPr>
          <p:nvPr/>
        </p:nvSpPr>
        <p:spPr bwMode="auto">
          <a:xfrm>
            <a:off x="787400" y="4651375"/>
            <a:ext cx="7543800" cy="1754188"/>
          </a:xfrm>
          <a:prstGeom prst="rect">
            <a:avLst/>
          </a:prstGeom>
          <a:noFill/>
          <a:ln w="12700">
            <a:noFill/>
            <a:miter lim="800000"/>
            <a:headEnd/>
            <a:tailEnd/>
          </a:ln>
          <a:effectLst>
            <a:outerShdw dist="99190" dir="2388334" algn="ctr" rotWithShape="0">
              <a:schemeClr val="bg2"/>
            </a:outerShdw>
          </a:effectLst>
        </p:spPr>
        <p:txBody>
          <a:bodyPr>
            <a:spAutoFit/>
          </a:bodyPr>
          <a:lstStyle>
            <a:lvl1pPr>
              <a:defRPr sz="2800">
                <a:solidFill>
                  <a:srgbClr val="00DFCA"/>
                </a:solidFill>
                <a:latin typeface="Comic Sans MS" charset="0"/>
                <a:ea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3600" b="1">
                <a:solidFill>
                  <a:srgbClr val="66FFFF"/>
                </a:solidFill>
                <a:effectLst/>
              </a:rPr>
              <a:t>LỜI HỨA VÔ ĐIỀU KIỆN VỀ SAU TRỞ THÀNH GIAO ƯỚC HỢP LỆ!</a:t>
            </a:r>
          </a:p>
        </p:txBody>
      </p:sp>
      <p:grpSp>
        <p:nvGrpSpPr>
          <p:cNvPr id="20520" name="Group 90"/>
          <p:cNvGrpSpPr>
            <a:grpSpLocks/>
          </p:cNvGrpSpPr>
          <p:nvPr/>
        </p:nvGrpSpPr>
        <p:grpSpPr bwMode="auto">
          <a:xfrm>
            <a:off x="5976938" y="1390650"/>
            <a:ext cx="1585912" cy="1347788"/>
            <a:chOff x="3765" y="876"/>
            <a:chExt cx="795" cy="849"/>
          </a:xfrm>
        </p:grpSpPr>
        <p:grpSp>
          <p:nvGrpSpPr>
            <p:cNvPr id="20523" name="Group 91"/>
            <p:cNvGrpSpPr>
              <a:grpSpLocks/>
            </p:cNvGrpSpPr>
            <p:nvPr/>
          </p:nvGrpSpPr>
          <p:grpSpPr bwMode="auto">
            <a:xfrm>
              <a:off x="3765" y="876"/>
              <a:ext cx="795" cy="849"/>
              <a:chOff x="1084" y="711"/>
              <a:chExt cx="2950" cy="2769"/>
            </a:xfrm>
          </p:grpSpPr>
          <p:grpSp>
            <p:nvGrpSpPr>
              <p:cNvPr id="20525" name="Group 92"/>
              <p:cNvGrpSpPr>
                <a:grpSpLocks/>
              </p:cNvGrpSpPr>
              <p:nvPr/>
            </p:nvGrpSpPr>
            <p:grpSpPr bwMode="auto">
              <a:xfrm>
                <a:off x="1084" y="711"/>
                <a:ext cx="2950" cy="2769"/>
                <a:chOff x="2707" y="548"/>
                <a:chExt cx="2950" cy="2769"/>
              </a:xfrm>
            </p:grpSpPr>
            <p:grpSp>
              <p:nvGrpSpPr>
                <p:cNvPr id="20531" name="Group 93"/>
                <p:cNvGrpSpPr>
                  <a:grpSpLocks/>
                </p:cNvGrpSpPr>
                <p:nvPr/>
              </p:nvGrpSpPr>
              <p:grpSpPr bwMode="auto">
                <a:xfrm>
                  <a:off x="3180" y="1046"/>
                  <a:ext cx="2105" cy="1421"/>
                  <a:chOff x="578" y="2316"/>
                  <a:chExt cx="2105" cy="1421"/>
                </a:xfrm>
              </p:grpSpPr>
              <p:sp>
                <p:nvSpPr>
                  <p:cNvPr id="437342" name="Freeform 94" descr="Cork"/>
                  <p:cNvSpPr>
                    <a:spLocks/>
                  </p:cNvSpPr>
                  <p:nvPr/>
                </p:nvSpPr>
                <p:spPr bwMode="auto">
                  <a:xfrm>
                    <a:off x="634" y="2317"/>
                    <a:ext cx="2049" cy="254"/>
                  </a:xfrm>
                  <a:custGeom>
                    <a:avLst/>
                    <a:gdLst>
                      <a:gd name="T0" fmla="*/ 8 w 592"/>
                      <a:gd name="T1" fmla="*/ 90 h 90"/>
                      <a:gd name="T2" fmla="*/ 22 w 592"/>
                      <a:gd name="T3" fmla="*/ 44 h 90"/>
                      <a:gd name="T4" fmla="*/ 34 w 592"/>
                      <a:gd name="T5" fmla="*/ 36 h 90"/>
                      <a:gd name="T6" fmla="*/ 46 w 592"/>
                      <a:gd name="T7" fmla="*/ 32 h 90"/>
                      <a:gd name="T8" fmla="*/ 112 w 592"/>
                      <a:gd name="T9" fmla="*/ 34 h 90"/>
                      <a:gd name="T10" fmla="*/ 152 w 592"/>
                      <a:gd name="T11" fmla="*/ 40 h 90"/>
                      <a:gd name="T12" fmla="*/ 170 w 592"/>
                      <a:gd name="T13" fmla="*/ 46 h 90"/>
                      <a:gd name="T14" fmla="*/ 238 w 592"/>
                      <a:gd name="T15" fmla="*/ 52 h 90"/>
                      <a:gd name="T16" fmla="*/ 338 w 592"/>
                      <a:gd name="T17" fmla="*/ 44 h 90"/>
                      <a:gd name="T18" fmla="*/ 472 w 592"/>
                      <a:gd name="T19" fmla="*/ 16 h 90"/>
                      <a:gd name="T20" fmla="*/ 520 w 592"/>
                      <a:gd name="T21" fmla="*/ 0 h 90"/>
                      <a:gd name="T22" fmla="*/ 572 w 592"/>
                      <a:gd name="T23" fmla="*/ 2 h 90"/>
                      <a:gd name="T24" fmla="*/ 590 w 592"/>
                      <a:gd name="T25" fmla="*/ 30 h 90"/>
                      <a:gd name="T26" fmla="*/ 592 w 592"/>
                      <a:gd name="T27" fmla="*/ 36 h 90"/>
                      <a:gd name="T28" fmla="*/ 582 w 592"/>
                      <a:gd name="T29" fmla="*/ 60 h 90"/>
                      <a:gd name="T30" fmla="*/ 584 w 592"/>
                      <a:gd name="T31" fmla="*/ 66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2"/>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pPr>
                      <a:defRPr/>
                    </a:pPr>
                    <a:endParaRPr lang="en-US">
                      <a:ea typeface="+mn-ea"/>
                    </a:endParaRPr>
                  </a:p>
                </p:txBody>
              </p:sp>
              <p:sp>
                <p:nvSpPr>
                  <p:cNvPr id="437343" name="Freeform 95" descr="Cork"/>
                  <p:cNvSpPr>
                    <a:spLocks/>
                  </p:cNvSpPr>
                  <p:nvPr/>
                </p:nvSpPr>
                <p:spPr bwMode="auto">
                  <a:xfrm>
                    <a:off x="577" y="2506"/>
                    <a:ext cx="2073" cy="1230"/>
                  </a:xfrm>
                  <a:custGeom>
                    <a:avLst/>
                    <a:gdLst>
                      <a:gd name="T0" fmla="*/ 599 w 599"/>
                      <a:gd name="T1" fmla="*/ 0 h 432"/>
                      <a:gd name="T2" fmla="*/ 595 w 599"/>
                      <a:gd name="T3" fmla="*/ 6 h 432"/>
                      <a:gd name="T4" fmla="*/ 589 w 599"/>
                      <a:gd name="T5" fmla="*/ 10 h 432"/>
                      <a:gd name="T6" fmla="*/ 585 w 599"/>
                      <a:gd name="T7" fmla="*/ 24 h 432"/>
                      <a:gd name="T8" fmla="*/ 557 w 599"/>
                      <a:gd name="T9" fmla="*/ 92 h 432"/>
                      <a:gd name="T10" fmla="*/ 525 w 599"/>
                      <a:gd name="T11" fmla="*/ 208 h 432"/>
                      <a:gd name="T12" fmla="*/ 515 w 599"/>
                      <a:gd name="T13" fmla="*/ 266 h 432"/>
                      <a:gd name="T14" fmla="*/ 505 w 599"/>
                      <a:gd name="T15" fmla="*/ 350 h 432"/>
                      <a:gd name="T16" fmla="*/ 495 w 599"/>
                      <a:gd name="T17" fmla="*/ 402 h 432"/>
                      <a:gd name="T18" fmla="*/ 461 w 599"/>
                      <a:gd name="T19" fmla="*/ 422 h 432"/>
                      <a:gd name="T20" fmla="*/ 433 w 599"/>
                      <a:gd name="T21" fmla="*/ 414 h 432"/>
                      <a:gd name="T22" fmla="*/ 421 w 599"/>
                      <a:gd name="T23" fmla="*/ 410 h 432"/>
                      <a:gd name="T24" fmla="*/ 425 w 599"/>
                      <a:gd name="T25" fmla="*/ 352 h 432"/>
                      <a:gd name="T26" fmla="*/ 431 w 599"/>
                      <a:gd name="T27" fmla="*/ 338 h 432"/>
                      <a:gd name="T28" fmla="*/ 405 w 599"/>
                      <a:gd name="T29" fmla="*/ 328 h 432"/>
                      <a:gd name="T30" fmla="*/ 347 w 599"/>
                      <a:gd name="T31" fmla="*/ 316 h 432"/>
                      <a:gd name="T32" fmla="*/ 113 w 599"/>
                      <a:gd name="T33" fmla="*/ 360 h 432"/>
                      <a:gd name="T34" fmla="*/ 103 w 599"/>
                      <a:gd name="T35" fmla="*/ 368 h 432"/>
                      <a:gd name="T36" fmla="*/ 87 w 599"/>
                      <a:gd name="T37" fmla="*/ 392 h 432"/>
                      <a:gd name="T38" fmla="*/ 53 w 599"/>
                      <a:gd name="T39" fmla="*/ 432 h 432"/>
                      <a:gd name="T40" fmla="*/ 29 w 599"/>
                      <a:gd name="T41" fmla="*/ 422 h 432"/>
                      <a:gd name="T42" fmla="*/ 17 w 599"/>
                      <a:gd name="T43" fmla="*/ 414 h 432"/>
                      <a:gd name="T44" fmla="*/ 7 w 599"/>
                      <a:gd name="T45" fmla="*/ 398 h 432"/>
                      <a:gd name="T46" fmla="*/ 11 w 599"/>
                      <a:gd name="T47" fmla="*/ 372 h 432"/>
                      <a:gd name="T48" fmla="*/ 17 w 599"/>
                      <a:gd name="T49" fmla="*/ 334 h 432"/>
                      <a:gd name="T50" fmla="*/ 27 w 599"/>
                      <a:gd name="T51" fmla="*/ 262 h 432"/>
                      <a:gd name="T52" fmla="*/ 29 w 599"/>
                      <a:gd name="T53" fmla="*/ 188 h 432"/>
                      <a:gd name="T54" fmla="*/ 31 w 599"/>
                      <a:gd name="T55" fmla="*/ 126 h 432"/>
                      <a:gd name="T56" fmla="*/ 29 w 599"/>
                      <a:gd name="T57" fmla="*/ 82 h 432"/>
                      <a:gd name="T58" fmla="*/ 21 w 599"/>
                      <a:gd name="T59" fmla="*/ 30 h 432"/>
                      <a:gd name="T60" fmla="*/ 19 w 599"/>
                      <a:gd name="T61" fmla="*/ 14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2"/>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pPr>
                      <a:defRPr/>
                    </a:pPr>
                    <a:endParaRPr lang="en-US">
                      <a:ea typeface="+mn-ea"/>
                    </a:endParaRPr>
                  </a:p>
                </p:txBody>
              </p:sp>
            </p:grpSp>
            <p:pic>
              <p:nvPicPr>
                <p:cNvPr id="20532" name="Picture 96"/>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grpSp>
          <p:sp>
            <p:nvSpPr>
              <p:cNvPr id="437345" name="Freeform 97"/>
              <p:cNvSpPr>
                <a:spLocks/>
              </p:cNvSpPr>
              <p:nvPr/>
            </p:nvSpPr>
            <p:spPr bwMode="auto">
              <a:xfrm>
                <a:off x="1616" y="2648"/>
                <a:ext cx="89" cy="277"/>
              </a:xfrm>
              <a:custGeom>
                <a:avLst/>
                <a:gdLst/>
                <a:ahLst/>
                <a:cxnLst>
                  <a:cxn ang="0">
                    <a:pos x="72" y="153"/>
                  </a:cxn>
                  <a:cxn ang="0">
                    <a:pos x="64" y="69"/>
                  </a:cxn>
                  <a:cxn ang="0">
                    <a:pos x="47" y="43"/>
                  </a:cxn>
                  <a:cxn ang="0">
                    <a:pos x="55" y="69"/>
                  </a:cxn>
                  <a:cxn ang="0">
                    <a:pos x="64" y="27"/>
                  </a:cxn>
                  <a:cxn ang="0">
                    <a:pos x="38" y="10"/>
                  </a:cxn>
                  <a:cxn ang="0">
                    <a:pos x="38" y="43"/>
                  </a:cxn>
                  <a:cxn ang="0">
                    <a:pos x="47" y="187"/>
                  </a:cxn>
                  <a:cxn ang="0">
                    <a:pos x="30" y="161"/>
                  </a:cxn>
                  <a:cxn ang="0">
                    <a:pos x="38" y="128"/>
                  </a:cxn>
                  <a:cxn ang="0">
                    <a:pos x="47" y="161"/>
                  </a:cxn>
                  <a:cxn ang="0">
                    <a:pos x="38" y="102"/>
                  </a:cxn>
                  <a:cxn ang="0">
                    <a:pos x="47" y="153"/>
                  </a:cxn>
                  <a:cxn ang="0">
                    <a:pos x="38" y="119"/>
                  </a:cxn>
                  <a:cxn ang="0">
                    <a:pos x="47" y="144"/>
                  </a:cxn>
                  <a:cxn ang="0">
                    <a:pos x="55" y="170"/>
                  </a:cxn>
                  <a:cxn ang="0">
                    <a:pos x="72" y="203"/>
                  </a:cxn>
                  <a:cxn ang="0">
                    <a:pos x="80" y="229"/>
                  </a:cxn>
                  <a:cxn ang="0">
                    <a:pos x="72" y="279"/>
                  </a:cxn>
                  <a:cxn ang="0">
                    <a:pos x="64" y="271"/>
                  </a:cxn>
                  <a:cxn ang="0">
                    <a:pos x="55" y="313"/>
                  </a:cxn>
                  <a:cxn ang="0">
                    <a:pos x="38" y="288"/>
                  </a:cxn>
                  <a:cxn ang="0">
                    <a:pos x="30" y="203"/>
                  </a:cxn>
                  <a:cxn ang="0">
                    <a:pos x="22" y="246"/>
                  </a:cxn>
                  <a:cxn ang="0">
                    <a:pos x="5" y="212"/>
                  </a:cxn>
                  <a:cxn ang="0">
                    <a:pos x="38" y="144"/>
                  </a:cxn>
                  <a:cxn ang="0">
                    <a:pos x="64" y="170"/>
                  </a:cxn>
                  <a:cxn ang="0">
                    <a:pos x="72" y="220"/>
                  </a:cxn>
                  <a:cxn ang="0">
                    <a:pos x="64" y="187"/>
                  </a:cxn>
                  <a:cxn ang="0">
                    <a:pos x="64" y="10"/>
                  </a:cxn>
                  <a:cxn ang="0">
                    <a:pos x="47" y="35"/>
                  </a:cxn>
                  <a:cxn ang="0">
                    <a:pos x="22" y="43"/>
                  </a:cxn>
                  <a:cxn ang="0">
                    <a:pos x="38" y="94"/>
                  </a:cxn>
                  <a:cxn ang="0">
                    <a:pos x="55" y="136"/>
                  </a:cxn>
                  <a:cxn ang="0">
                    <a:pos x="72" y="153"/>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w="12700" cap="flat" cmpd="sng">
                <a:noFill/>
                <a:prstDash val="solid"/>
                <a:round/>
                <a:headEnd/>
                <a:tailEnd/>
              </a:ln>
              <a:effectLst/>
            </p:spPr>
            <p:txBody>
              <a:bodyPr wrap="none" anchor="ctr"/>
              <a:lstStyle/>
              <a:p>
                <a:pPr>
                  <a:defRPr/>
                </a:pPr>
                <a:endParaRPr lang="en-US">
                  <a:ea typeface="+mn-ea"/>
                </a:endParaRPr>
              </a:p>
            </p:txBody>
          </p:sp>
          <p:sp>
            <p:nvSpPr>
              <p:cNvPr id="437346" name="Freeform 98"/>
              <p:cNvSpPr>
                <a:spLocks/>
              </p:cNvSpPr>
              <p:nvPr/>
            </p:nvSpPr>
            <p:spPr bwMode="auto">
              <a:xfrm>
                <a:off x="1636" y="2648"/>
                <a:ext cx="109" cy="307"/>
              </a:xfrm>
              <a:custGeom>
                <a:avLst/>
                <a:gdLst/>
                <a:ahLst/>
                <a:cxnLst>
                  <a:cxn ang="0">
                    <a:pos x="1" y="0"/>
                  </a:cxn>
                  <a:cxn ang="0">
                    <a:pos x="92" y="5"/>
                  </a:cxn>
                  <a:cxn ang="0">
                    <a:pos x="73" y="29"/>
                  </a:cxn>
                  <a:cxn ang="0">
                    <a:pos x="84" y="61"/>
                  </a:cxn>
                  <a:cxn ang="0">
                    <a:pos x="84" y="146"/>
                  </a:cxn>
                  <a:cxn ang="0">
                    <a:pos x="97" y="168"/>
                  </a:cxn>
                  <a:cxn ang="0">
                    <a:pos x="97" y="240"/>
                  </a:cxn>
                  <a:cxn ang="0">
                    <a:pos x="84" y="336"/>
                  </a:cxn>
                  <a:cxn ang="0">
                    <a:pos x="68" y="354"/>
                  </a:cxn>
                  <a:cxn ang="0">
                    <a:pos x="14" y="320"/>
                  </a:cxn>
                  <a:cxn ang="0">
                    <a:pos x="12" y="282"/>
                  </a:cxn>
                  <a:cxn ang="0">
                    <a:pos x="14" y="245"/>
                  </a:cxn>
                  <a:cxn ang="0">
                    <a:pos x="9" y="98"/>
                  </a:cxn>
                  <a:cxn ang="0">
                    <a:pos x="20" y="45"/>
                  </a:cxn>
                  <a:cxn ang="0">
                    <a:pos x="6" y="13"/>
                  </a:cxn>
                  <a:cxn ang="0">
                    <a:pos x="1" y="0"/>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w="12700" cap="flat" cmpd="sng">
                <a:noFill/>
                <a:prstDash val="solid"/>
                <a:round/>
                <a:headEnd/>
                <a:tailEnd/>
              </a:ln>
              <a:effectLst/>
            </p:spPr>
            <p:txBody>
              <a:bodyPr wrap="none" anchor="ctr"/>
              <a:lstStyle/>
              <a:p>
                <a:pPr>
                  <a:defRPr/>
                </a:pPr>
                <a:endParaRPr lang="en-US">
                  <a:ea typeface="+mn-ea"/>
                </a:endParaRPr>
              </a:p>
            </p:txBody>
          </p:sp>
          <p:sp>
            <p:nvSpPr>
              <p:cNvPr id="437347" name="Freeform 99"/>
              <p:cNvSpPr>
                <a:spLocks/>
              </p:cNvSpPr>
              <p:nvPr/>
            </p:nvSpPr>
            <p:spPr bwMode="auto">
              <a:xfrm>
                <a:off x="3009" y="2583"/>
                <a:ext cx="154" cy="329"/>
              </a:xfrm>
              <a:custGeom>
                <a:avLst/>
                <a:gdLst/>
                <a:ahLst/>
                <a:cxnLst>
                  <a:cxn ang="0">
                    <a:pos x="141" y="20"/>
                  </a:cxn>
                  <a:cxn ang="0">
                    <a:pos x="133" y="103"/>
                  </a:cxn>
                  <a:cxn ang="0">
                    <a:pos x="125" y="130"/>
                  </a:cxn>
                  <a:cxn ang="0">
                    <a:pos x="122" y="140"/>
                  </a:cxn>
                  <a:cxn ang="0">
                    <a:pos x="104" y="244"/>
                  </a:cxn>
                  <a:cxn ang="0">
                    <a:pos x="82" y="314"/>
                  </a:cxn>
                  <a:cxn ang="0">
                    <a:pos x="66" y="362"/>
                  </a:cxn>
                  <a:cxn ang="0">
                    <a:pos x="56" y="364"/>
                  </a:cxn>
                  <a:cxn ang="0">
                    <a:pos x="18" y="370"/>
                  </a:cxn>
                  <a:cxn ang="0">
                    <a:pos x="2" y="351"/>
                  </a:cxn>
                  <a:cxn ang="0">
                    <a:pos x="5" y="316"/>
                  </a:cxn>
                  <a:cxn ang="0">
                    <a:pos x="8" y="220"/>
                  </a:cxn>
                  <a:cxn ang="0">
                    <a:pos x="21" y="199"/>
                  </a:cxn>
                  <a:cxn ang="0">
                    <a:pos x="34" y="106"/>
                  </a:cxn>
                  <a:cxn ang="0">
                    <a:pos x="42" y="74"/>
                  </a:cxn>
                  <a:cxn ang="0">
                    <a:pos x="80" y="18"/>
                  </a:cxn>
                  <a:cxn ang="0">
                    <a:pos x="122" y="18"/>
                  </a:cxn>
                  <a:cxn ang="0">
                    <a:pos x="141" y="20"/>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w="12700" cap="flat" cmpd="sng">
                <a:noFill/>
                <a:prstDash val="solid"/>
                <a:round/>
                <a:headEnd/>
                <a:tailEnd/>
              </a:ln>
              <a:effectLst/>
            </p:spPr>
            <p:txBody>
              <a:bodyPr wrap="none" anchor="ctr"/>
              <a:lstStyle/>
              <a:p>
                <a:pPr>
                  <a:defRPr/>
                </a:pPr>
                <a:endParaRPr lang="en-US">
                  <a:ea typeface="+mn-ea"/>
                </a:endParaRPr>
              </a:p>
            </p:txBody>
          </p:sp>
          <p:sp>
            <p:nvSpPr>
              <p:cNvPr id="437348" name="Freeform 100"/>
              <p:cNvSpPr>
                <a:spLocks/>
              </p:cNvSpPr>
              <p:nvPr/>
            </p:nvSpPr>
            <p:spPr bwMode="auto">
              <a:xfrm>
                <a:off x="1713" y="1021"/>
                <a:ext cx="100" cy="440"/>
              </a:xfrm>
              <a:custGeom>
                <a:avLst/>
                <a:gdLst/>
                <a:ahLst/>
                <a:cxnLst>
                  <a:cxn ang="0">
                    <a:pos x="26" y="486"/>
                  </a:cxn>
                  <a:cxn ang="0">
                    <a:pos x="61" y="494"/>
                  </a:cxn>
                  <a:cxn ang="0">
                    <a:pos x="72" y="451"/>
                  </a:cxn>
                  <a:cxn ang="0">
                    <a:pos x="72" y="323"/>
                  </a:cxn>
                  <a:cxn ang="0">
                    <a:pos x="88" y="214"/>
                  </a:cxn>
                  <a:cxn ang="0">
                    <a:pos x="96" y="174"/>
                  </a:cxn>
                  <a:cxn ang="0">
                    <a:pos x="88" y="51"/>
                  </a:cxn>
                  <a:cxn ang="0">
                    <a:pos x="77" y="6"/>
                  </a:cxn>
                  <a:cxn ang="0">
                    <a:pos x="29" y="25"/>
                  </a:cxn>
                  <a:cxn ang="0">
                    <a:pos x="26" y="121"/>
                  </a:cxn>
                  <a:cxn ang="0">
                    <a:pos x="32" y="363"/>
                  </a:cxn>
                  <a:cxn ang="0">
                    <a:pos x="40" y="406"/>
                  </a:cxn>
                  <a:cxn ang="0">
                    <a:pos x="24" y="473"/>
                  </a:cxn>
                  <a:cxn ang="0">
                    <a:pos x="26" y="486"/>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w="12700" cap="flat" cmpd="sng">
                <a:noFill/>
                <a:prstDash val="solid"/>
                <a:round/>
                <a:headEnd/>
                <a:tailEnd/>
              </a:ln>
              <a:effectLst/>
            </p:spPr>
            <p:txBody>
              <a:bodyPr wrap="none" anchor="ctr"/>
              <a:lstStyle/>
              <a:p>
                <a:pPr>
                  <a:defRPr/>
                </a:pPr>
                <a:endParaRPr lang="en-US">
                  <a:ea typeface="+mn-ea"/>
                </a:endParaRPr>
              </a:p>
            </p:txBody>
          </p:sp>
          <p:sp>
            <p:nvSpPr>
              <p:cNvPr id="437349" name="Freeform 101"/>
              <p:cNvSpPr>
                <a:spLocks/>
              </p:cNvSpPr>
              <p:nvPr/>
            </p:nvSpPr>
            <p:spPr bwMode="auto">
              <a:xfrm>
                <a:off x="3432" y="1008"/>
                <a:ext cx="157" cy="359"/>
              </a:xfrm>
              <a:custGeom>
                <a:avLst/>
                <a:gdLst/>
                <a:ahLst/>
                <a:cxnLst>
                  <a:cxn ang="0">
                    <a:pos x="5" y="381"/>
                  </a:cxn>
                  <a:cxn ang="0">
                    <a:pos x="40" y="410"/>
                  </a:cxn>
                  <a:cxn ang="0">
                    <a:pos x="80" y="402"/>
                  </a:cxn>
                  <a:cxn ang="0">
                    <a:pos x="93" y="362"/>
                  </a:cxn>
                  <a:cxn ang="0">
                    <a:pos x="114" y="280"/>
                  </a:cxn>
                  <a:cxn ang="0">
                    <a:pos x="128" y="216"/>
                  </a:cxn>
                  <a:cxn ang="0">
                    <a:pos x="136" y="192"/>
                  </a:cxn>
                  <a:cxn ang="0">
                    <a:pos x="138" y="117"/>
                  </a:cxn>
                  <a:cxn ang="0">
                    <a:pos x="144" y="101"/>
                  </a:cxn>
                  <a:cxn ang="0">
                    <a:pos x="146" y="48"/>
                  </a:cxn>
                  <a:cxn ang="0">
                    <a:pos x="130" y="0"/>
                  </a:cxn>
                  <a:cxn ang="0">
                    <a:pos x="93" y="13"/>
                  </a:cxn>
                  <a:cxn ang="0">
                    <a:pos x="77" y="53"/>
                  </a:cxn>
                  <a:cxn ang="0">
                    <a:pos x="66" y="138"/>
                  </a:cxn>
                  <a:cxn ang="0">
                    <a:pos x="58" y="162"/>
                  </a:cxn>
                  <a:cxn ang="0">
                    <a:pos x="42" y="216"/>
                  </a:cxn>
                  <a:cxn ang="0">
                    <a:pos x="40" y="226"/>
                  </a:cxn>
                  <a:cxn ang="0">
                    <a:pos x="34" y="232"/>
                  </a:cxn>
                  <a:cxn ang="0">
                    <a:pos x="32" y="250"/>
                  </a:cxn>
                  <a:cxn ang="0">
                    <a:pos x="29" y="258"/>
                  </a:cxn>
                  <a:cxn ang="0">
                    <a:pos x="16" y="349"/>
                  </a:cxn>
                  <a:cxn ang="0">
                    <a:pos x="10" y="381"/>
                  </a:cxn>
                  <a:cxn ang="0">
                    <a:pos x="2" y="386"/>
                  </a:cxn>
                  <a:cxn ang="0">
                    <a:pos x="5" y="381"/>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w="12700" cap="flat" cmpd="sng">
                <a:noFill/>
                <a:prstDash val="solid"/>
                <a:round/>
                <a:headEnd/>
                <a:tailEnd/>
              </a:ln>
              <a:effectLst/>
            </p:spPr>
            <p:txBody>
              <a:bodyPr wrap="none" anchor="ctr"/>
              <a:lstStyle/>
              <a:p>
                <a:pPr>
                  <a:defRPr/>
                </a:pPr>
                <a:endParaRPr lang="en-US">
                  <a:ea typeface="+mn-ea"/>
                </a:endParaRPr>
              </a:p>
            </p:txBody>
          </p:sp>
        </p:grpSp>
        <p:sp>
          <p:nvSpPr>
            <p:cNvPr id="437350" name="Rectangle 102"/>
            <p:cNvSpPr>
              <a:spLocks noChangeArrowheads="1"/>
            </p:cNvSpPr>
            <p:nvPr/>
          </p:nvSpPr>
          <p:spPr bwMode="auto">
            <a:xfrm>
              <a:off x="3922" y="991"/>
              <a:ext cx="472" cy="440"/>
            </a:xfrm>
            <a:prstGeom prst="rect">
              <a:avLst/>
            </a:prstGeom>
            <a:noFill/>
            <a:ln w="9525">
              <a:noFill/>
              <a:miter lim="800000"/>
              <a:headEnd/>
              <a:tailEnd/>
            </a:ln>
            <a:effectLst>
              <a:outerShdw dist="45791" dir="2021404" algn="ctr" rotWithShape="0">
                <a:schemeClr val="bg2"/>
              </a:outerShdw>
            </a:effectLst>
          </p:spPr>
          <p:txBody>
            <a:bodyPr wrap="none" lIns="90487" tIns="44450" rIns="90487" bIns="44450">
              <a:spAutoFit/>
            </a:bodyPr>
            <a:lstStyle/>
            <a:p>
              <a:pPr algn="l">
                <a:defRPr/>
              </a:pPr>
              <a:r>
                <a:rPr lang="en-US" sz="4000" b="1" i="1">
                  <a:solidFill>
                    <a:srgbClr val="FFFFFF"/>
                  </a:solidFill>
                  <a:effectLst/>
                  <a:latin typeface="Kosher-Normal" charset="0"/>
                  <a:ea typeface="+mn-ea"/>
                </a:rPr>
                <a:t>GA</a:t>
              </a:r>
              <a:endParaRPr lang="en-US" sz="2400" i="1">
                <a:solidFill>
                  <a:srgbClr val="FFFFFF"/>
                </a:solidFill>
                <a:effectLst/>
                <a:latin typeface="Helvetica" charset="0"/>
                <a:ea typeface="+mn-ea"/>
              </a:endParaRPr>
            </a:p>
          </p:txBody>
        </p:sp>
      </p:grpSp>
      <p:sp>
        <p:nvSpPr>
          <p:cNvPr id="437351" name="Rectangle 103"/>
          <p:cNvSpPr>
            <a:spLocks noChangeArrowheads="1"/>
          </p:cNvSpPr>
          <p:nvPr/>
        </p:nvSpPr>
        <p:spPr bwMode="auto">
          <a:xfrm>
            <a:off x="5983288" y="2384425"/>
            <a:ext cx="2751137" cy="641350"/>
          </a:xfrm>
          <a:prstGeom prst="rect">
            <a:avLst/>
          </a:prstGeom>
          <a:noFill/>
          <a:ln w="12700">
            <a:noFill/>
            <a:miter lim="800000"/>
            <a:headEnd/>
            <a:tailEnd/>
          </a:ln>
          <a:effectLst>
            <a:outerShdw dist="45791" dir="2021404" algn="ctr" rotWithShape="0">
              <a:schemeClr val="bg2"/>
            </a:outerShdw>
          </a:effectLst>
        </p:spPr>
        <p:txBody>
          <a:bodyPr wrap="none">
            <a:spAutoFit/>
          </a:bodyPr>
          <a:lstStyle/>
          <a:p>
            <a:pPr algn="l"/>
            <a:r>
              <a:rPr lang="en-US" sz="3600" b="1" i="1">
                <a:solidFill>
                  <a:schemeClr val="tx1"/>
                </a:solidFill>
                <a:effectLst/>
                <a:latin typeface="Helvetica" charset="0"/>
              </a:rPr>
              <a:t>Sáng 12:1-3</a:t>
            </a:r>
          </a:p>
        </p:txBody>
      </p:sp>
      <p:sp>
        <p:nvSpPr>
          <p:cNvPr id="63" name="Text Box 9"/>
          <p:cNvSpPr txBox="1">
            <a:spLocks noChangeArrowheads="1"/>
          </p:cNvSpPr>
          <p:nvPr/>
        </p:nvSpPr>
        <p:spPr bwMode="auto">
          <a:xfrm>
            <a:off x="6977063" y="6284913"/>
            <a:ext cx="2087562" cy="260350"/>
          </a:xfrm>
          <a:prstGeom prst="rect">
            <a:avLst/>
          </a:prstGeom>
          <a:noFill/>
          <a:ln w="12700">
            <a:noFill/>
            <a:miter lim="800000"/>
            <a:headEnd/>
            <a:tailEnd/>
          </a:ln>
        </p:spPr>
        <p:txBody>
          <a:bodyPr wrap="none" anchor="ctr">
            <a:spAutoFit/>
          </a:bodyPr>
          <a:lstStyle>
            <a:lvl1pPr>
              <a:defRPr sz="2800">
                <a:solidFill>
                  <a:srgbClr val="00DFCA"/>
                </a:solidFill>
                <a:latin typeface="Comic Sans MS" charset="0"/>
                <a:ea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1100" b="1">
                <a:solidFill>
                  <a:schemeClr val="tx1"/>
                </a:solidFill>
                <a:effectLst>
                  <a:outerShdw blurRad="38100" dist="38100" dir="2700000" algn="tl">
                    <a:srgbClr val="000000"/>
                  </a:outerShdw>
                </a:effectLst>
                <a:latin typeface="Arial" charset="0"/>
                <a:cs typeface="Arial" charset="0"/>
              </a:rPr>
              <a:t>Sổ Tay Hướng Dẫn, tr. 19-24</a:t>
            </a: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3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strVal val="(6*min(max(#ppt_w*#ppt_h,.3),1)-7.4)/-.7*#ppt_w"/>
                                          </p:val>
                                        </p:tav>
                                        <p:tav tm="100000">
                                          <p:val>
                                            <p:strVal val="#ppt_w"/>
                                          </p:val>
                                        </p:tav>
                                      </p:tavLst>
                                    </p:anim>
                                    <p:anim calcmode="lin" valueType="num">
                                      <p:cBhvr>
                                        <p:cTn id="8" dur="500" fill="hold"/>
                                        <p:tgtEl>
                                          <p:spTgt spid="5"/>
                                        </p:tgtEl>
                                        <p:attrNameLst>
                                          <p:attrName>ppt_h</p:attrName>
                                        </p:attrNameLst>
                                      </p:cBhvr>
                                      <p:tavLst>
                                        <p:tav tm="0">
                                          <p:val>
                                            <p:strVal val="(6*min(max(#ppt_w*#ppt_h,.3),1)-7.4)/-.7*#ppt_h"/>
                                          </p:val>
                                        </p:tav>
                                        <p:tav tm="100000">
                                          <p:val>
                                            <p:strVal val="#ppt_h"/>
                                          </p:val>
                                        </p:tav>
                                      </p:tavLst>
                                    </p:anim>
                                    <p:anim calcmode="lin" valueType="num">
                                      <p:cBhvr>
                                        <p:cTn id="9" dur="500" fill="hold"/>
                                        <p:tgtEl>
                                          <p:spTgt spid="5"/>
                                        </p:tgtEl>
                                        <p:attrNameLst>
                                          <p:attrName>ppt_x</p:attrName>
                                        </p:attrNameLst>
                                      </p:cBhvr>
                                      <p:tavLst>
                                        <p:tav tm="0">
                                          <p:val>
                                            <p:fltVal val="0.5"/>
                                          </p:val>
                                        </p:tav>
                                        <p:tav tm="100000">
                                          <p:val>
                                            <p:strVal val="#ppt_x"/>
                                          </p:val>
                                        </p:tav>
                                      </p:tavLst>
                                    </p:anim>
                                    <p:anim calcmode="lin" valueType="num">
                                      <p:cBhvr>
                                        <p:cTn id="10" dur="500" fill="hold"/>
                                        <p:tgtEl>
                                          <p:spTgt spid="5"/>
                                        </p:tgtEl>
                                        <p:attrNameLst>
                                          <p:attrName>ppt_y</p:attrName>
                                        </p:attrNameLst>
                                      </p:cBhvr>
                                      <p:tavLst>
                                        <p:tav tm="0">
                                          <p:val>
                                            <p:strVal val="1+(6*min(max(#ppt_w*#ppt_h,.3),1)-7.4)/-.7*#ppt_h/2"/>
                                          </p:val>
                                        </p:tav>
                                        <p:tav tm="100000">
                                          <p:val>
                                            <p:strVal val="#ppt_y"/>
                                          </p:val>
                                        </p:tav>
                                      </p:tavLst>
                                    </p:anim>
                                  </p:childTnLst>
                                </p:cTn>
                              </p:par>
                            </p:childTnLst>
                          </p:cTn>
                        </p:par>
                        <p:par>
                          <p:cTn id="11" fill="hold" nodeType="afterGroup">
                            <p:stCondLst>
                              <p:cond delay="500"/>
                            </p:stCondLst>
                            <p:childTnLst>
                              <p:par>
                                <p:cTn id="12" presetID="23" presetClass="entr" presetSubtype="36" fill="hold" nodeType="afterEffect">
                                  <p:stCondLst>
                                    <p:cond delay="10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strVal val="(6*min(max(#ppt_w*#ppt_h,.3),1)-7.4)/-.7*#ppt_w"/>
                                          </p:val>
                                        </p:tav>
                                        <p:tav tm="100000">
                                          <p:val>
                                            <p:strVal val="#ppt_w"/>
                                          </p:val>
                                        </p:tav>
                                      </p:tavLst>
                                    </p:anim>
                                    <p:anim calcmode="lin" valueType="num">
                                      <p:cBhvr>
                                        <p:cTn id="15" dur="500" fill="hold"/>
                                        <p:tgtEl>
                                          <p:spTgt spid="4"/>
                                        </p:tgtEl>
                                        <p:attrNameLst>
                                          <p:attrName>ppt_h</p:attrName>
                                        </p:attrNameLst>
                                      </p:cBhvr>
                                      <p:tavLst>
                                        <p:tav tm="0">
                                          <p:val>
                                            <p:strVal val="(6*min(max(#ppt_w*#ppt_h,.3),1)-7.4)/-.7*#ppt_h"/>
                                          </p:val>
                                        </p:tav>
                                        <p:tav tm="100000">
                                          <p:val>
                                            <p:strVal val="#ppt_h"/>
                                          </p:val>
                                        </p:tav>
                                      </p:tavLst>
                                    </p:anim>
                                    <p:anim calcmode="lin" valueType="num">
                                      <p:cBhvr>
                                        <p:cTn id="16" dur="500" fill="hold"/>
                                        <p:tgtEl>
                                          <p:spTgt spid="4"/>
                                        </p:tgtEl>
                                        <p:attrNameLst>
                                          <p:attrName>ppt_x</p:attrName>
                                        </p:attrNameLst>
                                      </p:cBhvr>
                                      <p:tavLst>
                                        <p:tav tm="0">
                                          <p:val>
                                            <p:fltVal val="0.5"/>
                                          </p:val>
                                        </p:tav>
                                        <p:tav tm="100000">
                                          <p:val>
                                            <p:strVal val="#ppt_x"/>
                                          </p:val>
                                        </p:tav>
                                      </p:tavLst>
                                    </p:anim>
                                    <p:anim calcmode="lin" valueType="num">
                                      <p:cBhvr>
                                        <p:cTn id="17" dur="500" fill="hold"/>
                                        <p:tgtEl>
                                          <p:spTgt spid="4"/>
                                        </p:tgtEl>
                                        <p:attrNameLst>
                                          <p:attrName>ppt_y</p:attrName>
                                        </p:attrNameLst>
                                      </p:cBhvr>
                                      <p:tavLst>
                                        <p:tav tm="0">
                                          <p:val>
                                            <p:strVal val="1+(6*min(max(#ppt_w*#ppt_h,.3),1)-7.4)/-.7*#ppt_h/2"/>
                                          </p:val>
                                        </p:tav>
                                        <p:tav tm="100000">
                                          <p:val>
                                            <p:strVal val="#ppt_y"/>
                                          </p:val>
                                        </p:tav>
                                      </p:tavLst>
                                    </p:anim>
                                  </p:childTnLst>
                                </p:cTn>
                              </p:par>
                            </p:childTnLst>
                          </p:cTn>
                        </p:par>
                        <p:par>
                          <p:cTn id="18" fill="hold" nodeType="afterGroup">
                            <p:stCondLst>
                              <p:cond delay="1100"/>
                            </p:stCondLst>
                            <p:childTnLst>
                              <p:par>
                                <p:cTn id="19" presetID="23" presetClass="entr" presetSubtype="36" fill="hold" nodeType="afterEffect">
                                  <p:stCondLst>
                                    <p:cond delay="100"/>
                                  </p:stCondLst>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ppt_w</p:attrName>
                                        </p:attrNameLst>
                                      </p:cBhvr>
                                      <p:tavLst>
                                        <p:tav tm="0">
                                          <p:val>
                                            <p:strVal val="(6*min(max(#ppt_w*#ppt_h,.3),1)-7.4)/-.7*#ppt_w"/>
                                          </p:val>
                                        </p:tav>
                                        <p:tav tm="100000">
                                          <p:val>
                                            <p:strVal val="#ppt_w"/>
                                          </p:val>
                                        </p:tav>
                                      </p:tavLst>
                                    </p:anim>
                                    <p:anim calcmode="lin" valueType="num">
                                      <p:cBhvr>
                                        <p:cTn id="22" dur="500" fill="hold"/>
                                        <p:tgtEl>
                                          <p:spTgt spid="3"/>
                                        </p:tgtEl>
                                        <p:attrNameLst>
                                          <p:attrName>ppt_h</p:attrName>
                                        </p:attrNameLst>
                                      </p:cBhvr>
                                      <p:tavLst>
                                        <p:tav tm="0">
                                          <p:val>
                                            <p:strVal val="(6*min(max(#ppt_w*#ppt_h,.3),1)-7.4)/-.7*#ppt_h"/>
                                          </p:val>
                                        </p:tav>
                                        <p:tav tm="100000">
                                          <p:val>
                                            <p:strVal val="#ppt_h"/>
                                          </p:val>
                                        </p:tav>
                                      </p:tavLst>
                                    </p:anim>
                                    <p:anim calcmode="lin" valueType="num">
                                      <p:cBhvr>
                                        <p:cTn id="23" dur="500" fill="hold"/>
                                        <p:tgtEl>
                                          <p:spTgt spid="3"/>
                                        </p:tgtEl>
                                        <p:attrNameLst>
                                          <p:attrName>ppt_x</p:attrName>
                                        </p:attrNameLst>
                                      </p:cBhvr>
                                      <p:tavLst>
                                        <p:tav tm="0">
                                          <p:val>
                                            <p:fltVal val="0.5"/>
                                          </p:val>
                                        </p:tav>
                                        <p:tav tm="100000">
                                          <p:val>
                                            <p:strVal val="#ppt_x"/>
                                          </p:val>
                                        </p:tav>
                                      </p:tavLst>
                                    </p:anim>
                                    <p:anim calcmode="lin" valueType="num">
                                      <p:cBhvr>
                                        <p:cTn id="24" dur="500" fill="hold"/>
                                        <p:tgtEl>
                                          <p:spTgt spid="3"/>
                                        </p:tgtEl>
                                        <p:attrNameLst>
                                          <p:attrName>ppt_y</p:attrName>
                                        </p:attrNameLst>
                                      </p:cBhvr>
                                      <p:tavLst>
                                        <p:tav tm="0">
                                          <p:val>
                                            <p:strVal val="1+(6*min(max(#ppt_w*#ppt_h,.3),1)-7.4)/-.7*#ppt_h/2"/>
                                          </p:val>
                                        </p:tav>
                                        <p:tav tm="100000">
                                          <p:val>
                                            <p:strVal val="#ppt_y"/>
                                          </p:val>
                                        </p:tav>
                                      </p:tavLst>
                                    </p:anim>
                                  </p:childTnLst>
                                </p:cTn>
                              </p:par>
                            </p:childTnLst>
                          </p:cTn>
                        </p:par>
                        <p:par>
                          <p:cTn id="25" fill="hold" nodeType="afterGroup">
                            <p:stCondLst>
                              <p:cond delay="1700"/>
                            </p:stCondLst>
                            <p:childTnLst>
                              <p:par>
                                <p:cTn id="26" presetID="9" presetClass="entr" presetSubtype="0" fill="hold" grpId="0" nodeType="afterEffect">
                                  <p:stCondLst>
                                    <p:cond delay="0"/>
                                  </p:stCondLst>
                                  <p:childTnLst>
                                    <p:set>
                                      <p:cBhvr>
                                        <p:cTn id="27" dur="1" fill="hold">
                                          <p:stCondLst>
                                            <p:cond delay="0"/>
                                          </p:stCondLst>
                                        </p:cTn>
                                        <p:tgtEl>
                                          <p:spTgt spid="437336"/>
                                        </p:tgtEl>
                                        <p:attrNameLst>
                                          <p:attrName>style.visibility</p:attrName>
                                        </p:attrNameLst>
                                      </p:cBhvr>
                                      <p:to>
                                        <p:strVal val="visible"/>
                                      </p:to>
                                    </p:set>
                                    <p:animEffect transition="in" filter="dissolve">
                                      <p:cBhvr>
                                        <p:cTn id="28" dur="500"/>
                                        <p:tgtEl>
                                          <p:spTgt spid="4373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7336" grpId="0"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2"/>
          <p:cNvGrpSpPr>
            <a:grpSpLocks/>
          </p:cNvGrpSpPr>
          <p:nvPr/>
        </p:nvGrpSpPr>
        <p:grpSpPr bwMode="auto">
          <a:xfrm>
            <a:off x="1292225" y="627063"/>
            <a:ext cx="7110413" cy="3505200"/>
            <a:chOff x="814" y="225"/>
            <a:chExt cx="4479" cy="2292"/>
          </a:xfrm>
        </p:grpSpPr>
        <p:sp>
          <p:nvSpPr>
            <p:cNvPr id="246786" name="Rectangle 2"/>
            <p:cNvSpPr>
              <a:spLocks noChangeArrowheads="1"/>
            </p:cNvSpPr>
            <p:nvPr/>
          </p:nvSpPr>
          <p:spPr bwMode="auto">
            <a:xfrm>
              <a:off x="814" y="225"/>
              <a:ext cx="4479" cy="2292"/>
            </a:xfrm>
            <a:prstGeom prst="rect">
              <a:avLst/>
            </a:prstGeom>
            <a:noFill/>
            <a:ln w="50800">
              <a:noFill/>
              <a:miter lim="800000"/>
              <a:headEnd/>
              <a:tailEnd/>
            </a:ln>
            <a:effectLst>
              <a:outerShdw dist="107763" dir="2700000" algn="ctr" rotWithShape="0">
                <a:schemeClr val="bg2"/>
              </a:outerShdw>
            </a:effectLst>
          </p:spPr>
          <p:txBody>
            <a:bodyPr lIns="90487" tIns="44450" rIns="90487" bIns="44450">
              <a:spAutoFit/>
            </a:bodyPr>
            <a:lstStyle/>
            <a:p>
              <a:pPr algn="l"/>
              <a:r>
                <a:rPr lang="en-US" b="1">
                  <a:solidFill>
                    <a:srgbClr val="FAFD00"/>
                  </a:solidFill>
                  <a:effectLst/>
                  <a:latin typeface="Times" charset="0"/>
                </a:rPr>
                <a:t>                            </a:t>
              </a:r>
            </a:p>
            <a:p>
              <a:pPr algn="l"/>
              <a:r>
                <a:rPr lang="en-US" b="1">
                  <a:solidFill>
                    <a:srgbClr val="FAFD00"/>
                  </a:solidFill>
                  <a:effectLst/>
                  <a:latin typeface="Times" charset="0"/>
                </a:rPr>
                <a:t>      </a:t>
              </a:r>
              <a:r>
                <a:rPr lang="ja-JP" altLang="en-US" b="1">
                  <a:solidFill>
                    <a:srgbClr val="FAFD00"/>
                  </a:solidFill>
                  <a:effectLst/>
                  <a:latin typeface="Times" charset="0"/>
                </a:rPr>
                <a:t>“</a:t>
              </a:r>
              <a:r>
                <a:rPr lang="en-US" b="1">
                  <a:solidFill>
                    <a:srgbClr val="FAFD00"/>
                  </a:solidFill>
                  <a:effectLst/>
                  <a:latin typeface="Times" charset="0"/>
                </a:rPr>
                <a:t>Vả, Đức Chúa Trời có phán cùng Áp-ra-ham rằng: Ngươi hãy ra khỏi quê hương, vòng bà con và nhà cha ngươi, mà đi </a:t>
              </a:r>
              <a:r>
                <a:rPr lang="en-US" b="1">
                  <a:solidFill>
                    <a:srgbClr val="33CCCC"/>
                  </a:solidFill>
                  <a:effectLst/>
                  <a:latin typeface="Times" charset="0"/>
                </a:rPr>
                <a:t>xứ</a:t>
              </a:r>
              <a:r>
                <a:rPr lang="en-US" b="1">
                  <a:solidFill>
                    <a:srgbClr val="008080"/>
                  </a:solidFill>
                  <a:effectLst/>
                  <a:latin typeface="Times" charset="0"/>
                </a:rPr>
                <a:t> </a:t>
              </a:r>
              <a:r>
                <a:rPr lang="en-US" b="1">
                  <a:solidFill>
                    <a:srgbClr val="FAFD00"/>
                  </a:solidFill>
                  <a:effectLst/>
                  <a:latin typeface="Times" charset="0"/>
                </a:rPr>
                <a:t>ta sẽ chỉ cho. </a:t>
              </a:r>
            </a:p>
            <a:p>
              <a:pPr algn="l"/>
              <a:r>
                <a:rPr lang="en-US" b="1">
                  <a:solidFill>
                    <a:srgbClr val="FAFD00"/>
                  </a:solidFill>
                  <a:effectLst/>
                  <a:latin typeface="Times" charset="0"/>
                </a:rPr>
                <a:t>        Ta sẽ làm cho ngươi nên một </a:t>
              </a:r>
              <a:r>
                <a:rPr lang="en-US" b="1">
                  <a:solidFill>
                    <a:srgbClr val="33CCCC"/>
                  </a:solidFill>
                  <a:effectLst/>
                  <a:latin typeface="Times" charset="0"/>
                </a:rPr>
                <a:t>dân lớn</a:t>
              </a:r>
              <a:r>
                <a:rPr lang="en-US" b="1">
                  <a:solidFill>
                    <a:srgbClr val="FAFD00"/>
                  </a:solidFill>
                  <a:effectLst/>
                  <a:latin typeface="Times" charset="0"/>
                </a:rPr>
                <a:t>;  ta sẽ ban phước cho ngươi, cùng làm nổi danh ngươi, và ngươi sẽ thành một nguồn phước.</a:t>
              </a:r>
            </a:p>
          </p:txBody>
        </p:sp>
        <p:sp>
          <p:nvSpPr>
            <p:cNvPr id="246788" name="Rectangle 4"/>
            <p:cNvSpPr>
              <a:spLocks noChangeArrowheads="1"/>
            </p:cNvSpPr>
            <p:nvPr/>
          </p:nvSpPr>
          <p:spPr bwMode="auto">
            <a:xfrm>
              <a:off x="1078" y="466"/>
              <a:ext cx="180" cy="297"/>
            </a:xfrm>
            <a:prstGeom prst="rect">
              <a:avLst/>
            </a:prstGeom>
            <a:noFill/>
            <a:ln w="12700">
              <a:noFill/>
              <a:miter lim="800000"/>
              <a:headEnd/>
              <a:tailEnd/>
            </a:ln>
            <a:effectLst>
              <a:outerShdw dist="107763" dir="2700000" algn="ctr" rotWithShape="0">
                <a:schemeClr val="bg2"/>
              </a:outerShdw>
            </a:effectLst>
          </p:spPr>
          <p:txBody>
            <a:bodyPr lIns="90487" tIns="44450" rIns="90487" bIns="44450">
              <a:spAutoFit/>
            </a:bodyPr>
            <a:lstStyle/>
            <a:p>
              <a:pPr algn="l">
                <a:spcBef>
                  <a:spcPct val="50000"/>
                </a:spcBef>
                <a:defRPr/>
              </a:pPr>
              <a:r>
                <a:rPr lang="en-US" sz="2400" b="1" dirty="0">
                  <a:solidFill>
                    <a:srgbClr val="FAFD00"/>
                  </a:solidFill>
                  <a:effectLst/>
                  <a:latin typeface="Times" charset="0"/>
                  <a:ea typeface="+mn-ea"/>
                </a:rPr>
                <a:t>1</a:t>
              </a:r>
            </a:p>
          </p:txBody>
        </p:sp>
      </p:grpSp>
      <p:grpSp>
        <p:nvGrpSpPr>
          <p:cNvPr id="3" name="Group 43"/>
          <p:cNvGrpSpPr>
            <a:grpSpLocks/>
          </p:cNvGrpSpPr>
          <p:nvPr/>
        </p:nvGrpSpPr>
        <p:grpSpPr bwMode="auto">
          <a:xfrm>
            <a:off x="1154113" y="2125663"/>
            <a:ext cx="7110412" cy="1098550"/>
            <a:chOff x="727" y="1339"/>
            <a:chExt cx="4479" cy="692"/>
          </a:xfrm>
        </p:grpSpPr>
        <p:sp>
          <p:nvSpPr>
            <p:cNvPr id="246822" name="Rectangle 38"/>
            <p:cNvSpPr>
              <a:spLocks noChangeArrowheads="1"/>
            </p:cNvSpPr>
            <p:nvPr/>
          </p:nvSpPr>
          <p:spPr bwMode="auto">
            <a:xfrm>
              <a:off x="727" y="1339"/>
              <a:ext cx="4479" cy="517"/>
            </a:xfrm>
            <a:prstGeom prst="rect">
              <a:avLst/>
            </a:prstGeom>
            <a:noFill/>
            <a:ln w="50800">
              <a:noFill/>
              <a:miter lim="800000"/>
              <a:headEnd/>
              <a:tailEnd/>
            </a:ln>
            <a:effectLst>
              <a:outerShdw dist="107763" dir="2700000" algn="ctr" rotWithShape="0">
                <a:schemeClr val="bg2"/>
              </a:outerShdw>
            </a:effectLst>
          </p:spPr>
          <p:txBody>
            <a:bodyPr lIns="90487" tIns="44450" rIns="90487" bIns="44450">
              <a:spAutoFit/>
            </a:bodyPr>
            <a:lstStyle/>
            <a:p>
              <a:pPr algn="l">
                <a:defRPr/>
              </a:pPr>
              <a:endParaRPr lang="en-US" b="1">
                <a:solidFill>
                  <a:srgbClr val="FAFD00"/>
                </a:solidFill>
                <a:effectLst/>
                <a:latin typeface="Times" charset="0"/>
                <a:ea typeface="+mn-ea"/>
              </a:endParaRPr>
            </a:p>
            <a:p>
              <a:pPr algn="l">
                <a:defRPr/>
              </a:pPr>
              <a:r>
                <a:rPr lang="en-US" sz="2000" b="1">
                  <a:solidFill>
                    <a:srgbClr val="FAFD00"/>
                  </a:solidFill>
                  <a:effectLst/>
                  <a:latin typeface="Times" charset="0"/>
                  <a:ea typeface="+mn-ea"/>
                </a:rPr>
                <a:t>	</a:t>
              </a:r>
              <a:endParaRPr lang="en-US" b="1">
                <a:effectLst/>
                <a:latin typeface="Times" charset="0"/>
                <a:ea typeface="+mn-ea"/>
              </a:endParaRPr>
            </a:p>
          </p:txBody>
        </p:sp>
        <p:sp>
          <p:nvSpPr>
            <p:cNvPr id="246789" name="Rectangle 5"/>
            <p:cNvSpPr>
              <a:spLocks noChangeArrowheads="1"/>
            </p:cNvSpPr>
            <p:nvPr/>
          </p:nvSpPr>
          <p:spPr bwMode="auto">
            <a:xfrm>
              <a:off x="1158" y="1745"/>
              <a:ext cx="180" cy="286"/>
            </a:xfrm>
            <a:prstGeom prst="rect">
              <a:avLst/>
            </a:prstGeom>
            <a:noFill/>
            <a:ln w="12700">
              <a:noFill/>
              <a:miter lim="800000"/>
              <a:headEnd/>
              <a:tailEnd/>
            </a:ln>
            <a:effectLst>
              <a:outerShdw dist="107763" dir="2700000" algn="ctr" rotWithShape="0">
                <a:schemeClr val="bg2"/>
              </a:outerShdw>
            </a:effectLst>
          </p:spPr>
          <p:txBody>
            <a:bodyPr lIns="90487" tIns="44450" rIns="90487" bIns="44450">
              <a:spAutoFit/>
            </a:bodyPr>
            <a:lstStyle/>
            <a:p>
              <a:pPr algn="l">
                <a:spcBef>
                  <a:spcPct val="50000"/>
                </a:spcBef>
                <a:defRPr/>
              </a:pPr>
              <a:r>
                <a:rPr lang="en-US" sz="2400" b="1" dirty="0">
                  <a:solidFill>
                    <a:srgbClr val="FAFD00"/>
                  </a:solidFill>
                  <a:effectLst/>
                  <a:latin typeface="Times" charset="0"/>
                  <a:ea typeface="+mn-ea"/>
                </a:rPr>
                <a:t>2</a:t>
              </a:r>
            </a:p>
          </p:txBody>
        </p:sp>
      </p:grpSp>
      <p:grpSp>
        <p:nvGrpSpPr>
          <p:cNvPr id="4" name="Group 40"/>
          <p:cNvGrpSpPr>
            <a:grpSpLocks/>
          </p:cNvGrpSpPr>
          <p:nvPr/>
        </p:nvGrpSpPr>
        <p:grpSpPr bwMode="auto">
          <a:xfrm>
            <a:off x="1131888" y="3856038"/>
            <a:ext cx="7110412" cy="2224087"/>
            <a:chOff x="713" y="2429"/>
            <a:chExt cx="4479" cy="1401"/>
          </a:xfrm>
        </p:grpSpPr>
        <p:sp>
          <p:nvSpPr>
            <p:cNvPr id="246817" name="Rectangle 33"/>
            <p:cNvSpPr>
              <a:spLocks noChangeArrowheads="1"/>
            </p:cNvSpPr>
            <p:nvPr/>
          </p:nvSpPr>
          <p:spPr bwMode="auto">
            <a:xfrm>
              <a:off x="713" y="2429"/>
              <a:ext cx="4479" cy="1401"/>
            </a:xfrm>
            <a:prstGeom prst="rect">
              <a:avLst/>
            </a:prstGeom>
            <a:noFill/>
            <a:ln w="50800">
              <a:noFill/>
              <a:miter lim="800000"/>
              <a:headEnd/>
              <a:tailEnd/>
            </a:ln>
            <a:effectLst>
              <a:outerShdw dist="107763" dir="2700000" algn="ctr" rotWithShape="0">
                <a:schemeClr val="bg2"/>
              </a:outerShdw>
            </a:effectLst>
          </p:spPr>
          <p:txBody>
            <a:bodyPr lIns="90487" tIns="44450" rIns="90487" bIns="44450">
              <a:spAutoFit/>
            </a:bodyPr>
            <a:lstStyle/>
            <a:p>
              <a:pPr algn="l"/>
              <a:endParaRPr lang="en-US" b="1">
                <a:solidFill>
                  <a:srgbClr val="FAFD00"/>
                </a:solidFill>
                <a:effectLst/>
                <a:latin typeface="Times" charset="0"/>
              </a:endParaRPr>
            </a:p>
            <a:p>
              <a:pPr algn="l"/>
              <a:r>
                <a:rPr lang="en-US" b="1">
                  <a:solidFill>
                    <a:srgbClr val="FAFD00"/>
                  </a:solidFill>
                  <a:effectLst/>
                  <a:latin typeface="Times" charset="0"/>
                </a:rPr>
                <a:t>	</a:t>
              </a:r>
              <a:r>
                <a:rPr lang="en-US" sz="2000" b="1">
                  <a:solidFill>
                    <a:srgbClr val="FAFD00"/>
                  </a:solidFill>
                  <a:effectLst/>
                  <a:latin typeface="Times" charset="0"/>
                </a:rPr>
                <a:t> </a:t>
              </a:r>
              <a:r>
                <a:rPr lang="en-US" b="1">
                  <a:solidFill>
                    <a:srgbClr val="FAFD00"/>
                  </a:solidFill>
                  <a:effectLst/>
                  <a:latin typeface="Times" charset="0"/>
                </a:rPr>
                <a:t>Ta sẽ ban phước cho người nào chúc phước ngươi, rủa sả kẻ nào rủa sả ngươi;  </a:t>
              </a:r>
              <a:r>
                <a:rPr lang="en-US" b="1">
                  <a:effectLst/>
                  <a:latin typeface="Times" charset="0"/>
                </a:rPr>
                <a:t>và các chi tộc nơi thế gian sẽ nhờ </a:t>
              </a:r>
              <a:r>
                <a:rPr lang="en-US" b="1">
                  <a:solidFill>
                    <a:schemeClr val="tx1"/>
                  </a:solidFill>
                  <a:effectLst/>
                  <a:latin typeface="Times" charset="0"/>
                </a:rPr>
                <a:t>ngươi</a:t>
              </a:r>
              <a:r>
                <a:rPr lang="en-US" b="1">
                  <a:effectLst/>
                  <a:latin typeface="Times" charset="0"/>
                </a:rPr>
                <a:t> mà được phước.</a:t>
              </a:r>
              <a:r>
                <a:rPr lang="ja-JP" altLang="en-US" b="1">
                  <a:solidFill>
                    <a:srgbClr val="FAFD00"/>
                  </a:solidFill>
                  <a:effectLst/>
                  <a:latin typeface="Times" charset="0"/>
                </a:rPr>
                <a:t>”</a:t>
              </a:r>
              <a:endParaRPr lang="en-US" b="1">
                <a:solidFill>
                  <a:srgbClr val="FAFD00"/>
                </a:solidFill>
                <a:effectLst/>
                <a:latin typeface="Times" charset="0"/>
              </a:endParaRPr>
            </a:p>
          </p:txBody>
        </p:sp>
        <p:sp>
          <p:nvSpPr>
            <p:cNvPr id="246790" name="Rectangle 6"/>
            <p:cNvSpPr>
              <a:spLocks noChangeArrowheads="1"/>
            </p:cNvSpPr>
            <p:nvPr/>
          </p:nvSpPr>
          <p:spPr bwMode="auto">
            <a:xfrm>
              <a:off x="1190" y="2658"/>
              <a:ext cx="180" cy="286"/>
            </a:xfrm>
            <a:prstGeom prst="rect">
              <a:avLst/>
            </a:prstGeom>
            <a:noFill/>
            <a:ln w="12700">
              <a:noFill/>
              <a:miter lim="800000"/>
              <a:headEnd/>
              <a:tailEnd/>
            </a:ln>
            <a:effectLst>
              <a:outerShdw dist="107763" dir="2700000" algn="ctr" rotWithShape="0">
                <a:schemeClr val="bg2"/>
              </a:outerShdw>
            </a:effectLst>
          </p:spPr>
          <p:txBody>
            <a:bodyPr lIns="90487" tIns="44450" rIns="90487" bIns="44450">
              <a:spAutoFit/>
            </a:bodyPr>
            <a:lstStyle/>
            <a:p>
              <a:pPr algn="l">
                <a:spcBef>
                  <a:spcPct val="50000"/>
                </a:spcBef>
                <a:defRPr/>
              </a:pPr>
              <a:r>
                <a:rPr lang="en-US" sz="2400" b="1" dirty="0">
                  <a:solidFill>
                    <a:srgbClr val="FAFD00"/>
                  </a:solidFill>
                  <a:effectLst/>
                  <a:latin typeface="Times" charset="0"/>
                  <a:ea typeface="+mn-ea"/>
                </a:rPr>
                <a:t>3</a:t>
              </a:r>
            </a:p>
          </p:txBody>
        </p:sp>
      </p:grpSp>
      <p:sp>
        <p:nvSpPr>
          <p:cNvPr id="246800" name="Rectangle 16"/>
          <p:cNvSpPr>
            <a:spLocks noChangeArrowheads="1"/>
          </p:cNvSpPr>
          <p:nvPr/>
        </p:nvSpPr>
        <p:spPr bwMode="auto">
          <a:xfrm>
            <a:off x="620713" y="160338"/>
            <a:ext cx="739775" cy="1430337"/>
          </a:xfrm>
          <a:prstGeom prst="rect">
            <a:avLst/>
          </a:prstGeom>
          <a:noFill/>
          <a:ln w="12700">
            <a:noFill/>
            <a:miter lim="800000"/>
            <a:headEnd/>
            <a:tailEnd/>
          </a:ln>
          <a:effectLst>
            <a:outerShdw dist="107763" dir="2700000" algn="ctr" rotWithShape="0">
              <a:schemeClr val="bg2"/>
            </a:outerShdw>
          </a:effectLst>
        </p:spPr>
        <p:txBody>
          <a:bodyPr wrap="none" lIns="90487" tIns="44450" rIns="90487" bIns="44450">
            <a:spAutoFit/>
          </a:bodyPr>
          <a:lstStyle/>
          <a:p>
            <a:pPr algn="l">
              <a:spcBef>
                <a:spcPct val="50000"/>
              </a:spcBef>
              <a:defRPr/>
            </a:pPr>
            <a:r>
              <a:rPr lang="en-US" sz="8800">
                <a:solidFill>
                  <a:schemeClr val="tx2"/>
                </a:solidFill>
                <a:effectLst/>
                <a:latin typeface="Times" charset="0"/>
                <a:ea typeface="+mn-ea"/>
              </a:rPr>
              <a:t>7</a:t>
            </a:r>
          </a:p>
        </p:txBody>
      </p:sp>
      <p:sp>
        <p:nvSpPr>
          <p:cNvPr id="246801" name="Line 17"/>
          <p:cNvSpPr>
            <a:spLocks noChangeShapeType="1"/>
          </p:cNvSpPr>
          <p:nvPr/>
        </p:nvSpPr>
        <p:spPr bwMode="auto">
          <a:xfrm>
            <a:off x="898525" y="838200"/>
            <a:ext cx="296863" cy="0"/>
          </a:xfrm>
          <a:prstGeom prst="line">
            <a:avLst/>
          </a:prstGeom>
          <a:noFill/>
          <a:ln w="50800">
            <a:solidFill>
              <a:schemeClr val="tx2"/>
            </a:solidFill>
            <a:round/>
            <a:headEnd/>
            <a:tailEnd/>
          </a:ln>
          <a:effectLst>
            <a:outerShdw dist="107763" dir="2700000" algn="ctr" rotWithShape="0">
              <a:schemeClr val="bg2"/>
            </a:outerShdw>
          </a:effectLst>
        </p:spPr>
        <p:txBody>
          <a:bodyPr wrap="none" anchor="ctr"/>
          <a:lstStyle/>
          <a:p>
            <a:pPr>
              <a:defRPr/>
            </a:pPr>
            <a:endParaRPr lang="en-US">
              <a:ea typeface="+mn-ea"/>
            </a:endParaRPr>
          </a:p>
        </p:txBody>
      </p:sp>
      <p:sp>
        <p:nvSpPr>
          <p:cNvPr id="246828" name="Freeform 44"/>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defRPr/>
            </a:pPr>
            <a:endParaRPr lang="en-US">
              <a:ea typeface="+mn-ea"/>
            </a:endParaRPr>
          </a:p>
        </p:txBody>
      </p:sp>
      <p:sp>
        <p:nvSpPr>
          <p:cNvPr id="246829" name="AutoShape 45"/>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defRPr/>
            </a:pPr>
            <a:endParaRPr lang="en-US">
              <a:ea typeface="+mn-ea"/>
            </a:endParaRPr>
          </a:p>
        </p:txBody>
      </p:sp>
      <p:sp>
        <p:nvSpPr>
          <p:cNvPr id="246830" name="Rectangle 46"/>
          <p:cNvSpPr>
            <a:spLocks noChangeArrowheads="1"/>
          </p:cNvSpPr>
          <p:nvPr/>
        </p:nvSpPr>
        <p:spPr bwMode="auto">
          <a:xfrm>
            <a:off x="8191500" y="3614738"/>
            <a:ext cx="723900" cy="1049337"/>
          </a:xfrm>
          <a:prstGeom prst="rect">
            <a:avLst/>
          </a:prstGeom>
          <a:solidFill>
            <a:srgbClr val="FFFF00"/>
          </a:solidFill>
          <a:ln w="38100">
            <a:solidFill>
              <a:srgbClr val="000000"/>
            </a:solidFill>
            <a:miter lim="800000"/>
            <a:headEnd/>
            <a:tailEnd/>
          </a:ln>
          <a:effectLst/>
        </p:spPr>
        <p:txBody>
          <a:bodyPr wrap="none" anchor="ctr"/>
          <a:lstStyle/>
          <a:p>
            <a:pPr>
              <a:defRPr/>
            </a:pPr>
            <a:endParaRPr lang="en-US">
              <a:ea typeface="+mn-ea"/>
            </a:endParaRPr>
          </a:p>
        </p:txBody>
      </p:sp>
      <p:sp>
        <p:nvSpPr>
          <p:cNvPr id="246831" name="AutoShape 47"/>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a:defRPr/>
            </a:pPr>
            <a:endParaRPr lang="en-US">
              <a:ea typeface="+mn-ea"/>
            </a:endParaRPr>
          </a:p>
        </p:txBody>
      </p:sp>
      <p:sp>
        <p:nvSpPr>
          <p:cNvPr id="246832" name="Line 48"/>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defRPr/>
            </a:pPr>
            <a:endParaRPr lang="en-US">
              <a:ea typeface="+mn-ea"/>
            </a:endParaRPr>
          </a:p>
        </p:txBody>
      </p:sp>
      <p:sp>
        <p:nvSpPr>
          <p:cNvPr id="246833" name="Line 49"/>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defRPr/>
            </a:pPr>
            <a:endParaRPr lang="en-US">
              <a:ea typeface="+mn-ea"/>
            </a:endParaRPr>
          </a:p>
        </p:txBody>
      </p:sp>
      <p:sp>
        <p:nvSpPr>
          <p:cNvPr id="246834" name="Rectangle 50"/>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defRPr/>
            </a:pPr>
            <a:endParaRPr lang="en-US">
              <a:ea typeface="+mn-ea"/>
            </a:endParaRPr>
          </a:p>
        </p:txBody>
      </p:sp>
      <p:sp>
        <p:nvSpPr>
          <p:cNvPr id="21518" name="Rectangle 51"/>
          <p:cNvSpPr>
            <a:spLocks noChangeArrowheads="1"/>
          </p:cNvSpPr>
          <p:nvPr/>
        </p:nvSpPr>
        <p:spPr bwMode="auto">
          <a:xfrm>
            <a:off x="8186738" y="3832225"/>
            <a:ext cx="652462" cy="24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l"/>
            <a:r>
              <a:rPr lang="en-US" sz="1000" b="1">
                <a:solidFill>
                  <a:srgbClr val="000000"/>
                </a:solidFill>
                <a:effectLst/>
                <a:latin typeface="Helvetica" charset="0"/>
              </a:rPr>
              <a:t>Đ - H - P</a:t>
            </a:r>
          </a:p>
        </p:txBody>
      </p:sp>
      <p:sp>
        <p:nvSpPr>
          <p:cNvPr id="21519" name="Rectangle 52"/>
          <p:cNvSpPr>
            <a:spLocks noChangeArrowheads="1"/>
          </p:cNvSpPr>
          <p:nvPr/>
        </p:nvSpPr>
        <p:spPr bwMode="auto">
          <a:xfrm>
            <a:off x="8051800" y="3654425"/>
            <a:ext cx="990600" cy="22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algn="l"/>
            <a:r>
              <a:rPr lang="en-US" sz="900" b="1">
                <a:solidFill>
                  <a:srgbClr val="000000"/>
                </a:solidFill>
                <a:effectLst/>
                <a:latin typeface="Helvetica" charset="0"/>
              </a:rPr>
              <a:t>SỰ KÊU GỌI</a:t>
            </a:r>
          </a:p>
        </p:txBody>
      </p:sp>
      <p:sp>
        <p:nvSpPr>
          <p:cNvPr id="21520" name="Rectangle 53"/>
          <p:cNvSpPr>
            <a:spLocks noChangeArrowheads="1"/>
          </p:cNvSpPr>
          <p:nvPr/>
        </p:nvSpPr>
        <p:spPr bwMode="auto">
          <a:xfrm>
            <a:off x="8004175" y="3432175"/>
            <a:ext cx="849313"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l"/>
            <a:r>
              <a:rPr lang="en-US" sz="900" b="1">
                <a:solidFill>
                  <a:srgbClr val="000000"/>
                </a:solidFill>
                <a:effectLst/>
                <a:latin typeface="Chicago" charset="0"/>
              </a:rPr>
              <a:t>ÁP-RA-HAM</a:t>
            </a:r>
          </a:p>
        </p:txBody>
      </p:sp>
      <p:sp>
        <p:nvSpPr>
          <p:cNvPr id="246838" name="Line 54"/>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defRPr/>
            </a:pPr>
            <a:endParaRPr lang="en-US">
              <a:ea typeface="+mn-ea"/>
            </a:endParaRPr>
          </a:p>
        </p:txBody>
      </p:sp>
      <p:sp>
        <p:nvSpPr>
          <p:cNvPr id="246839" name="Line 55"/>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defRPr/>
            </a:pPr>
            <a:endParaRPr lang="en-US">
              <a:ea typeface="+mn-ea"/>
            </a:endParaRPr>
          </a:p>
        </p:txBody>
      </p:sp>
      <p:sp>
        <p:nvSpPr>
          <p:cNvPr id="246840" name="Line 56"/>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defRPr/>
            </a:pPr>
            <a:endParaRPr lang="en-US">
              <a:ea typeface="+mn-ea"/>
            </a:endParaRPr>
          </a:p>
        </p:txBody>
      </p:sp>
      <p:sp>
        <p:nvSpPr>
          <p:cNvPr id="21524" name="Text Box 57"/>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endParaRPr lang="en-US" sz="2000">
              <a:solidFill>
                <a:srgbClr val="FFA27C"/>
              </a:solidFill>
              <a:effectLst/>
              <a:latin typeface="B VAG Rounded Bold" charset="0"/>
            </a:endParaRPr>
          </a:p>
        </p:txBody>
      </p:sp>
      <p:sp>
        <p:nvSpPr>
          <p:cNvPr id="246846" name="Rectangle 62"/>
          <p:cNvSpPr>
            <a:spLocks noChangeArrowheads="1"/>
          </p:cNvSpPr>
          <p:nvPr/>
        </p:nvSpPr>
        <p:spPr bwMode="auto">
          <a:xfrm>
            <a:off x="8091488" y="6513513"/>
            <a:ext cx="339725" cy="268287"/>
          </a:xfrm>
          <a:prstGeom prst="rect">
            <a:avLst/>
          </a:prstGeom>
          <a:noFill/>
          <a:ln w="12700">
            <a:noFill/>
            <a:miter lim="800000"/>
            <a:headEnd/>
            <a:tailEnd/>
          </a:ln>
          <a:effectLst/>
        </p:spPr>
        <p:txBody>
          <a:bodyPr wrap="none" anchor="ctr">
            <a:spAutoFit/>
          </a:bodyPr>
          <a:lstStyle/>
          <a:p>
            <a:r>
              <a:rPr lang="en-US" sz="1000" b="1">
                <a:solidFill>
                  <a:schemeClr val="tx1"/>
                </a:solidFill>
                <a:effectLst>
                  <a:outerShdw blurRad="38100" dist="38100" dir="2700000" algn="tl">
                    <a:srgbClr val="000000"/>
                  </a:outerShdw>
                </a:effectLst>
              </a:rPr>
              <a:t>14</a:t>
            </a:r>
          </a:p>
        </p:txBody>
      </p:sp>
      <p:sp>
        <p:nvSpPr>
          <p:cNvPr id="246848" name="Text Box 64"/>
          <p:cNvSpPr txBox="1">
            <a:spLocks noChangeArrowheads="1"/>
          </p:cNvSpPr>
          <p:nvPr/>
        </p:nvSpPr>
        <p:spPr bwMode="auto">
          <a:xfrm>
            <a:off x="3403600" y="279400"/>
            <a:ext cx="4025900" cy="587375"/>
          </a:xfrm>
          <a:prstGeom prst="rect">
            <a:avLst/>
          </a:prstGeom>
          <a:noFill/>
          <a:ln w="9525">
            <a:noFill/>
            <a:miter lim="800000"/>
            <a:headEnd/>
            <a:tailEnd/>
          </a:ln>
          <a:effectLst/>
        </p:spPr>
        <p:txBody>
          <a:bodyPr>
            <a:spAutoFit/>
            <a:flatTx/>
          </a:bodyPr>
          <a:lstStyle/>
          <a:p>
            <a:pPr>
              <a:spcBef>
                <a:spcPct val="50000"/>
              </a:spcBef>
              <a:defRPr/>
            </a:pPr>
            <a:endParaRPr lang="en-US">
              <a:effectLst>
                <a:outerShdw blurRad="38100" dist="38100" dir="2700000" algn="tl">
                  <a:srgbClr val="000000"/>
                </a:outerShdw>
              </a:effectLst>
              <a:ea typeface="+mn-ea"/>
            </a:endParaRPr>
          </a:p>
        </p:txBody>
      </p:sp>
      <p:sp>
        <p:nvSpPr>
          <p:cNvPr id="246861" name="Text Box 77"/>
          <p:cNvSpPr txBox="1">
            <a:spLocks noChangeArrowheads="1"/>
          </p:cNvSpPr>
          <p:nvPr/>
        </p:nvSpPr>
        <p:spPr bwMode="auto">
          <a:xfrm>
            <a:off x="2882900" y="355600"/>
            <a:ext cx="3606800" cy="519113"/>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b="1">
                <a:solidFill>
                  <a:srgbClr val="FAFD00"/>
                </a:solidFill>
                <a:effectLst/>
                <a:latin typeface="Times" charset="0"/>
              </a:rPr>
              <a:t>Sáng Thế Ký 12</a:t>
            </a:r>
          </a:p>
        </p:txBody>
      </p:sp>
      <p:sp>
        <p:nvSpPr>
          <p:cNvPr id="32" name="Text Box 9"/>
          <p:cNvSpPr txBox="1">
            <a:spLocks noChangeArrowheads="1"/>
          </p:cNvSpPr>
          <p:nvPr/>
        </p:nvSpPr>
        <p:spPr bwMode="auto">
          <a:xfrm>
            <a:off x="6977063" y="6284913"/>
            <a:ext cx="2087562" cy="260350"/>
          </a:xfrm>
          <a:prstGeom prst="rect">
            <a:avLst/>
          </a:prstGeom>
          <a:noFill/>
          <a:ln w="12700">
            <a:noFill/>
            <a:miter lim="800000"/>
            <a:headEnd/>
            <a:tailEnd/>
          </a:ln>
        </p:spPr>
        <p:txBody>
          <a:bodyPr wrap="none" anchor="ctr">
            <a:spAutoFit/>
          </a:bodyPr>
          <a:lstStyle>
            <a:lvl1pPr>
              <a:defRPr sz="2800">
                <a:solidFill>
                  <a:srgbClr val="00DFCA"/>
                </a:solidFill>
                <a:latin typeface="Comic Sans MS" charset="0"/>
                <a:ea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1100" b="1">
                <a:solidFill>
                  <a:schemeClr val="tx1"/>
                </a:solidFill>
                <a:effectLst>
                  <a:outerShdw blurRad="38100" dist="38100" dir="2700000" algn="tl">
                    <a:srgbClr val="000000"/>
                  </a:outerShdw>
                </a:effectLst>
                <a:latin typeface="Arial" charset="0"/>
                <a:cs typeface="Arial" charset="0"/>
              </a:rPr>
              <a:t>Sổ Tay Hướng Dẫn, tr. 19-24</a:t>
            </a:r>
          </a:p>
        </p:txBody>
      </p:sp>
      <p:sp>
        <p:nvSpPr>
          <p:cNvPr id="21529" name="Text Box 15"/>
          <p:cNvSpPr txBox="1">
            <a:spLocks noChangeArrowheads="1"/>
          </p:cNvSpPr>
          <p:nvPr/>
        </p:nvSpPr>
        <p:spPr bwMode="auto">
          <a:xfrm>
            <a:off x="8651875" y="6450013"/>
            <a:ext cx="325438"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1800" b="1">
                <a:solidFill>
                  <a:schemeClr val="tx1"/>
                </a:solidFill>
                <a:effectLst/>
              </a:rPr>
              <a:t>3</a:t>
            </a:r>
            <a:endParaRPr lang="en-US" sz="1800">
              <a:solidFill>
                <a:srgbClr val="FFA27C"/>
              </a:solidFill>
              <a:effectLst/>
              <a:latin typeface="B VAG Rounded Bold" charset="0"/>
            </a:endParaRP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par>
                                <p:cTn id="8" presetID="9"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dissolve">
                                      <p:cBhvr>
                                        <p:cTn id="10" dur="500"/>
                                        <p:tgtEl>
                                          <p:spTgt spid="3"/>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dissolv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530" name="Group 32"/>
          <p:cNvGrpSpPr>
            <a:grpSpLocks/>
          </p:cNvGrpSpPr>
          <p:nvPr/>
        </p:nvGrpSpPr>
        <p:grpSpPr bwMode="auto">
          <a:xfrm>
            <a:off x="1292225" y="357188"/>
            <a:ext cx="7110413" cy="2224087"/>
            <a:chOff x="814" y="225"/>
            <a:chExt cx="4479" cy="1401"/>
          </a:xfrm>
        </p:grpSpPr>
        <p:sp>
          <p:nvSpPr>
            <p:cNvPr id="575521" name="Rectangle 33"/>
            <p:cNvSpPr>
              <a:spLocks noChangeArrowheads="1"/>
            </p:cNvSpPr>
            <p:nvPr/>
          </p:nvSpPr>
          <p:spPr bwMode="auto">
            <a:xfrm>
              <a:off x="814" y="225"/>
              <a:ext cx="4479" cy="1401"/>
            </a:xfrm>
            <a:prstGeom prst="rect">
              <a:avLst/>
            </a:prstGeom>
            <a:noFill/>
            <a:ln w="50800">
              <a:noFill/>
              <a:miter lim="800000"/>
              <a:headEnd/>
              <a:tailEnd/>
            </a:ln>
            <a:effectLst>
              <a:outerShdw dist="107763" dir="2700000" algn="ctr" rotWithShape="0">
                <a:schemeClr val="bg2"/>
              </a:outerShdw>
            </a:effectLst>
          </p:spPr>
          <p:txBody>
            <a:bodyPr lIns="90487" tIns="44450" rIns="90487" bIns="44450">
              <a:spAutoFit/>
            </a:bodyPr>
            <a:lstStyle/>
            <a:p>
              <a:pPr algn="l"/>
              <a:r>
                <a:rPr lang="en-US" b="1">
                  <a:solidFill>
                    <a:srgbClr val="FAFD00"/>
                  </a:solidFill>
                  <a:effectLst/>
                  <a:latin typeface="Times" charset="0"/>
                </a:rPr>
                <a:t>                            Sáng Thế Tý 12</a:t>
              </a:r>
            </a:p>
            <a:p>
              <a:pPr algn="l"/>
              <a:r>
                <a:rPr lang="en-US" b="1">
                  <a:solidFill>
                    <a:srgbClr val="FAFD00"/>
                  </a:solidFill>
                  <a:effectLst/>
                  <a:latin typeface="Times" charset="0"/>
                </a:rPr>
                <a:t>	</a:t>
              </a:r>
              <a:r>
                <a:rPr lang="ja-JP" altLang="en-US" b="1">
                  <a:solidFill>
                    <a:srgbClr val="FAFD00"/>
                  </a:solidFill>
                  <a:effectLst/>
                  <a:latin typeface="Times" charset="0"/>
                </a:rPr>
                <a:t>“</a:t>
              </a:r>
              <a:r>
                <a:rPr lang="en-US" b="1">
                  <a:solidFill>
                    <a:srgbClr val="FAFD00"/>
                  </a:solidFill>
                  <a:effectLst/>
                  <a:latin typeface="Times" charset="0"/>
                </a:rPr>
                <a:t>Vả, Đức Chúa Trời có phán cùng Ápraham rằng: Ngươi hãy ra khỏi quê hương, vòng bà con và nhà cha ngươi, mà đi </a:t>
              </a:r>
              <a:r>
                <a:rPr lang="en-US" b="1">
                  <a:solidFill>
                    <a:srgbClr val="33CCCC"/>
                  </a:solidFill>
                  <a:effectLst/>
                  <a:latin typeface="Times" charset="0"/>
                </a:rPr>
                <a:t>xứ</a:t>
              </a:r>
              <a:r>
                <a:rPr lang="en-US" b="1">
                  <a:solidFill>
                    <a:srgbClr val="008080"/>
                  </a:solidFill>
                  <a:effectLst/>
                  <a:latin typeface="Times" charset="0"/>
                </a:rPr>
                <a:t> </a:t>
              </a:r>
              <a:r>
                <a:rPr lang="en-US" b="1">
                  <a:solidFill>
                    <a:srgbClr val="FAFD00"/>
                  </a:solidFill>
                  <a:effectLst/>
                  <a:latin typeface="Times" charset="0"/>
                </a:rPr>
                <a:t>ta sẽ chỉ cho. </a:t>
              </a:r>
            </a:p>
          </p:txBody>
        </p:sp>
        <p:sp>
          <p:nvSpPr>
            <p:cNvPr id="575522" name="Rectangle 34"/>
            <p:cNvSpPr>
              <a:spLocks noChangeArrowheads="1"/>
            </p:cNvSpPr>
            <p:nvPr/>
          </p:nvSpPr>
          <p:spPr bwMode="auto">
            <a:xfrm>
              <a:off x="1216" y="483"/>
              <a:ext cx="180" cy="286"/>
            </a:xfrm>
            <a:prstGeom prst="rect">
              <a:avLst/>
            </a:prstGeom>
            <a:noFill/>
            <a:ln w="12700">
              <a:noFill/>
              <a:miter lim="800000"/>
              <a:headEnd/>
              <a:tailEnd/>
            </a:ln>
            <a:effectLst>
              <a:outerShdw dist="107763" dir="2700000" algn="ctr" rotWithShape="0">
                <a:schemeClr val="bg2"/>
              </a:outerShdw>
            </a:effectLst>
          </p:spPr>
          <p:txBody>
            <a:bodyPr lIns="90487" tIns="44450" rIns="90487" bIns="44450">
              <a:spAutoFit/>
            </a:bodyPr>
            <a:lstStyle/>
            <a:p>
              <a:pPr algn="l">
                <a:spcBef>
                  <a:spcPct val="50000"/>
                </a:spcBef>
                <a:defRPr/>
              </a:pPr>
              <a:r>
                <a:rPr lang="en-US" sz="2400" b="1" dirty="0">
                  <a:solidFill>
                    <a:srgbClr val="FAFD00"/>
                  </a:solidFill>
                  <a:effectLst/>
                  <a:latin typeface="Times" charset="0"/>
                  <a:ea typeface="+mn-ea"/>
                </a:rPr>
                <a:t>1</a:t>
              </a:r>
            </a:p>
          </p:txBody>
        </p:sp>
      </p:grpSp>
      <p:grpSp>
        <p:nvGrpSpPr>
          <p:cNvPr id="22531" name="Group 35"/>
          <p:cNvGrpSpPr>
            <a:grpSpLocks/>
          </p:cNvGrpSpPr>
          <p:nvPr/>
        </p:nvGrpSpPr>
        <p:grpSpPr bwMode="auto">
          <a:xfrm>
            <a:off x="1154113" y="2125663"/>
            <a:ext cx="7110412" cy="1797050"/>
            <a:chOff x="727" y="1339"/>
            <a:chExt cx="4479" cy="1132"/>
          </a:xfrm>
        </p:grpSpPr>
        <p:sp>
          <p:nvSpPr>
            <p:cNvPr id="575524" name="Rectangle 36"/>
            <p:cNvSpPr>
              <a:spLocks noChangeArrowheads="1"/>
            </p:cNvSpPr>
            <p:nvPr/>
          </p:nvSpPr>
          <p:spPr bwMode="auto">
            <a:xfrm>
              <a:off x="727" y="1339"/>
              <a:ext cx="4479" cy="1132"/>
            </a:xfrm>
            <a:prstGeom prst="rect">
              <a:avLst/>
            </a:prstGeom>
            <a:noFill/>
            <a:ln w="50800">
              <a:noFill/>
              <a:miter lim="800000"/>
              <a:headEnd/>
              <a:tailEnd/>
            </a:ln>
            <a:effectLst>
              <a:outerShdw dist="107763" dir="2700000" algn="ctr" rotWithShape="0">
                <a:schemeClr val="bg2"/>
              </a:outerShdw>
            </a:effectLst>
          </p:spPr>
          <p:txBody>
            <a:bodyPr lIns="90487" tIns="44450" rIns="90487" bIns="44450">
              <a:spAutoFit/>
            </a:bodyPr>
            <a:lstStyle/>
            <a:p>
              <a:pPr algn="l"/>
              <a:endParaRPr lang="en-US" b="1">
                <a:solidFill>
                  <a:srgbClr val="FAFD00"/>
                </a:solidFill>
                <a:effectLst/>
                <a:latin typeface="Times" charset="0"/>
              </a:endParaRPr>
            </a:p>
            <a:p>
              <a:pPr algn="l"/>
              <a:r>
                <a:rPr lang="en-US" sz="2000" b="1">
                  <a:solidFill>
                    <a:srgbClr val="FAFD00"/>
                  </a:solidFill>
                  <a:effectLst/>
                  <a:latin typeface="Times" charset="0"/>
                </a:rPr>
                <a:t>	 </a:t>
              </a:r>
              <a:r>
                <a:rPr lang="en-US" b="1">
                  <a:solidFill>
                    <a:srgbClr val="FAFD00"/>
                  </a:solidFill>
                  <a:effectLst/>
                  <a:latin typeface="Times" charset="0"/>
                </a:rPr>
                <a:t>Ta sẽ làm cho ngươi nên một </a:t>
              </a:r>
              <a:r>
                <a:rPr lang="en-US" b="1">
                  <a:solidFill>
                    <a:srgbClr val="33CCCC"/>
                  </a:solidFill>
                  <a:effectLst/>
                  <a:latin typeface="Times" charset="0"/>
                </a:rPr>
                <a:t>dân lớn</a:t>
              </a:r>
              <a:r>
                <a:rPr lang="en-US" b="1">
                  <a:solidFill>
                    <a:srgbClr val="FAFD00"/>
                  </a:solidFill>
                  <a:effectLst/>
                  <a:latin typeface="Times" charset="0"/>
                </a:rPr>
                <a:t>;  ta sẽ ban phước cho ngươi, cùng làm nổi danh ngươi, và ngươi sẽ thành một nguồn phước.</a:t>
              </a:r>
            </a:p>
          </p:txBody>
        </p:sp>
        <p:sp>
          <p:nvSpPr>
            <p:cNvPr id="575525" name="Rectangle 37"/>
            <p:cNvSpPr>
              <a:spLocks noChangeArrowheads="1"/>
            </p:cNvSpPr>
            <p:nvPr/>
          </p:nvSpPr>
          <p:spPr bwMode="auto">
            <a:xfrm>
              <a:off x="1184" y="1582"/>
              <a:ext cx="180" cy="286"/>
            </a:xfrm>
            <a:prstGeom prst="rect">
              <a:avLst/>
            </a:prstGeom>
            <a:noFill/>
            <a:ln w="12700">
              <a:noFill/>
              <a:miter lim="800000"/>
              <a:headEnd/>
              <a:tailEnd/>
            </a:ln>
            <a:effectLst>
              <a:outerShdw dist="107763" dir="2700000" algn="ctr" rotWithShape="0">
                <a:schemeClr val="bg2"/>
              </a:outerShdw>
            </a:effectLst>
          </p:spPr>
          <p:txBody>
            <a:bodyPr lIns="90487" tIns="44450" rIns="90487" bIns="44450">
              <a:spAutoFit/>
            </a:bodyPr>
            <a:lstStyle/>
            <a:p>
              <a:pPr algn="l">
                <a:spcBef>
                  <a:spcPct val="50000"/>
                </a:spcBef>
                <a:defRPr/>
              </a:pPr>
              <a:r>
                <a:rPr lang="en-US" sz="2400" b="1" dirty="0">
                  <a:solidFill>
                    <a:srgbClr val="FAFD00"/>
                  </a:solidFill>
                  <a:effectLst/>
                  <a:latin typeface="Times" charset="0"/>
                  <a:ea typeface="+mn-ea"/>
                </a:rPr>
                <a:t>2</a:t>
              </a:r>
            </a:p>
          </p:txBody>
        </p:sp>
      </p:grpSp>
      <p:grpSp>
        <p:nvGrpSpPr>
          <p:cNvPr id="22532" name="Group 38"/>
          <p:cNvGrpSpPr>
            <a:grpSpLocks/>
          </p:cNvGrpSpPr>
          <p:nvPr/>
        </p:nvGrpSpPr>
        <p:grpSpPr bwMode="auto">
          <a:xfrm>
            <a:off x="1131888" y="3856038"/>
            <a:ext cx="7110412" cy="2651125"/>
            <a:chOff x="713" y="2429"/>
            <a:chExt cx="4479" cy="1670"/>
          </a:xfrm>
        </p:grpSpPr>
        <p:sp>
          <p:nvSpPr>
            <p:cNvPr id="575527" name="Rectangle 39"/>
            <p:cNvSpPr>
              <a:spLocks noChangeArrowheads="1"/>
            </p:cNvSpPr>
            <p:nvPr/>
          </p:nvSpPr>
          <p:spPr bwMode="auto">
            <a:xfrm>
              <a:off x="713" y="2429"/>
              <a:ext cx="4479" cy="1670"/>
            </a:xfrm>
            <a:prstGeom prst="rect">
              <a:avLst/>
            </a:prstGeom>
            <a:noFill/>
            <a:ln w="50800">
              <a:noFill/>
              <a:miter lim="800000"/>
              <a:headEnd/>
              <a:tailEnd/>
            </a:ln>
            <a:effectLst>
              <a:outerShdw dist="107763" dir="2700000" algn="ctr" rotWithShape="0">
                <a:schemeClr val="bg2"/>
              </a:outerShdw>
            </a:effectLst>
          </p:spPr>
          <p:txBody>
            <a:bodyPr lIns="90487" tIns="44450" rIns="90487" bIns="44450">
              <a:spAutoFit/>
            </a:bodyPr>
            <a:lstStyle/>
            <a:p>
              <a:pPr algn="l"/>
              <a:endParaRPr lang="en-US" b="1">
                <a:solidFill>
                  <a:srgbClr val="FAFD00"/>
                </a:solidFill>
                <a:effectLst/>
                <a:latin typeface="Times" charset="0"/>
              </a:endParaRPr>
            </a:p>
            <a:p>
              <a:pPr algn="l"/>
              <a:r>
                <a:rPr lang="en-US" b="1">
                  <a:solidFill>
                    <a:srgbClr val="FAFD00"/>
                  </a:solidFill>
                  <a:effectLst/>
                  <a:latin typeface="Times" charset="0"/>
                </a:rPr>
                <a:t>	</a:t>
              </a:r>
              <a:r>
                <a:rPr lang="en-US" sz="2000" b="1">
                  <a:solidFill>
                    <a:srgbClr val="FAFD00"/>
                  </a:solidFill>
                  <a:effectLst/>
                  <a:latin typeface="Times" charset="0"/>
                </a:rPr>
                <a:t> </a:t>
              </a:r>
              <a:r>
                <a:rPr lang="en-US" b="1">
                  <a:solidFill>
                    <a:srgbClr val="FAFD00"/>
                  </a:solidFill>
                  <a:effectLst/>
                  <a:latin typeface="Times" charset="0"/>
                </a:rPr>
                <a:t>Ta sẽ ban phước cho người nào chúc phước ngươi, rủa sả kẻ nào rủa sả ngươi;  </a:t>
              </a:r>
              <a:r>
                <a:rPr lang="en-US" b="1">
                  <a:effectLst/>
                  <a:latin typeface="Times" charset="0"/>
                </a:rPr>
                <a:t>và các chi tộc nơi thế gian sẽ nhờ </a:t>
              </a:r>
              <a:r>
                <a:rPr lang="en-US" b="1">
                  <a:solidFill>
                    <a:schemeClr val="tx1"/>
                  </a:solidFill>
                  <a:effectLst/>
                  <a:latin typeface="Times" charset="0"/>
                </a:rPr>
                <a:t>ngươi</a:t>
              </a:r>
              <a:r>
                <a:rPr lang="en-US" b="1">
                  <a:effectLst/>
                  <a:latin typeface="Times" charset="0"/>
                </a:rPr>
                <a:t> mà được phước.</a:t>
              </a:r>
              <a:r>
                <a:rPr lang="ja-JP" altLang="en-US" b="1">
                  <a:solidFill>
                    <a:srgbClr val="FAFD00"/>
                  </a:solidFill>
                  <a:effectLst/>
                  <a:latin typeface="Times" charset="0"/>
                </a:rPr>
                <a:t>”</a:t>
              </a:r>
              <a:endParaRPr lang="en-US" b="1">
                <a:solidFill>
                  <a:srgbClr val="FAFD00"/>
                </a:solidFill>
                <a:effectLst/>
                <a:latin typeface="Times" charset="0"/>
              </a:endParaRPr>
            </a:p>
            <a:p>
              <a:pPr algn="l"/>
              <a:endParaRPr lang="en-US" b="1">
                <a:effectLst/>
                <a:latin typeface="Times" charset="0"/>
              </a:endParaRPr>
            </a:p>
          </p:txBody>
        </p:sp>
        <p:sp>
          <p:nvSpPr>
            <p:cNvPr id="575528" name="Rectangle 40"/>
            <p:cNvSpPr>
              <a:spLocks noChangeArrowheads="1"/>
            </p:cNvSpPr>
            <p:nvPr/>
          </p:nvSpPr>
          <p:spPr bwMode="auto">
            <a:xfrm>
              <a:off x="1207" y="2709"/>
              <a:ext cx="180" cy="286"/>
            </a:xfrm>
            <a:prstGeom prst="rect">
              <a:avLst/>
            </a:prstGeom>
            <a:noFill/>
            <a:ln w="12700">
              <a:noFill/>
              <a:miter lim="800000"/>
              <a:headEnd/>
              <a:tailEnd/>
            </a:ln>
            <a:effectLst>
              <a:outerShdw dist="107763" dir="2700000" algn="ctr" rotWithShape="0">
                <a:schemeClr val="bg2"/>
              </a:outerShdw>
            </a:effectLst>
          </p:spPr>
          <p:txBody>
            <a:bodyPr lIns="90487" tIns="44450" rIns="90487" bIns="44450">
              <a:spAutoFit/>
            </a:bodyPr>
            <a:lstStyle/>
            <a:p>
              <a:pPr algn="l">
                <a:spcBef>
                  <a:spcPct val="50000"/>
                </a:spcBef>
                <a:defRPr/>
              </a:pPr>
              <a:r>
                <a:rPr lang="en-US" sz="2400" b="1" dirty="0">
                  <a:solidFill>
                    <a:srgbClr val="FAFD00"/>
                  </a:solidFill>
                  <a:effectLst/>
                  <a:latin typeface="Times" charset="0"/>
                  <a:ea typeface="+mn-ea"/>
                </a:rPr>
                <a:t>3</a:t>
              </a:r>
            </a:p>
          </p:txBody>
        </p:sp>
      </p:grpSp>
      <p:sp>
        <p:nvSpPr>
          <p:cNvPr id="575491" name="Rectangle 3"/>
          <p:cNvSpPr>
            <a:spLocks noChangeArrowheads="1"/>
          </p:cNvSpPr>
          <p:nvPr/>
        </p:nvSpPr>
        <p:spPr bwMode="auto">
          <a:xfrm>
            <a:off x="1168400" y="357188"/>
            <a:ext cx="7110413" cy="515937"/>
          </a:xfrm>
          <a:prstGeom prst="rect">
            <a:avLst/>
          </a:prstGeom>
          <a:noFill/>
          <a:ln w="50800">
            <a:noFill/>
            <a:miter lim="800000"/>
            <a:headEnd/>
            <a:tailEnd/>
          </a:ln>
          <a:effectLst>
            <a:outerShdw dist="107763" dir="2700000" algn="ctr" rotWithShape="0">
              <a:schemeClr val="bg2"/>
            </a:outerShdw>
          </a:effectLst>
        </p:spPr>
        <p:txBody>
          <a:bodyPr lIns="90487" tIns="44450" rIns="90487" bIns="44450">
            <a:spAutoFit/>
          </a:bodyPr>
          <a:lstStyle/>
          <a:p>
            <a:pPr algn="l">
              <a:defRPr/>
            </a:pPr>
            <a:r>
              <a:rPr lang="en-US" b="1">
                <a:solidFill>
                  <a:srgbClr val="FAFD00"/>
                </a:solidFill>
                <a:effectLst/>
                <a:latin typeface="Times" charset="0"/>
                <a:ea typeface="+mn-ea"/>
              </a:rPr>
              <a:t>                            </a:t>
            </a:r>
          </a:p>
        </p:txBody>
      </p:sp>
      <p:grpSp>
        <p:nvGrpSpPr>
          <p:cNvPr id="5" name="Group 7"/>
          <p:cNvGrpSpPr>
            <a:grpSpLocks/>
          </p:cNvGrpSpPr>
          <p:nvPr/>
        </p:nvGrpSpPr>
        <p:grpSpPr bwMode="auto">
          <a:xfrm>
            <a:off x="4314825" y="4502150"/>
            <a:ext cx="3232150" cy="738188"/>
            <a:chOff x="2488" y="3104"/>
            <a:chExt cx="1857" cy="394"/>
          </a:xfrm>
        </p:grpSpPr>
        <p:sp>
          <p:nvSpPr>
            <p:cNvPr id="575496" name="Oval 8"/>
            <p:cNvSpPr>
              <a:spLocks noChangeArrowheads="1"/>
            </p:cNvSpPr>
            <p:nvPr/>
          </p:nvSpPr>
          <p:spPr bwMode="auto">
            <a:xfrm>
              <a:off x="2488" y="3104"/>
              <a:ext cx="1808" cy="394"/>
            </a:xfrm>
            <a:prstGeom prst="ellipse">
              <a:avLst/>
            </a:prstGeom>
            <a:solidFill>
              <a:schemeClr val="accent2"/>
            </a:solidFill>
            <a:ln w="50800">
              <a:solidFill>
                <a:schemeClr val="tx1"/>
              </a:solidFill>
              <a:round/>
              <a:headEnd/>
              <a:tailEnd/>
            </a:ln>
            <a:effectLst>
              <a:outerShdw dist="107763" dir="2700000" algn="ctr" rotWithShape="0">
                <a:schemeClr val="bg2"/>
              </a:outerShdw>
            </a:effectLst>
          </p:spPr>
          <p:txBody>
            <a:bodyPr wrap="none" anchor="ctr"/>
            <a:lstStyle/>
            <a:p>
              <a:pPr>
                <a:defRPr/>
              </a:pPr>
              <a:endParaRPr lang="en-US" sz="3200">
                <a:ea typeface="+mn-ea"/>
              </a:endParaRPr>
            </a:p>
          </p:txBody>
        </p:sp>
        <p:sp>
          <p:nvSpPr>
            <p:cNvPr id="575497" name="Rectangle 9"/>
            <p:cNvSpPr>
              <a:spLocks noChangeArrowheads="1"/>
            </p:cNvSpPr>
            <p:nvPr/>
          </p:nvSpPr>
          <p:spPr bwMode="auto">
            <a:xfrm>
              <a:off x="2557" y="3128"/>
              <a:ext cx="1788" cy="367"/>
            </a:xfrm>
            <a:prstGeom prst="rect">
              <a:avLst/>
            </a:prstGeom>
            <a:noFill/>
            <a:ln w="12700">
              <a:noFill/>
              <a:miter lim="800000"/>
              <a:headEnd/>
              <a:tailEnd/>
            </a:ln>
            <a:effectLst>
              <a:outerShdw dist="107763" dir="2700000" algn="ctr" rotWithShape="0">
                <a:schemeClr val="bg2"/>
              </a:outerShdw>
            </a:effectLst>
          </p:spPr>
          <p:txBody>
            <a:bodyPr wrap="none" lIns="90487" tIns="44450" rIns="90487" bIns="44450">
              <a:spAutoFit/>
            </a:bodyPr>
            <a:lstStyle/>
            <a:p>
              <a:pPr algn="l"/>
              <a:r>
                <a:rPr lang="en-US" sz="3200">
                  <a:solidFill>
                    <a:schemeClr val="hlink"/>
                  </a:solidFill>
                  <a:effectLst/>
                  <a:latin typeface="Times" charset="0"/>
                </a:rPr>
                <a:t>PHƯỚC LÀNH</a:t>
              </a:r>
            </a:p>
          </p:txBody>
        </p:sp>
      </p:grpSp>
      <p:grpSp>
        <p:nvGrpSpPr>
          <p:cNvPr id="6" name="Group 10"/>
          <p:cNvGrpSpPr>
            <a:grpSpLocks/>
          </p:cNvGrpSpPr>
          <p:nvPr/>
        </p:nvGrpSpPr>
        <p:grpSpPr bwMode="auto">
          <a:xfrm>
            <a:off x="5411788" y="3009900"/>
            <a:ext cx="2922587" cy="576263"/>
            <a:chOff x="3083" y="1268"/>
            <a:chExt cx="1365" cy="363"/>
          </a:xfrm>
        </p:grpSpPr>
        <p:sp>
          <p:nvSpPr>
            <p:cNvPr id="575499" name="Oval 11"/>
            <p:cNvSpPr>
              <a:spLocks noChangeArrowheads="1"/>
            </p:cNvSpPr>
            <p:nvPr/>
          </p:nvSpPr>
          <p:spPr bwMode="auto">
            <a:xfrm>
              <a:off x="3083" y="1288"/>
              <a:ext cx="1365" cy="331"/>
            </a:xfrm>
            <a:prstGeom prst="ellipse">
              <a:avLst/>
            </a:prstGeom>
            <a:solidFill>
              <a:schemeClr val="accent2"/>
            </a:solidFill>
            <a:ln w="50800">
              <a:solidFill>
                <a:schemeClr val="tx1"/>
              </a:solidFill>
              <a:round/>
              <a:headEnd/>
              <a:tailEnd/>
            </a:ln>
            <a:effectLst>
              <a:outerShdw dist="107763" dir="2700000" algn="ctr" rotWithShape="0">
                <a:schemeClr val="bg2"/>
              </a:outerShdw>
            </a:effectLst>
          </p:spPr>
          <p:txBody>
            <a:bodyPr wrap="none" anchor="ctr"/>
            <a:lstStyle/>
            <a:p>
              <a:pPr>
                <a:defRPr/>
              </a:pPr>
              <a:endParaRPr lang="en-US">
                <a:ea typeface="+mn-ea"/>
              </a:endParaRPr>
            </a:p>
          </p:txBody>
        </p:sp>
        <p:sp>
          <p:nvSpPr>
            <p:cNvPr id="575500" name="Rectangle 12"/>
            <p:cNvSpPr>
              <a:spLocks noChangeArrowheads="1"/>
            </p:cNvSpPr>
            <p:nvPr/>
          </p:nvSpPr>
          <p:spPr bwMode="auto">
            <a:xfrm>
              <a:off x="3264" y="1268"/>
              <a:ext cx="1050" cy="363"/>
            </a:xfrm>
            <a:prstGeom prst="rect">
              <a:avLst/>
            </a:prstGeom>
            <a:noFill/>
            <a:ln w="12700">
              <a:noFill/>
              <a:miter lim="800000"/>
              <a:headEnd/>
              <a:tailEnd/>
            </a:ln>
            <a:effectLst>
              <a:outerShdw dist="107763" dir="2700000" algn="ctr" rotWithShape="0">
                <a:schemeClr val="bg2"/>
              </a:outerShdw>
            </a:effectLst>
          </p:spPr>
          <p:txBody>
            <a:bodyPr wrap="none" lIns="90487" tIns="44450" rIns="90487" bIns="44450">
              <a:spAutoFit/>
            </a:bodyPr>
            <a:lstStyle/>
            <a:p>
              <a:pPr algn="l"/>
              <a:r>
                <a:rPr lang="en-US" sz="3200">
                  <a:solidFill>
                    <a:schemeClr val="hlink"/>
                  </a:solidFill>
                  <a:effectLst/>
                  <a:latin typeface="Times" charset="0"/>
                </a:rPr>
                <a:t>HẠT GIỐNG</a:t>
              </a:r>
            </a:p>
          </p:txBody>
        </p:sp>
      </p:grpSp>
      <p:grpSp>
        <p:nvGrpSpPr>
          <p:cNvPr id="7" name="Group 13"/>
          <p:cNvGrpSpPr>
            <a:grpSpLocks/>
          </p:cNvGrpSpPr>
          <p:nvPr/>
        </p:nvGrpSpPr>
        <p:grpSpPr bwMode="auto">
          <a:xfrm>
            <a:off x="1927225" y="2108200"/>
            <a:ext cx="1776413" cy="582613"/>
            <a:chOff x="4165" y="716"/>
            <a:chExt cx="1419" cy="367"/>
          </a:xfrm>
        </p:grpSpPr>
        <p:sp>
          <p:nvSpPr>
            <p:cNvPr id="575502" name="Oval 14"/>
            <p:cNvSpPr>
              <a:spLocks noChangeArrowheads="1"/>
            </p:cNvSpPr>
            <p:nvPr/>
          </p:nvSpPr>
          <p:spPr bwMode="auto">
            <a:xfrm>
              <a:off x="4165" y="741"/>
              <a:ext cx="1419" cy="331"/>
            </a:xfrm>
            <a:prstGeom prst="ellipse">
              <a:avLst/>
            </a:prstGeom>
            <a:solidFill>
              <a:schemeClr val="accent2"/>
            </a:solidFill>
            <a:ln w="50800">
              <a:solidFill>
                <a:schemeClr val="tx1"/>
              </a:solidFill>
              <a:round/>
              <a:headEnd/>
              <a:tailEnd/>
            </a:ln>
            <a:effectLst>
              <a:outerShdw dist="107763" dir="2700000" algn="ctr" rotWithShape="0">
                <a:schemeClr val="bg2"/>
              </a:outerShdw>
            </a:effectLst>
          </p:spPr>
          <p:txBody>
            <a:bodyPr wrap="none" anchor="ctr"/>
            <a:lstStyle/>
            <a:p>
              <a:pPr>
                <a:defRPr/>
              </a:pPr>
              <a:endParaRPr lang="en-US" sz="3200">
                <a:ea typeface="+mn-ea"/>
              </a:endParaRPr>
            </a:p>
          </p:txBody>
        </p:sp>
        <p:sp>
          <p:nvSpPr>
            <p:cNvPr id="575503" name="Rectangle 15"/>
            <p:cNvSpPr>
              <a:spLocks noChangeArrowheads="1"/>
            </p:cNvSpPr>
            <p:nvPr/>
          </p:nvSpPr>
          <p:spPr bwMode="auto">
            <a:xfrm>
              <a:off x="4436" y="716"/>
              <a:ext cx="819" cy="367"/>
            </a:xfrm>
            <a:prstGeom prst="rect">
              <a:avLst/>
            </a:prstGeom>
            <a:noFill/>
            <a:ln w="12700">
              <a:noFill/>
              <a:miter lim="800000"/>
              <a:headEnd/>
              <a:tailEnd/>
            </a:ln>
            <a:effectLst>
              <a:outerShdw dist="107763" dir="2700000" algn="ctr" rotWithShape="0">
                <a:schemeClr val="bg2"/>
              </a:outerShdw>
            </a:effectLst>
          </p:spPr>
          <p:txBody>
            <a:bodyPr wrap="none" lIns="90487" tIns="44450" rIns="90487" bIns="44450">
              <a:spAutoFit/>
            </a:bodyPr>
            <a:lstStyle/>
            <a:p>
              <a:pPr algn="l"/>
              <a:r>
                <a:rPr lang="en-US" sz="3200">
                  <a:solidFill>
                    <a:schemeClr val="hlink"/>
                  </a:solidFill>
                  <a:effectLst/>
                  <a:latin typeface="Times" charset="0"/>
                </a:rPr>
                <a:t>ĐẤT</a:t>
              </a:r>
            </a:p>
          </p:txBody>
        </p:sp>
      </p:grpSp>
      <p:sp>
        <p:nvSpPr>
          <p:cNvPr id="575504" name="Rectangle 16"/>
          <p:cNvSpPr>
            <a:spLocks noChangeArrowheads="1"/>
          </p:cNvSpPr>
          <p:nvPr/>
        </p:nvSpPr>
        <p:spPr bwMode="auto">
          <a:xfrm>
            <a:off x="620713" y="160338"/>
            <a:ext cx="739775" cy="1430337"/>
          </a:xfrm>
          <a:prstGeom prst="rect">
            <a:avLst/>
          </a:prstGeom>
          <a:noFill/>
          <a:ln w="12700">
            <a:noFill/>
            <a:miter lim="800000"/>
            <a:headEnd/>
            <a:tailEnd/>
          </a:ln>
          <a:effectLst>
            <a:outerShdw dist="107763" dir="2700000" algn="ctr" rotWithShape="0">
              <a:schemeClr val="bg2"/>
            </a:outerShdw>
          </a:effectLst>
        </p:spPr>
        <p:txBody>
          <a:bodyPr wrap="none" lIns="90487" tIns="44450" rIns="90487" bIns="44450">
            <a:spAutoFit/>
          </a:bodyPr>
          <a:lstStyle/>
          <a:p>
            <a:pPr algn="l">
              <a:spcBef>
                <a:spcPct val="50000"/>
              </a:spcBef>
              <a:defRPr/>
            </a:pPr>
            <a:r>
              <a:rPr lang="en-US" sz="8800">
                <a:solidFill>
                  <a:schemeClr val="tx2"/>
                </a:solidFill>
                <a:effectLst/>
                <a:latin typeface="Times" charset="0"/>
                <a:ea typeface="+mn-ea"/>
              </a:rPr>
              <a:t>7</a:t>
            </a:r>
          </a:p>
        </p:txBody>
      </p:sp>
      <p:sp>
        <p:nvSpPr>
          <p:cNvPr id="575505" name="Line 17"/>
          <p:cNvSpPr>
            <a:spLocks noChangeShapeType="1"/>
          </p:cNvSpPr>
          <p:nvPr/>
        </p:nvSpPr>
        <p:spPr bwMode="auto">
          <a:xfrm>
            <a:off x="898525" y="838200"/>
            <a:ext cx="296863" cy="0"/>
          </a:xfrm>
          <a:prstGeom prst="line">
            <a:avLst/>
          </a:prstGeom>
          <a:noFill/>
          <a:ln w="50800">
            <a:solidFill>
              <a:schemeClr val="tx2"/>
            </a:solidFill>
            <a:round/>
            <a:headEnd/>
            <a:tailEnd/>
          </a:ln>
          <a:effectLst>
            <a:outerShdw dist="107763" dir="2700000" algn="ctr" rotWithShape="0">
              <a:schemeClr val="bg2"/>
            </a:outerShdw>
          </a:effectLst>
        </p:spPr>
        <p:txBody>
          <a:bodyPr wrap="none" anchor="ctr"/>
          <a:lstStyle/>
          <a:p>
            <a:pPr>
              <a:defRPr/>
            </a:pPr>
            <a:endParaRPr lang="en-US">
              <a:ea typeface="+mn-ea"/>
            </a:endParaRPr>
          </a:p>
        </p:txBody>
      </p:sp>
      <p:sp>
        <p:nvSpPr>
          <p:cNvPr id="575529" name="Freeform 41"/>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defRPr/>
            </a:pPr>
            <a:endParaRPr lang="en-US">
              <a:ea typeface="+mn-ea"/>
            </a:endParaRPr>
          </a:p>
        </p:txBody>
      </p:sp>
      <p:sp>
        <p:nvSpPr>
          <p:cNvPr id="575530" name="AutoShape 42"/>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defRPr/>
            </a:pPr>
            <a:endParaRPr lang="en-US">
              <a:ea typeface="+mn-ea"/>
            </a:endParaRPr>
          </a:p>
        </p:txBody>
      </p:sp>
      <p:sp>
        <p:nvSpPr>
          <p:cNvPr id="575531" name="Rectangle 43"/>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a:defRPr/>
            </a:pPr>
            <a:endParaRPr lang="en-US">
              <a:ea typeface="+mn-ea"/>
            </a:endParaRPr>
          </a:p>
        </p:txBody>
      </p:sp>
      <p:sp>
        <p:nvSpPr>
          <p:cNvPr id="575532" name="AutoShape 44"/>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a:defRPr/>
            </a:pPr>
            <a:endParaRPr lang="en-US">
              <a:ea typeface="+mn-ea"/>
            </a:endParaRPr>
          </a:p>
        </p:txBody>
      </p:sp>
      <p:sp>
        <p:nvSpPr>
          <p:cNvPr id="575533" name="Line 45"/>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defRPr/>
            </a:pPr>
            <a:endParaRPr lang="en-US">
              <a:ea typeface="+mn-ea"/>
            </a:endParaRPr>
          </a:p>
        </p:txBody>
      </p:sp>
      <p:sp>
        <p:nvSpPr>
          <p:cNvPr id="575534" name="Line 46"/>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defRPr/>
            </a:pPr>
            <a:endParaRPr lang="en-US">
              <a:ea typeface="+mn-ea"/>
            </a:endParaRPr>
          </a:p>
        </p:txBody>
      </p:sp>
      <p:sp>
        <p:nvSpPr>
          <p:cNvPr id="575535" name="Rectangle 47"/>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defRPr/>
            </a:pPr>
            <a:endParaRPr lang="en-US">
              <a:ea typeface="+mn-ea"/>
            </a:endParaRPr>
          </a:p>
        </p:txBody>
      </p:sp>
      <p:sp>
        <p:nvSpPr>
          <p:cNvPr id="22546" name="Rectangle 48"/>
          <p:cNvSpPr>
            <a:spLocks noChangeArrowheads="1"/>
          </p:cNvSpPr>
          <p:nvPr/>
        </p:nvSpPr>
        <p:spPr bwMode="auto">
          <a:xfrm>
            <a:off x="8186738" y="3832225"/>
            <a:ext cx="652462" cy="24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l"/>
            <a:r>
              <a:rPr lang="en-US" sz="1000" b="1">
                <a:solidFill>
                  <a:srgbClr val="000000"/>
                </a:solidFill>
                <a:effectLst/>
                <a:latin typeface="Helvetica" charset="0"/>
              </a:rPr>
              <a:t>Đ - H - P</a:t>
            </a:r>
          </a:p>
        </p:txBody>
      </p:sp>
      <p:sp>
        <p:nvSpPr>
          <p:cNvPr id="22547" name="Rectangle 49"/>
          <p:cNvSpPr>
            <a:spLocks noChangeArrowheads="1"/>
          </p:cNvSpPr>
          <p:nvPr/>
        </p:nvSpPr>
        <p:spPr bwMode="auto">
          <a:xfrm>
            <a:off x="8061325" y="3606800"/>
            <a:ext cx="981075" cy="22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algn="l"/>
            <a:r>
              <a:rPr lang="en-US" sz="900" b="1">
                <a:solidFill>
                  <a:srgbClr val="000000"/>
                </a:solidFill>
                <a:effectLst/>
                <a:latin typeface="Helvetica" charset="0"/>
              </a:rPr>
              <a:t>SỰ KÊU GỌI</a:t>
            </a:r>
          </a:p>
        </p:txBody>
      </p:sp>
      <p:sp>
        <p:nvSpPr>
          <p:cNvPr id="22548" name="Rectangle 50"/>
          <p:cNvSpPr>
            <a:spLocks noChangeArrowheads="1"/>
          </p:cNvSpPr>
          <p:nvPr/>
        </p:nvSpPr>
        <p:spPr bwMode="auto">
          <a:xfrm>
            <a:off x="8004175" y="3432175"/>
            <a:ext cx="849313"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l"/>
            <a:r>
              <a:rPr lang="en-US" sz="900" b="1">
                <a:solidFill>
                  <a:srgbClr val="000000"/>
                </a:solidFill>
                <a:effectLst/>
                <a:latin typeface="Chicago" charset="0"/>
              </a:rPr>
              <a:t>ÁP-RA-HAM</a:t>
            </a:r>
          </a:p>
        </p:txBody>
      </p:sp>
      <p:sp>
        <p:nvSpPr>
          <p:cNvPr id="575539" name="Line 51"/>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defRPr/>
            </a:pPr>
            <a:endParaRPr lang="en-US">
              <a:ea typeface="+mn-ea"/>
            </a:endParaRPr>
          </a:p>
        </p:txBody>
      </p:sp>
      <p:sp>
        <p:nvSpPr>
          <p:cNvPr id="575540" name="Line 52"/>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defRPr/>
            </a:pPr>
            <a:endParaRPr lang="en-US">
              <a:ea typeface="+mn-ea"/>
            </a:endParaRPr>
          </a:p>
        </p:txBody>
      </p:sp>
      <p:sp>
        <p:nvSpPr>
          <p:cNvPr id="575541" name="Line 53"/>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defRPr/>
            </a:pPr>
            <a:endParaRPr lang="en-US">
              <a:ea typeface="+mn-ea"/>
            </a:endParaRPr>
          </a:p>
        </p:txBody>
      </p:sp>
      <p:sp>
        <p:nvSpPr>
          <p:cNvPr id="22552" name="Text Box 54"/>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endParaRPr lang="en-US" sz="2000">
              <a:solidFill>
                <a:srgbClr val="FFA27C"/>
              </a:solidFill>
              <a:effectLst/>
              <a:latin typeface="B VAG Rounded Bold" charset="0"/>
            </a:endParaRPr>
          </a:p>
        </p:txBody>
      </p:sp>
      <p:sp>
        <p:nvSpPr>
          <p:cNvPr id="575548" name="Rectangle 60"/>
          <p:cNvSpPr>
            <a:spLocks noChangeArrowheads="1"/>
          </p:cNvSpPr>
          <p:nvPr/>
        </p:nvSpPr>
        <p:spPr bwMode="auto">
          <a:xfrm>
            <a:off x="8093075" y="6513513"/>
            <a:ext cx="339725" cy="268287"/>
          </a:xfrm>
          <a:prstGeom prst="rect">
            <a:avLst/>
          </a:prstGeom>
          <a:noFill/>
          <a:ln w="12700">
            <a:noFill/>
            <a:miter lim="800000"/>
            <a:headEnd/>
            <a:tailEnd/>
          </a:ln>
          <a:effectLst/>
        </p:spPr>
        <p:txBody>
          <a:bodyPr wrap="none" anchor="ctr">
            <a:spAutoFit/>
          </a:bodyPr>
          <a:lstStyle/>
          <a:p>
            <a:r>
              <a:rPr lang="en-US" sz="1000" b="1">
                <a:solidFill>
                  <a:schemeClr val="tx1"/>
                </a:solidFill>
                <a:effectLst>
                  <a:outerShdw blurRad="38100" dist="38100" dir="2700000" algn="tl">
                    <a:srgbClr val="000000"/>
                  </a:outerShdw>
                </a:effectLst>
              </a:rPr>
              <a:t>15</a:t>
            </a:r>
          </a:p>
        </p:txBody>
      </p:sp>
      <p:sp>
        <p:nvSpPr>
          <p:cNvPr id="40" name="Text Box 9"/>
          <p:cNvSpPr txBox="1">
            <a:spLocks noChangeArrowheads="1"/>
          </p:cNvSpPr>
          <p:nvPr/>
        </p:nvSpPr>
        <p:spPr bwMode="auto">
          <a:xfrm>
            <a:off x="6977063" y="6284913"/>
            <a:ext cx="2087562" cy="260350"/>
          </a:xfrm>
          <a:prstGeom prst="rect">
            <a:avLst/>
          </a:prstGeom>
          <a:noFill/>
          <a:ln w="12700">
            <a:noFill/>
            <a:miter lim="800000"/>
            <a:headEnd/>
            <a:tailEnd/>
          </a:ln>
        </p:spPr>
        <p:txBody>
          <a:bodyPr wrap="none" anchor="ctr">
            <a:spAutoFit/>
          </a:bodyPr>
          <a:lstStyle>
            <a:lvl1pPr>
              <a:defRPr sz="2800">
                <a:solidFill>
                  <a:srgbClr val="00DFCA"/>
                </a:solidFill>
                <a:latin typeface="Comic Sans MS" charset="0"/>
                <a:ea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1100" b="1">
                <a:solidFill>
                  <a:schemeClr val="tx1"/>
                </a:solidFill>
                <a:effectLst>
                  <a:outerShdw blurRad="38100" dist="38100" dir="2700000" algn="tl">
                    <a:srgbClr val="000000"/>
                  </a:outerShdw>
                </a:effectLst>
                <a:latin typeface="Arial" charset="0"/>
                <a:cs typeface="Arial" charset="0"/>
              </a:rPr>
              <a:t>Sổ Tay Hướng Dẫn, tr. 19-24</a:t>
            </a:r>
          </a:p>
        </p:txBody>
      </p:sp>
      <p:sp>
        <p:nvSpPr>
          <p:cNvPr id="22555" name="Text Box 15"/>
          <p:cNvSpPr txBox="1">
            <a:spLocks noChangeArrowheads="1"/>
          </p:cNvSpPr>
          <p:nvPr/>
        </p:nvSpPr>
        <p:spPr bwMode="auto">
          <a:xfrm>
            <a:off x="8651875" y="6450013"/>
            <a:ext cx="325438"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1800" b="1">
                <a:solidFill>
                  <a:schemeClr val="tx1"/>
                </a:solidFill>
                <a:effectLst/>
              </a:rPr>
              <a:t>3</a:t>
            </a:r>
            <a:endParaRPr lang="en-US" sz="1800">
              <a:solidFill>
                <a:srgbClr val="FFA27C"/>
              </a:solidFill>
              <a:effectLst/>
              <a:latin typeface="B VAG Rounded Bold" charset="0"/>
            </a:endParaRP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 calcmode="lin" valueType="num">
                                      <p:cBhvr>
                                        <p:cTn id="9" dur="500" fill="hold"/>
                                        <p:tgtEl>
                                          <p:spTgt spid="7"/>
                                        </p:tgtEl>
                                        <p:attrNameLst>
                                          <p:attrName>ppt_x</p:attrName>
                                        </p:attrNameLst>
                                      </p:cBhvr>
                                      <p:tavLst>
                                        <p:tav tm="0">
                                          <p:val>
                                            <p:fltVal val="0.5"/>
                                          </p:val>
                                        </p:tav>
                                        <p:tav tm="100000">
                                          <p:val>
                                            <p:strVal val="#ppt_x"/>
                                          </p:val>
                                        </p:tav>
                                      </p:tavLst>
                                    </p:anim>
                                    <p:anim calcmode="lin" valueType="num">
                                      <p:cBhvr>
                                        <p:cTn id="10" dur="500" fill="hold"/>
                                        <p:tgtEl>
                                          <p:spTgt spid="7"/>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ppt_w</p:attrName>
                                        </p:attrNameLst>
                                      </p:cBhvr>
                                      <p:tavLst>
                                        <p:tav tm="0">
                                          <p:val>
                                            <p:fltVal val="0"/>
                                          </p:val>
                                        </p:tav>
                                        <p:tav tm="100000">
                                          <p:val>
                                            <p:strVal val="#ppt_w"/>
                                          </p:val>
                                        </p:tav>
                                      </p:tavLst>
                                    </p:anim>
                                    <p:anim calcmode="lin" valueType="num">
                                      <p:cBhvr>
                                        <p:cTn id="16" dur="500" fill="hold"/>
                                        <p:tgtEl>
                                          <p:spTgt spid="6"/>
                                        </p:tgtEl>
                                        <p:attrNameLst>
                                          <p:attrName>ppt_h</p:attrName>
                                        </p:attrNameLst>
                                      </p:cBhvr>
                                      <p:tavLst>
                                        <p:tav tm="0">
                                          <p:val>
                                            <p:fltVal val="0"/>
                                          </p:val>
                                        </p:tav>
                                        <p:tav tm="100000">
                                          <p:val>
                                            <p:strVal val="#ppt_h"/>
                                          </p:val>
                                        </p:tav>
                                      </p:tavLst>
                                    </p:anim>
                                    <p:anim calcmode="lin" valueType="num">
                                      <p:cBhvr>
                                        <p:cTn id="17" dur="500" fill="hold"/>
                                        <p:tgtEl>
                                          <p:spTgt spid="6"/>
                                        </p:tgtEl>
                                        <p:attrNameLst>
                                          <p:attrName>ppt_x</p:attrName>
                                        </p:attrNameLst>
                                      </p:cBhvr>
                                      <p:tavLst>
                                        <p:tav tm="0">
                                          <p:val>
                                            <p:fltVal val="0.5"/>
                                          </p:val>
                                        </p:tav>
                                        <p:tav tm="100000">
                                          <p:val>
                                            <p:strVal val="#ppt_x"/>
                                          </p:val>
                                        </p:tav>
                                      </p:tavLst>
                                    </p:anim>
                                    <p:anim calcmode="lin" valueType="num">
                                      <p:cBhvr>
                                        <p:cTn id="18" dur="500" fill="hold"/>
                                        <p:tgtEl>
                                          <p:spTgt spid="6"/>
                                        </p:tgtEl>
                                        <p:attrNameLst>
                                          <p:attrName>ppt_y</p:attrName>
                                        </p:attrNameLst>
                                      </p:cBhvr>
                                      <p:tavLst>
                                        <p:tav tm="0">
                                          <p:val>
                                            <p:fltVal val="0.5"/>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3" presetClass="entr" presetSubtype="528"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p:cTn id="23" dur="500" fill="hold"/>
                                        <p:tgtEl>
                                          <p:spTgt spid="5"/>
                                        </p:tgtEl>
                                        <p:attrNameLst>
                                          <p:attrName>ppt_w</p:attrName>
                                        </p:attrNameLst>
                                      </p:cBhvr>
                                      <p:tavLst>
                                        <p:tav tm="0">
                                          <p:val>
                                            <p:fltVal val="0"/>
                                          </p:val>
                                        </p:tav>
                                        <p:tav tm="100000">
                                          <p:val>
                                            <p:strVal val="#ppt_w"/>
                                          </p:val>
                                        </p:tav>
                                      </p:tavLst>
                                    </p:anim>
                                    <p:anim calcmode="lin" valueType="num">
                                      <p:cBhvr>
                                        <p:cTn id="24" dur="500" fill="hold"/>
                                        <p:tgtEl>
                                          <p:spTgt spid="5"/>
                                        </p:tgtEl>
                                        <p:attrNameLst>
                                          <p:attrName>ppt_h</p:attrName>
                                        </p:attrNameLst>
                                      </p:cBhvr>
                                      <p:tavLst>
                                        <p:tav tm="0">
                                          <p:val>
                                            <p:fltVal val="0"/>
                                          </p:val>
                                        </p:tav>
                                        <p:tav tm="100000">
                                          <p:val>
                                            <p:strVal val="#ppt_h"/>
                                          </p:val>
                                        </p:tav>
                                      </p:tavLst>
                                    </p:anim>
                                    <p:anim calcmode="lin" valueType="num">
                                      <p:cBhvr>
                                        <p:cTn id="25" dur="500" fill="hold"/>
                                        <p:tgtEl>
                                          <p:spTgt spid="5"/>
                                        </p:tgtEl>
                                        <p:attrNameLst>
                                          <p:attrName>ppt_x</p:attrName>
                                        </p:attrNameLst>
                                      </p:cBhvr>
                                      <p:tavLst>
                                        <p:tav tm="0">
                                          <p:val>
                                            <p:fltVal val="0.5"/>
                                          </p:val>
                                        </p:tav>
                                        <p:tav tm="100000">
                                          <p:val>
                                            <p:strVal val="#ppt_x"/>
                                          </p:val>
                                        </p:tav>
                                      </p:tavLst>
                                    </p:anim>
                                    <p:anim calcmode="lin" valueType="num">
                                      <p:cBhvr>
                                        <p:cTn id="26" dur="500" fill="hold"/>
                                        <p:tgtEl>
                                          <p:spTgt spid="5"/>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7458" name="Rectangle 2" descr="Green marble"/>
          <p:cNvSpPr>
            <a:spLocks noChangeArrowheads="1"/>
          </p:cNvSpPr>
          <p:nvPr/>
        </p:nvSpPr>
        <p:spPr bwMode="auto">
          <a:xfrm>
            <a:off x="566738" y="503238"/>
            <a:ext cx="8032750" cy="5807075"/>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defRPr/>
            </a:pPr>
            <a:endParaRPr lang="en-US">
              <a:ea typeface="+mn-ea"/>
            </a:endParaRPr>
          </a:p>
        </p:txBody>
      </p:sp>
      <p:sp>
        <p:nvSpPr>
          <p:cNvPr id="787459" name="Rectangle 3"/>
          <p:cNvSpPr>
            <a:spLocks noChangeArrowheads="1"/>
          </p:cNvSpPr>
          <p:nvPr/>
        </p:nvSpPr>
        <p:spPr bwMode="auto">
          <a:xfrm>
            <a:off x="852488" y="612775"/>
            <a:ext cx="7505700" cy="766763"/>
          </a:xfrm>
          <a:prstGeom prst="rect">
            <a:avLst/>
          </a:prstGeom>
          <a:noFill/>
          <a:ln w="12700">
            <a:noFill/>
            <a:miter lim="800000"/>
            <a:headEnd/>
            <a:tailEnd/>
          </a:ln>
          <a:effectLst>
            <a:outerShdw dist="85194" dir="3806097" algn="ctr" rotWithShape="0">
              <a:schemeClr val="bg2"/>
            </a:outerShdw>
          </a:effectLst>
        </p:spPr>
        <p:txBody>
          <a:bodyPr lIns="90487" tIns="44450" rIns="90487" bIns="44450">
            <a:spAutoFit/>
          </a:bodyPr>
          <a:lstStyle/>
          <a:p>
            <a:r>
              <a:rPr lang="en-US" sz="4400" b="1">
                <a:solidFill>
                  <a:srgbClr val="FAFD00"/>
                </a:solidFill>
                <a:effectLst/>
                <a:latin typeface="Arial" charset="0"/>
              </a:rPr>
              <a:t>Giao Ước Áp-ra-ham</a:t>
            </a:r>
            <a:endParaRPr lang="en-US" sz="3600">
              <a:solidFill>
                <a:srgbClr val="00FF00"/>
              </a:solidFill>
              <a:effectLst/>
              <a:latin typeface="Arial" charset="0"/>
            </a:endParaRPr>
          </a:p>
        </p:txBody>
      </p:sp>
      <p:sp>
        <p:nvSpPr>
          <p:cNvPr id="787462" name="Rectangle 6"/>
          <p:cNvSpPr>
            <a:spLocks noChangeArrowheads="1"/>
          </p:cNvSpPr>
          <p:nvPr/>
        </p:nvSpPr>
        <p:spPr bwMode="auto">
          <a:xfrm>
            <a:off x="1019175" y="3354388"/>
            <a:ext cx="7086600" cy="1825625"/>
          </a:xfrm>
          <a:prstGeom prst="rect">
            <a:avLst/>
          </a:prstGeom>
          <a:noFill/>
          <a:ln w="76200">
            <a:solidFill>
              <a:srgbClr val="FAFD00"/>
            </a:solidFill>
            <a:miter lim="800000"/>
            <a:headEnd/>
            <a:tailEnd/>
          </a:ln>
          <a:effectLst>
            <a:outerShdw dist="107763" dir="2700000" algn="ctr" rotWithShape="0">
              <a:schemeClr val="bg2"/>
            </a:outerShdw>
          </a:effectLst>
        </p:spPr>
        <p:txBody>
          <a:bodyPr wrap="none" anchor="ctr"/>
          <a:lstStyle/>
          <a:p>
            <a:pPr>
              <a:defRPr/>
            </a:pPr>
            <a:endParaRPr lang="en-US">
              <a:ea typeface="+mn-ea"/>
            </a:endParaRPr>
          </a:p>
        </p:txBody>
      </p:sp>
      <p:sp>
        <p:nvSpPr>
          <p:cNvPr id="23557" name="Text Box 7"/>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2000">
                <a:solidFill>
                  <a:srgbClr val="FFA27C"/>
                </a:solidFill>
                <a:effectLst/>
                <a:latin typeface="Arial" charset="0"/>
              </a:rPr>
              <a:t> </a:t>
            </a:r>
          </a:p>
        </p:txBody>
      </p:sp>
      <p:sp>
        <p:nvSpPr>
          <p:cNvPr id="23558" name="Text Box 9"/>
          <p:cNvSpPr txBox="1">
            <a:spLocks noChangeArrowheads="1"/>
          </p:cNvSpPr>
          <p:nvPr/>
        </p:nvSpPr>
        <p:spPr bwMode="auto">
          <a:xfrm>
            <a:off x="647700" y="3541713"/>
            <a:ext cx="6307138"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l">
              <a:spcBef>
                <a:spcPct val="50000"/>
              </a:spcBef>
            </a:pPr>
            <a:endParaRPr lang="en-US" sz="3600" b="1">
              <a:solidFill>
                <a:srgbClr val="00FF00"/>
              </a:solidFill>
              <a:effectLst/>
              <a:latin typeface="Arial" charset="0"/>
            </a:endParaRPr>
          </a:p>
        </p:txBody>
      </p:sp>
      <p:sp>
        <p:nvSpPr>
          <p:cNvPr id="787466" name="Text Box 10"/>
          <p:cNvSpPr txBox="1">
            <a:spLocks noChangeArrowheads="1"/>
          </p:cNvSpPr>
          <p:nvPr/>
        </p:nvSpPr>
        <p:spPr bwMode="auto">
          <a:xfrm>
            <a:off x="5305425" y="3794125"/>
            <a:ext cx="2752725" cy="523875"/>
          </a:xfrm>
          <a:prstGeom prst="rect">
            <a:avLst/>
          </a:prstGeom>
          <a:noFill/>
          <a:ln w="12700">
            <a:noFill/>
            <a:miter lim="800000"/>
            <a:headEnd/>
            <a:tailEnd/>
          </a:ln>
          <a:effectLst>
            <a:outerShdw dist="107763" dir="2700000" algn="ctr" rotWithShape="0">
              <a:schemeClr val="bg2"/>
            </a:outerShdw>
          </a:effectLst>
        </p:spPr>
        <p:txBody>
          <a:bodyPr>
            <a:spAutoFit/>
          </a:bodyPr>
          <a:lstStyle>
            <a:lvl1pPr>
              <a:defRPr sz="2800">
                <a:solidFill>
                  <a:srgbClr val="00DFCA"/>
                </a:solidFill>
                <a:latin typeface="Comic Sans MS" charset="0"/>
                <a:ea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b="1">
                <a:solidFill>
                  <a:srgbClr val="00FF00"/>
                </a:solidFill>
                <a:effectLst/>
                <a:latin typeface="Arial" charset="0"/>
              </a:rPr>
              <a:t>PHƯỚC LÀNH</a:t>
            </a:r>
          </a:p>
        </p:txBody>
      </p:sp>
      <p:sp>
        <p:nvSpPr>
          <p:cNvPr id="787467" name="Text Box 11"/>
          <p:cNvSpPr txBox="1">
            <a:spLocks noChangeArrowheads="1"/>
          </p:cNvSpPr>
          <p:nvPr/>
        </p:nvSpPr>
        <p:spPr bwMode="auto">
          <a:xfrm>
            <a:off x="2962275" y="3806825"/>
            <a:ext cx="2335213" cy="523875"/>
          </a:xfrm>
          <a:prstGeom prst="rect">
            <a:avLst/>
          </a:prstGeom>
          <a:noFill/>
          <a:ln w="12700">
            <a:noFill/>
            <a:miter lim="800000"/>
            <a:headEnd/>
            <a:tailEnd/>
          </a:ln>
          <a:effectLst>
            <a:outerShdw dist="107763" dir="2700000" algn="ctr" rotWithShape="0">
              <a:schemeClr val="bg2"/>
            </a:outerShdw>
          </a:effectLst>
        </p:spPr>
        <p:txBody>
          <a:bodyPr>
            <a:spAutoFit/>
          </a:bodyPr>
          <a:lstStyle>
            <a:lvl1pPr>
              <a:defRPr sz="2800">
                <a:solidFill>
                  <a:srgbClr val="00DFCA"/>
                </a:solidFill>
                <a:latin typeface="Comic Sans MS" charset="0"/>
                <a:ea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b="1">
                <a:solidFill>
                  <a:srgbClr val="00FF00"/>
                </a:solidFill>
                <a:effectLst/>
                <a:latin typeface="Arial" charset="0"/>
              </a:rPr>
              <a:t>HẠT GIỐNG</a:t>
            </a:r>
          </a:p>
        </p:txBody>
      </p:sp>
      <p:sp>
        <p:nvSpPr>
          <p:cNvPr id="787468" name="Text Box 12"/>
          <p:cNvSpPr txBox="1">
            <a:spLocks noChangeArrowheads="1"/>
          </p:cNvSpPr>
          <p:nvPr/>
        </p:nvSpPr>
        <p:spPr bwMode="auto">
          <a:xfrm>
            <a:off x="1279525" y="3810000"/>
            <a:ext cx="1609725" cy="522288"/>
          </a:xfrm>
          <a:prstGeom prst="rect">
            <a:avLst/>
          </a:prstGeom>
          <a:noFill/>
          <a:ln w="12700">
            <a:noFill/>
            <a:miter lim="800000"/>
            <a:headEnd/>
            <a:tailEnd/>
          </a:ln>
          <a:effectLst>
            <a:outerShdw dist="107763" dir="2700000" algn="ctr" rotWithShape="0">
              <a:schemeClr val="bg2"/>
            </a:outerShdw>
          </a:effectLst>
        </p:spPr>
        <p:txBody>
          <a:bodyPr>
            <a:spAutoFit/>
          </a:bodyPr>
          <a:lstStyle>
            <a:lvl1pPr>
              <a:defRPr sz="2800">
                <a:solidFill>
                  <a:srgbClr val="00DFCA"/>
                </a:solidFill>
                <a:latin typeface="Comic Sans MS" charset="0"/>
                <a:ea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b="1">
                <a:solidFill>
                  <a:srgbClr val="00FF00"/>
                </a:solidFill>
                <a:effectLst/>
                <a:latin typeface="Arial" charset="0"/>
              </a:rPr>
              <a:t>ĐẤT</a:t>
            </a:r>
          </a:p>
        </p:txBody>
      </p:sp>
      <p:sp>
        <p:nvSpPr>
          <p:cNvPr id="787469" name="Text Box 13"/>
          <p:cNvSpPr txBox="1">
            <a:spLocks noChangeArrowheads="1"/>
          </p:cNvSpPr>
          <p:nvPr/>
        </p:nvSpPr>
        <p:spPr bwMode="auto">
          <a:xfrm>
            <a:off x="1241425" y="4364038"/>
            <a:ext cx="1684338" cy="701675"/>
          </a:xfrm>
          <a:prstGeom prst="rect">
            <a:avLst/>
          </a:prstGeom>
          <a:noFill/>
          <a:ln w="12700">
            <a:noFill/>
            <a:miter lim="800000"/>
            <a:headEnd/>
            <a:tailEnd/>
          </a:ln>
          <a:effectLst>
            <a:outerShdw dist="107763" dir="2700000" algn="ctr" rotWithShape="0">
              <a:schemeClr val="bg2"/>
            </a:outerShdw>
          </a:effectLst>
        </p:spPr>
        <p:txBody>
          <a:bodyPr>
            <a:spAutoFit/>
          </a:bodyPr>
          <a:lstStyle/>
          <a:p>
            <a:pPr>
              <a:spcBef>
                <a:spcPct val="50000"/>
              </a:spcBef>
              <a:defRPr/>
            </a:pPr>
            <a:r>
              <a:rPr lang="en-US" sz="4000" b="1">
                <a:solidFill>
                  <a:srgbClr val="FAFD00"/>
                </a:solidFill>
                <a:effectLst/>
                <a:latin typeface="Arial" charset="0"/>
                <a:ea typeface="+mn-ea"/>
              </a:rPr>
              <a:t>12:1</a:t>
            </a:r>
          </a:p>
        </p:txBody>
      </p:sp>
      <p:sp>
        <p:nvSpPr>
          <p:cNvPr id="787470" name="Text Box 14"/>
          <p:cNvSpPr txBox="1">
            <a:spLocks noChangeArrowheads="1"/>
          </p:cNvSpPr>
          <p:nvPr/>
        </p:nvSpPr>
        <p:spPr bwMode="auto">
          <a:xfrm>
            <a:off x="5607050" y="4364038"/>
            <a:ext cx="2200275" cy="701675"/>
          </a:xfrm>
          <a:prstGeom prst="rect">
            <a:avLst/>
          </a:prstGeom>
          <a:noFill/>
          <a:ln w="12700">
            <a:noFill/>
            <a:miter lim="800000"/>
            <a:headEnd/>
            <a:tailEnd/>
          </a:ln>
          <a:effectLst>
            <a:outerShdw dist="107763" dir="2700000" algn="ctr" rotWithShape="0">
              <a:schemeClr val="bg2"/>
            </a:outerShdw>
          </a:effectLst>
        </p:spPr>
        <p:txBody>
          <a:bodyPr>
            <a:spAutoFit/>
          </a:bodyPr>
          <a:lstStyle/>
          <a:p>
            <a:pPr>
              <a:spcBef>
                <a:spcPct val="50000"/>
              </a:spcBef>
              <a:defRPr/>
            </a:pPr>
            <a:r>
              <a:rPr lang="en-US" sz="4000" b="1">
                <a:solidFill>
                  <a:srgbClr val="FAFD00"/>
                </a:solidFill>
                <a:effectLst/>
                <a:latin typeface="Arial" charset="0"/>
                <a:ea typeface="+mn-ea"/>
              </a:rPr>
              <a:t>12:3</a:t>
            </a:r>
          </a:p>
        </p:txBody>
      </p:sp>
      <p:sp>
        <p:nvSpPr>
          <p:cNvPr id="787471" name="Text Box 15"/>
          <p:cNvSpPr txBox="1">
            <a:spLocks noChangeArrowheads="1"/>
          </p:cNvSpPr>
          <p:nvPr/>
        </p:nvSpPr>
        <p:spPr bwMode="auto">
          <a:xfrm>
            <a:off x="3022600" y="4376738"/>
            <a:ext cx="2200275" cy="701675"/>
          </a:xfrm>
          <a:prstGeom prst="rect">
            <a:avLst/>
          </a:prstGeom>
          <a:noFill/>
          <a:ln w="12700">
            <a:noFill/>
            <a:miter lim="800000"/>
            <a:headEnd/>
            <a:tailEnd/>
          </a:ln>
          <a:effectLst>
            <a:outerShdw dist="107763" dir="2700000" algn="ctr" rotWithShape="0">
              <a:schemeClr val="bg2"/>
            </a:outerShdw>
          </a:effectLst>
        </p:spPr>
        <p:txBody>
          <a:bodyPr>
            <a:spAutoFit/>
          </a:bodyPr>
          <a:lstStyle/>
          <a:p>
            <a:pPr>
              <a:spcBef>
                <a:spcPct val="50000"/>
              </a:spcBef>
              <a:defRPr/>
            </a:pPr>
            <a:r>
              <a:rPr lang="en-US" sz="4000" b="1" dirty="0">
                <a:solidFill>
                  <a:srgbClr val="FAFD00"/>
                </a:solidFill>
                <a:effectLst/>
                <a:latin typeface="Arial" charset="0"/>
                <a:ea typeface="+mn-ea"/>
              </a:rPr>
              <a:t>12:2</a:t>
            </a:r>
          </a:p>
        </p:txBody>
      </p:sp>
      <p:sp>
        <p:nvSpPr>
          <p:cNvPr id="787472" name="Text Box 16"/>
          <p:cNvSpPr txBox="1">
            <a:spLocks noChangeArrowheads="1"/>
          </p:cNvSpPr>
          <p:nvPr/>
        </p:nvSpPr>
        <p:spPr bwMode="auto">
          <a:xfrm>
            <a:off x="2555875" y="1878013"/>
            <a:ext cx="4062413" cy="579437"/>
          </a:xfrm>
          <a:prstGeom prst="rect">
            <a:avLst/>
          </a:prstGeom>
          <a:noFill/>
          <a:ln w="12700">
            <a:noFill/>
            <a:miter lim="800000"/>
            <a:headEnd/>
            <a:tailEnd/>
          </a:ln>
          <a:effectLst>
            <a:outerShdw dist="81320" dir="2319588" algn="ctr" rotWithShape="0">
              <a:schemeClr val="bg2"/>
            </a:outerShdw>
          </a:effectLst>
        </p:spPr>
        <p:txBody>
          <a:bodyPr>
            <a:spAutoFit/>
          </a:bodyPr>
          <a:lstStyle>
            <a:lvl1pPr>
              <a:defRPr sz="2800">
                <a:solidFill>
                  <a:srgbClr val="00DFCA"/>
                </a:solidFill>
                <a:latin typeface="Comic Sans MS" charset="0"/>
                <a:ea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3200" b="1" i="1">
                <a:solidFill>
                  <a:srgbClr val="00FF00"/>
                </a:solidFill>
                <a:effectLst/>
                <a:latin typeface="Arial" charset="0"/>
              </a:rPr>
              <a:t>Sáng Thế Ký 12: 1-3</a:t>
            </a:r>
          </a:p>
        </p:txBody>
      </p:sp>
      <p:sp>
        <p:nvSpPr>
          <p:cNvPr id="787473" name="Rectangle 17"/>
          <p:cNvSpPr>
            <a:spLocks noChangeArrowheads="1"/>
          </p:cNvSpPr>
          <p:nvPr/>
        </p:nvSpPr>
        <p:spPr bwMode="auto">
          <a:xfrm>
            <a:off x="3044825" y="1323975"/>
            <a:ext cx="3219450" cy="582613"/>
          </a:xfrm>
          <a:prstGeom prst="rect">
            <a:avLst/>
          </a:prstGeom>
          <a:noFill/>
          <a:ln w="12700">
            <a:noFill/>
            <a:miter lim="800000"/>
            <a:headEnd/>
            <a:tailEnd/>
          </a:ln>
          <a:effectLst>
            <a:outerShdw dist="85194" dir="3806097" algn="ctr" rotWithShape="0">
              <a:schemeClr val="bg2"/>
            </a:outerShdw>
          </a:effectLst>
        </p:spPr>
        <p:txBody>
          <a:bodyPr lIns="90487" tIns="44450" rIns="90487" bIns="44450">
            <a:spAutoFit/>
          </a:bodyPr>
          <a:lstStyle/>
          <a:p>
            <a:r>
              <a:rPr lang="en-US" sz="3200" b="1">
                <a:solidFill>
                  <a:srgbClr val="FAFD00"/>
                </a:solidFill>
                <a:effectLst/>
                <a:latin typeface="Arial" charset="0"/>
              </a:rPr>
              <a:t>(</a:t>
            </a:r>
            <a:r>
              <a:rPr lang="ja-JP" altLang="en-US" sz="3200" b="1">
                <a:solidFill>
                  <a:srgbClr val="FAFD00"/>
                </a:solidFill>
                <a:effectLst/>
                <a:latin typeface="Arial" charset="0"/>
              </a:rPr>
              <a:t>“</a:t>
            </a:r>
            <a:r>
              <a:rPr lang="en-US" sz="3200" b="1">
                <a:solidFill>
                  <a:srgbClr val="FAFD00"/>
                </a:solidFill>
                <a:effectLst/>
                <a:latin typeface="Arial" charset="0"/>
              </a:rPr>
              <a:t>Sự Kêu Gọi</a:t>
            </a:r>
            <a:r>
              <a:rPr lang="ja-JP" altLang="en-US" sz="3200" b="1">
                <a:solidFill>
                  <a:srgbClr val="FAFD00"/>
                </a:solidFill>
                <a:effectLst/>
                <a:latin typeface="Arial" charset="0"/>
              </a:rPr>
              <a:t>”</a:t>
            </a:r>
            <a:r>
              <a:rPr lang="en-US" sz="3200" b="1">
                <a:solidFill>
                  <a:srgbClr val="FAFD00"/>
                </a:solidFill>
                <a:effectLst/>
                <a:latin typeface="Arial" charset="0"/>
              </a:rPr>
              <a:t>)</a:t>
            </a:r>
            <a:endParaRPr lang="en-US" sz="2400">
              <a:solidFill>
                <a:srgbClr val="00FF00"/>
              </a:solidFill>
              <a:effectLst/>
              <a:latin typeface="Arial" charset="0"/>
            </a:endParaRPr>
          </a:p>
        </p:txBody>
      </p:sp>
      <p:sp>
        <p:nvSpPr>
          <p:cNvPr id="787474" name="Line 18"/>
          <p:cNvSpPr>
            <a:spLocks noChangeShapeType="1"/>
          </p:cNvSpPr>
          <p:nvPr/>
        </p:nvSpPr>
        <p:spPr bwMode="auto">
          <a:xfrm flipH="1">
            <a:off x="2300288" y="2468563"/>
            <a:ext cx="2238375" cy="1203325"/>
          </a:xfrm>
          <a:prstGeom prst="line">
            <a:avLst/>
          </a:prstGeom>
          <a:noFill/>
          <a:ln w="57150">
            <a:solidFill>
              <a:schemeClr val="tx1"/>
            </a:solidFill>
            <a:round/>
            <a:headEnd/>
            <a:tailEnd type="triangle" w="med" len="med"/>
          </a:ln>
          <a:effectLst>
            <a:outerShdw dist="89803" dir="2700000" algn="ctr" rotWithShape="0">
              <a:schemeClr val="bg2"/>
            </a:outerShdw>
          </a:effectLst>
        </p:spPr>
        <p:txBody>
          <a:bodyPr wrap="none" anchor="ctr"/>
          <a:lstStyle/>
          <a:p>
            <a:pPr>
              <a:defRPr/>
            </a:pPr>
            <a:endParaRPr lang="en-US">
              <a:ea typeface="+mn-ea"/>
            </a:endParaRPr>
          </a:p>
        </p:txBody>
      </p:sp>
      <p:sp>
        <p:nvSpPr>
          <p:cNvPr id="787475" name="Line 19"/>
          <p:cNvSpPr>
            <a:spLocks noChangeShapeType="1"/>
          </p:cNvSpPr>
          <p:nvPr/>
        </p:nvSpPr>
        <p:spPr bwMode="auto">
          <a:xfrm flipH="1">
            <a:off x="4538663" y="2451100"/>
            <a:ext cx="0" cy="1246188"/>
          </a:xfrm>
          <a:prstGeom prst="line">
            <a:avLst/>
          </a:prstGeom>
          <a:noFill/>
          <a:ln w="57150">
            <a:solidFill>
              <a:schemeClr val="tx1"/>
            </a:solidFill>
            <a:round/>
            <a:headEnd/>
            <a:tailEnd type="triangle" w="med" len="med"/>
          </a:ln>
          <a:effectLst>
            <a:outerShdw dist="89803" dir="2700000" algn="ctr" rotWithShape="0">
              <a:schemeClr val="bg2"/>
            </a:outerShdw>
          </a:effectLst>
        </p:spPr>
        <p:txBody>
          <a:bodyPr wrap="none" anchor="ctr"/>
          <a:lstStyle/>
          <a:p>
            <a:pPr>
              <a:defRPr/>
            </a:pPr>
            <a:endParaRPr lang="en-US">
              <a:ea typeface="+mn-ea"/>
            </a:endParaRPr>
          </a:p>
        </p:txBody>
      </p:sp>
      <p:sp>
        <p:nvSpPr>
          <p:cNvPr id="787476" name="Line 20"/>
          <p:cNvSpPr>
            <a:spLocks noChangeShapeType="1"/>
          </p:cNvSpPr>
          <p:nvPr/>
        </p:nvSpPr>
        <p:spPr bwMode="auto">
          <a:xfrm>
            <a:off x="4524375" y="2465388"/>
            <a:ext cx="2163763" cy="1206500"/>
          </a:xfrm>
          <a:prstGeom prst="line">
            <a:avLst/>
          </a:prstGeom>
          <a:noFill/>
          <a:ln w="57150">
            <a:solidFill>
              <a:schemeClr val="tx1"/>
            </a:solidFill>
            <a:round/>
            <a:headEnd/>
            <a:tailEnd type="triangle" w="med" len="med"/>
          </a:ln>
          <a:effectLst>
            <a:outerShdw dist="89803" dir="2700000" algn="ctr" rotWithShape="0">
              <a:schemeClr val="bg2"/>
            </a:outerShdw>
          </a:effectLst>
        </p:spPr>
        <p:txBody>
          <a:bodyPr wrap="none" anchor="ctr"/>
          <a:lstStyle/>
          <a:p>
            <a:pPr>
              <a:defRPr/>
            </a:pPr>
            <a:endParaRPr lang="en-US">
              <a:ea typeface="+mn-ea"/>
            </a:endParaRPr>
          </a:p>
        </p:txBody>
      </p:sp>
      <p:sp>
        <p:nvSpPr>
          <p:cNvPr id="787481" name="Rectangle 25"/>
          <p:cNvSpPr>
            <a:spLocks noChangeArrowheads="1"/>
          </p:cNvSpPr>
          <p:nvPr/>
        </p:nvSpPr>
        <p:spPr bwMode="auto">
          <a:xfrm>
            <a:off x="2670175" y="5116513"/>
            <a:ext cx="3714750" cy="1320800"/>
          </a:xfrm>
          <a:prstGeom prst="rect">
            <a:avLst/>
          </a:prstGeom>
          <a:noFill/>
          <a:ln w="12700">
            <a:noFill/>
            <a:miter lim="800000"/>
            <a:headEnd/>
            <a:tailEnd/>
          </a:ln>
          <a:effectLst>
            <a:outerShdw dist="107763" dir="2700000" algn="ctr" rotWithShape="0">
              <a:schemeClr val="bg2"/>
            </a:outerShdw>
          </a:effectLst>
        </p:spPr>
        <p:txBody>
          <a:bodyPr wrap="none" lIns="90487" tIns="44450" rIns="90487" bIns="44450">
            <a:spAutoFit/>
          </a:bodyPr>
          <a:lstStyle/>
          <a:p>
            <a:pPr algn="l"/>
            <a:r>
              <a:rPr lang="ja-JP" altLang="en-US" sz="8000" i="1">
                <a:solidFill>
                  <a:schemeClr val="tx1"/>
                </a:solidFill>
                <a:effectLst/>
                <a:latin typeface="Times" charset="0"/>
              </a:rPr>
              <a:t>“</a:t>
            </a:r>
            <a:r>
              <a:rPr lang="en-US" sz="8000" i="1">
                <a:solidFill>
                  <a:schemeClr val="tx1"/>
                </a:solidFill>
                <a:effectLst/>
                <a:latin typeface="Times" charset="0"/>
              </a:rPr>
              <a:t>Đ-H-P</a:t>
            </a:r>
            <a:r>
              <a:rPr lang="ja-JP" altLang="en-US" sz="8000" i="1">
                <a:solidFill>
                  <a:schemeClr val="tx1"/>
                </a:solidFill>
                <a:effectLst/>
                <a:latin typeface="Times" charset="0"/>
              </a:rPr>
              <a:t>”</a:t>
            </a:r>
            <a:endParaRPr lang="en-US" sz="8000" i="1">
              <a:solidFill>
                <a:schemeClr val="tx1"/>
              </a:solidFill>
              <a:effectLst/>
              <a:latin typeface="Times" charset="0"/>
            </a:endParaRPr>
          </a:p>
        </p:txBody>
      </p:sp>
      <p:sp>
        <p:nvSpPr>
          <p:cNvPr id="787485" name="Rectangle 29"/>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r>
              <a:rPr lang="en-US" sz="1000" b="1">
                <a:solidFill>
                  <a:schemeClr val="tx1"/>
                </a:solidFill>
                <a:effectLst>
                  <a:outerShdw blurRad="38100" dist="38100" dir="2700000" algn="tl">
                    <a:srgbClr val="000000"/>
                  </a:outerShdw>
                </a:effectLst>
              </a:rPr>
              <a:t>16</a:t>
            </a:r>
          </a:p>
        </p:txBody>
      </p:sp>
      <p:grpSp>
        <p:nvGrpSpPr>
          <p:cNvPr id="23572" name="Group 46"/>
          <p:cNvGrpSpPr>
            <a:grpSpLocks/>
          </p:cNvGrpSpPr>
          <p:nvPr/>
        </p:nvGrpSpPr>
        <p:grpSpPr bwMode="auto">
          <a:xfrm>
            <a:off x="8004175" y="3432175"/>
            <a:ext cx="1046163" cy="1231900"/>
            <a:chOff x="5042" y="2162"/>
            <a:chExt cx="659" cy="776"/>
          </a:xfrm>
        </p:grpSpPr>
        <p:sp>
          <p:nvSpPr>
            <p:cNvPr id="787503" name="Freeform 47"/>
            <p:cNvSpPr>
              <a:spLocks/>
            </p:cNvSpPr>
            <p:nvPr/>
          </p:nvSpPr>
          <p:spPr bwMode="auto">
            <a:xfrm>
              <a:off x="5521" y="2246"/>
              <a:ext cx="129" cy="49"/>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defRPr/>
              </a:pPr>
              <a:endParaRPr lang="en-US">
                <a:ea typeface="+mn-ea"/>
              </a:endParaRPr>
            </a:p>
          </p:txBody>
        </p:sp>
        <p:sp>
          <p:nvSpPr>
            <p:cNvPr id="787504" name="AutoShape 48"/>
            <p:cNvSpPr>
              <a:spLocks noChangeArrowheads="1"/>
            </p:cNvSpPr>
            <p:nvPr/>
          </p:nvSpPr>
          <p:spPr bwMode="auto">
            <a:xfrm>
              <a:off x="5073" y="2178"/>
              <a:ext cx="460" cy="569"/>
            </a:xfrm>
            <a:prstGeom prst="roundRect">
              <a:avLst>
                <a:gd name="adj" fmla="val 16667"/>
              </a:avLst>
            </a:prstGeom>
            <a:solidFill>
              <a:srgbClr val="E7EC26"/>
            </a:solidFill>
            <a:ln w="38100">
              <a:solidFill>
                <a:schemeClr val="bg2"/>
              </a:solidFill>
              <a:round/>
              <a:headEnd/>
              <a:tailEnd/>
            </a:ln>
            <a:effectLst/>
          </p:spPr>
          <p:txBody>
            <a:bodyPr wrap="none" anchor="ctr"/>
            <a:lstStyle/>
            <a:p>
              <a:pPr>
                <a:defRPr/>
              </a:pPr>
              <a:endParaRPr lang="en-US">
                <a:ea typeface="+mn-ea"/>
              </a:endParaRPr>
            </a:p>
          </p:txBody>
        </p:sp>
        <p:sp>
          <p:nvSpPr>
            <p:cNvPr id="787505" name="Rectangle 49"/>
            <p:cNvSpPr>
              <a:spLocks noChangeArrowheads="1"/>
            </p:cNvSpPr>
            <p:nvPr/>
          </p:nvSpPr>
          <p:spPr bwMode="auto">
            <a:xfrm>
              <a:off x="5072" y="2277"/>
              <a:ext cx="600" cy="661"/>
            </a:xfrm>
            <a:prstGeom prst="rect">
              <a:avLst/>
            </a:prstGeom>
            <a:solidFill>
              <a:srgbClr val="FFFF00"/>
            </a:solidFill>
            <a:ln w="38100">
              <a:solidFill>
                <a:srgbClr val="000000"/>
              </a:solidFill>
              <a:miter lim="800000"/>
              <a:headEnd/>
              <a:tailEnd/>
            </a:ln>
            <a:effectLst/>
          </p:spPr>
          <p:txBody>
            <a:bodyPr wrap="none" anchor="ctr"/>
            <a:lstStyle/>
            <a:p>
              <a:pPr>
                <a:defRPr/>
              </a:pPr>
              <a:endParaRPr lang="en-US">
                <a:ea typeface="+mn-ea"/>
              </a:endParaRPr>
            </a:p>
          </p:txBody>
        </p:sp>
        <p:sp>
          <p:nvSpPr>
            <p:cNvPr id="787506" name="AutoShape 50"/>
            <p:cNvSpPr>
              <a:spLocks noChangeArrowheads="1"/>
            </p:cNvSpPr>
            <p:nvPr/>
          </p:nvSpPr>
          <p:spPr bwMode="auto">
            <a:xfrm>
              <a:off x="5085" y="2194"/>
              <a:ext cx="436" cy="569"/>
            </a:xfrm>
            <a:prstGeom prst="roundRect">
              <a:avLst>
                <a:gd name="adj" fmla="val 16667"/>
              </a:avLst>
            </a:prstGeom>
            <a:solidFill>
              <a:srgbClr val="FFFF00"/>
            </a:solidFill>
            <a:ln w="38100">
              <a:noFill/>
              <a:round/>
              <a:headEnd/>
              <a:tailEnd/>
            </a:ln>
            <a:effectLst/>
          </p:spPr>
          <p:txBody>
            <a:bodyPr wrap="none" anchor="ctr"/>
            <a:lstStyle/>
            <a:p>
              <a:pPr>
                <a:defRPr/>
              </a:pPr>
              <a:endParaRPr lang="en-US">
                <a:ea typeface="+mn-ea"/>
              </a:endParaRPr>
            </a:p>
          </p:txBody>
        </p:sp>
        <p:sp>
          <p:nvSpPr>
            <p:cNvPr id="787507" name="Line 51"/>
            <p:cNvSpPr>
              <a:spLocks noChangeShapeType="1"/>
            </p:cNvSpPr>
            <p:nvPr/>
          </p:nvSpPr>
          <p:spPr bwMode="auto">
            <a:xfrm flipV="1">
              <a:off x="5111" y="2529"/>
              <a:ext cx="528" cy="1"/>
            </a:xfrm>
            <a:prstGeom prst="line">
              <a:avLst/>
            </a:prstGeom>
            <a:noFill/>
            <a:ln w="12700">
              <a:solidFill>
                <a:srgbClr val="000000"/>
              </a:solidFill>
              <a:round/>
              <a:headEnd/>
              <a:tailEnd/>
            </a:ln>
            <a:effectLst/>
          </p:spPr>
          <p:txBody>
            <a:bodyPr wrap="none" anchor="ctr"/>
            <a:lstStyle/>
            <a:p>
              <a:pPr>
                <a:defRPr/>
              </a:pPr>
              <a:endParaRPr lang="en-US">
                <a:ea typeface="+mn-ea"/>
              </a:endParaRPr>
            </a:p>
          </p:txBody>
        </p:sp>
        <p:sp>
          <p:nvSpPr>
            <p:cNvPr id="787508" name="Line 52"/>
            <p:cNvSpPr>
              <a:spLocks noChangeShapeType="1"/>
            </p:cNvSpPr>
            <p:nvPr/>
          </p:nvSpPr>
          <p:spPr bwMode="auto">
            <a:xfrm flipV="1">
              <a:off x="5111" y="2657"/>
              <a:ext cx="533" cy="1"/>
            </a:xfrm>
            <a:prstGeom prst="line">
              <a:avLst/>
            </a:prstGeom>
            <a:noFill/>
            <a:ln w="12700">
              <a:solidFill>
                <a:srgbClr val="000000"/>
              </a:solidFill>
              <a:round/>
              <a:headEnd/>
              <a:tailEnd/>
            </a:ln>
            <a:effectLst/>
          </p:spPr>
          <p:txBody>
            <a:bodyPr wrap="none" anchor="ctr"/>
            <a:lstStyle/>
            <a:p>
              <a:pPr>
                <a:defRPr/>
              </a:pPr>
              <a:endParaRPr lang="en-US">
                <a:ea typeface="+mn-ea"/>
              </a:endParaRPr>
            </a:p>
          </p:txBody>
        </p:sp>
        <p:sp>
          <p:nvSpPr>
            <p:cNvPr id="787509" name="Rectangle 53"/>
            <p:cNvSpPr>
              <a:spLocks noChangeArrowheads="1"/>
            </p:cNvSpPr>
            <p:nvPr/>
          </p:nvSpPr>
          <p:spPr bwMode="auto">
            <a:xfrm>
              <a:off x="5315" y="2558"/>
              <a:ext cx="208" cy="72"/>
            </a:xfrm>
            <a:prstGeom prst="rect">
              <a:avLst/>
            </a:prstGeom>
            <a:solidFill>
              <a:srgbClr val="FFFF00"/>
            </a:solidFill>
            <a:ln w="12700">
              <a:noFill/>
              <a:miter lim="800000"/>
              <a:headEnd/>
              <a:tailEnd/>
            </a:ln>
            <a:effectLst/>
          </p:spPr>
          <p:txBody>
            <a:bodyPr wrap="none" anchor="ctr"/>
            <a:lstStyle/>
            <a:p>
              <a:pPr>
                <a:defRPr/>
              </a:pPr>
              <a:endParaRPr lang="en-US">
                <a:ea typeface="+mn-ea"/>
              </a:endParaRPr>
            </a:p>
          </p:txBody>
        </p:sp>
        <p:sp>
          <p:nvSpPr>
            <p:cNvPr id="23585" name="Rectangle 54"/>
            <p:cNvSpPr>
              <a:spLocks noChangeArrowheads="1"/>
            </p:cNvSpPr>
            <p:nvPr/>
          </p:nvSpPr>
          <p:spPr bwMode="auto">
            <a:xfrm>
              <a:off x="5157" y="2414"/>
              <a:ext cx="446" cy="1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l"/>
              <a:r>
                <a:rPr lang="en-US" sz="1000" b="1">
                  <a:solidFill>
                    <a:srgbClr val="000000"/>
                  </a:solidFill>
                  <a:effectLst/>
                  <a:latin typeface="Helvetica" charset="0"/>
                </a:rPr>
                <a:t>Đ – H - P</a:t>
              </a:r>
            </a:p>
          </p:txBody>
        </p:sp>
        <p:sp>
          <p:nvSpPr>
            <p:cNvPr id="23586" name="Rectangle 55"/>
            <p:cNvSpPr>
              <a:spLocks noChangeArrowheads="1"/>
            </p:cNvSpPr>
            <p:nvPr/>
          </p:nvSpPr>
          <p:spPr bwMode="auto">
            <a:xfrm>
              <a:off x="5150" y="2302"/>
              <a:ext cx="551"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l"/>
              <a:r>
                <a:rPr lang="en-US" sz="900" b="1">
                  <a:solidFill>
                    <a:srgbClr val="000000"/>
                  </a:solidFill>
                  <a:effectLst/>
                  <a:latin typeface="Helvetica" charset="0"/>
                </a:rPr>
                <a:t>SỰ KÊU GỌI</a:t>
              </a:r>
            </a:p>
          </p:txBody>
        </p:sp>
        <p:sp>
          <p:nvSpPr>
            <p:cNvPr id="23587" name="Rectangle 56"/>
            <p:cNvSpPr>
              <a:spLocks noChangeArrowheads="1"/>
            </p:cNvSpPr>
            <p:nvPr/>
          </p:nvSpPr>
          <p:spPr bwMode="auto">
            <a:xfrm>
              <a:off x="5042" y="2162"/>
              <a:ext cx="535"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l"/>
              <a:r>
                <a:rPr lang="en-US" sz="900" b="1">
                  <a:solidFill>
                    <a:srgbClr val="000000"/>
                  </a:solidFill>
                  <a:effectLst/>
                  <a:latin typeface="Chicago" charset="0"/>
                </a:rPr>
                <a:t>AP-RA-HAM</a:t>
              </a:r>
            </a:p>
          </p:txBody>
        </p:sp>
        <p:sp>
          <p:nvSpPr>
            <p:cNvPr id="787513" name="Line 57"/>
            <p:cNvSpPr>
              <a:spLocks noChangeShapeType="1"/>
            </p:cNvSpPr>
            <p:nvPr/>
          </p:nvSpPr>
          <p:spPr bwMode="auto">
            <a:xfrm flipV="1">
              <a:off x="5107" y="2409"/>
              <a:ext cx="523" cy="1"/>
            </a:xfrm>
            <a:prstGeom prst="line">
              <a:avLst/>
            </a:prstGeom>
            <a:noFill/>
            <a:ln w="12700">
              <a:solidFill>
                <a:srgbClr val="000000"/>
              </a:solidFill>
              <a:round/>
              <a:headEnd/>
              <a:tailEnd/>
            </a:ln>
            <a:effectLst/>
          </p:spPr>
          <p:txBody>
            <a:bodyPr wrap="none" anchor="ctr"/>
            <a:lstStyle/>
            <a:p>
              <a:pPr>
                <a:defRPr/>
              </a:pPr>
              <a:endParaRPr lang="en-US">
                <a:ea typeface="+mn-ea"/>
              </a:endParaRPr>
            </a:p>
          </p:txBody>
        </p:sp>
        <p:sp>
          <p:nvSpPr>
            <p:cNvPr id="787514" name="Line 58"/>
            <p:cNvSpPr>
              <a:spLocks noChangeShapeType="1"/>
            </p:cNvSpPr>
            <p:nvPr/>
          </p:nvSpPr>
          <p:spPr bwMode="auto">
            <a:xfrm flipV="1">
              <a:off x="5107" y="2772"/>
              <a:ext cx="533" cy="2"/>
            </a:xfrm>
            <a:prstGeom prst="line">
              <a:avLst/>
            </a:prstGeom>
            <a:noFill/>
            <a:ln w="12700">
              <a:solidFill>
                <a:srgbClr val="000000"/>
              </a:solidFill>
              <a:round/>
              <a:headEnd/>
              <a:tailEnd/>
            </a:ln>
            <a:effectLst/>
          </p:spPr>
          <p:txBody>
            <a:bodyPr wrap="none" anchor="ctr"/>
            <a:lstStyle/>
            <a:p>
              <a:pPr>
                <a:defRPr/>
              </a:pPr>
              <a:endParaRPr lang="en-US">
                <a:ea typeface="+mn-ea"/>
              </a:endParaRPr>
            </a:p>
          </p:txBody>
        </p:sp>
        <p:sp>
          <p:nvSpPr>
            <p:cNvPr id="787515" name="Line 59"/>
            <p:cNvSpPr>
              <a:spLocks noChangeShapeType="1"/>
            </p:cNvSpPr>
            <p:nvPr/>
          </p:nvSpPr>
          <p:spPr bwMode="auto">
            <a:xfrm flipV="1">
              <a:off x="5107" y="2896"/>
              <a:ext cx="528" cy="2"/>
            </a:xfrm>
            <a:prstGeom prst="line">
              <a:avLst/>
            </a:prstGeom>
            <a:noFill/>
            <a:ln w="12700">
              <a:solidFill>
                <a:srgbClr val="000000"/>
              </a:solidFill>
              <a:round/>
              <a:headEnd/>
              <a:tailEnd/>
            </a:ln>
            <a:effectLst/>
          </p:spPr>
          <p:txBody>
            <a:bodyPr wrap="none" anchor="ctr"/>
            <a:lstStyle/>
            <a:p>
              <a:pPr>
                <a:defRPr/>
              </a:pPr>
              <a:endParaRPr lang="en-US">
                <a:ea typeface="+mn-ea"/>
              </a:endParaRPr>
            </a:p>
          </p:txBody>
        </p:sp>
      </p:grpSp>
      <p:sp>
        <p:nvSpPr>
          <p:cNvPr id="787516" name="AutoShape 60"/>
          <p:cNvSpPr>
            <a:spLocks noChangeArrowheads="1"/>
          </p:cNvSpPr>
          <p:nvPr/>
        </p:nvSpPr>
        <p:spPr bwMode="auto">
          <a:xfrm>
            <a:off x="1196975" y="3705225"/>
            <a:ext cx="1617663" cy="1335088"/>
          </a:xfrm>
          <a:prstGeom prst="roundRect">
            <a:avLst>
              <a:gd name="adj" fmla="val 10546"/>
            </a:avLst>
          </a:prstGeom>
          <a:noFill/>
          <a:ln w="57150">
            <a:solidFill>
              <a:srgbClr val="FF0000"/>
            </a:solidFill>
            <a:round/>
            <a:headEnd/>
            <a:tailEnd/>
          </a:ln>
          <a:effectLst>
            <a:outerShdw dist="56796" dir="3806097" algn="ctr" rotWithShape="0">
              <a:srgbClr val="808080"/>
            </a:outerShdw>
          </a:effectLst>
        </p:spPr>
        <p:txBody>
          <a:bodyPr wrap="none" anchor="ctr"/>
          <a:lstStyle/>
          <a:p>
            <a:pPr>
              <a:defRPr/>
            </a:pPr>
            <a:endParaRPr lang="en-US">
              <a:ea typeface="+mn-ea"/>
            </a:endParaRPr>
          </a:p>
        </p:txBody>
      </p:sp>
      <p:sp>
        <p:nvSpPr>
          <p:cNvPr id="787517" name="AutoShape 61"/>
          <p:cNvSpPr>
            <a:spLocks noChangeArrowheads="1"/>
          </p:cNvSpPr>
          <p:nvPr/>
        </p:nvSpPr>
        <p:spPr bwMode="auto">
          <a:xfrm>
            <a:off x="2933700" y="3703638"/>
            <a:ext cx="2362200" cy="1335087"/>
          </a:xfrm>
          <a:prstGeom prst="roundRect">
            <a:avLst>
              <a:gd name="adj" fmla="val 10546"/>
            </a:avLst>
          </a:prstGeom>
          <a:noFill/>
          <a:ln w="57150">
            <a:solidFill>
              <a:srgbClr val="FF0000"/>
            </a:solidFill>
            <a:round/>
            <a:headEnd/>
            <a:tailEnd/>
          </a:ln>
          <a:effectLst>
            <a:outerShdw dist="56796" dir="3806097" algn="ctr" rotWithShape="0">
              <a:srgbClr val="808080"/>
            </a:outerShdw>
          </a:effectLst>
        </p:spPr>
        <p:txBody>
          <a:bodyPr wrap="none" anchor="ctr"/>
          <a:lstStyle/>
          <a:p>
            <a:pPr>
              <a:defRPr/>
            </a:pPr>
            <a:endParaRPr lang="en-US">
              <a:ea typeface="+mn-ea"/>
            </a:endParaRPr>
          </a:p>
        </p:txBody>
      </p:sp>
      <p:sp>
        <p:nvSpPr>
          <p:cNvPr id="787518" name="AutoShape 62"/>
          <p:cNvSpPr>
            <a:spLocks noChangeArrowheads="1"/>
          </p:cNvSpPr>
          <p:nvPr/>
        </p:nvSpPr>
        <p:spPr bwMode="auto">
          <a:xfrm>
            <a:off x="5418138" y="3703638"/>
            <a:ext cx="2543175" cy="1335087"/>
          </a:xfrm>
          <a:prstGeom prst="roundRect">
            <a:avLst>
              <a:gd name="adj" fmla="val 10546"/>
            </a:avLst>
          </a:prstGeom>
          <a:noFill/>
          <a:ln w="57150">
            <a:solidFill>
              <a:srgbClr val="FF0000"/>
            </a:solidFill>
            <a:round/>
            <a:headEnd/>
            <a:tailEnd/>
          </a:ln>
          <a:effectLst>
            <a:outerShdw dist="56796" dir="3806097" algn="ctr" rotWithShape="0">
              <a:srgbClr val="808080"/>
            </a:outerShdw>
          </a:effectLst>
        </p:spPr>
        <p:txBody>
          <a:bodyPr wrap="none" anchor="ctr"/>
          <a:lstStyle/>
          <a:p>
            <a:pPr>
              <a:defRPr/>
            </a:pPr>
            <a:endParaRPr lang="en-US">
              <a:ea typeface="+mn-ea"/>
            </a:endParaRPr>
          </a:p>
        </p:txBody>
      </p:sp>
      <p:sp>
        <p:nvSpPr>
          <p:cNvPr id="39" name="Text Box 9"/>
          <p:cNvSpPr txBox="1">
            <a:spLocks noChangeArrowheads="1"/>
          </p:cNvSpPr>
          <p:nvPr/>
        </p:nvSpPr>
        <p:spPr bwMode="auto">
          <a:xfrm>
            <a:off x="6977063" y="6284913"/>
            <a:ext cx="2087562" cy="260350"/>
          </a:xfrm>
          <a:prstGeom prst="rect">
            <a:avLst/>
          </a:prstGeom>
          <a:noFill/>
          <a:ln w="12700">
            <a:noFill/>
            <a:miter lim="800000"/>
            <a:headEnd/>
            <a:tailEnd/>
          </a:ln>
        </p:spPr>
        <p:txBody>
          <a:bodyPr wrap="none" anchor="ctr">
            <a:spAutoFit/>
          </a:bodyPr>
          <a:lstStyle>
            <a:lvl1pPr>
              <a:defRPr sz="2800">
                <a:solidFill>
                  <a:srgbClr val="00DFCA"/>
                </a:solidFill>
                <a:latin typeface="Comic Sans MS" charset="0"/>
                <a:ea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1100" b="1">
                <a:solidFill>
                  <a:schemeClr val="tx1"/>
                </a:solidFill>
                <a:effectLst>
                  <a:outerShdw blurRad="38100" dist="38100" dir="2700000" algn="tl">
                    <a:srgbClr val="000000"/>
                  </a:outerShdw>
                </a:effectLst>
                <a:latin typeface="Arial" charset="0"/>
                <a:cs typeface="Arial" charset="0"/>
              </a:rPr>
              <a:t>Sổ Tay Hướng Dẫn, tr. 19-24</a:t>
            </a:r>
          </a:p>
        </p:txBody>
      </p:sp>
      <p:sp>
        <p:nvSpPr>
          <p:cNvPr id="23577" name="Text Box 15"/>
          <p:cNvSpPr txBox="1">
            <a:spLocks noChangeArrowheads="1"/>
          </p:cNvSpPr>
          <p:nvPr/>
        </p:nvSpPr>
        <p:spPr bwMode="auto">
          <a:xfrm>
            <a:off x="8651875" y="6450013"/>
            <a:ext cx="325438"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1800" b="1">
                <a:solidFill>
                  <a:schemeClr val="tx1"/>
                </a:solidFill>
                <a:effectLst/>
              </a:rPr>
              <a:t>3</a:t>
            </a:r>
            <a:endParaRPr lang="en-US" sz="1800">
              <a:solidFill>
                <a:srgbClr val="FFA27C"/>
              </a:solidFill>
              <a:effectLst/>
              <a:latin typeface="B VAG Rounded Bold" charset="0"/>
            </a:endParaRP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787481"/>
                                        </p:tgtEl>
                                        <p:attrNameLst>
                                          <p:attrName>style.visibility</p:attrName>
                                        </p:attrNameLst>
                                      </p:cBhvr>
                                      <p:to>
                                        <p:strVal val="visible"/>
                                      </p:to>
                                    </p:set>
                                    <p:anim calcmode="lin" valueType="num">
                                      <p:cBhvr additive="base">
                                        <p:cTn id="7" dur="500" fill="hold"/>
                                        <p:tgtEl>
                                          <p:spTgt spid="787481"/>
                                        </p:tgtEl>
                                        <p:attrNameLst>
                                          <p:attrName>ppt_x</p:attrName>
                                        </p:attrNameLst>
                                      </p:cBhvr>
                                      <p:tavLst>
                                        <p:tav tm="0">
                                          <p:val>
                                            <p:strVal val="0-#ppt_w/2"/>
                                          </p:val>
                                        </p:tav>
                                        <p:tav tm="100000">
                                          <p:val>
                                            <p:strVal val="#ppt_x"/>
                                          </p:val>
                                        </p:tav>
                                      </p:tavLst>
                                    </p:anim>
                                    <p:anim calcmode="lin" valueType="num">
                                      <p:cBhvr additive="base">
                                        <p:cTn id="8" dur="500" fill="hold"/>
                                        <p:tgtEl>
                                          <p:spTgt spid="787481"/>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787462"/>
                                        </p:tgtEl>
                                        <p:attrNameLst>
                                          <p:attrName>style.visibility</p:attrName>
                                        </p:attrNameLst>
                                      </p:cBhvr>
                                      <p:to>
                                        <p:strVal val="visible"/>
                                      </p:to>
                                    </p:set>
                                    <p:animEffect transition="in" filter="wipe(left)">
                                      <p:cBhvr>
                                        <p:cTn id="12" dur="500"/>
                                        <p:tgtEl>
                                          <p:spTgt spid="78746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nodeType="clickEffect">
                                  <p:stCondLst>
                                    <p:cond delay="0"/>
                                  </p:stCondLst>
                                  <p:childTnLst>
                                    <p:set>
                                      <p:cBhvr>
                                        <p:cTn id="16" dur="1" fill="hold">
                                          <p:stCondLst>
                                            <p:cond delay="0"/>
                                          </p:stCondLst>
                                        </p:cTn>
                                        <p:tgtEl>
                                          <p:spTgt spid="787474"/>
                                        </p:tgtEl>
                                        <p:attrNameLst>
                                          <p:attrName>style.visibility</p:attrName>
                                        </p:attrNameLst>
                                      </p:cBhvr>
                                      <p:to>
                                        <p:strVal val="visible"/>
                                      </p:to>
                                    </p:set>
                                    <p:animEffect transition="in" filter="wipe(up)">
                                      <p:cBhvr>
                                        <p:cTn id="17" dur="500"/>
                                        <p:tgtEl>
                                          <p:spTgt spid="787474"/>
                                        </p:tgtEl>
                                      </p:cBhvr>
                                    </p:animEffect>
                                  </p:childTnLst>
                                </p:cTn>
                              </p:par>
                            </p:childTnLst>
                          </p:cTn>
                        </p:par>
                        <p:par>
                          <p:cTn id="18" fill="hold" nodeType="afterGroup">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787468"/>
                                        </p:tgtEl>
                                        <p:attrNameLst>
                                          <p:attrName>style.visibility</p:attrName>
                                        </p:attrNameLst>
                                      </p:cBhvr>
                                      <p:to>
                                        <p:strVal val="visible"/>
                                      </p:to>
                                    </p:set>
                                    <p:animEffect transition="in" filter="fade">
                                      <p:cBhvr>
                                        <p:cTn id="21" dur="1000"/>
                                        <p:tgtEl>
                                          <p:spTgt spid="787468"/>
                                        </p:tgtEl>
                                      </p:cBhvr>
                                    </p:animEffect>
                                  </p:childTnLst>
                                </p:cTn>
                              </p:par>
                            </p:childTnLst>
                          </p:cTn>
                        </p:par>
                        <p:par>
                          <p:cTn id="22" fill="hold" nodeType="afterGroup">
                            <p:stCondLst>
                              <p:cond delay="1500"/>
                            </p:stCondLst>
                            <p:childTnLst>
                              <p:par>
                                <p:cTn id="23" presetID="10" presetClass="entr" presetSubtype="0" fill="hold" grpId="0" nodeType="afterEffect">
                                  <p:stCondLst>
                                    <p:cond delay="0"/>
                                  </p:stCondLst>
                                  <p:childTnLst>
                                    <p:set>
                                      <p:cBhvr>
                                        <p:cTn id="24" dur="1" fill="hold">
                                          <p:stCondLst>
                                            <p:cond delay="0"/>
                                          </p:stCondLst>
                                        </p:cTn>
                                        <p:tgtEl>
                                          <p:spTgt spid="787469"/>
                                        </p:tgtEl>
                                        <p:attrNameLst>
                                          <p:attrName>style.visibility</p:attrName>
                                        </p:attrNameLst>
                                      </p:cBhvr>
                                      <p:to>
                                        <p:strVal val="visible"/>
                                      </p:to>
                                    </p:set>
                                    <p:animEffect transition="in" filter="fade">
                                      <p:cBhvr>
                                        <p:cTn id="25" dur="1000"/>
                                        <p:tgtEl>
                                          <p:spTgt spid="787469"/>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787516"/>
                                        </p:tgtEl>
                                        <p:attrNameLst>
                                          <p:attrName>style.visibility</p:attrName>
                                        </p:attrNameLst>
                                      </p:cBhvr>
                                      <p:to>
                                        <p:strVal val="visible"/>
                                      </p:to>
                                    </p:set>
                                    <p:animEffect transition="in" filter="fade">
                                      <p:cBhvr>
                                        <p:cTn id="28" dur="500"/>
                                        <p:tgtEl>
                                          <p:spTgt spid="787516"/>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22" presetClass="entr" presetSubtype="1" fill="hold" nodeType="clickEffect">
                                  <p:stCondLst>
                                    <p:cond delay="0"/>
                                  </p:stCondLst>
                                  <p:childTnLst>
                                    <p:set>
                                      <p:cBhvr>
                                        <p:cTn id="32" dur="1" fill="hold">
                                          <p:stCondLst>
                                            <p:cond delay="0"/>
                                          </p:stCondLst>
                                        </p:cTn>
                                        <p:tgtEl>
                                          <p:spTgt spid="787475"/>
                                        </p:tgtEl>
                                        <p:attrNameLst>
                                          <p:attrName>style.visibility</p:attrName>
                                        </p:attrNameLst>
                                      </p:cBhvr>
                                      <p:to>
                                        <p:strVal val="visible"/>
                                      </p:to>
                                    </p:set>
                                    <p:animEffect transition="in" filter="wipe(up)">
                                      <p:cBhvr>
                                        <p:cTn id="33" dur="500"/>
                                        <p:tgtEl>
                                          <p:spTgt spid="787475"/>
                                        </p:tgtEl>
                                      </p:cBhvr>
                                    </p:animEffect>
                                  </p:childTnLst>
                                </p:cTn>
                              </p:par>
                            </p:childTnLst>
                          </p:cTn>
                        </p:par>
                        <p:par>
                          <p:cTn id="34" fill="hold" nodeType="afterGroup">
                            <p:stCondLst>
                              <p:cond delay="500"/>
                            </p:stCondLst>
                            <p:childTnLst>
                              <p:par>
                                <p:cTn id="35" presetID="10" presetClass="entr" presetSubtype="0" fill="hold" grpId="0" nodeType="afterEffect">
                                  <p:stCondLst>
                                    <p:cond delay="0"/>
                                  </p:stCondLst>
                                  <p:childTnLst>
                                    <p:set>
                                      <p:cBhvr>
                                        <p:cTn id="36" dur="1" fill="hold">
                                          <p:stCondLst>
                                            <p:cond delay="0"/>
                                          </p:stCondLst>
                                        </p:cTn>
                                        <p:tgtEl>
                                          <p:spTgt spid="787467"/>
                                        </p:tgtEl>
                                        <p:attrNameLst>
                                          <p:attrName>style.visibility</p:attrName>
                                        </p:attrNameLst>
                                      </p:cBhvr>
                                      <p:to>
                                        <p:strVal val="visible"/>
                                      </p:to>
                                    </p:set>
                                    <p:animEffect transition="in" filter="fade">
                                      <p:cBhvr>
                                        <p:cTn id="37" dur="1000"/>
                                        <p:tgtEl>
                                          <p:spTgt spid="787467"/>
                                        </p:tgtEl>
                                      </p:cBhvr>
                                    </p:animEffect>
                                  </p:childTnLst>
                                </p:cTn>
                              </p:par>
                            </p:childTnLst>
                          </p:cTn>
                        </p:par>
                        <p:par>
                          <p:cTn id="38" fill="hold" nodeType="afterGroup">
                            <p:stCondLst>
                              <p:cond delay="1500"/>
                            </p:stCondLst>
                            <p:childTnLst>
                              <p:par>
                                <p:cTn id="39" presetID="10" presetClass="entr" presetSubtype="0" fill="hold" grpId="0" nodeType="afterEffect">
                                  <p:stCondLst>
                                    <p:cond delay="0"/>
                                  </p:stCondLst>
                                  <p:childTnLst>
                                    <p:set>
                                      <p:cBhvr>
                                        <p:cTn id="40" dur="1" fill="hold">
                                          <p:stCondLst>
                                            <p:cond delay="0"/>
                                          </p:stCondLst>
                                        </p:cTn>
                                        <p:tgtEl>
                                          <p:spTgt spid="787471"/>
                                        </p:tgtEl>
                                        <p:attrNameLst>
                                          <p:attrName>style.visibility</p:attrName>
                                        </p:attrNameLst>
                                      </p:cBhvr>
                                      <p:to>
                                        <p:strVal val="visible"/>
                                      </p:to>
                                    </p:set>
                                    <p:animEffect transition="in" filter="fade">
                                      <p:cBhvr>
                                        <p:cTn id="41" dur="1000"/>
                                        <p:tgtEl>
                                          <p:spTgt spid="787471"/>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787517"/>
                                        </p:tgtEl>
                                        <p:attrNameLst>
                                          <p:attrName>style.visibility</p:attrName>
                                        </p:attrNameLst>
                                      </p:cBhvr>
                                      <p:to>
                                        <p:strVal val="visible"/>
                                      </p:to>
                                    </p:set>
                                    <p:animEffect transition="in" filter="fade">
                                      <p:cBhvr>
                                        <p:cTn id="44" dur="1000"/>
                                        <p:tgtEl>
                                          <p:spTgt spid="787517"/>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22" presetClass="entr" presetSubtype="1" fill="hold" nodeType="clickEffect">
                                  <p:stCondLst>
                                    <p:cond delay="0"/>
                                  </p:stCondLst>
                                  <p:childTnLst>
                                    <p:set>
                                      <p:cBhvr>
                                        <p:cTn id="48" dur="1" fill="hold">
                                          <p:stCondLst>
                                            <p:cond delay="0"/>
                                          </p:stCondLst>
                                        </p:cTn>
                                        <p:tgtEl>
                                          <p:spTgt spid="787476"/>
                                        </p:tgtEl>
                                        <p:attrNameLst>
                                          <p:attrName>style.visibility</p:attrName>
                                        </p:attrNameLst>
                                      </p:cBhvr>
                                      <p:to>
                                        <p:strVal val="visible"/>
                                      </p:to>
                                    </p:set>
                                    <p:animEffect transition="in" filter="wipe(up)">
                                      <p:cBhvr>
                                        <p:cTn id="49" dur="500"/>
                                        <p:tgtEl>
                                          <p:spTgt spid="787476"/>
                                        </p:tgtEl>
                                      </p:cBhvr>
                                    </p:animEffect>
                                  </p:childTnLst>
                                </p:cTn>
                              </p:par>
                            </p:childTnLst>
                          </p:cTn>
                        </p:par>
                        <p:par>
                          <p:cTn id="50" fill="hold" nodeType="afterGroup">
                            <p:stCondLst>
                              <p:cond delay="500"/>
                            </p:stCondLst>
                            <p:childTnLst>
                              <p:par>
                                <p:cTn id="51" presetID="10" presetClass="entr" presetSubtype="0" fill="hold" grpId="0" nodeType="afterEffect">
                                  <p:stCondLst>
                                    <p:cond delay="0"/>
                                  </p:stCondLst>
                                  <p:childTnLst>
                                    <p:set>
                                      <p:cBhvr>
                                        <p:cTn id="52" dur="1" fill="hold">
                                          <p:stCondLst>
                                            <p:cond delay="0"/>
                                          </p:stCondLst>
                                        </p:cTn>
                                        <p:tgtEl>
                                          <p:spTgt spid="787466"/>
                                        </p:tgtEl>
                                        <p:attrNameLst>
                                          <p:attrName>style.visibility</p:attrName>
                                        </p:attrNameLst>
                                      </p:cBhvr>
                                      <p:to>
                                        <p:strVal val="visible"/>
                                      </p:to>
                                    </p:set>
                                    <p:animEffect transition="in" filter="fade">
                                      <p:cBhvr>
                                        <p:cTn id="53" dur="1000"/>
                                        <p:tgtEl>
                                          <p:spTgt spid="787466"/>
                                        </p:tgtEl>
                                      </p:cBhvr>
                                    </p:animEffect>
                                  </p:childTnLst>
                                </p:cTn>
                              </p:par>
                            </p:childTnLst>
                          </p:cTn>
                        </p:par>
                        <p:par>
                          <p:cTn id="54" fill="hold" nodeType="afterGroup">
                            <p:stCondLst>
                              <p:cond delay="1500"/>
                            </p:stCondLst>
                            <p:childTnLst>
                              <p:par>
                                <p:cTn id="55" presetID="10" presetClass="entr" presetSubtype="0" fill="hold" grpId="0" nodeType="afterEffect">
                                  <p:stCondLst>
                                    <p:cond delay="0"/>
                                  </p:stCondLst>
                                  <p:childTnLst>
                                    <p:set>
                                      <p:cBhvr>
                                        <p:cTn id="56" dur="1" fill="hold">
                                          <p:stCondLst>
                                            <p:cond delay="0"/>
                                          </p:stCondLst>
                                        </p:cTn>
                                        <p:tgtEl>
                                          <p:spTgt spid="787470"/>
                                        </p:tgtEl>
                                        <p:attrNameLst>
                                          <p:attrName>style.visibility</p:attrName>
                                        </p:attrNameLst>
                                      </p:cBhvr>
                                      <p:to>
                                        <p:strVal val="visible"/>
                                      </p:to>
                                    </p:set>
                                    <p:animEffect transition="in" filter="fade">
                                      <p:cBhvr>
                                        <p:cTn id="57" dur="1000"/>
                                        <p:tgtEl>
                                          <p:spTgt spid="787470"/>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787518"/>
                                        </p:tgtEl>
                                        <p:attrNameLst>
                                          <p:attrName>style.visibility</p:attrName>
                                        </p:attrNameLst>
                                      </p:cBhvr>
                                      <p:to>
                                        <p:strVal val="visible"/>
                                      </p:to>
                                    </p:set>
                                    <p:animEffect transition="in" filter="fade">
                                      <p:cBhvr>
                                        <p:cTn id="60" dur="1000"/>
                                        <p:tgtEl>
                                          <p:spTgt spid="7875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7462" grpId="0" animBg="1"/>
      <p:bldP spid="787466" grpId="0" autoUpdateAnimBg="0"/>
      <p:bldP spid="787467" grpId="0" autoUpdateAnimBg="0"/>
      <p:bldP spid="787468" grpId="0" autoUpdateAnimBg="0"/>
      <p:bldP spid="787469" grpId="0" autoUpdateAnimBg="0"/>
      <p:bldP spid="787470" grpId="0" autoUpdateAnimBg="0"/>
      <p:bldP spid="787471" grpId="0" autoUpdateAnimBg="0"/>
      <p:bldP spid="787481" grpId="0" autoUpdateAnimBg="0"/>
      <p:bldP spid="787516" grpId="0" animBg="1"/>
      <p:bldP spid="787517" grpId="0" animBg="1"/>
      <p:bldP spid="78751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9506" name="Rectangle 2" descr="Green marble"/>
          <p:cNvSpPr>
            <a:spLocks noChangeArrowheads="1"/>
          </p:cNvSpPr>
          <p:nvPr/>
        </p:nvSpPr>
        <p:spPr bwMode="auto">
          <a:xfrm>
            <a:off x="566738" y="503238"/>
            <a:ext cx="8032750" cy="5807075"/>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defRPr/>
            </a:pPr>
            <a:endParaRPr lang="en-US">
              <a:ea typeface="+mn-ea"/>
            </a:endParaRPr>
          </a:p>
        </p:txBody>
      </p:sp>
      <p:sp>
        <p:nvSpPr>
          <p:cNvPr id="24579" name="Text Box 5"/>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2000">
                <a:solidFill>
                  <a:srgbClr val="FFA27C"/>
                </a:solidFill>
                <a:effectLst/>
                <a:latin typeface="Arial" charset="0"/>
              </a:rPr>
              <a:t> </a:t>
            </a:r>
          </a:p>
        </p:txBody>
      </p:sp>
      <p:sp>
        <p:nvSpPr>
          <p:cNvPr id="24580" name="Text Box 6"/>
          <p:cNvSpPr txBox="1">
            <a:spLocks noChangeArrowheads="1"/>
          </p:cNvSpPr>
          <p:nvPr/>
        </p:nvSpPr>
        <p:spPr bwMode="auto">
          <a:xfrm>
            <a:off x="647700" y="3541713"/>
            <a:ext cx="6307138"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l">
              <a:spcBef>
                <a:spcPct val="50000"/>
              </a:spcBef>
            </a:pPr>
            <a:endParaRPr lang="en-US" sz="3600" b="1">
              <a:solidFill>
                <a:srgbClr val="00FF00"/>
              </a:solidFill>
              <a:effectLst/>
              <a:latin typeface="Arial" charset="0"/>
            </a:endParaRPr>
          </a:p>
        </p:txBody>
      </p:sp>
      <p:sp>
        <p:nvSpPr>
          <p:cNvPr id="789522" name="Text Box 18"/>
          <p:cNvSpPr txBox="1">
            <a:spLocks noChangeArrowheads="1"/>
          </p:cNvSpPr>
          <p:nvPr/>
        </p:nvSpPr>
        <p:spPr bwMode="auto">
          <a:xfrm>
            <a:off x="3721100" y="5340350"/>
            <a:ext cx="4572000" cy="641350"/>
          </a:xfrm>
          <a:prstGeom prst="rect">
            <a:avLst/>
          </a:prstGeom>
          <a:noFill/>
          <a:ln w="12700">
            <a:noFill/>
            <a:miter lim="800000"/>
            <a:headEnd/>
            <a:tailEnd/>
          </a:ln>
          <a:effectLst>
            <a:outerShdw dist="89803" dir="2700000" algn="ctr" rotWithShape="0">
              <a:schemeClr val="bg2"/>
            </a:outerShdw>
          </a:effectLst>
        </p:spPr>
        <p:txBody>
          <a:bodyPr>
            <a:spAutoFit/>
          </a:bodyPr>
          <a:lstStyle>
            <a:lvl1pPr>
              <a:defRPr sz="2800">
                <a:solidFill>
                  <a:srgbClr val="00DFCA"/>
                </a:solidFill>
                <a:latin typeface="Comic Sans MS" charset="0"/>
                <a:ea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l">
              <a:spcBef>
                <a:spcPct val="50000"/>
              </a:spcBef>
            </a:pPr>
            <a:r>
              <a:rPr lang="en-US" sz="3600" b="1">
                <a:solidFill>
                  <a:srgbClr val="FFEA18"/>
                </a:solidFill>
                <a:effectLst/>
                <a:latin typeface="Arial" charset="0"/>
              </a:rPr>
              <a:t>• VÔ ĐIỀU KIỆN</a:t>
            </a:r>
          </a:p>
        </p:txBody>
      </p:sp>
      <p:sp>
        <p:nvSpPr>
          <p:cNvPr id="789523" name="Text Box 19"/>
          <p:cNvSpPr txBox="1">
            <a:spLocks noChangeArrowheads="1"/>
          </p:cNvSpPr>
          <p:nvPr/>
        </p:nvSpPr>
        <p:spPr bwMode="auto">
          <a:xfrm>
            <a:off x="2347913" y="4768850"/>
            <a:ext cx="4408487" cy="646113"/>
          </a:xfrm>
          <a:prstGeom prst="rect">
            <a:avLst/>
          </a:prstGeom>
          <a:noFill/>
          <a:ln w="12700">
            <a:noFill/>
            <a:miter lim="800000"/>
            <a:headEnd/>
            <a:tailEnd/>
          </a:ln>
          <a:effectLst>
            <a:outerShdw dist="89803" dir="2700000" algn="ctr" rotWithShape="0">
              <a:schemeClr val="bg2"/>
            </a:outerShdw>
          </a:effectLst>
        </p:spPr>
        <p:txBody>
          <a:bodyPr>
            <a:spAutoFit/>
          </a:bodyPr>
          <a:lstStyle>
            <a:lvl1pPr>
              <a:defRPr sz="2800">
                <a:solidFill>
                  <a:srgbClr val="00DFCA"/>
                </a:solidFill>
                <a:latin typeface="Comic Sans MS" charset="0"/>
                <a:ea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l">
              <a:spcBef>
                <a:spcPct val="50000"/>
              </a:spcBef>
            </a:pPr>
            <a:r>
              <a:rPr lang="en-US" sz="3600" b="1">
                <a:solidFill>
                  <a:srgbClr val="FFEA18"/>
                </a:solidFill>
                <a:effectLst/>
                <a:latin typeface="Arial" charset="0"/>
              </a:rPr>
              <a:t>• TRƯỜNG TỒN</a:t>
            </a:r>
          </a:p>
        </p:txBody>
      </p:sp>
      <p:sp>
        <p:nvSpPr>
          <p:cNvPr id="789524" name="Rectangle 20"/>
          <p:cNvSpPr>
            <a:spLocks noChangeArrowheads="1"/>
          </p:cNvSpPr>
          <p:nvPr/>
        </p:nvSpPr>
        <p:spPr bwMode="auto">
          <a:xfrm>
            <a:off x="1052513" y="4235450"/>
            <a:ext cx="2808287" cy="646113"/>
          </a:xfrm>
          <a:prstGeom prst="rect">
            <a:avLst/>
          </a:prstGeom>
          <a:noFill/>
          <a:ln w="12700">
            <a:noFill/>
            <a:miter lim="800000"/>
            <a:headEnd/>
            <a:tailEnd/>
          </a:ln>
          <a:effectLst>
            <a:outerShdw dist="89803" dir="2700000" algn="ctr" rotWithShape="0">
              <a:schemeClr val="bg2"/>
            </a:outerShdw>
          </a:effectLst>
        </p:spPr>
        <p:txBody>
          <a:bodyPr wrap="none">
            <a:spAutoFit/>
          </a:bodyPr>
          <a:lstStyle/>
          <a:p>
            <a:pPr algn="l"/>
            <a:r>
              <a:rPr lang="en-US" sz="3600" b="1">
                <a:solidFill>
                  <a:srgbClr val="FFEA18"/>
                </a:solidFill>
                <a:effectLst/>
                <a:latin typeface="Arial" charset="0"/>
              </a:rPr>
              <a:t>• TRẦN THẾ</a:t>
            </a:r>
          </a:p>
        </p:txBody>
      </p:sp>
      <p:sp>
        <p:nvSpPr>
          <p:cNvPr id="789526" name="Rectangle 22"/>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r>
              <a:rPr lang="en-US" sz="1000" b="1">
                <a:solidFill>
                  <a:schemeClr val="tx1"/>
                </a:solidFill>
                <a:effectLst>
                  <a:outerShdw blurRad="38100" dist="38100" dir="2700000" algn="tl">
                    <a:srgbClr val="000000"/>
                  </a:outerShdw>
                </a:effectLst>
              </a:rPr>
              <a:t>17</a:t>
            </a:r>
          </a:p>
        </p:txBody>
      </p:sp>
      <p:grpSp>
        <p:nvGrpSpPr>
          <p:cNvPr id="24585" name="Group 24"/>
          <p:cNvGrpSpPr>
            <a:grpSpLocks/>
          </p:cNvGrpSpPr>
          <p:nvPr/>
        </p:nvGrpSpPr>
        <p:grpSpPr bwMode="auto">
          <a:xfrm>
            <a:off x="8004175" y="3432175"/>
            <a:ext cx="1046163" cy="1231900"/>
            <a:chOff x="5042" y="2162"/>
            <a:chExt cx="659" cy="776"/>
          </a:xfrm>
        </p:grpSpPr>
        <p:sp>
          <p:nvSpPr>
            <p:cNvPr id="789529" name="Freeform 25"/>
            <p:cNvSpPr>
              <a:spLocks/>
            </p:cNvSpPr>
            <p:nvPr/>
          </p:nvSpPr>
          <p:spPr bwMode="auto">
            <a:xfrm>
              <a:off x="5521" y="2246"/>
              <a:ext cx="129" cy="49"/>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defRPr/>
              </a:pPr>
              <a:endParaRPr lang="en-US">
                <a:ea typeface="+mn-ea"/>
              </a:endParaRPr>
            </a:p>
          </p:txBody>
        </p:sp>
        <p:sp>
          <p:nvSpPr>
            <p:cNvPr id="789530" name="AutoShape 26"/>
            <p:cNvSpPr>
              <a:spLocks noChangeArrowheads="1"/>
            </p:cNvSpPr>
            <p:nvPr/>
          </p:nvSpPr>
          <p:spPr bwMode="auto">
            <a:xfrm>
              <a:off x="5073" y="2178"/>
              <a:ext cx="460" cy="569"/>
            </a:xfrm>
            <a:prstGeom prst="roundRect">
              <a:avLst>
                <a:gd name="adj" fmla="val 16667"/>
              </a:avLst>
            </a:prstGeom>
            <a:solidFill>
              <a:srgbClr val="E7EC26"/>
            </a:solidFill>
            <a:ln w="38100">
              <a:solidFill>
                <a:schemeClr val="bg2"/>
              </a:solidFill>
              <a:round/>
              <a:headEnd/>
              <a:tailEnd/>
            </a:ln>
            <a:effectLst/>
          </p:spPr>
          <p:txBody>
            <a:bodyPr wrap="none" anchor="ctr"/>
            <a:lstStyle/>
            <a:p>
              <a:pPr>
                <a:defRPr/>
              </a:pPr>
              <a:endParaRPr lang="en-US">
                <a:ea typeface="+mn-ea"/>
              </a:endParaRPr>
            </a:p>
          </p:txBody>
        </p:sp>
        <p:sp>
          <p:nvSpPr>
            <p:cNvPr id="789531" name="Rectangle 27"/>
            <p:cNvSpPr>
              <a:spLocks noChangeArrowheads="1"/>
            </p:cNvSpPr>
            <p:nvPr/>
          </p:nvSpPr>
          <p:spPr bwMode="auto">
            <a:xfrm>
              <a:off x="5072" y="2277"/>
              <a:ext cx="600" cy="661"/>
            </a:xfrm>
            <a:prstGeom prst="rect">
              <a:avLst/>
            </a:prstGeom>
            <a:solidFill>
              <a:srgbClr val="FFFF00"/>
            </a:solidFill>
            <a:ln w="38100">
              <a:solidFill>
                <a:srgbClr val="000000"/>
              </a:solidFill>
              <a:miter lim="800000"/>
              <a:headEnd/>
              <a:tailEnd/>
            </a:ln>
            <a:effectLst/>
          </p:spPr>
          <p:txBody>
            <a:bodyPr wrap="none" anchor="ctr"/>
            <a:lstStyle/>
            <a:p>
              <a:pPr>
                <a:defRPr/>
              </a:pPr>
              <a:endParaRPr lang="en-US">
                <a:ea typeface="+mn-ea"/>
              </a:endParaRPr>
            </a:p>
          </p:txBody>
        </p:sp>
        <p:sp>
          <p:nvSpPr>
            <p:cNvPr id="789532" name="AutoShape 28"/>
            <p:cNvSpPr>
              <a:spLocks noChangeArrowheads="1"/>
            </p:cNvSpPr>
            <p:nvPr/>
          </p:nvSpPr>
          <p:spPr bwMode="auto">
            <a:xfrm>
              <a:off x="5085" y="2194"/>
              <a:ext cx="436" cy="569"/>
            </a:xfrm>
            <a:prstGeom prst="roundRect">
              <a:avLst>
                <a:gd name="adj" fmla="val 16667"/>
              </a:avLst>
            </a:prstGeom>
            <a:solidFill>
              <a:srgbClr val="FFFF00"/>
            </a:solidFill>
            <a:ln w="38100">
              <a:noFill/>
              <a:round/>
              <a:headEnd/>
              <a:tailEnd/>
            </a:ln>
            <a:effectLst/>
          </p:spPr>
          <p:txBody>
            <a:bodyPr wrap="none" anchor="ctr"/>
            <a:lstStyle/>
            <a:p>
              <a:pPr>
                <a:defRPr/>
              </a:pPr>
              <a:endParaRPr lang="en-US">
                <a:ea typeface="+mn-ea"/>
              </a:endParaRPr>
            </a:p>
          </p:txBody>
        </p:sp>
        <p:sp>
          <p:nvSpPr>
            <p:cNvPr id="789533" name="Line 29"/>
            <p:cNvSpPr>
              <a:spLocks noChangeShapeType="1"/>
            </p:cNvSpPr>
            <p:nvPr/>
          </p:nvSpPr>
          <p:spPr bwMode="auto">
            <a:xfrm flipV="1">
              <a:off x="5111" y="2529"/>
              <a:ext cx="528" cy="1"/>
            </a:xfrm>
            <a:prstGeom prst="line">
              <a:avLst/>
            </a:prstGeom>
            <a:noFill/>
            <a:ln w="12700">
              <a:solidFill>
                <a:srgbClr val="000000"/>
              </a:solidFill>
              <a:round/>
              <a:headEnd/>
              <a:tailEnd/>
            </a:ln>
            <a:effectLst/>
          </p:spPr>
          <p:txBody>
            <a:bodyPr wrap="none" anchor="ctr"/>
            <a:lstStyle/>
            <a:p>
              <a:pPr>
                <a:defRPr/>
              </a:pPr>
              <a:endParaRPr lang="en-US">
                <a:ea typeface="+mn-ea"/>
              </a:endParaRPr>
            </a:p>
          </p:txBody>
        </p:sp>
        <p:sp>
          <p:nvSpPr>
            <p:cNvPr id="789534" name="Line 30"/>
            <p:cNvSpPr>
              <a:spLocks noChangeShapeType="1"/>
            </p:cNvSpPr>
            <p:nvPr/>
          </p:nvSpPr>
          <p:spPr bwMode="auto">
            <a:xfrm flipV="1">
              <a:off x="5111" y="2657"/>
              <a:ext cx="533" cy="1"/>
            </a:xfrm>
            <a:prstGeom prst="line">
              <a:avLst/>
            </a:prstGeom>
            <a:noFill/>
            <a:ln w="12700">
              <a:solidFill>
                <a:srgbClr val="000000"/>
              </a:solidFill>
              <a:round/>
              <a:headEnd/>
              <a:tailEnd/>
            </a:ln>
            <a:effectLst/>
          </p:spPr>
          <p:txBody>
            <a:bodyPr wrap="none" anchor="ctr"/>
            <a:lstStyle/>
            <a:p>
              <a:pPr>
                <a:defRPr/>
              </a:pPr>
              <a:endParaRPr lang="en-US">
                <a:ea typeface="+mn-ea"/>
              </a:endParaRPr>
            </a:p>
          </p:txBody>
        </p:sp>
        <p:sp>
          <p:nvSpPr>
            <p:cNvPr id="789535" name="Rectangle 31"/>
            <p:cNvSpPr>
              <a:spLocks noChangeArrowheads="1"/>
            </p:cNvSpPr>
            <p:nvPr/>
          </p:nvSpPr>
          <p:spPr bwMode="auto">
            <a:xfrm>
              <a:off x="5315" y="2558"/>
              <a:ext cx="208" cy="72"/>
            </a:xfrm>
            <a:prstGeom prst="rect">
              <a:avLst/>
            </a:prstGeom>
            <a:solidFill>
              <a:srgbClr val="FFFF00"/>
            </a:solidFill>
            <a:ln w="12700">
              <a:noFill/>
              <a:miter lim="800000"/>
              <a:headEnd/>
              <a:tailEnd/>
            </a:ln>
            <a:effectLst/>
          </p:spPr>
          <p:txBody>
            <a:bodyPr wrap="none" anchor="ctr"/>
            <a:lstStyle/>
            <a:p>
              <a:pPr>
                <a:defRPr/>
              </a:pPr>
              <a:endParaRPr lang="en-US">
                <a:ea typeface="+mn-ea"/>
              </a:endParaRPr>
            </a:p>
          </p:txBody>
        </p:sp>
        <p:sp>
          <p:nvSpPr>
            <p:cNvPr id="24606" name="Rectangle 32"/>
            <p:cNvSpPr>
              <a:spLocks noChangeArrowheads="1"/>
            </p:cNvSpPr>
            <p:nvPr/>
          </p:nvSpPr>
          <p:spPr bwMode="auto">
            <a:xfrm>
              <a:off x="5157" y="2414"/>
              <a:ext cx="446" cy="1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l"/>
              <a:r>
                <a:rPr lang="en-US" sz="1000" b="1">
                  <a:solidFill>
                    <a:srgbClr val="000000"/>
                  </a:solidFill>
                  <a:effectLst/>
                  <a:latin typeface="Helvetica" charset="0"/>
                </a:rPr>
                <a:t>Đ – H - P</a:t>
              </a:r>
            </a:p>
          </p:txBody>
        </p:sp>
        <p:sp>
          <p:nvSpPr>
            <p:cNvPr id="24607" name="Rectangle 33"/>
            <p:cNvSpPr>
              <a:spLocks noChangeArrowheads="1"/>
            </p:cNvSpPr>
            <p:nvPr/>
          </p:nvSpPr>
          <p:spPr bwMode="auto">
            <a:xfrm>
              <a:off x="5150" y="2302"/>
              <a:ext cx="551"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l"/>
              <a:r>
                <a:rPr lang="en-US" sz="900" b="1">
                  <a:solidFill>
                    <a:srgbClr val="000000"/>
                  </a:solidFill>
                  <a:effectLst/>
                  <a:latin typeface="Helvetica" charset="0"/>
                </a:rPr>
                <a:t>SỰ KÊU GỌI</a:t>
              </a:r>
            </a:p>
          </p:txBody>
        </p:sp>
        <p:sp>
          <p:nvSpPr>
            <p:cNvPr id="24608" name="Rectangle 34"/>
            <p:cNvSpPr>
              <a:spLocks noChangeArrowheads="1"/>
            </p:cNvSpPr>
            <p:nvPr/>
          </p:nvSpPr>
          <p:spPr bwMode="auto">
            <a:xfrm>
              <a:off x="5042" y="2162"/>
              <a:ext cx="535"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l"/>
              <a:r>
                <a:rPr lang="en-US" sz="900" b="1">
                  <a:solidFill>
                    <a:srgbClr val="000000"/>
                  </a:solidFill>
                  <a:effectLst/>
                  <a:latin typeface="Chicago" charset="0"/>
                </a:rPr>
                <a:t>ÁP-RA-HAM</a:t>
              </a:r>
            </a:p>
          </p:txBody>
        </p:sp>
        <p:sp>
          <p:nvSpPr>
            <p:cNvPr id="789539" name="Line 35"/>
            <p:cNvSpPr>
              <a:spLocks noChangeShapeType="1"/>
            </p:cNvSpPr>
            <p:nvPr/>
          </p:nvSpPr>
          <p:spPr bwMode="auto">
            <a:xfrm flipV="1">
              <a:off x="5107" y="2409"/>
              <a:ext cx="523" cy="1"/>
            </a:xfrm>
            <a:prstGeom prst="line">
              <a:avLst/>
            </a:prstGeom>
            <a:noFill/>
            <a:ln w="12700">
              <a:solidFill>
                <a:srgbClr val="000000"/>
              </a:solidFill>
              <a:round/>
              <a:headEnd/>
              <a:tailEnd/>
            </a:ln>
            <a:effectLst/>
          </p:spPr>
          <p:txBody>
            <a:bodyPr wrap="none" anchor="ctr"/>
            <a:lstStyle/>
            <a:p>
              <a:pPr>
                <a:defRPr/>
              </a:pPr>
              <a:endParaRPr lang="en-US">
                <a:ea typeface="+mn-ea"/>
              </a:endParaRPr>
            </a:p>
          </p:txBody>
        </p:sp>
        <p:sp>
          <p:nvSpPr>
            <p:cNvPr id="789540" name="Line 36"/>
            <p:cNvSpPr>
              <a:spLocks noChangeShapeType="1"/>
            </p:cNvSpPr>
            <p:nvPr/>
          </p:nvSpPr>
          <p:spPr bwMode="auto">
            <a:xfrm flipV="1">
              <a:off x="5107" y="2772"/>
              <a:ext cx="533" cy="2"/>
            </a:xfrm>
            <a:prstGeom prst="line">
              <a:avLst/>
            </a:prstGeom>
            <a:noFill/>
            <a:ln w="12700">
              <a:solidFill>
                <a:srgbClr val="000000"/>
              </a:solidFill>
              <a:round/>
              <a:headEnd/>
              <a:tailEnd/>
            </a:ln>
            <a:effectLst/>
          </p:spPr>
          <p:txBody>
            <a:bodyPr wrap="none" anchor="ctr"/>
            <a:lstStyle/>
            <a:p>
              <a:pPr>
                <a:defRPr/>
              </a:pPr>
              <a:endParaRPr lang="en-US">
                <a:ea typeface="+mn-ea"/>
              </a:endParaRPr>
            </a:p>
          </p:txBody>
        </p:sp>
        <p:sp>
          <p:nvSpPr>
            <p:cNvPr id="789541" name="Line 37"/>
            <p:cNvSpPr>
              <a:spLocks noChangeShapeType="1"/>
            </p:cNvSpPr>
            <p:nvPr/>
          </p:nvSpPr>
          <p:spPr bwMode="auto">
            <a:xfrm flipV="1">
              <a:off x="5107" y="2896"/>
              <a:ext cx="528" cy="2"/>
            </a:xfrm>
            <a:prstGeom prst="line">
              <a:avLst/>
            </a:prstGeom>
            <a:noFill/>
            <a:ln w="12700">
              <a:solidFill>
                <a:srgbClr val="000000"/>
              </a:solidFill>
              <a:round/>
              <a:headEnd/>
              <a:tailEnd/>
            </a:ln>
            <a:effectLst/>
          </p:spPr>
          <p:txBody>
            <a:bodyPr wrap="none" anchor="ctr"/>
            <a:lstStyle/>
            <a:p>
              <a:pPr>
                <a:defRPr/>
              </a:pPr>
              <a:endParaRPr lang="en-US">
                <a:ea typeface="+mn-ea"/>
              </a:endParaRPr>
            </a:p>
          </p:txBody>
        </p:sp>
      </p:grpSp>
      <p:sp>
        <p:nvSpPr>
          <p:cNvPr id="35" name="Rectangle 3"/>
          <p:cNvSpPr>
            <a:spLocks noChangeArrowheads="1"/>
          </p:cNvSpPr>
          <p:nvPr/>
        </p:nvSpPr>
        <p:spPr bwMode="auto">
          <a:xfrm>
            <a:off x="852488" y="612775"/>
            <a:ext cx="7505700" cy="766763"/>
          </a:xfrm>
          <a:prstGeom prst="rect">
            <a:avLst/>
          </a:prstGeom>
          <a:noFill/>
          <a:ln w="12700">
            <a:noFill/>
            <a:miter lim="800000"/>
            <a:headEnd/>
            <a:tailEnd/>
          </a:ln>
          <a:effectLst>
            <a:outerShdw dist="85194" dir="3806097" algn="ctr" rotWithShape="0">
              <a:schemeClr val="bg2"/>
            </a:outerShdw>
          </a:effectLst>
        </p:spPr>
        <p:txBody>
          <a:bodyPr lIns="90487" tIns="44450" rIns="90487" bIns="44450">
            <a:spAutoFit/>
          </a:bodyPr>
          <a:lstStyle/>
          <a:p>
            <a:r>
              <a:rPr lang="en-US" sz="4400" b="1">
                <a:solidFill>
                  <a:srgbClr val="FAFD00"/>
                </a:solidFill>
                <a:effectLst/>
                <a:latin typeface="Arial" charset="0"/>
              </a:rPr>
              <a:t>Giao Ước Áp-ra-ham</a:t>
            </a:r>
            <a:endParaRPr lang="en-US" sz="3600">
              <a:solidFill>
                <a:srgbClr val="00FF00"/>
              </a:solidFill>
              <a:effectLst/>
              <a:latin typeface="Arial" charset="0"/>
            </a:endParaRPr>
          </a:p>
        </p:txBody>
      </p:sp>
      <p:sp>
        <p:nvSpPr>
          <p:cNvPr id="36" name="Rectangle 6"/>
          <p:cNvSpPr>
            <a:spLocks noChangeArrowheads="1"/>
          </p:cNvSpPr>
          <p:nvPr/>
        </p:nvSpPr>
        <p:spPr bwMode="auto">
          <a:xfrm>
            <a:off x="1019175" y="3354388"/>
            <a:ext cx="7086600" cy="2841625"/>
          </a:xfrm>
          <a:prstGeom prst="rect">
            <a:avLst/>
          </a:prstGeom>
          <a:noFill/>
          <a:ln w="76200">
            <a:solidFill>
              <a:srgbClr val="FAFD00"/>
            </a:solidFill>
            <a:miter lim="800000"/>
            <a:headEnd/>
            <a:tailEnd/>
          </a:ln>
          <a:effectLst>
            <a:outerShdw dist="107763" dir="2700000" algn="ctr" rotWithShape="0">
              <a:schemeClr val="bg2"/>
            </a:outerShdw>
          </a:effectLst>
        </p:spPr>
        <p:txBody>
          <a:bodyPr wrap="none" anchor="ctr"/>
          <a:lstStyle/>
          <a:p>
            <a:pPr>
              <a:defRPr/>
            </a:pPr>
            <a:endParaRPr lang="en-US">
              <a:ea typeface="+mn-ea"/>
            </a:endParaRPr>
          </a:p>
        </p:txBody>
      </p:sp>
      <p:sp>
        <p:nvSpPr>
          <p:cNvPr id="37" name="Text Box 10"/>
          <p:cNvSpPr txBox="1">
            <a:spLocks noChangeArrowheads="1"/>
          </p:cNvSpPr>
          <p:nvPr/>
        </p:nvSpPr>
        <p:spPr bwMode="auto">
          <a:xfrm>
            <a:off x="5305425" y="3794125"/>
            <a:ext cx="2752725" cy="523875"/>
          </a:xfrm>
          <a:prstGeom prst="rect">
            <a:avLst/>
          </a:prstGeom>
          <a:noFill/>
          <a:ln w="12700">
            <a:noFill/>
            <a:miter lim="800000"/>
            <a:headEnd/>
            <a:tailEnd/>
          </a:ln>
          <a:effectLst>
            <a:outerShdw dist="107763" dir="2700000" algn="ctr" rotWithShape="0">
              <a:schemeClr val="bg2"/>
            </a:outerShdw>
          </a:effectLst>
        </p:spPr>
        <p:txBody>
          <a:bodyPr>
            <a:spAutoFit/>
          </a:bodyPr>
          <a:lstStyle>
            <a:lvl1pPr>
              <a:defRPr sz="2800">
                <a:solidFill>
                  <a:srgbClr val="00DFCA"/>
                </a:solidFill>
                <a:latin typeface="Comic Sans MS" charset="0"/>
                <a:ea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b="1">
                <a:solidFill>
                  <a:srgbClr val="00FF00"/>
                </a:solidFill>
                <a:effectLst/>
                <a:latin typeface="Arial" charset="0"/>
              </a:rPr>
              <a:t>PHƯỚC LÀNH</a:t>
            </a:r>
          </a:p>
        </p:txBody>
      </p:sp>
      <p:sp>
        <p:nvSpPr>
          <p:cNvPr id="38" name="Text Box 11"/>
          <p:cNvSpPr txBox="1">
            <a:spLocks noChangeArrowheads="1"/>
          </p:cNvSpPr>
          <p:nvPr/>
        </p:nvSpPr>
        <p:spPr bwMode="auto">
          <a:xfrm>
            <a:off x="2962275" y="3806825"/>
            <a:ext cx="2335213" cy="523875"/>
          </a:xfrm>
          <a:prstGeom prst="rect">
            <a:avLst/>
          </a:prstGeom>
          <a:noFill/>
          <a:ln w="12700">
            <a:noFill/>
            <a:miter lim="800000"/>
            <a:headEnd/>
            <a:tailEnd/>
          </a:ln>
          <a:effectLst>
            <a:outerShdw dist="107763" dir="2700000" algn="ctr" rotWithShape="0">
              <a:schemeClr val="bg2"/>
            </a:outerShdw>
          </a:effectLst>
        </p:spPr>
        <p:txBody>
          <a:bodyPr>
            <a:spAutoFit/>
          </a:bodyPr>
          <a:lstStyle>
            <a:lvl1pPr>
              <a:defRPr sz="2800">
                <a:solidFill>
                  <a:srgbClr val="00DFCA"/>
                </a:solidFill>
                <a:latin typeface="Comic Sans MS" charset="0"/>
                <a:ea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b="1">
                <a:solidFill>
                  <a:srgbClr val="00FF00"/>
                </a:solidFill>
                <a:effectLst/>
                <a:latin typeface="Arial" charset="0"/>
              </a:rPr>
              <a:t>HẠT GIỐNG</a:t>
            </a:r>
          </a:p>
        </p:txBody>
      </p:sp>
      <p:sp>
        <p:nvSpPr>
          <p:cNvPr id="39" name="Text Box 12"/>
          <p:cNvSpPr txBox="1">
            <a:spLocks noChangeArrowheads="1"/>
          </p:cNvSpPr>
          <p:nvPr/>
        </p:nvSpPr>
        <p:spPr bwMode="auto">
          <a:xfrm>
            <a:off x="1279525" y="3810000"/>
            <a:ext cx="1609725" cy="522288"/>
          </a:xfrm>
          <a:prstGeom prst="rect">
            <a:avLst/>
          </a:prstGeom>
          <a:noFill/>
          <a:ln w="12700">
            <a:noFill/>
            <a:miter lim="800000"/>
            <a:headEnd/>
            <a:tailEnd/>
          </a:ln>
          <a:effectLst>
            <a:outerShdw dist="107763" dir="2700000" algn="ctr" rotWithShape="0">
              <a:schemeClr val="bg2"/>
            </a:outerShdw>
          </a:effectLst>
        </p:spPr>
        <p:txBody>
          <a:bodyPr>
            <a:spAutoFit/>
          </a:bodyPr>
          <a:lstStyle>
            <a:lvl1pPr>
              <a:defRPr sz="2800">
                <a:solidFill>
                  <a:srgbClr val="00DFCA"/>
                </a:solidFill>
                <a:latin typeface="Comic Sans MS" charset="0"/>
                <a:ea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b="1">
                <a:solidFill>
                  <a:srgbClr val="00FF00"/>
                </a:solidFill>
                <a:effectLst/>
                <a:latin typeface="Arial" charset="0"/>
              </a:rPr>
              <a:t>ĐẤT</a:t>
            </a:r>
          </a:p>
        </p:txBody>
      </p:sp>
      <p:sp>
        <p:nvSpPr>
          <p:cNvPr id="40" name="Text Box 16"/>
          <p:cNvSpPr txBox="1">
            <a:spLocks noChangeArrowheads="1"/>
          </p:cNvSpPr>
          <p:nvPr/>
        </p:nvSpPr>
        <p:spPr bwMode="auto">
          <a:xfrm>
            <a:off x="2555875" y="1878013"/>
            <a:ext cx="4062413" cy="579437"/>
          </a:xfrm>
          <a:prstGeom prst="rect">
            <a:avLst/>
          </a:prstGeom>
          <a:noFill/>
          <a:ln w="12700">
            <a:noFill/>
            <a:miter lim="800000"/>
            <a:headEnd/>
            <a:tailEnd/>
          </a:ln>
          <a:effectLst>
            <a:outerShdw dist="81320" dir="2319588" algn="ctr" rotWithShape="0">
              <a:schemeClr val="bg2"/>
            </a:outerShdw>
          </a:effectLst>
        </p:spPr>
        <p:txBody>
          <a:bodyPr>
            <a:spAutoFit/>
          </a:bodyPr>
          <a:lstStyle>
            <a:lvl1pPr>
              <a:defRPr sz="2800">
                <a:solidFill>
                  <a:srgbClr val="00DFCA"/>
                </a:solidFill>
                <a:latin typeface="Comic Sans MS" charset="0"/>
                <a:ea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3200" b="1" i="1">
                <a:solidFill>
                  <a:srgbClr val="00FF00"/>
                </a:solidFill>
                <a:effectLst/>
                <a:latin typeface="Arial" charset="0"/>
              </a:rPr>
              <a:t>Sáng Thế Ký 12: 1-3</a:t>
            </a:r>
          </a:p>
        </p:txBody>
      </p:sp>
      <p:sp>
        <p:nvSpPr>
          <p:cNvPr id="41" name="Rectangle 17"/>
          <p:cNvSpPr>
            <a:spLocks noChangeArrowheads="1"/>
          </p:cNvSpPr>
          <p:nvPr/>
        </p:nvSpPr>
        <p:spPr bwMode="auto">
          <a:xfrm>
            <a:off x="3044825" y="1323975"/>
            <a:ext cx="3219450" cy="582613"/>
          </a:xfrm>
          <a:prstGeom prst="rect">
            <a:avLst/>
          </a:prstGeom>
          <a:noFill/>
          <a:ln w="12700">
            <a:noFill/>
            <a:miter lim="800000"/>
            <a:headEnd/>
            <a:tailEnd/>
          </a:ln>
          <a:effectLst>
            <a:outerShdw dist="85194" dir="3806097" algn="ctr" rotWithShape="0">
              <a:schemeClr val="bg2"/>
            </a:outerShdw>
          </a:effectLst>
        </p:spPr>
        <p:txBody>
          <a:bodyPr lIns="90487" tIns="44450" rIns="90487" bIns="44450">
            <a:spAutoFit/>
          </a:bodyPr>
          <a:lstStyle/>
          <a:p>
            <a:r>
              <a:rPr lang="en-US" sz="3200" b="1">
                <a:solidFill>
                  <a:srgbClr val="FAFD00"/>
                </a:solidFill>
                <a:effectLst/>
                <a:latin typeface="Arial" charset="0"/>
              </a:rPr>
              <a:t>(</a:t>
            </a:r>
            <a:r>
              <a:rPr lang="ja-JP" altLang="en-US" sz="3200" b="1">
                <a:solidFill>
                  <a:srgbClr val="FAFD00"/>
                </a:solidFill>
                <a:effectLst/>
                <a:latin typeface="Arial" charset="0"/>
              </a:rPr>
              <a:t>“</a:t>
            </a:r>
            <a:r>
              <a:rPr lang="en-US" sz="3200" b="1">
                <a:solidFill>
                  <a:srgbClr val="FAFD00"/>
                </a:solidFill>
                <a:effectLst/>
                <a:latin typeface="Arial" charset="0"/>
              </a:rPr>
              <a:t>Sự Kêu Gọi</a:t>
            </a:r>
            <a:r>
              <a:rPr lang="ja-JP" altLang="en-US" sz="3200" b="1">
                <a:solidFill>
                  <a:srgbClr val="FAFD00"/>
                </a:solidFill>
                <a:effectLst/>
                <a:latin typeface="Arial" charset="0"/>
              </a:rPr>
              <a:t>”</a:t>
            </a:r>
            <a:r>
              <a:rPr lang="en-US" sz="3200" b="1">
                <a:solidFill>
                  <a:srgbClr val="FAFD00"/>
                </a:solidFill>
                <a:effectLst/>
                <a:latin typeface="Arial" charset="0"/>
              </a:rPr>
              <a:t>)</a:t>
            </a:r>
            <a:endParaRPr lang="en-US" sz="2400">
              <a:solidFill>
                <a:srgbClr val="00FF00"/>
              </a:solidFill>
              <a:effectLst/>
              <a:latin typeface="Arial" charset="0"/>
            </a:endParaRPr>
          </a:p>
        </p:txBody>
      </p:sp>
      <p:sp>
        <p:nvSpPr>
          <p:cNvPr id="42" name="Line 18"/>
          <p:cNvSpPr>
            <a:spLocks noChangeShapeType="1"/>
          </p:cNvSpPr>
          <p:nvPr/>
        </p:nvSpPr>
        <p:spPr bwMode="auto">
          <a:xfrm flipH="1">
            <a:off x="2300288" y="2468563"/>
            <a:ext cx="2238375" cy="1203325"/>
          </a:xfrm>
          <a:prstGeom prst="line">
            <a:avLst/>
          </a:prstGeom>
          <a:noFill/>
          <a:ln w="57150">
            <a:solidFill>
              <a:schemeClr val="tx1"/>
            </a:solidFill>
            <a:round/>
            <a:headEnd/>
            <a:tailEnd type="triangle" w="med" len="med"/>
          </a:ln>
          <a:effectLst>
            <a:outerShdw dist="89803" dir="2700000" algn="ctr" rotWithShape="0">
              <a:schemeClr val="bg2"/>
            </a:outerShdw>
          </a:effectLst>
        </p:spPr>
        <p:txBody>
          <a:bodyPr wrap="none" anchor="ctr"/>
          <a:lstStyle/>
          <a:p>
            <a:pPr>
              <a:defRPr/>
            </a:pPr>
            <a:endParaRPr lang="en-US">
              <a:ea typeface="+mn-ea"/>
            </a:endParaRPr>
          </a:p>
        </p:txBody>
      </p:sp>
      <p:sp>
        <p:nvSpPr>
          <p:cNvPr id="43" name="Line 19"/>
          <p:cNvSpPr>
            <a:spLocks noChangeShapeType="1"/>
          </p:cNvSpPr>
          <p:nvPr/>
        </p:nvSpPr>
        <p:spPr bwMode="auto">
          <a:xfrm flipH="1">
            <a:off x="4538663" y="2451100"/>
            <a:ext cx="0" cy="1246188"/>
          </a:xfrm>
          <a:prstGeom prst="line">
            <a:avLst/>
          </a:prstGeom>
          <a:noFill/>
          <a:ln w="57150">
            <a:solidFill>
              <a:schemeClr val="tx1"/>
            </a:solidFill>
            <a:round/>
            <a:headEnd/>
            <a:tailEnd type="triangle" w="med" len="med"/>
          </a:ln>
          <a:effectLst>
            <a:outerShdw dist="89803" dir="2700000" algn="ctr" rotWithShape="0">
              <a:schemeClr val="bg2"/>
            </a:outerShdw>
          </a:effectLst>
        </p:spPr>
        <p:txBody>
          <a:bodyPr wrap="none" anchor="ctr"/>
          <a:lstStyle/>
          <a:p>
            <a:pPr>
              <a:defRPr/>
            </a:pPr>
            <a:endParaRPr lang="en-US">
              <a:ea typeface="+mn-ea"/>
            </a:endParaRPr>
          </a:p>
        </p:txBody>
      </p:sp>
      <p:sp>
        <p:nvSpPr>
          <p:cNvPr id="44" name="Line 20"/>
          <p:cNvSpPr>
            <a:spLocks noChangeShapeType="1"/>
          </p:cNvSpPr>
          <p:nvPr/>
        </p:nvSpPr>
        <p:spPr bwMode="auto">
          <a:xfrm>
            <a:off x="4524375" y="2465388"/>
            <a:ext cx="2163763" cy="1206500"/>
          </a:xfrm>
          <a:prstGeom prst="line">
            <a:avLst/>
          </a:prstGeom>
          <a:noFill/>
          <a:ln w="57150">
            <a:solidFill>
              <a:schemeClr val="tx1"/>
            </a:solidFill>
            <a:round/>
            <a:headEnd/>
            <a:tailEnd type="triangle" w="med" len="med"/>
          </a:ln>
          <a:effectLst>
            <a:outerShdw dist="89803" dir="2700000" algn="ctr" rotWithShape="0">
              <a:schemeClr val="bg2"/>
            </a:outerShdw>
          </a:effectLst>
        </p:spPr>
        <p:txBody>
          <a:bodyPr wrap="none" anchor="ctr"/>
          <a:lstStyle/>
          <a:p>
            <a:pPr>
              <a:defRPr/>
            </a:pPr>
            <a:endParaRPr lang="en-US">
              <a:ea typeface="+mn-ea"/>
            </a:endParaRPr>
          </a:p>
        </p:txBody>
      </p:sp>
      <p:sp>
        <p:nvSpPr>
          <p:cNvPr id="789542" name="Text Box 38"/>
          <p:cNvSpPr txBox="1">
            <a:spLocks noChangeArrowheads="1"/>
          </p:cNvSpPr>
          <p:nvPr/>
        </p:nvSpPr>
        <p:spPr bwMode="auto">
          <a:xfrm>
            <a:off x="1933575" y="2490788"/>
            <a:ext cx="5995988" cy="641350"/>
          </a:xfrm>
          <a:prstGeom prst="rect">
            <a:avLst/>
          </a:prstGeom>
          <a:noFill/>
          <a:ln w="12700">
            <a:noFill/>
            <a:miter lim="800000"/>
            <a:headEnd/>
            <a:tailEnd/>
          </a:ln>
          <a:effectLst>
            <a:outerShdw dist="89803" dir="2700000" algn="ctr" rotWithShape="0">
              <a:schemeClr val="bg2"/>
            </a:outerShdw>
          </a:effectLst>
        </p:spPr>
        <p:txBody>
          <a:bodyPr>
            <a:spAutoFit/>
          </a:bodyPr>
          <a:lstStyle>
            <a:lvl1pPr>
              <a:defRPr sz="2800">
                <a:solidFill>
                  <a:srgbClr val="00DFCA"/>
                </a:solidFill>
                <a:latin typeface="Comic Sans MS" charset="0"/>
                <a:ea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l">
              <a:spcBef>
                <a:spcPct val="50000"/>
              </a:spcBef>
            </a:pPr>
            <a:r>
              <a:rPr lang="en-US" sz="3600" b="1">
                <a:solidFill>
                  <a:srgbClr val="FF8F1E"/>
                </a:solidFill>
                <a:effectLst/>
                <a:latin typeface="Arial" charset="0"/>
              </a:rPr>
              <a:t>3 Đặc điểm quan trọng!</a:t>
            </a:r>
          </a:p>
        </p:txBody>
      </p:sp>
      <p:sp>
        <p:nvSpPr>
          <p:cNvPr id="45" name="Text Box 9"/>
          <p:cNvSpPr txBox="1">
            <a:spLocks noChangeArrowheads="1"/>
          </p:cNvSpPr>
          <p:nvPr/>
        </p:nvSpPr>
        <p:spPr bwMode="auto">
          <a:xfrm>
            <a:off x="6977063" y="6284913"/>
            <a:ext cx="2087562" cy="260350"/>
          </a:xfrm>
          <a:prstGeom prst="rect">
            <a:avLst/>
          </a:prstGeom>
          <a:noFill/>
          <a:ln w="12700">
            <a:noFill/>
            <a:miter lim="800000"/>
            <a:headEnd/>
            <a:tailEnd/>
          </a:ln>
        </p:spPr>
        <p:txBody>
          <a:bodyPr wrap="none" anchor="ctr">
            <a:spAutoFit/>
          </a:bodyPr>
          <a:lstStyle>
            <a:lvl1pPr>
              <a:defRPr sz="2800">
                <a:solidFill>
                  <a:srgbClr val="00DFCA"/>
                </a:solidFill>
                <a:latin typeface="Comic Sans MS" charset="0"/>
                <a:ea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1100" b="1">
                <a:solidFill>
                  <a:schemeClr val="tx1"/>
                </a:solidFill>
                <a:effectLst>
                  <a:outerShdw blurRad="38100" dist="38100" dir="2700000" algn="tl">
                    <a:srgbClr val="000000"/>
                  </a:outerShdw>
                </a:effectLst>
                <a:latin typeface="Arial" charset="0"/>
                <a:cs typeface="Arial" charset="0"/>
              </a:rPr>
              <a:t>Sổ Tay Hướng Dẫn, tr. 19-24</a:t>
            </a:r>
          </a:p>
        </p:txBody>
      </p:sp>
      <p:sp>
        <p:nvSpPr>
          <p:cNvPr id="24598" name="Text Box 15"/>
          <p:cNvSpPr txBox="1">
            <a:spLocks noChangeArrowheads="1"/>
          </p:cNvSpPr>
          <p:nvPr/>
        </p:nvSpPr>
        <p:spPr bwMode="auto">
          <a:xfrm>
            <a:off x="8651875" y="6450013"/>
            <a:ext cx="325438"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1800" b="1">
                <a:solidFill>
                  <a:schemeClr val="tx1"/>
                </a:solidFill>
                <a:effectLst/>
              </a:rPr>
              <a:t>3</a:t>
            </a:r>
            <a:endParaRPr lang="en-US" sz="1800">
              <a:solidFill>
                <a:srgbClr val="FFA27C"/>
              </a:solidFill>
              <a:effectLst/>
              <a:latin typeface="B VAG Rounded Bold" charset="0"/>
            </a:endParaRP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89542"/>
                                        </p:tgtEl>
                                        <p:attrNameLst>
                                          <p:attrName>style.visibility</p:attrName>
                                        </p:attrNameLst>
                                      </p:cBhvr>
                                      <p:to>
                                        <p:strVal val="visible"/>
                                      </p:to>
                                    </p:set>
                                    <p:animEffect transition="in" filter="wipe(left)">
                                      <p:cBhvr>
                                        <p:cTn id="7" dur="500"/>
                                        <p:tgtEl>
                                          <p:spTgt spid="78954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789524">
                                            <p:txEl>
                                              <p:pRg st="0" end="0"/>
                                            </p:txEl>
                                          </p:spTgt>
                                        </p:tgtEl>
                                        <p:attrNameLst>
                                          <p:attrName>style.visibility</p:attrName>
                                        </p:attrNameLst>
                                      </p:cBhvr>
                                      <p:to>
                                        <p:strVal val="visible"/>
                                      </p:to>
                                    </p:set>
                                    <p:animEffect transition="in" filter="box(out)">
                                      <p:cBhvr>
                                        <p:cTn id="12" dur="500"/>
                                        <p:tgtEl>
                                          <p:spTgt spid="789524">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789523">
                                            <p:txEl>
                                              <p:pRg st="0" end="0"/>
                                            </p:txEl>
                                          </p:spTgt>
                                        </p:tgtEl>
                                        <p:attrNameLst>
                                          <p:attrName>style.visibility</p:attrName>
                                        </p:attrNameLst>
                                      </p:cBhvr>
                                      <p:to>
                                        <p:strVal val="visible"/>
                                      </p:to>
                                    </p:set>
                                    <p:animEffect transition="in" filter="box(out)">
                                      <p:cBhvr>
                                        <p:cTn id="17" dur="500"/>
                                        <p:tgtEl>
                                          <p:spTgt spid="789523">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32" fill="hold" grpId="0" nodeType="clickEffect">
                                  <p:stCondLst>
                                    <p:cond delay="0"/>
                                  </p:stCondLst>
                                  <p:childTnLst>
                                    <p:set>
                                      <p:cBhvr>
                                        <p:cTn id="21" dur="1" fill="hold">
                                          <p:stCondLst>
                                            <p:cond delay="0"/>
                                          </p:stCondLst>
                                        </p:cTn>
                                        <p:tgtEl>
                                          <p:spTgt spid="789522">
                                            <p:txEl>
                                              <p:pRg st="0" end="0"/>
                                            </p:txEl>
                                          </p:spTgt>
                                        </p:tgtEl>
                                        <p:attrNameLst>
                                          <p:attrName>style.visibility</p:attrName>
                                        </p:attrNameLst>
                                      </p:cBhvr>
                                      <p:to>
                                        <p:strVal val="visible"/>
                                      </p:to>
                                    </p:set>
                                    <p:animEffect transition="in" filter="box(out)">
                                      <p:cBhvr>
                                        <p:cTn id="22" dur="500"/>
                                        <p:tgtEl>
                                          <p:spTgt spid="789522">
                                            <p:txEl>
                                              <p:pRg st="0" end="0"/>
                                            </p:txEl>
                                          </p:spTgt>
                                        </p:tgtEl>
                                      </p:cBhvr>
                                    </p:animEffect>
                                  </p:childTnLst>
                                </p:cTn>
                              </p:par>
                            </p:childTnLst>
                          </p:cTn>
                        </p:par>
                        <p:par>
                          <p:cTn id="23" fill="hold" nodeType="afterGroup">
                            <p:stCondLst>
                              <p:cond delay="500"/>
                            </p:stCondLst>
                            <p:childTnLst>
                              <p:par>
                                <p:cTn id="24" presetID="22" presetClass="entr" presetSubtype="8" fill="hold" grpId="0" nodeType="after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wipe(left)">
                                      <p:cBhvr>
                                        <p:cTn id="26" dur="500"/>
                                        <p:tgtEl>
                                          <p:spTgt spid="36"/>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1" fill="hold" nodeType="clickEffect">
                                  <p:stCondLst>
                                    <p:cond delay="0"/>
                                  </p:stCondLst>
                                  <p:childTnLst>
                                    <p:set>
                                      <p:cBhvr>
                                        <p:cTn id="30" dur="1" fill="hold">
                                          <p:stCondLst>
                                            <p:cond delay="0"/>
                                          </p:stCondLst>
                                        </p:cTn>
                                        <p:tgtEl>
                                          <p:spTgt spid="42"/>
                                        </p:tgtEl>
                                        <p:attrNameLst>
                                          <p:attrName>style.visibility</p:attrName>
                                        </p:attrNameLst>
                                      </p:cBhvr>
                                      <p:to>
                                        <p:strVal val="visible"/>
                                      </p:to>
                                    </p:set>
                                    <p:animEffect transition="in" filter="wipe(up)">
                                      <p:cBhvr>
                                        <p:cTn id="31" dur="500"/>
                                        <p:tgtEl>
                                          <p:spTgt spid="42"/>
                                        </p:tgtEl>
                                      </p:cBhvr>
                                    </p:animEffect>
                                  </p:childTnLst>
                                </p:cTn>
                              </p:par>
                            </p:childTnLst>
                          </p:cTn>
                        </p:par>
                        <p:par>
                          <p:cTn id="32" fill="hold" nodeType="afterGroup">
                            <p:stCondLst>
                              <p:cond delay="500"/>
                            </p:stCondLst>
                            <p:childTnLst>
                              <p:par>
                                <p:cTn id="33" presetID="10" presetClass="entr" presetSubtype="0" fill="hold" grpId="0" nodeType="afterEffect">
                                  <p:stCondLst>
                                    <p:cond delay="0"/>
                                  </p:stCondLst>
                                  <p:childTnLst>
                                    <p:set>
                                      <p:cBhvr>
                                        <p:cTn id="34" dur="1" fill="hold">
                                          <p:stCondLst>
                                            <p:cond delay="0"/>
                                          </p:stCondLst>
                                        </p:cTn>
                                        <p:tgtEl>
                                          <p:spTgt spid="39"/>
                                        </p:tgtEl>
                                        <p:attrNameLst>
                                          <p:attrName>style.visibility</p:attrName>
                                        </p:attrNameLst>
                                      </p:cBhvr>
                                      <p:to>
                                        <p:strVal val="visible"/>
                                      </p:to>
                                    </p:set>
                                    <p:animEffect transition="in" filter="fade">
                                      <p:cBhvr>
                                        <p:cTn id="35" dur="1000"/>
                                        <p:tgtEl>
                                          <p:spTgt spid="39"/>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22" presetClass="entr" presetSubtype="1" fill="hold" nodeType="clickEffect">
                                  <p:stCondLst>
                                    <p:cond delay="0"/>
                                  </p:stCondLst>
                                  <p:childTnLst>
                                    <p:set>
                                      <p:cBhvr>
                                        <p:cTn id="39" dur="1" fill="hold">
                                          <p:stCondLst>
                                            <p:cond delay="0"/>
                                          </p:stCondLst>
                                        </p:cTn>
                                        <p:tgtEl>
                                          <p:spTgt spid="43"/>
                                        </p:tgtEl>
                                        <p:attrNameLst>
                                          <p:attrName>style.visibility</p:attrName>
                                        </p:attrNameLst>
                                      </p:cBhvr>
                                      <p:to>
                                        <p:strVal val="visible"/>
                                      </p:to>
                                    </p:set>
                                    <p:animEffect transition="in" filter="wipe(up)">
                                      <p:cBhvr>
                                        <p:cTn id="40" dur="500"/>
                                        <p:tgtEl>
                                          <p:spTgt spid="43"/>
                                        </p:tgtEl>
                                      </p:cBhvr>
                                    </p:animEffect>
                                  </p:childTnLst>
                                </p:cTn>
                              </p:par>
                            </p:childTnLst>
                          </p:cTn>
                        </p:par>
                        <p:par>
                          <p:cTn id="41" fill="hold" nodeType="afterGroup">
                            <p:stCondLst>
                              <p:cond delay="500"/>
                            </p:stCondLst>
                            <p:childTnLst>
                              <p:par>
                                <p:cTn id="42" presetID="10" presetClass="entr" presetSubtype="0" fill="hold" grpId="0" nodeType="afterEffect">
                                  <p:stCondLst>
                                    <p:cond delay="0"/>
                                  </p:stCondLst>
                                  <p:childTnLst>
                                    <p:set>
                                      <p:cBhvr>
                                        <p:cTn id="43" dur="1" fill="hold">
                                          <p:stCondLst>
                                            <p:cond delay="0"/>
                                          </p:stCondLst>
                                        </p:cTn>
                                        <p:tgtEl>
                                          <p:spTgt spid="38"/>
                                        </p:tgtEl>
                                        <p:attrNameLst>
                                          <p:attrName>style.visibility</p:attrName>
                                        </p:attrNameLst>
                                      </p:cBhvr>
                                      <p:to>
                                        <p:strVal val="visible"/>
                                      </p:to>
                                    </p:set>
                                    <p:animEffect transition="in" filter="fade">
                                      <p:cBhvr>
                                        <p:cTn id="44" dur="1000"/>
                                        <p:tgtEl>
                                          <p:spTgt spid="38"/>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22" presetClass="entr" presetSubtype="1" fill="hold" nodeType="clickEffect">
                                  <p:stCondLst>
                                    <p:cond delay="0"/>
                                  </p:stCondLst>
                                  <p:childTnLst>
                                    <p:set>
                                      <p:cBhvr>
                                        <p:cTn id="48" dur="1" fill="hold">
                                          <p:stCondLst>
                                            <p:cond delay="0"/>
                                          </p:stCondLst>
                                        </p:cTn>
                                        <p:tgtEl>
                                          <p:spTgt spid="44"/>
                                        </p:tgtEl>
                                        <p:attrNameLst>
                                          <p:attrName>style.visibility</p:attrName>
                                        </p:attrNameLst>
                                      </p:cBhvr>
                                      <p:to>
                                        <p:strVal val="visible"/>
                                      </p:to>
                                    </p:set>
                                    <p:animEffect transition="in" filter="wipe(up)">
                                      <p:cBhvr>
                                        <p:cTn id="49" dur="500"/>
                                        <p:tgtEl>
                                          <p:spTgt spid="44"/>
                                        </p:tgtEl>
                                      </p:cBhvr>
                                    </p:animEffect>
                                  </p:childTnLst>
                                </p:cTn>
                              </p:par>
                            </p:childTnLst>
                          </p:cTn>
                        </p:par>
                        <p:par>
                          <p:cTn id="50" fill="hold" nodeType="afterGroup">
                            <p:stCondLst>
                              <p:cond delay="500"/>
                            </p:stCondLst>
                            <p:childTnLst>
                              <p:par>
                                <p:cTn id="51" presetID="10" presetClass="entr" presetSubtype="0" fill="hold" grpId="0" nodeType="afterEffect">
                                  <p:stCondLst>
                                    <p:cond delay="0"/>
                                  </p:stCondLst>
                                  <p:childTnLst>
                                    <p:set>
                                      <p:cBhvr>
                                        <p:cTn id="52" dur="1" fill="hold">
                                          <p:stCondLst>
                                            <p:cond delay="0"/>
                                          </p:stCondLst>
                                        </p:cTn>
                                        <p:tgtEl>
                                          <p:spTgt spid="37"/>
                                        </p:tgtEl>
                                        <p:attrNameLst>
                                          <p:attrName>style.visibility</p:attrName>
                                        </p:attrNameLst>
                                      </p:cBhvr>
                                      <p:to>
                                        <p:strVal val="visible"/>
                                      </p:to>
                                    </p:set>
                                    <p:animEffect transition="in" filter="fade">
                                      <p:cBhvr>
                                        <p:cTn id="53" dur="10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9522" grpId="0" build="p" autoUpdateAnimBg="0"/>
      <p:bldP spid="789523" grpId="0" build="p" autoUpdateAnimBg="0"/>
      <p:bldP spid="789524" grpId="0" build="p" autoUpdateAnimBg="0"/>
      <p:bldP spid="36" grpId="0" animBg="1"/>
      <p:bldP spid="37" grpId="0" autoUpdateAnimBg="0"/>
      <p:bldP spid="38" grpId="0" autoUpdateAnimBg="0"/>
      <p:bldP spid="39" grpId="0" autoUpdateAnimBg="0"/>
      <p:bldP spid="789542" grpId="0"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4514" name="Rectangle 2"/>
          <p:cNvSpPr>
            <a:spLocks noChangeArrowheads="1"/>
          </p:cNvSpPr>
          <p:nvPr/>
        </p:nvSpPr>
        <p:spPr bwMode="auto">
          <a:xfrm>
            <a:off x="641350" y="850900"/>
            <a:ext cx="7823200" cy="5097463"/>
          </a:xfrm>
          <a:prstGeom prst="rect">
            <a:avLst/>
          </a:prstGeom>
          <a:solidFill>
            <a:schemeClr val="accent2"/>
          </a:solidFill>
          <a:ln w="76200">
            <a:solidFill>
              <a:schemeClr val="accent1"/>
            </a:solidFill>
            <a:miter lim="800000"/>
            <a:headEnd/>
            <a:tailEnd/>
          </a:ln>
          <a:effectLst/>
        </p:spPr>
        <p:txBody>
          <a:bodyPr wrap="none" anchor="ctr"/>
          <a:lstStyle/>
          <a:p>
            <a:pPr>
              <a:defRPr/>
            </a:pPr>
            <a:endParaRPr lang="en-US">
              <a:ea typeface="+mn-ea"/>
            </a:endParaRPr>
          </a:p>
        </p:txBody>
      </p:sp>
      <p:sp>
        <p:nvSpPr>
          <p:cNvPr id="704515" name="Rectangle 3"/>
          <p:cNvSpPr>
            <a:spLocks noChangeArrowheads="1"/>
          </p:cNvSpPr>
          <p:nvPr/>
        </p:nvSpPr>
        <p:spPr bwMode="auto">
          <a:xfrm>
            <a:off x="382588" y="982663"/>
            <a:ext cx="8405812" cy="4429125"/>
          </a:xfrm>
          <a:prstGeom prst="rect">
            <a:avLst/>
          </a:prstGeom>
          <a:noFill/>
          <a:ln w="12700">
            <a:noFill/>
            <a:miter lim="800000"/>
            <a:headEnd/>
            <a:tailEnd/>
          </a:ln>
          <a:effectLst>
            <a:outerShdw dist="107763" dir="2700000" algn="ctr" rotWithShape="0">
              <a:schemeClr val="bg2"/>
            </a:outerShdw>
          </a:effectLst>
        </p:spPr>
        <p:txBody>
          <a:bodyPr lIns="90487" tIns="44450" rIns="90487" bIns="44450">
            <a:spAutoFit/>
          </a:bodyPr>
          <a:lstStyle/>
          <a:p>
            <a:r>
              <a:rPr lang="en-US" sz="3600" b="1">
                <a:solidFill>
                  <a:srgbClr val="FAFD00"/>
                </a:solidFill>
                <a:effectLst/>
                <a:latin typeface="Times" charset="0"/>
              </a:rPr>
              <a:t>NIÊN ĐẠI TỔNG QUÁT:</a:t>
            </a:r>
          </a:p>
          <a:p>
            <a:endParaRPr lang="en-US" sz="3600" b="1">
              <a:solidFill>
                <a:srgbClr val="FAFD00"/>
              </a:solidFill>
              <a:effectLst/>
              <a:latin typeface="Times" charset="0"/>
            </a:endParaRPr>
          </a:p>
          <a:p>
            <a:r>
              <a:rPr lang="en-US" sz="3600" b="1">
                <a:solidFill>
                  <a:schemeClr val="hlink"/>
                </a:solidFill>
                <a:effectLst/>
                <a:latin typeface="Times" charset="0"/>
              </a:rPr>
              <a:t>ÁP-RA-HAM – GIÔ-SÉP	  2000 T.C.</a:t>
            </a:r>
          </a:p>
          <a:p>
            <a:pPr algn="l"/>
            <a:endParaRPr lang="en-US" sz="3600" b="1">
              <a:solidFill>
                <a:schemeClr val="hlink"/>
              </a:solidFill>
              <a:effectLst/>
              <a:latin typeface="Times" charset="0"/>
            </a:endParaRPr>
          </a:p>
          <a:p>
            <a:pPr algn="l"/>
            <a:endParaRPr lang="en-US" sz="3600" b="1">
              <a:solidFill>
                <a:schemeClr val="hlink"/>
              </a:solidFill>
              <a:effectLst/>
              <a:latin typeface="Times" charset="0"/>
            </a:endParaRPr>
          </a:p>
          <a:p>
            <a:r>
              <a:rPr lang="en-US" sz="3000" b="1">
                <a:solidFill>
                  <a:srgbClr val="FFFF00"/>
                </a:solidFill>
                <a:effectLst/>
              </a:rPr>
              <a:t>THỜI GIAN ĐƯỢC LÀM TRÒN 500 NĂM </a:t>
            </a:r>
          </a:p>
          <a:p>
            <a:pPr algn="l"/>
            <a:endParaRPr lang="en-US" sz="3600" b="1">
              <a:solidFill>
                <a:srgbClr val="FAFD00"/>
              </a:solidFill>
              <a:effectLst/>
              <a:latin typeface="Times" charset="0"/>
            </a:endParaRPr>
          </a:p>
          <a:p>
            <a:endParaRPr lang="en-US" sz="3600" b="1">
              <a:solidFill>
                <a:srgbClr val="FAFD00"/>
              </a:solidFill>
              <a:effectLst/>
              <a:latin typeface="Times" charset="0"/>
            </a:endParaRPr>
          </a:p>
        </p:txBody>
      </p:sp>
      <p:sp>
        <p:nvSpPr>
          <p:cNvPr id="704516" name="Rectangle 4"/>
          <p:cNvSpPr>
            <a:spLocks noChangeArrowheads="1"/>
          </p:cNvSpPr>
          <p:nvPr/>
        </p:nvSpPr>
        <p:spPr bwMode="auto">
          <a:xfrm>
            <a:off x="792163" y="1074738"/>
            <a:ext cx="7783512" cy="5029200"/>
          </a:xfrm>
          <a:prstGeom prst="rect">
            <a:avLst/>
          </a:prstGeom>
          <a:noFill/>
          <a:ln w="12700">
            <a:noFill/>
            <a:miter lim="800000"/>
            <a:headEnd/>
            <a:tailEnd/>
          </a:ln>
          <a:effectLst/>
        </p:spPr>
        <p:txBody>
          <a:bodyPr wrap="none" anchor="ctr"/>
          <a:lstStyle/>
          <a:p>
            <a:pPr>
              <a:defRPr/>
            </a:pPr>
            <a:endParaRPr lang="en-US">
              <a:ea typeface="+mn-ea"/>
            </a:endParaRPr>
          </a:p>
        </p:txBody>
      </p:sp>
      <p:sp>
        <p:nvSpPr>
          <p:cNvPr id="7173" name="Text Box 7"/>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endParaRPr lang="en-US" sz="2000">
              <a:solidFill>
                <a:srgbClr val="FFA27C"/>
              </a:solidFill>
              <a:effectLst/>
              <a:latin typeface="B VAG Rounded Bold" charset="0"/>
            </a:endParaRPr>
          </a:p>
        </p:txBody>
      </p:sp>
      <p:sp>
        <p:nvSpPr>
          <p:cNvPr id="704524" name="Rectangle 12"/>
          <p:cNvSpPr>
            <a:spLocks noChangeArrowheads="1"/>
          </p:cNvSpPr>
          <p:nvPr/>
        </p:nvSpPr>
        <p:spPr bwMode="auto">
          <a:xfrm>
            <a:off x="8091488" y="6513513"/>
            <a:ext cx="339725" cy="268287"/>
          </a:xfrm>
          <a:prstGeom prst="rect">
            <a:avLst/>
          </a:prstGeom>
          <a:noFill/>
          <a:ln w="12700">
            <a:noFill/>
            <a:miter lim="800000"/>
            <a:headEnd/>
            <a:tailEnd/>
          </a:ln>
          <a:effectLst/>
        </p:spPr>
        <p:txBody>
          <a:bodyPr wrap="none" anchor="ctr">
            <a:spAutoFit/>
          </a:bodyPr>
          <a:lstStyle/>
          <a:p>
            <a:r>
              <a:rPr lang="en-US" sz="1000" b="1">
                <a:solidFill>
                  <a:schemeClr val="tx1"/>
                </a:solidFill>
                <a:effectLst>
                  <a:outerShdw blurRad="38100" dist="38100" dir="2700000" algn="tl">
                    <a:srgbClr val="000000"/>
                  </a:outerShdw>
                </a:effectLst>
              </a:rPr>
              <a:t>01</a:t>
            </a:r>
          </a:p>
        </p:txBody>
      </p:sp>
      <p:sp>
        <p:nvSpPr>
          <p:cNvPr id="9" name="Text Box 9"/>
          <p:cNvSpPr txBox="1">
            <a:spLocks noChangeArrowheads="1"/>
          </p:cNvSpPr>
          <p:nvPr/>
        </p:nvSpPr>
        <p:spPr bwMode="auto">
          <a:xfrm>
            <a:off x="6977063" y="6284913"/>
            <a:ext cx="2087562" cy="260350"/>
          </a:xfrm>
          <a:prstGeom prst="rect">
            <a:avLst/>
          </a:prstGeom>
          <a:noFill/>
          <a:ln w="12700">
            <a:noFill/>
            <a:miter lim="800000"/>
            <a:headEnd/>
            <a:tailEnd/>
          </a:ln>
        </p:spPr>
        <p:txBody>
          <a:bodyPr wrap="none" anchor="ctr">
            <a:spAutoFit/>
          </a:bodyPr>
          <a:lstStyle>
            <a:lvl1pPr>
              <a:defRPr sz="2800">
                <a:solidFill>
                  <a:srgbClr val="00DFCA"/>
                </a:solidFill>
                <a:latin typeface="Comic Sans MS" charset="0"/>
                <a:ea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1100" b="1">
                <a:solidFill>
                  <a:schemeClr val="tx1"/>
                </a:solidFill>
                <a:effectLst>
                  <a:outerShdw blurRad="38100" dist="38100" dir="2700000" algn="tl">
                    <a:srgbClr val="000000"/>
                  </a:outerShdw>
                </a:effectLst>
                <a:latin typeface="Arial" charset="0"/>
                <a:cs typeface="Arial" charset="0"/>
              </a:rPr>
              <a:t>Sổ Tay Hướng Dẫn, tr. 19-24</a:t>
            </a:r>
          </a:p>
        </p:txBody>
      </p:sp>
      <p:sp>
        <p:nvSpPr>
          <p:cNvPr id="7176" name="Text Box 15"/>
          <p:cNvSpPr txBox="1">
            <a:spLocks noChangeArrowheads="1"/>
          </p:cNvSpPr>
          <p:nvPr/>
        </p:nvSpPr>
        <p:spPr bwMode="auto">
          <a:xfrm>
            <a:off x="8651875" y="6450013"/>
            <a:ext cx="325438"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1800" b="1">
                <a:solidFill>
                  <a:schemeClr val="tx1"/>
                </a:solidFill>
                <a:effectLst/>
              </a:rPr>
              <a:t>1</a:t>
            </a:r>
            <a:endParaRPr lang="en-US" sz="1800">
              <a:solidFill>
                <a:srgbClr val="FFA27C"/>
              </a:solidFill>
              <a:effectLst/>
              <a:latin typeface="B VAG Rounded Bold" charset="0"/>
            </a:endParaRP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 fill="hold" grpId="0" nodeType="afterEffect">
                                  <p:stCondLst>
                                    <p:cond delay="0"/>
                                  </p:stCondLst>
                                  <p:childTnLst>
                                    <p:set>
                                      <p:cBhvr>
                                        <p:cTn id="6" dur="1" fill="hold">
                                          <p:stCondLst>
                                            <p:cond delay="0"/>
                                          </p:stCondLst>
                                        </p:cTn>
                                        <p:tgtEl>
                                          <p:spTgt spid="704515"/>
                                        </p:tgtEl>
                                        <p:attrNameLst>
                                          <p:attrName>style.visibility</p:attrName>
                                        </p:attrNameLst>
                                      </p:cBhvr>
                                      <p:to>
                                        <p:strVal val="visible"/>
                                      </p:to>
                                    </p:set>
                                    <p:anim calcmode="lin" valueType="num">
                                      <p:cBhvr>
                                        <p:cTn id="7" dur="500" fill="hold"/>
                                        <p:tgtEl>
                                          <p:spTgt spid="704515"/>
                                        </p:tgtEl>
                                        <p:attrNameLst>
                                          <p:attrName>ppt_x</p:attrName>
                                        </p:attrNameLst>
                                      </p:cBhvr>
                                      <p:tavLst>
                                        <p:tav tm="0">
                                          <p:val>
                                            <p:strVal val="#ppt_x"/>
                                          </p:val>
                                        </p:tav>
                                        <p:tav tm="100000">
                                          <p:val>
                                            <p:strVal val="#ppt_x"/>
                                          </p:val>
                                        </p:tav>
                                      </p:tavLst>
                                    </p:anim>
                                    <p:anim calcmode="lin" valueType="num">
                                      <p:cBhvr>
                                        <p:cTn id="8" dur="500" fill="hold"/>
                                        <p:tgtEl>
                                          <p:spTgt spid="704515"/>
                                        </p:tgtEl>
                                        <p:attrNameLst>
                                          <p:attrName>ppt_y</p:attrName>
                                        </p:attrNameLst>
                                      </p:cBhvr>
                                      <p:tavLst>
                                        <p:tav tm="0">
                                          <p:val>
                                            <p:strVal val="#ppt_y-#ppt_h/2"/>
                                          </p:val>
                                        </p:tav>
                                        <p:tav tm="100000">
                                          <p:val>
                                            <p:strVal val="#ppt_y"/>
                                          </p:val>
                                        </p:tav>
                                      </p:tavLst>
                                    </p:anim>
                                    <p:anim calcmode="lin" valueType="num">
                                      <p:cBhvr>
                                        <p:cTn id="9" dur="500" fill="hold"/>
                                        <p:tgtEl>
                                          <p:spTgt spid="704515"/>
                                        </p:tgtEl>
                                        <p:attrNameLst>
                                          <p:attrName>ppt_w</p:attrName>
                                        </p:attrNameLst>
                                      </p:cBhvr>
                                      <p:tavLst>
                                        <p:tav tm="0">
                                          <p:val>
                                            <p:strVal val="#ppt_w"/>
                                          </p:val>
                                        </p:tav>
                                        <p:tav tm="100000">
                                          <p:val>
                                            <p:strVal val="#ppt_w"/>
                                          </p:val>
                                        </p:tav>
                                      </p:tavLst>
                                    </p:anim>
                                    <p:anim calcmode="lin" valueType="num">
                                      <p:cBhvr>
                                        <p:cTn id="10" dur="500" fill="hold"/>
                                        <p:tgtEl>
                                          <p:spTgt spid="70451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4515" grpId="0" autoUpdateAnimBg="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826" name="Rectangle 50"/>
          <p:cNvSpPr>
            <a:spLocks noChangeArrowheads="1"/>
          </p:cNvSpPr>
          <p:nvPr/>
        </p:nvSpPr>
        <p:spPr bwMode="auto">
          <a:xfrm>
            <a:off x="1600200" y="838200"/>
            <a:ext cx="6858000" cy="5257800"/>
          </a:xfrm>
          <a:prstGeom prst="rect">
            <a:avLst/>
          </a:prstGeom>
          <a:gradFill rotWithShape="0">
            <a:gsLst>
              <a:gs pos="0">
                <a:srgbClr val="0331B3"/>
              </a:gs>
              <a:gs pos="100000">
                <a:srgbClr val="0331B3">
                  <a:gamma/>
                  <a:shade val="46275"/>
                  <a:invGamma/>
                </a:srgbClr>
              </a:gs>
            </a:gsLst>
            <a:path path="shape">
              <a:fillToRect l="50000" t="50000" r="50000" b="50000"/>
            </a:path>
          </a:gradFill>
          <a:ln w="76200">
            <a:solidFill>
              <a:schemeClr val="accent2"/>
            </a:solidFill>
            <a:miter lim="800000"/>
            <a:headEnd/>
            <a:tailEnd/>
          </a:ln>
          <a:effectLst/>
        </p:spPr>
        <p:txBody>
          <a:bodyPr wrap="none" anchor="ctr"/>
          <a:lstStyle/>
          <a:p>
            <a:pPr>
              <a:defRPr/>
            </a:pPr>
            <a:endParaRPr lang="en-US">
              <a:ea typeface="+mn-ea"/>
            </a:endParaRPr>
          </a:p>
        </p:txBody>
      </p:sp>
      <p:sp>
        <p:nvSpPr>
          <p:cNvPr id="203778" name="Freeform 2"/>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a typeface="+mn-ea"/>
            </a:endParaRPr>
          </a:p>
        </p:txBody>
      </p:sp>
      <p:sp>
        <p:nvSpPr>
          <p:cNvPr id="203779" name="Rectangle 3"/>
          <p:cNvSpPr>
            <a:spLocks noChangeArrowheads="1"/>
          </p:cNvSpPr>
          <p:nvPr/>
        </p:nvSpPr>
        <p:spPr bwMode="auto">
          <a:xfrm>
            <a:off x="441325" y="166688"/>
            <a:ext cx="968375" cy="1373187"/>
          </a:xfrm>
          <a:prstGeom prst="rect">
            <a:avLst/>
          </a:prstGeom>
          <a:noFill/>
          <a:ln w="12700">
            <a:noFill/>
            <a:miter lim="800000"/>
            <a:headEnd/>
            <a:tailEnd/>
          </a:ln>
          <a:effectLst>
            <a:outerShdw dist="107763" dir="2700000" algn="ctr" rotWithShape="0">
              <a:schemeClr val="bg2"/>
            </a:outerShdw>
          </a:effectLst>
        </p:spPr>
        <p:txBody>
          <a:bodyPr wrap="none" anchor="ctr"/>
          <a:lstStyle/>
          <a:p>
            <a:pPr>
              <a:defRPr/>
            </a:pPr>
            <a:endParaRPr lang="en-US">
              <a:ea typeface="+mn-ea"/>
            </a:endParaRPr>
          </a:p>
        </p:txBody>
      </p:sp>
      <p:sp>
        <p:nvSpPr>
          <p:cNvPr id="203780" name="Rectangle 4"/>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a typeface="+mn-ea"/>
            </a:endParaRPr>
          </a:p>
        </p:txBody>
      </p:sp>
      <p:sp>
        <p:nvSpPr>
          <p:cNvPr id="203781" name="Freeform 5"/>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a typeface="+mn-ea"/>
            </a:endParaRPr>
          </a:p>
        </p:txBody>
      </p:sp>
      <p:sp>
        <p:nvSpPr>
          <p:cNvPr id="203782" name="Freeform 6"/>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a typeface="+mn-ea"/>
            </a:endParaRPr>
          </a:p>
        </p:txBody>
      </p:sp>
      <p:sp>
        <p:nvSpPr>
          <p:cNvPr id="203783" name="Rectangle 7"/>
          <p:cNvSpPr>
            <a:spLocks noChangeArrowheads="1"/>
          </p:cNvSpPr>
          <p:nvPr/>
        </p:nvSpPr>
        <p:spPr bwMode="auto">
          <a:xfrm>
            <a:off x="4630738" y="2649538"/>
            <a:ext cx="1520825" cy="458787"/>
          </a:xfrm>
          <a:prstGeom prst="rect">
            <a:avLst/>
          </a:prstGeom>
          <a:noFill/>
          <a:ln w="12700">
            <a:noFill/>
            <a:miter lim="800000"/>
            <a:headEnd/>
            <a:tailEnd/>
          </a:ln>
          <a:effectLst>
            <a:outerShdw dist="107763" dir="2700000" algn="ctr" rotWithShape="0">
              <a:schemeClr val="bg2"/>
            </a:outerShdw>
          </a:effectLst>
        </p:spPr>
        <p:txBody>
          <a:bodyPr lIns="90487" tIns="44450" rIns="90487" bIns="44450">
            <a:spAutoFit/>
          </a:bodyPr>
          <a:lstStyle/>
          <a:p>
            <a:pPr algn="l">
              <a:spcBef>
                <a:spcPct val="50000"/>
              </a:spcBef>
              <a:defRPr/>
            </a:pPr>
            <a:r>
              <a:rPr lang="en-US" sz="2400" b="1" dirty="0">
                <a:solidFill>
                  <a:schemeClr val="folHlink"/>
                </a:solidFill>
                <a:effectLst/>
                <a:latin typeface="Times" charset="0"/>
                <a:ea typeface="+mn-ea"/>
              </a:rPr>
              <a:t>S.Ơ</a:t>
            </a:r>
          </a:p>
        </p:txBody>
      </p:sp>
      <p:sp>
        <p:nvSpPr>
          <p:cNvPr id="203784" name="Freeform 8"/>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a typeface="+mn-ea"/>
            </a:endParaRPr>
          </a:p>
        </p:txBody>
      </p:sp>
      <p:sp>
        <p:nvSpPr>
          <p:cNvPr id="203785" name="Rectangle 9"/>
          <p:cNvSpPr>
            <a:spLocks noChangeArrowheads="1"/>
          </p:cNvSpPr>
          <p:nvPr/>
        </p:nvSpPr>
        <p:spPr bwMode="auto">
          <a:xfrm>
            <a:off x="7259638" y="5259388"/>
            <a:ext cx="1311275" cy="458787"/>
          </a:xfrm>
          <a:prstGeom prst="rect">
            <a:avLst/>
          </a:prstGeom>
          <a:noFill/>
          <a:ln w="12700">
            <a:noFill/>
            <a:miter lim="800000"/>
            <a:headEnd/>
            <a:tailEnd/>
          </a:ln>
          <a:effectLst>
            <a:outerShdw dist="107763" dir="2700000" algn="ctr" rotWithShape="0">
              <a:schemeClr val="bg2"/>
            </a:outerShdw>
          </a:effectLst>
        </p:spPr>
        <p:txBody>
          <a:bodyPr lIns="90487" tIns="44450" rIns="90487" bIns="44450">
            <a:spAutoFit/>
          </a:bodyPr>
          <a:lstStyle/>
          <a:p>
            <a:pPr algn="l">
              <a:spcBef>
                <a:spcPct val="50000"/>
              </a:spcBef>
              <a:defRPr/>
            </a:pPr>
            <a:r>
              <a:rPr lang="en-US" sz="2400" b="1" dirty="0">
                <a:solidFill>
                  <a:schemeClr val="folHlink"/>
                </a:solidFill>
                <a:effectLst/>
                <a:latin typeface="Times" charset="0"/>
                <a:ea typeface="+mn-ea"/>
              </a:rPr>
              <a:t>VBT</a:t>
            </a:r>
          </a:p>
        </p:txBody>
      </p:sp>
      <p:sp>
        <p:nvSpPr>
          <p:cNvPr id="203786" name="Freeform 10"/>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a typeface="+mn-ea"/>
            </a:endParaRPr>
          </a:p>
        </p:txBody>
      </p:sp>
      <p:sp>
        <p:nvSpPr>
          <p:cNvPr id="203787" name="Freeform 11"/>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a typeface="+mn-ea"/>
            </a:endParaRPr>
          </a:p>
        </p:txBody>
      </p:sp>
      <p:sp>
        <p:nvSpPr>
          <p:cNvPr id="203788" name="Freeform 12"/>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a typeface="+mn-ea"/>
            </a:endParaRPr>
          </a:p>
        </p:txBody>
      </p:sp>
      <p:sp>
        <p:nvSpPr>
          <p:cNvPr id="203789" name="Rectangle 13"/>
          <p:cNvSpPr>
            <a:spLocks noChangeArrowheads="1"/>
          </p:cNvSpPr>
          <p:nvPr/>
        </p:nvSpPr>
        <p:spPr bwMode="auto">
          <a:xfrm>
            <a:off x="3449638" y="2382838"/>
            <a:ext cx="1273175" cy="454025"/>
          </a:xfrm>
          <a:prstGeom prst="rect">
            <a:avLst/>
          </a:prstGeom>
          <a:noFill/>
          <a:ln w="12700">
            <a:noFill/>
            <a:miter lim="800000"/>
            <a:headEnd/>
            <a:tailEnd/>
          </a:ln>
          <a:effectLst>
            <a:outerShdw dist="107763" dir="2700000" algn="ctr" rotWithShape="0">
              <a:schemeClr val="bg2"/>
            </a:outerShdw>
          </a:effectLst>
        </p:spPr>
        <p:txBody>
          <a:bodyPr lIns="90487" tIns="44450" rIns="90487" bIns="44450">
            <a:spAutoFit/>
          </a:bodyPr>
          <a:lstStyle/>
          <a:p>
            <a:pPr algn="l">
              <a:spcBef>
                <a:spcPct val="50000"/>
              </a:spcBef>
              <a:defRPr/>
            </a:pPr>
            <a:r>
              <a:rPr lang="en-US" sz="2400" b="1">
                <a:solidFill>
                  <a:schemeClr val="folHlink"/>
                </a:solidFill>
                <a:effectLst/>
                <a:latin typeface="Times" charset="0"/>
                <a:ea typeface="+mn-ea"/>
              </a:rPr>
              <a:t>SG</a:t>
            </a:r>
          </a:p>
        </p:txBody>
      </p:sp>
      <p:sp>
        <p:nvSpPr>
          <p:cNvPr id="203790" name="Rectangle 14"/>
          <p:cNvSpPr>
            <a:spLocks noChangeArrowheads="1"/>
          </p:cNvSpPr>
          <p:nvPr/>
        </p:nvSpPr>
        <p:spPr bwMode="auto">
          <a:xfrm>
            <a:off x="2516188" y="5640388"/>
            <a:ext cx="701675" cy="454025"/>
          </a:xfrm>
          <a:prstGeom prst="rect">
            <a:avLst/>
          </a:prstGeom>
          <a:noFill/>
          <a:ln w="12700">
            <a:noFill/>
            <a:miter lim="800000"/>
            <a:headEnd/>
            <a:tailEnd/>
          </a:ln>
          <a:effectLst>
            <a:outerShdw dist="107763" dir="2700000" algn="ctr" rotWithShape="0">
              <a:schemeClr val="bg2"/>
            </a:outerShdw>
          </a:effectLst>
        </p:spPr>
        <p:txBody>
          <a:bodyPr lIns="90487" tIns="44450" rIns="90487" bIns="44450">
            <a:spAutoFit/>
          </a:bodyPr>
          <a:lstStyle/>
          <a:p>
            <a:pPr algn="l">
              <a:spcBef>
                <a:spcPct val="50000"/>
              </a:spcBef>
              <a:defRPr/>
            </a:pPr>
            <a:r>
              <a:rPr lang="en-US" sz="2400" b="1">
                <a:solidFill>
                  <a:schemeClr val="folHlink"/>
                </a:solidFill>
                <a:effectLst/>
                <a:latin typeface="Times" charset="0"/>
                <a:ea typeface="+mn-ea"/>
              </a:rPr>
              <a:t>BĐ</a:t>
            </a:r>
          </a:p>
        </p:txBody>
      </p:sp>
      <p:sp>
        <p:nvSpPr>
          <p:cNvPr id="203791" name="Rectangle 15"/>
          <p:cNvSpPr>
            <a:spLocks noChangeArrowheads="1"/>
          </p:cNvSpPr>
          <p:nvPr/>
        </p:nvSpPr>
        <p:spPr bwMode="auto">
          <a:xfrm>
            <a:off x="2020888" y="992188"/>
            <a:ext cx="1063625" cy="458787"/>
          </a:xfrm>
          <a:prstGeom prst="rect">
            <a:avLst/>
          </a:prstGeom>
          <a:noFill/>
          <a:ln w="12700">
            <a:noFill/>
            <a:miter lim="800000"/>
            <a:headEnd/>
            <a:tailEnd/>
          </a:ln>
          <a:effectLst>
            <a:outerShdw dist="107763" dir="2700000" algn="ctr" rotWithShape="0">
              <a:schemeClr val="bg2"/>
            </a:outerShdw>
          </a:effectLst>
        </p:spPr>
        <p:txBody>
          <a:bodyPr lIns="90487" tIns="44450" rIns="90487" bIns="44450">
            <a:spAutoFit/>
          </a:bodyPr>
          <a:lstStyle/>
          <a:p>
            <a:pPr algn="l">
              <a:spcBef>
                <a:spcPct val="50000"/>
              </a:spcBef>
              <a:defRPr/>
            </a:pPr>
            <a:r>
              <a:rPr lang="en-US" sz="2400" b="1" dirty="0">
                <a:solidFill>
                  <a:schemeClr val="folHlink"/>
                </a:solidFill>
                <a:effectLst/>
                <a:latin typeface="Times" charset="0"/>
                <a:ea typeface="+mn-ea"/>
              </a:rPr>
              <a:t>ĐTH</a:t>
            </a:r>
          </a:p>
        </p:txBody>
      </p:sp>
      <p:sp>
        <p:nvSpPr>
          <p:cNvPr id="203792" name="Rectangle 16"/>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a typeface="+mn-ea"/>
            </a:endParaRPr>
          </a:p>
        </p:txBody>
      </p:sp>
      <p:sp>
        <p:nvSpPr>
          <p:cNvPr id="203793" name="Line 17"/>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a typeface="+mn-ea"/>
            </a:endParaRPr>
          </a:p>
        </p:txBody>
      </p:sp>
      <p:sp>
        <p:nvSpPr>
          <p:cNvPr id="203794" name="Line 18"/>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a typeface="+mn-ea"/>
            </a:endParaRPr>
          </a:p>
        </p:txBody>
      </p:sp>
      <p:sp>
        <p:nvSpPr>
          <p:cNvPr id="203796" name="Rectangle 20"/>
          <p:cNvSpPr>
            <a:spLocks noChangeArrowheads="1"/>
          </p:cNvSpPr>
          <p:nvPr/>
        </p:nvSpPr>
        <p:spPr bwMode="auto">
          <a:xfrm>
            <a:off x="2613025" y="3613150"/>
            <a:ext cx="1730375" cy="458788"/>
          </a:xfrm>
          <a:prstGeom prst="rect">
            <a:avLst/>
          </a:prstGeom>
          <a:noFill/>
          <a:ln w="12700">
            <a:noFill/>
            <a:miter lim="800000"/>
            <a:headEnd/>
            <a:tailEnd/>
          </a:ln>
          <a:effectLst>
            <a:outerShdw dist="107763" dir="2700000" algn="ctr" rotWithShape="0">
              <a:schemeClr val="bg2"/>
            </a:outerShdw>
          </a:effectLst>
        </p:spPr>
        <p:txBody>
          <a:bodyPr lIns="90487" tIns="44450" rIns="90487" bIns="44450">
            <a:spAutoFit/>
          </a:bodyPr>
          <a:lstStyle/>
          <a:p>
            <a:pPr algn="l">
              <a:spcBef>
                <a:spcPct val="50000"/>
              </a:spcBef>
              <a:defRPr/>
            </a:pPr>
            <a:r>
              <a:rPr lang="en-US" sz="2400" b="1" dirty="0">
                <a:solidFill>
                  <a:schemeClr val="folHlink"/>
                </a:solidFill>
                <a:effectLst/>
                <a:latin typeface="Times" charset="0"/>
                <a:ea typeface="+mn-ea"/>
              </a:rPr>
              <a:t>BC</a:t>
            </a:r>
          </a:p>
        </p:txBody>
      </p:sp>
      <p:sp>
        <p:nvSpPr>
          <p:cNvPr id="203797" name="Line 21"/>
          <p:cNvSpPr>
            <a:spLocks noChangeShapeType="1"/>
          </p:cNvSpPr>
          <p:nvPr/>
        </p:nvSpPr>
        <p:spPr bwMode="auto">
          <a:xfrm>
            <a:off x="4114800" y="1600200"/>
            <a:ext cx="1693863" cy="0"/>
          </a:xfrm>
          <a:prstGeom prst="line">
            <a:avLst/>
          </a:prstGeom>
          <a:noFill/>
          <a:ln w="25400">
            <a:noFill/>
            <a:round/>
            <a:headEnd/>
            <a:tailEnd/>
          </a:ln>
          <a:effectLst>
            <a:outerShdw dist="107763" dir="2700000" algn="ctr" rotWithShape="0">
              <a:schemeClr val="bg2"/>
            </a:outerShdw>
          </a:effectLst>
        </p:spPr>
        <p:txBody>
          <a:bodyPr wrap="none" anchor="ctr"/>
          <a:lstStyle/>
          <a:p>
            <a:pPr>
              <a:defRPr/>
            </a:pPr>
            <a:endParaRPr lang="en-US">
              <a:ea typeface="+mn-ea"/>
            </a:endParaRPr>
          </a:p>
        </p:txBody>
      </p:sp>
      <p:sp>
        <p:nvSpPr>
          <p:cNvPr id="203799" name="Rectangle 23"/>
          <p:cNvSpPr>
            <a:spLocks noChangeArrowheads="1"/>
          </p:cNvSpPr>
          <p:nvPr/>
        </p:nvSpPr>
        <p:spPr bwMode="auto">
          <a:xfrm>
            <a:off x="4081463" y="1125538"/>
            <a:ext cx="812800" cy="519112"/>
          </a:xfrm>
          <a:prstGeom prst="rect">
            <a:avLst/>
          </a:prstGeom>
          <a:noFill/>
          <a:ln w="12700">
            <a:noFill/>
            <a:miter lim="800000"/>
            <a:headEnd/>
            <a:tailEnd/>
          </a:ln>
          <a:effectLst>
            <a:outerShdw dist="107763" dir="2700000" algn="ctr" rotWithShape="0">
              <a:schemeClr val="bg2"/>
            </a:outerShdw>
          </a:effectLst>
        </p:spPr>
        <p:txBody>
          <a:bodyPr wrap="none" anchor="ctr"/>
          <a:lstStyle/>
          <a:p>
            <a:pPr>
              <a:defRPr/>
            </a:pPr>
            <a:endParaRPr lang="en-US">
              <a:ea typeface="+mn-ea"/>
            </a:endParaRPr>
          </a:p>
        </p:txBody>
      </p:sp>
      <p:sp>
        <p:nvSpPr>
          <p:cNvPr id="203800" name="Rectangle 24"/>
          <p:cNvSpPr>
            <a:spLocks noChangeArrowheads="1"/>
          </p:cNvSpPr>
          <p:nvPr/>
        </p:nvSpPr>
        <p:spPr bwMode="auto">
          <a:xfrm>
            <a:off x="6896100" y="4395788"/>
            <a:ext cx="835025" cy="698500"/>
          </a:xfrm>
          <a:prstGeom prst="rect">
            <a:avLst/>
          </a:prstGeom>
          <a:noFill/>
          <a:ln w="12700">
            <a:noFill/>
            <a:miter lim="800000"/>
            <a:headEnd/>
            <a:tailEnd/>
          </a:ln>
          <a:effectLst>
            <a:outerShdw dist="107763" dir="2700000" algn="ctr" rotWithShape="0">
              <a:schemeClr val="bg2"/>
            </a:outerShdw>
          </a:effectLst>
        </p:spPr>
        <p:txBody>
          <a:bodyPr lIns="90487" tIns="44450" rIns="90487" bIns="44450">
            <a:spAutoFit/>
          </a:bodyPr>
          <a:lstStyle/>
          <a:p>
            <a:pPr algn="l">
              <a:spcBef>
                <a:spcPct val="50000"/>
              </a:spcBef>
              <a:defRPr/>
            </a:pPr>
            <a:r>
              <a:rPr lang="en-US" sz="4000" b="1">
                <a:solidFill>
                  <a:srgbClr val="EEFF4B"/>
                </a:solidFill>
                <a:effectLst/>
                <a:latin typeface="Times" charset="0"/>
                <a:ea typeface="+mn-ea"/>
              </a:rPr>
              <a:t>U</a:t>
            </a:r>
          </a:p>
        </p:txBody>
      </p:sp>
      <p:sp>
        <p:nvSpPr>
          <p:cNvPr id="203801" name="Rectangle 25"/>
          <p:cNvSpPr>
            <a:spLocks noChangeArrowheads="1"/>
          </p:cNvSpPr>
          <p:nvPr/>
        </p:nvSpPr>
        <p:spPr bwMode="auto">
          <a:xfrm>
            <a:off x="5830888" y="2884488"/>
            <a:ext cx="835025" cy="698500"/>
          </a:xfrm>
          <a:prstGeom prst="rect">
            <a:avLst/>
          </a:prstGeom>
          <a:noFill/>
          <a:ln w="12700">
            <a:noFill/>
            <a:miter lim="800000"/>
            <a:headEnd/>
            <a:tailEnd/>
          </a:ln>
          <a:effectLst>
            <a:outerShdw dist="107763" dir="2700000" algn="ctr" rotWithShape="0">
              <a:schemeClr val="bg2"/>
            </a:outerShdw>
          </a:effectLst>
        </p:spPr>
        <p:txBody>
          <a:bodyPr lIns="90487" tIns="44450" rIns="90487" bIns="44450">
            <a:spAutoFit/>
          </a:bodyPr>
          <a:lstStyle/>
          <a:p>
            <a:pPr algn="l">
              <a:spcBef>
                <a:spcPct val="50000"/>
              </a:spcBef>
              <a:defRPr/>
            </a:pPr>
            <a:r>
              <a:rPr lang="en-US" sz="4000" b="1">
                <a:solidFill>
                  <a:srgbClr val="EEFF4B"/>
                </a:solidFill>
                <a:effectLst/>
                <a:latin typeface="Times" charset="0"/>
                <a:ea typeface="+mn-ea"/>
              </a:rPr>
              <a:t>B</a:t>
            </a:r>
          </a:p>
        </p:txBody>
      </p:sp>
      <p:sp>
        <p:nvSpPr>
          <p:cNvPr id="203802" name="Oval 26"/>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a typeface="+mn-ea"/>
            </a:endParaRPr>
          </a:p>
        </p:txBody>
      </p:sp>
      <p:sp>
        <p:nvSpPr>
          <p:cNvPr id="203803" name="Rectangle 27"/>
          <p:cNvSpPr>
            <a:spLocks noChangeArrowheads="1"/>
          </p:cNvSpPr>
          <p:nvPr/>
        </p:nvSpPr>
        <p:spPr bwMode="auto">
          <a:xfrm>
            <a:off x="5487988" y="1811338"/>
            <a:ext cx="835025" cy="454025"/>
          </a:xfrm>
          <a:prstGeom prst="rect">
            <a:avLst/>
          </a:prstGeom>
          <a:noFill/>
          <a:ln w="12700">
            <a:noFill/>
            <a:miter lim="800000"/>
            <a:headEnd/>
            <a:tailEnd/>
          </a:ln>
          <a:effectLst>
            <a:outerShdw dist="107763" dir="2700000" algn="ctr" rotWithShape="0">
              <a:schemeClr val="bg2"/>
            </a:outerShdw>
          </a:effectLst>
        </p:spPr>
        <p:txBody>
          <a:bodyPr lIns="90487" tIns="44450" rIns="90487" bIns="44450">
            <a:spAutoFit/>
          </a:bodyPr>
          <a:lstStyle/>
          <a:p>
            <a:pPr algn="l">
              <a:spcBef>
                <a:spcPct val="50000"/>
              </a:spcBef>
              <a:defRPr/>
            </a:pPr>
            <a:r>
              <a:rPr lang="en-US" sz="2400" b="1">
                <a:solidFill>
                  <a:schemeClr val="folHlink"/>
                </a:solidFill>
                <a:effectLst/>
                <a:latin typeface="Times" charset="0"/>
                <a:ea typeface="+mn-ea"/>
              </a:rPr>
              <a:t>H</a:t>
            </a:r>
          </a:p>
        </p:txBody>
      </p:sp>
      <p:sp>
        <p:nvSpPr>
          <p:cNvPr id="203804" name="Oval 28"/>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a typeface="+mn-ea"/>
            </a:endParaRPr>
          </a:p>
        </p:txBody>
      </p:sp>
      <p:sp>
        <p:nvSpPr>
          <p:cNvPr id="203805" name="Rectangle 29"/>
          <p:cNvSpPr>
            <a:spLocks noChangeArrowheads="1"/>
          </p:cNvSpPr>
          <p:nvPr/>
        </p:nvSpPr>
        <p:spPr bwMode="auto">
          <a:xfrm>
            <a:off x="7088188" y="1525588"/>
            <a:ext cx="1292225" cy="454025"/>
          </a:xfrm>
          <a:prstGeom prst="rect">
            <a:avLst/>
          </a:prstGeom>
          <a:noFill/>
          <a:ln w="12700">
            <a:noFill/>
            <a:miter lim="800000"/>
            <a:headEnd/>
            <a:tailEnd/>
          </a:ln>
          <a:effectLst>
            <a:outerShdw dist="107763" dir="2700000" algn="ctr" rotWithShape="0">
              <a:schemeClr val="bg2"/>
            </a:outerShdw>
          </a:effectLst>
        </p:spPr>
        <p:txBody>
          <a:bodyPr lIns="90487" tIns="44450" rIns="90487" bIns="44450">
            <a:spAutoFit/>
          </a:bodyPr>
          <a:lstStyle/>
          <a:p>
            <a:pPr algn="l">
              <a:spcBef>
                <a:spcPct val="50000"/>
              </a:spcBef>
              <a:defRPr/>
            </a:pPr>
            <a:r>
              <a:rPr lang="en-US" sz="2400" b="1">
                <a:solidFill>
                  <a:schemeClr val="folHlink"/>
                </a:solidFill>
                <a:effectLst/>
                <a:latin typeface="Times" charset="0"/>
                <a:ea typeface="+mn-ea"/>
              </a:rPr>
              <a:t>N(A)</a:t>
            </a:r>
          </a:p>
        </p:txBody>
      </p:sp>
      <p:sp>
        <p:nvSpPr>
          <p:cNvPr id="203806" name="Oval 30"/>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a typeface="+mn-ea"/>
            </a:endParaRPr>
          </a:p>
        </p:txBody>
      </p:sp>
      <p:sp>
        <p:nvSpPr>
          <p:cNvPr id="203807" name="Oval 31"/>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a typeface="+mn-ea"/>
            </a:endParaRPr>
          </a:p>
        </p:txBody>
      </p:sp>
      <p:sp>
        <p:nvSpPr>
          <p:cNvPr id="203808" name="Rectangle 32"/>
          <p:cNvSpPr>
            <a:spLocks noChangeArrowheads="1"/>
          </p:cNvSpPr>
          <p:nvPr/>
        </p:nvSpPr>
        <p:spPr bwMode="auto">
          <a:xfrm>
            <a:off x="3065463" y="2568575"/>
            <a:ext cx="438150" cy="515938"/>
          </a:xfrm>
          <a:prstGeom prst="rect">
            <a:avLst/>
          </a:prstGeom>
          <a:noFill/>
          <a:ln w="12700">
            <a:noFill/>
            <a:miter lim="800000"/>
            <a:headEnd/>
            <a:tailEnd/>
          </a:ln>
          <a:effectLst>
            <a:outerShdw dist="107763" dir="2700000" algn="ctr" rotWithShape="0">
              <a:schemeClr val="bg2"/>
            </a:outerShdw>
          </a:effectLst>
        </p:spPr>
        <p:txBody>
          <a:bodyPr wrap="none" lIns="90487" tIns="44450" rIns="90487" bIns="44450">
            <a:spAutoFit/>
          </a:bodyPr>
          <a:lstStyle/>
          <a:p>
            <a:pPr>
              <a:spcBef>
                <a:spcPct val="50000"/>
              </a:spcBef>
              <a:defRPr/>
            </a:pPr>
            <a:r>
              <a:rPr lang="en-US" b="1">
                <a:solidFill>
                  <a:schemeClr val="tx1"/>
                </a:solidFill>
                <a:effectLst/>
                <a:latin typeface="Times" charset="0"/>
                <a:ea typeface="+mn-ea"/>
              </a:rPr>
              <a:t>C</a:t>
            </a:r>
          </a:p>
        </p:txBody>
      </p:sp>
      <p:sp>
        <p:nvSpPr>
          <p:cNvPr id="203809" name="Oval 33"/>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a typeface="+mn-ea"/>
            </a:endParaRPr>
          </a:p>
        </p:txBody>
      </p:sp>
      <p:sp>
        <p:nvSpPr>
          <p:cNvPr id="203810" name="Rectangle 34"/>
          <p:cNvSpPr>
            <a:spLocks noChangeArrowheads="1"/>
          </p:cNvSpPr>
          <p:nvPr/>
        </p:nvSpPr>
        <p:spPr bwMode="auto">
          <a:xfrm>
            <a:off x="2727325" y="3078163"/>
            <a:ext cx="422275" cy="458787"/>
          </a:xfrm>
          <a:prstGeom prst="rect">
            <a:avLst/>
          </a:prstGeom>
          <a:noFill/>
          <a:ln w="12700">
            <a:noFill/>
            <a:miter lim="800000"/>
            <a:headEnd/>
            <a:tailEnd/>
          </a:ln>
          <a:effectLst>
            <a:outerShdw dist="107763" dir="2700000" algn="ctr" rotWithShape="0">
              <a:schemeClr val="bg2"/>
            </a:outerShdw>
          </a:effectLst>
        </p:spPr>
        <p:txBody>
          <a:bodyPr wrap="none" lIns="90487" tIns="44450" rIns="90487" bIns="44450">
            <a:spAutoFit/>
          </a:bodyPr>
          <a:lstStyle/>
          <a:p>
            <a:pPr>
              <a:spcBef>
                <a:spcPct val="50000"/>
              </a:spcBef>
              <a:defRPr/>
            </a:pPr>
            <a:r>
              <a:rPr lang="en-US" sz="2400" b="1" dirty="0">
                <a:solidFill>
                  <a:schemeClr val="folHlink"/>
                </a:solidFill>
                <a:effectLst/>
                <a:latin typeface="Times" charset="0"/>
                <a:ea typeface="+mn-ea"/>
              </a:rPr>
              <a:t>G</a:t>
            </a:r>
          </a:p>
        </p:txBody>
      </p:sp>
      <p:sp>
        <p:nvSpPr>
          <p:cNvPr id="203811" name="Oval 35"/>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a typeface="+mn-ea"/>
            </a:endParaRPr>
          </a:p>
        </p:txBody>
      </p:sp>
      <p:sp>
        <p:nvSpPr>
          <p:cNvPr id="203812" name="Oval 36"/>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a typeface="+mn-ea"/>
            </a:endParaRPr>
          </a:p>
        </p:txBody>
      </p:sp>
      <p:sp>
        <p:nvSpPr>
          <p:cNvPr id="203813" name="Rectangle 37"/>
          <p:cNvSpPr>
            <a:spLocks noChangeArrowheads="1"/>
          </p:cNvSpPr>
          <p:nvPr/>
        </p:nvSpPr>
        <p:spPr bwMode="auto">
          <a:xfrm>
            <a:off x="3067050" y="4451350"/>
            <a:ext cx="628650" cy="458788"/>
          </a:xfrm>
          <a:prstGeom prst="rect">
            <a:avLst/>
          </a:prstGeom>
          <a:noFill/>
          <a:ln w="12700">
            <a:noFill/>
            <a:miter lim="800000"/>
            <a:headEnd/>
            <a:tailEnd/>
          </a:ln>
          <a:effectLst>
            <a:outerShdw dist="107763" dir="2700000" algn="ctr" rotWithShape="0">
              <a:schemeClr val="bg2"/>
            </a:outerShdw>
          </a:effectLst>
        </p:spPr>
        <p:txBody>
          <a:bodyPr wrap="none" lIns="90487" tIns="44450" rIns="90487" bIns="44450">
            <a:spAutoFit/>
          </a:bodyPr>
          <a:lstStyle/>
          <a:p>
            <a:pPr>
              <a:spcBef>
                <a:spcPct val="50000"/>
              </a:spcBef>
              <a:defRPr/>
            </a:pPr>
            <a:r>
              <a:rPr lang="en-US" sz="2400" b="1" dirty="0">
                <a:solidFill>
                  <a:schemeClr val="folHlink"/>
                </a:solidFill>
                <a:effectLst/>
                <a:latin typeface="Times" charset="0"/>
                <a:ea typeface="+mn-ea"/>
              </a:rPr>
              <a:t>CB</a:t>
            </a:r>
          </a:p>
        </p:txBody>
      </p:sp>
      <p:sp>
        <p:nvSpPr>
          <p:cNvPr id="203814" name="Oval 38"/>
          <p:cNvSpPr>
            <a:spLocks noChangeArrowheads="1"/>
          </p:cNvSpPr>
          <p:nvPr/>
        </p:nvSpPr>
        <p:spPr bwMode="auto">
          <a:xfrm>
            <a:off x="2992438" y="5286375"/>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a typeface="+mn-ea"/>
            </a:endParaRPr>
          </a:p>
        </p:txBody>
      </p:sp>
      <p:sp>
        <p:nvSpPr>
          <p:cNvPr id="203815" name="Rectangle 39"/>
          <p:cNvSpPr>
            <a:spLocks noChangeArrowheads="1"/>
          </p:cNvSpPr>
          <p:nvPr/>
        </p:nvSpPr>
        <p:spPr bwMode="auto">
          <a:xfrm>
            <a:off x="3179763" y="5164138"/>
            <a:ext cx="611187" cy="458787"/>
          </a:xfrm>
          <a:prstGeom prst="rect">
            <a:avLst/>
          </a:prstGeom>
          <a:noFill/>
          <a:ln w="12700">
            <a:noFill/>
            <a:miter lim="800000"/>
            <a:headEnd/>
            <a:tailEnd/>
          </a:ln>
          <a:effectLst>
            <a:outerShdw dist="107763" dir="2700000" algn="ctr" rotWithShape="0">
              <a:schemeClr val="bg2"/>
            </a:outerShdw>
          </a:effectLst>
        </p:spPr>
        <p:txBody>
          <a:bodyPr wrap="none" lIns="90487" tIns="44450" rIns="90487" bIns="44450">
            <a:spAutoFit/>
          </a:bodyPr>
          <a:lstStyle/>
          <a:p>
            <a:pPr>
              <a:spcBef>
                <a:spcPct val="50000"/>
              </a:spcBef>
              <a:defRPr/>
            </a:pPr>
            <a:r>
              <a:rPr lang="en-US" sz="2400" b="1" dirty="0">
                <a:solidFill>
                  <a:schemeClr val="folHlink"/>
                </a:solidFill>
                <a:effectLst/>
                <a:latin typeface="Times" charset="0"/>
                <a:ea typeface="+mn-ea"/>
              </a:rPr>
              <a:t>NS</a:t>
            </a:r>
          </a:p>
        </p:txBody>
      </p:sp>
      <p:sp>
        <p:nvSpPr>
          <p:cNvPr id="203816" name="Oval 40"/>
          <p:cNvSpPr>
            <a:spLocks noChangeArrowheads="1"/>
          </p:cNvSpPr>
          <p:nvPr/>
        </p:nvSpPr>
        <p:spPr bwMode="auto">
          <a:xfrm>
            <a:off x="1671638" y="418623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a typeface="+mn-ea"/>
            </a:endParaRPr>
          </a:p>
        </p:txBody>
      </p:sp>
      <p:sp>
        <p:nvSpPr>
          <p:cNvPr id="203817" name="Rectangle 41"/>
          <p:cNvSpPr>
            <a:spLocks noChangeArrowheads="1"/>
          </p:cNvSpPr>
          <p:nvPr/>
        </p:nvSpPr>
        <p:spPr bwMode="auto">
          <a:xfrm>
            <a:off x="1809750" y="4081463"/>
            <a:ext cx="384175" cy="454025"/>
          </a:xfrm>
          <a:prstGeom prst="rect">
            <a:avLst/>
          </a:prstGeom>
          <a:noFill/>
          <a:ln w="12700">
            <a:noFill/>
            <a:miter lim="800000"/>
            <a:headEnd/>
            <a:tailEnd/>
          </a:ln>
          <a:effectLst>
            <a:outerShdw dist="107763" dir="2700000" algn="ctr" rotWithShape="0">
              <a:schemeClr val="bg2"/>
            </a:outerShdw>
          </a:effectLst>
        </p:spPr>
        <p:txBody>
          <a:bodyPr wrap="none" lIns="90487" tIns="44450" rIns="90487" bIns="44450">
            <a:spAutoFit/>
          </a:bodyPr>
          <a:lstStyle/>
          <a:p>
            <a:pPr>
              <a:spcBef>
                <a:spcPct val="50000"/>
              </a:spcBef>
              <a:defRPr/>
            </a:pPr>
            <a:r>
              <a:rPr lang="en-US" sz="2400" b="1">
                <a:solidFill>
                  <a:schemeClr val="folHlink"/>
                </a:solidFill>
                <a:effectLst/>
                <a:latin typeface="Times" charset="0"/>
                <a:ea typeface="+mn-ea"/>
              </a:rPr>
              <a:t>E</a:t>
            </a:r>
          </a:p>
        </p:txBody>
      </p:sp>
      <p:sp>
        <p:nvSpPr>
          <p:cNvPr id="203818" name="Rectangle 42"/>
          <p:cNvSpPr>
            <a:spLocks noChangeArrowheads="1"/>
          </p:cNvSpPr>
          <p:nvPr/>
        </p:nvSpPr>
        <p:spPr bwMode="auto">
          <a:xfrm>
            <a:off x="3751263" y="3078163"/>
            <a:ext cx="628650" cy="458787"/>
          </a:xfrm>
          <a:prstGeom prst="rect">
            <a:avLst/>
          </a:prstGeom>
          <a:noFill/>
          <a:ln w="12700">
            <a:noFill/>
            <a:miter lim="800000"/>
            <a:headEnd/>
            <a:tailEnd/>
          </a:ln>
          <a:effectLst>
            <a:outerShdw dist="107763" dir="2700000" algn="ctr" rotWithShape="0">
              <a:schemeClr val="bg2"/>
            </a:outerShdw>
          </a:effectLst>
        </p:spPr>
        <p:txBody>
          <a:bodyPr wrap="none" lIns="90487" tIns="44450" rIns="90487" bIns="44450">
            <a:spAutoFit/>
          </a:bodyPr>
          <a:lstStyle/>
          <a:p>
            <a:pPr>
              <a:spcBef>
                <a:spcPct val="50000"/>
              </a:spcBef>
              <a:defRPr/>
            </a:pPr>
            <a:r>
              <a:rPr lang="en-US" sz="2400" b="1" dirty="0">
                <a:solidFill>
                  <a:schemeClr val="folHlink"/>
                </a:solidFill>
                <a:effectLst/>
                <a:latin typeface="Times" charset="0"/>
                <a:ea typeface="+mn-ea"/>
              </a:rPr>
              <a:t>NN</a:t>
            </a:r>
          </a:p>
        </p:txBody>
      </p:sp>
      <p:sp>
        <p:nvSpPr>
          <p:cNvPr id="203831" name="AutoShape 55"/>
          <p:cNvSpPr>
            <a:spLocks noChangeArrowheads="1"/>
          </p:cNvSpPr>
          <p:nvPr/>
        </p:nvSpPr>
        <p:spPr bwMode="auto">
          <a:xfrm rot="7507952">
            <a:off x="7353300" y="2895600"/>
            <a:ext cx="1219200" cy="114300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EEFF4B"/>
          </a:solidFill>
          <a:ln w="28575">
            <a:solidFill>
              <a:srgbClr val="D83104"/>
            </a:solidFill>
            <a:miter lim="800000"/>
            <a:headEnd/>
            <a:tailEnd/>
          </a:ln>
          <a:effectLst>
            <a:outerShdw dist="89803" dir="2700000" algn="ctr" rotWithShape="0">
              <a:schemeClr val="bg2"/>
            </a:outerShdw>
          </a:effectLst>
        </p:spPr>
        <p:txBody>
          <a:bodyPr wrap="none" anchor="ctr"/>
          <a:lstStyle/>
          <a:p>
            <a:pPr>
              <a:defRPr/>
            </a:pPr>
            <a:endParaRPr lang="en-US">
              <a:ea typeface="+mn-ea"/>
            </a:endParaRPr>
          </a:p>
        </p:txBody>
      </p:sp>
      <p:sp>
        <p:nvSpPr>
          <p:cNvPr id="25643" name="Text Box 74"/>
          <p:cNvSpPr txBox="1">
            <a:spLocks noChangeArrowheads="1"/>
          </p:cNvSpPr>
          <p:nvPr/>
        </p:nvSpPr>
        <p:spPr bwMode="auto">
          <a:xfrm>
            <a:off x="533400" y="6483350"/>
            <a:ext cx="1993900" cy="374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l">
              <a:spcBef>
                <a:spcPct val="50000"/>
              </a:spcBef>
            </a:pPr>
            <a:endParaRPr lang="en-US" sz="1600">
              <a:solidFill>
                <a:schemeClr val="tx1"/>
              </a:solidFill>
              <a:effectLst/>
            </a:endParaRPr>
          </a:p>
        </p:txBody>
      </p:sp>
      <p:sp>
        <p:nvSpPr>
          <p:cNvPr id="203851" name="Text Box 75"/>
          <p:cNvSpPr txBox="1">
            <a:spLocks noChangeArrowheads="1"/>
          </p:cNvSpPr>
          <p:nvPr/>
        </p:nvSpPr>
        <p:spPr bwMode="auto">
          <a:xfrm>
            <a:off x="1790700" y="0"/>
            <a:ext cx="1662113" cy="304800"/>
          </a:xfrm>
          <a:prstGeom prst="rect">
            <a:avLst/>
          </a:prstGeom>
          <a:noFill/>
          <a:ln w="12700">
            <a:noFill/>
            <a:miter lim="800000"/>
            <a:headEnd/>
            <a:tailEnd/>
          </a:ln>
          <a:effectLst>
            <a:outerShdw dist="71842" dir="2700000" algn="ctr" rotWithShape="0">
              <a:schemeClr val="bg2"/>
            </a:outerShdw>
          </a:effectLst>
        </p:spPr>
        <p:txBody>
          <a:bodyPr>
            <a:spAutoFit/>
          </a:bodyPr>
          <a:lstStyle>
            <a:lvl1pPr>
              <a:defRPr sz="2800">
                <a:solidFill>
                  <a:srgbClr val="00DFCA"/>
                </a:solidFill>
                <a:latin typeface="Comic Sans MS" charset="0"/>
                <a:ea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l">
              <a:spcBef>
                <a:spcPct val="50000"/>
              </a:spcBef>
            </a:pPr>
            <a:r>
              <a:rPr lang="en-US" sz="1200" b="1">
                <a:solidFill>
                  <a:schemeClr val="tx1"/>
                </a:solidFill>
                <a:effectLst/>
              </a:rPr>
              <a:t>Sáng 12:4</a:t>
            </a:r>
          </a:p>
        </p:txBody>
      </p:sp>
      <p:pic>
        <p:nvPicPr>
          <p:cNvPr id="203852" name="Picture 76" descr="pht zigg pict  copy                                            0000926EMacintosh HD                   ABA78158:"/>
          <p:cNvPicPr>
            <a:picLocks noChangeAspect="1" noChangeArrowheads="1"/>
          </p:cNvPicPr>
          <p:nvPr/>
        </p:nvPicPr>
        <p:blipFill>
          <a:blip r:embed="rId2"/>
          <a:srcRect b="26096"/>
          <a:stretch>
            <a:fillRect/>
          </a:stretch>
        </p:blipFill>
        <p:spPr bwMode="auto">
          <a:xfrm>
            <a:off x="3281363" y="4598988"/>
            <a:ext cx="3189287" cy="1739900"/>
          </a:xfrm>
          <a:prstGeom prst="rect">
            <a:avLst/>
          </a:prstGeom>
          <a:noFill/>
          <a:ln w="76200">
            <a:solidFill>
              <a:schemeClr val="accent2"/>
            </a:solidFill>
            <a:miter lim="800000"/>
            <a:headEnd/>
            <a:tailEnd/>
          </a:ln>
          <a:effectLst>
            <a:outerShdw dist="89803" dir="2700000" algn="ctr" rotWithShape="0">
              <a:schemeClr val="bg2"/>
            </a:outerShdw>
          </a:effectLst>
        </p:spPr>
      </p:pic>
      <p:sp>
        <p:nvSpPr>
          <p:cNvPr id="203798" name="Oval 22"/>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a typeface="+mn-ea"/>
            </a:endParaRPr>
          </a:p>
        </p:txBody>
      </p:sp>
      <p:sp>
        <p:nvSpPr>
          <p:cNvPr id="203819" name="Freeform 43"/>
          <p:cNvSpPr>
            <a:spLocks/>
          </p:cNvSpPr>
          <p:nvPr/>
        </p:nvSpPr>
        <p:spPr bwMode="auto">
          <a:xfrm>
            <a:off x="5816600" y="3136900"/>
            <a:ext cx="939800" cy="1422400"/>
          </a:xfrm>
          <a:custGeom>
            <a:avLst/>
            <a:gdLst/>
            <a:ahLst/>
            <a:cxnLst>
              <a:cxn ang="0">
                <a:pos x="592" y="896"/>
              </a:cxn>
              <a:cxn ang="0">
                <a:pos x="328" y="760"/>
              </a:cxn>
              <a:cxn ang="0">
                <a:pos x="192" y="576"/>
              </a:cxn>
              <a:cxn ang="0">
                <a:pos x="40" y="160"/>
              </a:cxn>
              <a:cxn ang="0">
                <a:pos x="24" y="80"/>
              </a:cxn>
              <a:cxn ang="0">
                <a:pos x="0" y="0"/>
              </a:cxn>
            </a:cxnLst>
            <a:rect l="0" t="0" r="r" b="b"/>
            <a:pathLst>
              <a:path w="592" h="896">
                <a:moveTo>
                  <a:pt x="592" y="896"/>
                </a:moveTo>
                <a:cubicBezTo>
                  <a:pt x="508" y="840"/>
                  <a:pt x="405" y="824"/>
                  <a:pt x="328" y="760"/>
                </a:cubicBezTo>
                <a:cubicBezTo>
                  <a:pt x="268" y="710"/>
                  <a:pt x="232" y="640"/>
                  <a:pt x="192" y="576"/>
                </a:cubicBezTo>
                <a:cubicBezTo>
                  <a:pt x="107" y="440"/>
                  <a:pt x="78" y="313"/>
                  <a:pt x="40" y="160"/>
                </a:cubicBezTo>
                <a:cubicBezTo>
                  <a:pt x="33" y="133"/>
                  <a:pt x="30" y="106"/>
                  <a:pt x="24" y="80"/>
                </a:cubicBezTo>
                <a:cubicBezTo>
                  <a:pt x="17" y="55"/>
                  <a:pt x="0" y="26"/>
                  <a:pt x="0" y="0"/>
                </a:cubicBezTo>
              </a:path>
            </a:pathLst>
          </a:custGeom>
          <a:noFill/>
          <a:ln w="57150" cap="flat" cmpd="sng">
            <a:solidFill>
              <a:srgbClr val="FFFA35"/>
            </a:solidFill>
            <a:prstDash val="solid"/>
            <a:round/>
            <a:headEnd type="none" w="med" len="med"/>
            <a:tailEnd type="none" w="med" len="med"/>
          </a:ln>
          <a:effectLst>
            <a:outerShdw dist="35921" dir="2700000" algn="ctr" rotWithShape="0">
              <a:schemeClr val="bg2"/>
            </a:outerShdw>
          </a:effectLst>
        </p:spPr>
        <p:txBody>
          <a:bodyPr wrap="none" anchor="ctr"/>
          <a:lstStyle/>
          <a:p>
            <a:pPr>
              <a:defRPr/>
            </a:pPr>
            <a:endParaRPr lang="en-US">
              <a:ea typeface="+mn-ea"/>
            </a:endParaRPr>
          </a:p>
        </p:txBody>
      </p:sp>
      <p:sp>
        <p:nvSpPr>
          <p:cNvPr id="203830" name="Oval 54"/>
          <p:cNvSpPr>
            <a:spLocks noChangeArrowheads="1"/>
          </p:cNvSpPr>
          <p:nvPr/>
        </p:nvSpPr>
        <p:spPr bwMode="auto">
          <a:xfrm>
            <a:off x="6515100" y="4114800"/>
            <a:ext cx="1066800" cy="990600"/>
          </a:xfrm>
          <a:prstGeom prst="ellipse">
            <a:avLst/>
          </a:prstGeom>
          <a:noFill/>
          <a:ln w="57150">
            <a:solidFill>
              <a:srgbClr val="D83104"/>
            </a:solidFill>
            <a:round/>
            <a:headEnd/>
            <a:tailEnd/>
          </a:ln>
          <a:effectLst>
            <a:outerShdw dist="109250" dir="2132261" algn="ctr" rotWithShape="0">
              <a:schemeClr val="bg2"/>
            </a:outerShdw>
          </a:effectLst>
        </p:spPr>
        <p:txBody>
          <a:bodyPr wrap="none" anchor="ctr"/>
          <a:lstStyle/>
          <a:p>
            <a:pPr>
              <a:defRPr/>
            </a:pPr>
            <a:endParaRPr lang="en-US">
              <a:ea typeface="+mn-ea"/>
            </a:endParaRPr>
          </a:p>
        </p:txBody>
      </p:sp>
      <p:sp>
        <p:nvSpPr>
          <p:cNvPr id="203836" name="WordArt 60"/>
          <p:cNvSpPr>
            <a:spLocks noChangeArrowheads="1" noChangeShapeType="1" noTextEdit="1"/>
          </p:cNvSpPr>
          <p:nvPr/>
        </p:nvSpPr>
        <p:spPr bwMode="auto">
          <a:xfrm>
            <a:off x="1173163" y="955675"/>
            <a:ext cx="7178675" cy="4408488"/>
          </a:xfrm>
          <a:prstGeom prst="rect">
            <a:avLst/>
          </a:prstGeom>
        </p:spPr>
        <p:txBody>
          <a:bodyPr wrap="none" fromWordArt="1">
            <a:prstTxWarp prst="textSlantUp">
              <a:avLst>
                <a:gd name="adj" fmla="val 32056"/>
              </a:avLst>
            </a:prstTxWarp>
          </a:bodyPr>
          <a:lstStyle/>
          <a:p>
            <a:r>
              <a:rPr lang="en-US" sz="3200" kern="1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4998"/>
                    </a:srgbClr>
                  </a:outerShdw>
                </a:effectLst>
                <a:latin typeface="Impact"/>
                <a:ea typeface="Impact"/>
                <a:cs typeface="Impact"/>
              </a:rPr>
              <a:t>HỌ ĐÃ  RA ĐI </a:t>
            </a:r>
          </a:p>
          <a:p>
            <a:r>
              <a:rPr lang="en-US" sz="3200" kern="1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4998"/>
                    </a:srgbClr>
                  </a:outerShdw>
                </a:effectLst>
                <a:latin typeface="Impact"/>
                <a:ea typeface="Impact"/>
                <a:cs typeface="Impact"/>
              </a:rPr>
              <a:t>TRONG</a:t>
            </a:r>
          </a:p>
          <a:p>
            <a:r>
              <a:rPr lang="en-US" sz="3200" kern="1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4998"/>
                    </a:srgbClr>
                  </a:outerShdw>
                </a:effectLst>
                <a:latin typeface="Impact"/>
                <a:ea typeface="Impact"/>
                <a:cs typeface="Impact"/>
              </a:rPr>
              <a:t>ĐỨC TIN</a:t>
            </a:r>
          </a:p>
        </p:txBody>
      </p:sp>
      <p:sp>
        <p:nvSpPr>
          <p:cNvPr id="203853" name="Freeform 77"/>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defRPr/>
            </a:pPr>
            <a:endParaRPr lang="en-US">
              <a:ea typeface="+mn-ea"/>
            </a:endParaRPr>
          </a:p>
        </p:txBody>
      </p:sp>
      <p:sp>
        <p:nvSpPr>
          <p:cNvPr id="203854" name="AutoShape 78"/>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defRPr/>
            </a:pPr>
            <a:endParaRPr lang="en-US">
              <a:ea typeface="+mn-ea"/>
            </a:endParaRPr>
          </a:p>
        </p:txBody>
      </p:sp>
      <p:sp>
        <p:nvSpPr>
          <p:cNvPr id="203855" name="Rectangle 79"/>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a:defRPr/>
            </a:pPr>
            <a:endParaRPr lang="en-US">
              <a:ea typeface="+mn-ea"/>
            </a:endParaRPr>
          </a:p>
        </p:txBody>
      </p:sp>
      <p:sp>
        <p:nvSpPr>
          <p:cNvPr id="203856" name="AutoShape 80"/>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a:defRPr/>
            </a:pPr>
            <a:endParaRPr lang="en-US">
              <a:ea typeface="+mn-ea"/>
            </a:endParaRPr>
          </a:p>
        </p:txBody>
      </p:sp>
      <p:sp>
        <p:nvSpPr>
          <p:cNvPr id="203857" name="Line 81"/>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defRPr/>
            </a:pPr>
            <a:endParaRPr lang="en-US">
              <a:ea typeface="+mn-ea"/>
            </a:endParaRPr>
          </a:p>
        </p:txBody>
      </p:sp>
      <p:sp>
        <p:nvSpPr>
          <p:cNvPr id="203858" name="Line 82"/>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defRPr/>
            </a:pPr>
            <a:endParaRPr lang="en-US">
              <a:ea typeface="+mn-ea"/>
            </a:endParaRPr>
          </a:p>
        </p:txBody>
      </p:sp>
      <p:sp>
        <p:nvSpPr>
          <p:cNvPr id="203859" name="Rectangle 83"/>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defRPr/>
            </a:pPr>
            <a:endParaRPr lang="en-US">
              <a:ea typeface="+mn-ea"/>
            </a:endParaRPr>
          </a:p>
        </p:txBody>
      </p:sp>
      <p:sp>
        <p:nvSpPr>
          <p:cNvPr id="25657" name="Rectangle 84"/>
          <p:cNvSpPr>
            <a:spLocks noChangeArrowheads="1"/>
          </p:cNvSpPr>
          <p:nvPr/>
        </p:nvSpPr>
        <p:spPr bwMode="auto">
          <a:xfrm>
            <a:off x="8070850" y="3654425"/>
            <a:ext cx="971550" cy="22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algn="l"/>
            <a:r>
              <a:rPr lang="en-US" sz="900" b="1">
                <a:solidFill>
                  <a:srgbClr val="000000"/>
                </a:solidFill>
                <a:effectLst/>
                <a:latin typeface="Helvetica" charset="0"/>
              </a:rPr>
              <a:t>SỰ KÊU GỌI</a:t>
            </a:r>
          </a:p>
        </p:txBody>
      </p:sp>
      <p:sp>
        <p:nvSpPr>
          <p:cNvPr id="25658" name="Rectangle 85"/>
          <p:cNvSpPr>
            <a:spLocks noChangeArrowheads="1"/>
          </p:cNvSpPr>
          <p:nvPr/>
        </p:nvSpPr>
        <p:spPr bwMode="auto">
          <a:xfrm>
            <a:off x="8032750" y="3451225"/>
            <a:ext cx="1111250"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algn="l"/>
            <a:r>
              <a:rPr lang="en-US" sz="900" b="1">
                <a:solidFill>
                  <a:srgbClr val="000000"/>
                </a:solidFill>
                <a:effectLst/>
                <a:latin typeface="Chicago" charset="0"/>
              </a:rPr>
              <a:t>ÁP-RA-HAM</a:t>
            </a:r>
          </a:p>
        </p:txBody>
      </p:sp>
      <p:sp>
        <p:nvSpPr>
          <p:cNvPr id="203862" name="Line 86"/>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defRPr/>
            </a:pPr>
            <a:endParaRPr lang="en-US">
              <a:ea typeface="+mn-ea"/>
            </a:endParaRPr>
          </a:p>
        </p:txBody>
      </p:sp>
      <p:sp>
        <p:nvSpPr>
          <p:cNvPr id="203863" name="Line 87"/>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defRPr/>
            </a:pPr>
            <a:endParaRPr lang="en-US">
              <a:ea typeface="+mn-ea"/>
            </a:endParaRPr>
          </a:p>
        </p:txBody>
      </p:sp>
      <p:sp>
        <p:nvSpPr>
          <p:cNvPr id="203864" name="Line 88"/>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defRPr/>
            </a:pPr>
            <a:endParaRPr lang="en-US">
              <a:ea typeface="+mn-ea"/>
            </a:endParaRPr>
          </a:p>
        </p:txBody>
      </p:sp>
      <p:sp>
        <p:nvSpPr>
          <p:cNvPr id="25662" name="Text Box 89"/>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endParaRPr lang="en-US" sz="2000">
              <a:solidFill>
                <a:srgbClr val="FFA27C"/>
              </a:solidFill>
              <a:effectLst/>
              <a:latin typeface="B VAG Rounded Bold" charset="0"/>
            </a:endParaRPr>
          </a:p>
        </p:txBody>
      </p:sp>
      <p:sp>
        <p:nvSpPr>
          <p:cNvPr id="203870" name="Rectangle 94"/>
          <p:cNvSpPr>
            <a:spLocks noChangeArrowheads="1"/>
          </p:cNvSpPr>
          <p:nvPr/>
        </p:nvSpPr>
        <p:spPr bwMode="auto">
          <a:xfrm>
            <a:off x="8091488" y="6513513"/>
            <a:ext cx="339725" cy="268287"/>
          </a:xfrm>
          <a:prstGeom prst="rect">
            <a:avLst/>
          </a:prstGeom>
          <a:noFill/>
          <a:ln w="12700">
            <a:noFill/>
            <a:miter lim="800000"/>
            <a:headEnd/>
            <a:tailEnd/>
          </a:ln>
          <a:effectLst/>
        </p:spPr>
        <p:txBody>
          <a:bodyPr wrap="none" anchor="ctr">
            <a:spAutoFit/>
          </a:bodyPr>
          <a:lstStyle/>
          <a:p>
            <a:r>
              <a:rPr lang="en-US" sz="1000" b="1">
                <a:solidFill>
                  <a:schemeClr val="tx1"/>
                </a:solidFill>
                <a:effectLst>
                  <a:outerShdw blurRad="38100" dist="38100" dir="2700000" algn="tl">
                    <a:srgbClr val="000000"/>
                  </a:outerShdw>
                </a:effectLst>
              </a:rPr>
              <a:t>18</a:t>
            </a:r>
          </a:p>
        </p:txBody>
      </p:sp>
      <p:sp>
        <p:nvSpPr>
          <p:cNvPr id="25664" name="Text Box 108"/>
          <p:cNvSpPr txBox="1">
            <a:spLocks noChangeArrowheads="1"/>
          </p:cNvSpPr>
          <p:nvPr/>
        </p:nvSpPr>
        <p:spPr bwMode="auto">
          <a:xfrm>
            <a:off x="8661400" y="6416675"/>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endParaRPr lang="en-US" sz="2000">
              <a:solidFill>
                <a:srgbClr val="FFFFFF"/>
              </a:solidFill>
              <a:effectLst/>
              <a:latin typeface="Arial" charset="0"/>
            </a:endParaRPr>
          </a:p>
        </p:txBody>
      </p:sp>
      <p:sp>
        <p:nvSpPr>
          <p:cNvPr id="68" name="Rectangle 19"/>
          <p:cNvSpPr>
            <a:spLocks noChangeArrowheads="1"/>
          </p:cNvSpPr>
          <p:nvPr/>
        </p:nvSpPr>
        <p:spPr bwMode="auto">
          <a:xfrm>
            <a:off x="163513" y="492125"/>
            <a:ext cx="1692275" cy="704850"/>
          </a:xfrm>
          <a:prstGeom prst="rect">
            <a:avLst/>
          </a:prstGeom>
          <a:noFill/>
          <a:ln w="12700">
            <a:noFill/>
            <a:miter lim="800000"/>
            <a:headEnd/>
            <a:tailEnd/>
          </a:ln>
          <a:effectLst>
            <a:outerShdw dist="107763" dir="2700000" algn="ctr" rotWithShape="0">
              <a:schemeClr val="bg2"/>
            </a:outerShdw>
          </a:effectLst>
        </p:spPr>
        <p:txBody>
          <a:bodyPr lIns="90487" tIns="44450" rIns="90487" bIns="44450">
            <a:spAutoFit/>
          </a:bodyPr>
          <a:lstStyle/>
          <a:p>
            <a:pPr algn="l"/>
            <a:r>
              <a:rPr lang="en-US" sz="2000" b="1">
                <a:solidFill>
                  <a:schemeClr val="tx2"/>
                </a:solidFill>
                <a:effectLst/>
                <a:latin typeface="Times" charset="0"/>
              </a:rPr>
              <a:t>XÂY DỰNG BỐI CẢNH</a:t>
            </a:r>
          </a:p>
        </p:txBody>
      </p:sp>
      <p:sp>
        <p:nvSpPr>
          <p:cNvPr id="70" name="Text Box 9"/>
          <p:cNvSpPr txBox="1">
            <a:spLocks noChangeArrowheads="1"/>
          </p:cNvSpPr>
          <p:nvPr/>
        </p:nvSpPr>
        <p:spPr bwMode="auto">
          <a:xfrm>
            <a:off x="6977063" y="6284913"/>
            <a:ext cx="2087562" cy="260350"/>
          </a:xfrm>
          <a:prstGeom prst="rect">
            <a:avLst/>
          </a:prstGeom>
          <a:noFill/>
          <a:ln w="12700">
            <a:noFill/>
            <a:miter lim="800000"/>
            <a:headEnd/>
            <a:tailEnd/>
          </a:ln>
        </p:spPr>
        <p:txBody>
          <a:bodyPr wrap="none" anchor="ctr">
            <a:spAutoFit/>
          </a:bodyPr>
          <a:lstStyle>
            <a:lvl1pPr>
              <a:defRPr sz="2800">
                <a:solidFill>
                  <a:srgbClr val="00DFCA"/>
                </a:solidFill>
                <a:latin typeface="Comic Sans MS" charset="0"/>
                <a:ea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1100" b="1">
                <a:solidFill>
                  <a:schemeClr val="tx1"/>
                </a:solidFill>
                <a:effectLst>
                  <a:outerShdw blurRad="38100" dist="38100" dir="2700000" algn="tl">
                    <a:srgbClr val="000000"/>
                  </a:outerShdw>
                </a:effectLst>
                <a:latin typeface="Arial" charset="0"/>
                <a:cs typeface="Arial" charset="0"/>
              </a:rPr>
              <a:t>Sổ Tay Hướng Dẫn, tr. 19-24</a:t>
            </a:r>
          </a:p>
        </p:txBody>
      </p:sp>
      <p:sp>
        <p:nvSpPr>
          <p:cNvPr id="25667" name="Text Box 15"/>
          <p:cNvSpPr txBox="1">
            <a:spLocks noChangeArrowheads="1"/>
          </p:cNvSpPr>
          <p:nvPr/>
        </p:nvSpPr>
        <p:spPr bwMode="auto">
          <a:xfrm>
            <a:off x="8651875" y="6450013"/>
            <a:ext cx="325438"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1800" b="1">
                <a:solidFill>
                  <a:schemeClr val="tx1"/>
                </a:solidFill>
                <a:effectLst/>
              </a:rPr>
              <a:t>2</a:t>
            </a:r>
            <a:endParaRPr lang="en-US" sz="1800">
              <a:solidFill>
                <a:srgbClr val="FFA27C"/>
              </a:solidFill>
              <a:effectLst/>
              <a:latin typeface="B VAG Rounded Bold" charset="0"/>
            </a:endParaRP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203819"/>
                                        </p:tgtEl>
                                        <p:attrNameLst>
                                          <p:attrName>style.visibility</p:attrName>
                                        </p:attrNameLst>
                                      </p:cBhvr>
                                      <p:to>
                                        <p:strVal val="visible"/>
                                      </p:to>
                                    </p:set>
                                    <p:animEffect transition="in" filter="wipe(right)">
                                      <p:cBhvr>
                                        <p:cTn id="7" dur="500"/>
                                        <p:tgtEl>
                                          <p:spTgt spid="20381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528" fill="hold" grpId="0" nodeType="clickEffect">
                                  <p:stCondLst>
                                    <p:cond delay="0"/>
                                  </p:stCondLst>
                                  <p:childTnLst>
                                    <p:set>
                                      <p:cBhvr>
                                        <p:cTn id="11" dur="1" fill="hold">
                                          <p:stCondLst>
                                            <p:cond delay="0"/>
                                          </p:stCondLst>
                                        </p:cTn>
                                        <p:tgtEl>
                                          <p:spTgt spid="203836"/>
                                        </p:tgtEl>
                                        <p:attrNameLst>
                                          <p:attrName>style.visibility</p:attrName>
                                        </p:attrNameLst>
                                      </p:cBhvr>
                                      <p:to>
                                        <p:strVal val="visible"/>
                                      </p:to>
                                    </p:set>
                                    <p:anim calcmode="lin" valueType="num">
                                      <p:cBhvr>
                                        <p:cTn id="12" dur="500" fill="hold"/>
                                        <p:tgtEl>
                                          <p:spTgt spid="203836"/>
                                        </p:tgtEl>
                                        <p:attrNameLst>
                                          <p:attrName>ppt_w</p:attrName>
                                        </p:attrNameLst>
                                      </p:cBhvr>
                                      <p:tavLst>
                                        <p:tav tm="0">
                                          <p:val>
                                            <p:fltVal val="0"/>
                                          </p:val>
                                        </p:tav>
                                        <p:tav tm="100000">
                                          <p:val>
                                            <p:strVal val="#ppt_w"/>
                                          </p:val>
                                        </p:tav>
                                      </p:tavLst>
                                    </p:anim>
                                    <p:anim calcmode="lin" valueType="num">
                                      <p:cBhvr>
                                        <p:cTn id="13" dur="500" fill="hold"/>
                                        <p:tgtEl>
                                          <p:spTgt spid="203836"/>
                                        </p:tgtEl>
                                        <p:attrNameLst>
                                          <p:attrName>ppt_h</p:attrName>
                                        </p:attrNameLst>
                                      </p:cBhvr>
                                      <p:tavLst>
                                        <p:tav tm="0">
                                          <p:val>
                                            <p:fltVal val="0"/>
                                          </p:val>
                                        </p:tav>
                                        <p:tav tm="100000">
                                          <p:val>
                                            <p:strVal val="#ppt_h"/>
                                          </p:val>
                                        </p:tav>
                                      </p:tavLst>
                                    </p:anim>
                                    <p:anim calcmode="lin" valueType="num">
                                      <p:cBhvr>
                                        <p:cTn id="14" dur="500" fill="hold"/>
                                        <p:tgtEl>
                                          <p:spTgt spid="203836"/>
                                        </p:tgtEl>
                                        <p:attrNameLst>
                                          <p:attrName>ppt_x</p:attrName>
                                        </p:attrNameLst>
                                      </p:cBhvr>
                                      <p:tavLst>
                                        <p:tav tm="0">
                                          <p:val>
                                            <p:fltVal val="0.5"/>
                                          </p:val>
                                        </p:tav>
                                        <p:tav tm="100000">
                                          <p:val>
                                            <p:strVal val="#ppt_x"/>
                                          </p:val>
                                        </p:tav>
                                      </p:tavLst>
                                    </p:anim>
                                    <p:anim calcmode="lin" valueType="num">
                                      <p:cBhvr>
                                        <p:cTn id="15" dur="500" fill="hold"/>
                                        <p:tgtEl>
                                          <p:spTgt spid="203836"/>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3819" grpId="0" animBg="1"/>
      <p:bldP spid="20383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2"/>
          <p:cNvSpPr>
            <a:spLocks noChangeArrowheads="1"/>
          </p:cNvSpPr>
          <p:nvPr/>
        </p:nvSpPr>
        <p:spPr bwMode="auto">
          <a:xfrm>
            <a:off x="1574800" y="838200"/>
            <a:ext cx="6858000" cy="5257800"/>
          </a:xfrm>
          <a:prstGeom prst="rect">
            <a:avLst/>
          </a:prstGeom>
          <a:gradFill rotWithShape="0">
            <a:gsLst>
              <a:gs pos="0">
                <a:srgbClr val="0331B3"/>
              </a:gs>
              <a:gs pos="100000">
                <a:srgbClr val="0331B3">
                  <a:gamma/>
                  <a:shade val="46275"/>
                  <a:invGamma/>
                </a:srgbClr>
              </a:gs>
            </a:gsLst>
            <a:path path="shape">
              <a:fillToRect l="50000" t="50000" r="50000" b="50000"/>
            </a:path>
          </a:gradFill>
          <a:ln w="76200">
            <a:solidFill>
              <a:schemeClr val="accent2"/>
            </a:solidFill>
            <a:miter lim="800000"/>
            <a:headEnd/>
            <a:tailEnd/>
          </a:ln>
          <a:effectLst/>
        </p:spPr>
        <p:txBody>
          <a:bodyPr wrap="none" anchor="ctr"/>
          <a:lstStyle/>
          <a:p>
            <a:pPr>
              <a:defRPr/>
            </a:pPr>
            <a:endParaRPr lang="en-US">
              <a:ea typeface="+mn-ea"/>
            </a:endParaRPr>
          </a:p>
        </p:txBody>
      </p:sp>
      <p:sp>
        <p:nvSpPr>
          <p:cNvPr id="220163" name="Freeform 3"/>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a typeface="+mn-ea"/>
            </a:endParaRPr>
          </a:p>
        </p:txBody>
      </p:sp>
      <p:sp>
        <p:nvSpPr>
          <p:cNvPr id="220164" name="Rectangle 4"/>
          <p:cNvSpPr>
            <a:spLocks noChangeArrowheads="1"/>
          </p:cNvSpPr>
          <p:nvPr/>
        </p:nvSpPr>
        <p:spPr bwMode="auto">
          <a:xfrm>
            <a:off x="441325" y="166688"/>
            <a:ext cx="968375" cy="1373187"/>
          </a:xfrm>
          <a:prstGeom prst="rect">
            <a:avLst/>
          </a:prstGeom>
          <a:noFill/>
          <a:ln w="12700">
            <a:noFill/>
            <a:miter lim="800000"/>
            <a:headEnd/>
            <a:tailEnd/>
          </a:ln>
          <a:effectLst>
            <a:outerShdw dist="107763" dir="2700000" algn="ctr" rotWithShape="0">
              <a:schemeClr val="bg2"/>
            </a:outerShdw>
          </a:effectLst>
        </p:spPr>
        <p:txBody>
          <a:bodyPr wrap="none" anchor="ctr"/>
          <a:lstStyle/>
          <a:p>
            <a:pPr>
              <a:defRPr/>
            </a:pPr>
            <a:endParaRPr lang="en-US">
              <a:ea typeface="+mn-ea"/>
            </a:endParaRPr>
          </a:p>
        </p:txBody>
      </p:sp>
      <p:sp>
        <p:nvSpPr>
          <p:cNvPr id="220165" name="Rectangle 5"/>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a typeface="+mn-ea"/>
            </a:endParaRPr>
          </a:p>
        </p:txBody>
      </p:sp>
      <p:sp>
        <p:nvSpPr>
          <p:cNvPr id="220166" name="Freeform 6"/>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a typeface="+mn-ea"/>
            </a:endParaRPr>
          </a:p>
        </p:txBody>
      </p:sp>
      <p:sp>
        <p:nvSpPr>
          <p:cNvPr id="220167" name="Freeform 7"/>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a typeface="+mn-ea"/>
            </a:endParaRPr>
          </a:p>
        </p:txBody>
      </p:sp>
      <p:sp>
        <p:nvSpPr>
          <p:cNvPr id="220168" name="Rectangle 8"/>
          <p:cNvSpPr>
            <a:spLocks noChangeArrowheads="1"/>
          </p:cNvSpPr>
          <p:nvPr/>
        </p:nvSpPr>
        <p:spPr bwMode="auto">
          <a:xfrm>
            <a:off x="4630738" y="2649538"/>
            <a:ext cx="1520825" cy="454025"/>
          </a:xfrm>
          <a:prstGeom prst="rect">
            <a:avLst/>
          </a:prstGeom>
          <a:noFill/>
          <a:ln w="12700">
            <a:noFill/>
            <a:miter lim="800000"/>
            <a:headEnd/>
            <a:tailEnd/>
          </a:ln>
          <a:effectLst>
            <a:outerShdw dist="107763" dir="2700000" algn="ctr" rotWithShape="0">
              <a:schemeClr val="bg2"/>
            </a:outerShdw>
          </a:effectLst>
        </p:spPr>
        <p:txBody>
          <a:bodyPr lIns="90487" tIns="44450" rIns="90487" bIns="44450">
            <a:spAutoFit/>
          </a:bodyPr>
          <a:lstStyle/>
          <a:p>
            <a:pPr algn="l">
              <a:spcBef>
                <a:spcPct val="50000"/>
              </a:spcBef>
              <a:defRPr/>
            </a:pPr>
            <a:r>
              <a:rPr lang="en-US" sz="2400" b="1">
                <a:solidFill>
                  <a:schemeClr val="folHlink"/>
                </a:solidFill>
                <a:effectLst/>
                <a:latin typeface="Times" charset="0"/>
                <a:ea typeface="+mn-ea"/>
              </a:rPr>
              <a:t>ER</a:t>
            </a:r>
          </a:p>
        </p:txBody>
      </p:sp>
      <p:sp>
        <p:nvSpPr>
          <p:cNvPr id="220169" name="Freeform 9"/>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a typeface="+mn-ea"/>
            </a:endParaRPr>
          </a:p>
        </p:txBody>
      </p:sp>
      <p:sp>
        <p:nvSpPr>
          <p:cNvPr id="220170" name="Rectangle 10"/>
          <p:cNvSpPr>
            <a:spLocks noChangeArrowheads="1"/>
          </p:cNvSpPr>
          <p:nvPr/>
        </p:nvSpPr>
        <p:spPr bwMode="auto">
          <a:xfrm>
            <a:off x="7259638" y="5259388"/>
            <a:ext cx="1311275" cy="458787"/>
          </a:xfrm>
          <a:prstGeom prst="rect">
            <a:avLst/>
          </a:prstGeom>
          <a:noFill/>
          <a:ln w="12700">
            <a:noFill/>
            <a:miter lim="800000"/>
            <a:headEnd/>
            <a:tailEnd/>
          </a:ln>
          <a:effectLst>
            <a:outerShdw dist="107763" dir="2700000" algn="ctr" rotWithShape="0">
              <a:schemeClr val="bg2"/>
            </a:outerShdw>
          </a:effectLst>
        </p:spPr>
        <p:txBody>
          <a:bodyPr lIns="90487" tIns="44450" rIns="90487" bIns="44450">
            <a:spAutoFit/>
          </a:bodyPr>
          <a:lstStyle/>
          <a:p>
            <a:pPr algn="l">
              <a:spcBef>
                <a:spcPct val="50000"/>
              </a:spcBef>
              <a:defRPr/>
            </a:pPr>
            <a:r>
              <a:rPr lang="en-US" sz="2400" b="1" dirty="0">
                <a:solidFill>
                  <a:schemeClr val="folHlink"/>
                </a:solidFill>
                <a:effectLst/>
                <a:latin typeface="Times" charset="0"/>
                <a:ea typeface="+mn-ea"/>
              </a:rPr>
              <a:t>VBT</a:t>
            </a:r>
          </a:p>
        </p:txBody>
      </p:sp>
      <p:sp>
        <p:nvSpPr>
          <p:cNvPr id="220171" name="Freeform 11"/>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a typeface="+mn-ea"/>
            </a:endParaRPr>
          </a:p>
        </p:txBody>
      </p:sp>
      <p:sp>
        <p:nvSpPr>
          <p:cNvPr id="220172" name="Freeform 12"/>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a typeface="+mn-ea"/>
            </a:endParaRPr>
          </a:p>
        </p:txBody>
      </p:sp>
      <p:sp>
        <p:nvSpPr>
          <p:cNvPr id="220173" name="Freeform 13"/>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a typeface="+mn-ea"/>
            </a:endParaRPr>
          </a:p>
        </p:txBody>
      </p:sp>
      <p:sp>
        <p:nvSpPr>
          <p:cNvPr id="220174" name="Rectangle 14"/>
          <p:cNvSpPr>
            <a:spLocks noChangeArrowheads="1"/>
          </p:cNvSpPr>
          <p:nvPr/>
        </p:nvSpPr>
        <p:spPr bwMode="auto">
          <a:xfrm>
            <a:off x="3449638" y="2382838"/>
            <a:ext cx="1273175" cy="454025"/>
          </a:xfrm>
          <a:prstGeom prst="rect">
            <a:avLst/>
          </a:prstGeom>
          <a:noFill/>
          <a:ln w="12700">
            <a:noFill/>
            <a:miter lim="800000"/>
            <a:headEnd/>
            <a:tailEnd/>
          </a:ln>
          <a:effectLst>
            <a:outerShdw dist="107763" dir="2700000" algn="ctr" rotWithShape="0">
              <a:schemeClr val="bg2"/>
            </a:outerShdw>
          </a:effectLst>
        </p:spPr>
        <p:txBody>
          <a:bodyPr lIns="90487" tIns="44450" rIns="90487" bIns="44450">
            <a:spAutoFit/>
          </a:bodyPr>
          <a:lstStyle/>
          <a:p>
            <a:pPr algn="l">
              <a:spcBef>
                <a:spcPct val="50000"/>
              </a:spcBef>
              <a:defRPr/>
            </a:pPr>
            <a:r>
              <a:rPr lang="en-US" sz="2400" b="1">
                <a:solidFill>
                  <a:schemeClr val="folHlink"/>
                </a:solidFill>
                <a:effectLst/>
                <a:latin typeface="Times" charset="0"/>
                <a:ea typeface="+mn-ea"/>
              </a:rPr>
              <a:t>SG</a:t>
            </a:r>
          </a:p>
        </p:txBody>
      </p:sp>
      <p:sp>
        <p:nvSpPr>
          <p:cNvPr id="220175" name="Rectangle 15"/>
          <p:cNvSpPr>
            <a:spLocks noChangeArrowheads="1"/>
          </p:cNvSpPr>
          <p:nvPr/>
        </p:nvSpPr>
        <p:spPr bwMode="auto">
          <a:xfrm>
            <a:off x="2516188" y="5640388"/>
            <a:ext cx="701675" cy="454025"/>
          </a:xfrm>
          <a:prstGeom prst="rect">
            <a:avLst/>
          </a:prstGeom>
          <a:noFill/>
          <a:ln w="12700">
            <a:noFill/>
            <a:miter lim="800000"/>
            <a:headEnd/>
            <a:tailEnd/>
          </a:ln>
          <a:effectLst>
            <a:outerShdw dist="107763" dir="2700000" algn="ctr" rotWithShape="0">
              <a:schemeClr val="bg2"/>
            </a:outerShdw>
          </a:effectLst>
        </p:spPr>
        <p:txBody>
          <a:bodyPr lIns="90487" tIns="44450" rIns="90487" bIns="44450">
            <a:spAutoFit/>
          </a:bodyPr>
          <a:lstStyle/>
          <a:p>
            <a:pPr algn="l">
              <a:spcBef>
                <a:spcPct val="50000"/>
              </a:spcBef>
              <a:defRPr/>
            </a:pPr>
            <a:r>
              <a:rPr lang="en-US" sz="2400" b="1">
                <a:solidFill>
                  <a:schemeClr val="folHlink"/>
                </a:solidFill>
                <a:effectLst/>
                <a:latin typeface="Times" charset="0"/>
                <a:ea typeface="+mn-ea"/>
              </a:rPr>
              <a:t>BĐ</a:t>
            </a:r>
          </a:p>
        </p:txBody>
      </p:sp>
      <p:sp>
        <p:nvSpPr>
          <p:cNvPr id="220176" name="Rectangle 16"/>
          <p:cNvSpPr>
            <a:spLocks noChangeArrowheads="1"/>
          </p:cNvSpPr>
          <p:nvPr/>
        </p:nvSpPr>
        <p:spPr bwMode="auto">
          <a:xfrm>
            <a:off x="2020888" y="992188"/>
            <a:ext cx="835025" cy="458787"/>
          </a:xfrm>
          <a:prstGeom prst="rect">
            <a:avLst/>
          </a:prstGeom>
          <a:noFill/>
          <a:ln w="12700">
            <a:noFill/>
            <a:miter lim="800000"/>
            <a:headEnd/>
            <a:tailEnd/>
          </a:ln>
          <a:effectLst>
            <a:outerShdw dist="107763" dir="2700000" algn="ctr" rotWithShape="0">
              <a:schemeClr val="bg2"/>
            </a:outerShdw>
          </a:effectLst>
        </p:spPr>
        <p:txBody>
          <a:bodyPr lIns="90487" tIns="44450" rIns="90487" bIns="44450">
            <a:spAutoFit/>
          </a:bodyPr>
          <a:lstStyle/>
          <a:p>
            <a:pPr algn="l">
              <a:spcBef>
                <a:spcPct val="50000"/>
              </a:spcBef>
              <a:defRPr/>
            </a:pPr>
            <a:r>
              <a:rPr lang="en-US" sz="2400" b="1" dirty="0">
                <a:solidFill>
                  <a:schemeClr val="folHlink"/>
                </a:solidFill>
                <a:effectLst/>
                <a:latin typeface="Times" charset="0"/>
                <a:ea typeface="+mn-ea"/>
              </a:rPr>
              <a:t>ĐTH</a:t>
            </a:r>
          </a:p>
        </p:txBody>
      </p:sp>
      <p:sp>
        <p:nvSpPr>
          <p:cNvPr id="220177" name="Rectangle 17"/>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a typeface="+mn-ea"/>
            </a:endParaRPr>
          </a:p>
        </p:txBody>
      </p:sp>
      <p:sp>
        <p:nvSpPr>
          <p:cNvPr id="220178"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a typeface="+mn-ea"/>
            </a:endParaRPr>
          </a:p>
        </p:txBody>
      </p:sp>
      <p:sp>
        <p:nvSpPr>
          <p:cNvPr id="220179"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a typeface="+mn-ea"/>
            </a:endParaRPr>
          </a:p>
        </p:txBody>
      </p:sp>
      <p:sp>
        <p:nvSpPr>
          <p:cNvPr id="220181" name="Rectangle 21"/>
          <p:cNvSpPr>
            <a:spLocks noChangeArrowheads="1"/>
          </p:cNvSpPr>
          <p:nvPr/>
        </p:nvSpPr>
        <p:spPr bwMode="auto">
          <a:xfrm>
            <a:off x="2613025" y="3613150"/>
            <a:ext cx="1730375" cy="454025"/>
          </a:xfrm>
          <a:prstGeom prst="rect">
            <a:avLst/>
          </a:prstGeom>
          <a:noFill/>
          <a:ln w="12700">
            <a:noFill/>
            <a:miter lim="800000"/>
            <a:headEnd/>
            <a:tailEnd/>
          </a:ln>
          <a:effectLst>
            <a:outerShdw dist="107763" dir="2700000" algn="ctr" rotWithShape="0">
              <a:schemeClr val="bg2"/>
            </a:outerShdw>
          </a:effectLst>
        </p:spPr>
        <p:txBody>
          <a:bodyPr lIns="90487" tIns="44450" rIns="90487" bIns="44450">
            <a:spAutoFit/>
          </a:bodyPr>
          <a:lstStyle/>
          <a:p>
            <a:pPr algn="l">
              <a:spcBef>
                <a:spcPct val="50000"/>
              </a:spcBef>
              <a:defRPr/>
            </a:pPr>
            <a:r>
              <a:rPr lang="en-US" sz="2400" b="1">
                <a:solidFill>
                  <a:schemeClr val="folHlink"/>
                </a:solidFill>
                <a:effectLst/>
                <a:latin typeface="Times" charset="0"/>
                <a:ea typeface="+mn-ea"/>
              </a:rPr>
              <a:t>DS</a:t>
            </a:r>
          </a:p>
        </p:txBody>
      </p:sp>
      <p:sp>
        <p:nvSpPr>
          <p:cNvPr id="220182" name="Line 22"/>
          <p:cNvSpPr>
            <a:spLocks noChangeShapeType="1"/>
          </p:cNvSpPr>
          <p:nvPr/>
        </p:nvSpPr>
        <p:spPr bwMode="auto">
          <a:xfrm>
            <a:off x="4114800" y="1600200"/>
            <a:ext cx="1693863" cy="0"/>
          </a:xfrm>
          <a:prstGeom prst="line">
            <a:avLst/>
          </a:prstGeom>
          <a:noFill/>
          <a:ln w="25400">
            <a:noFill/>
            <a:round/>
            <a:headEnd/>
            <a:tailEnd/>
          </a:ln>
          <a:effectLst>
            <a:outerShdw dist="107763" dir="2700000" algn="ctr" rotWithShape="0">
              <a:schemeClr val="bg2"/>
            </a:outerShdw>
          </a:effectLst>
        </p:spPr>
        <p:txBody>
          <a:bodyPr wrap="none" anchor="ctr"/>
          <a:lstStyle/>
          <a:p>
            <a:pPr>
              <a:defRPr/>
            </a:pPr>
            <a:endParaRPr lang="en-US">
              <a:ea typeface="+mn-ea"/>
            </a:endParaRPr>
          </a:p>
        </p:txBody>
      </p:sp>
      <p:sp>
        <p:nvSpPr>
          <p:cNvPr id="220183" name="Oval 23"/>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a typeface="+mn-ea"/>
            </a:endParaRPr>
          </a:p>
        </p:txBody>
      </p:sp>
      <p:sp>
        <p:nvSpPr>
          <p:cNvPr id="220184" name="Rectangle 24"/>
          <p:cNvSpPr>
            <a:spLocks noChangeArrowheads="1"/>
          </p:cNvSpPr>
          <p:nvPr/>
        </p:nvSpPr>
        <p:spPr bwMode="auto">
          <a:xfrm>
            <a:off x="4081463" y="1125538"/>
            <a:ext cx="812800" cy="519112"/>
          </a:xfrm>
          <a:prstGeom prst="rect">
            <a:avLst/>
          </a:prstGeom>
          <a:noFill/>
          <a:ln w="12700">
            <a:noFill/>
            <a:miter lim="800000"/>
            <a:headEnd/>
            <a:tailEnd/>
          </a:ln>
          <a:effectLst>
            <a:outerShdw dist="107763" dir="2700000" algn="ctr" rotWithShape="0">
              <a:schemeClr val="bg2"/>
            </a:outerShdw>
          </a:effectLst>
        </p:spPr>
        <p:txBody>
          <a:bodyPr wrap="none" anchor="ctr"/>
          <a:lstStyle/>
          <a:p>
            <a:pPr>
              <a:defRPr/>
            </a:pPr>
            <a:endParaRPr lang="en-US">
              <a:ea typeface="+mn-ea"/>
            </a:endParaRPr>
          </a:p>
        </p:txBody>
      </p:sp>
      <p:sp>
        <p:nvSpPr>
          <p:cNvPr id="220185" name="Rectangle 25"/>
          <p:cNvSpPr>
            <a:spLocks noChangeArrowheads="1"/>
          </p:cNvSpPr>
          <p:nvPr/>
        </p:nvSpPr>
        <p:spPr bwMode="auto">
          <a:xfrm>
            <a:off x="6896100" y="4395788"/>
            <a:ext cx="835025" cy="698500"/>
          </a:xfrm>
          <a:prstGeom prst="rect">
            <a:avLst/>
          </a:prstGeom>
          <a:noFill/>
          <a:ln w="12700">
            <a:noFill/>
            <a:miter lim="800000"/>
            <a:headEnd/>
            <a:tailEnd/>
          </a:ln>
          <a:effectLst>
            <a:outerShdw dist="107763" dir="2700000" algn="ctr" rotWithShape="0">
              <a:schemeClr val="bg2"/>
            </a:outerShdw>
          </a:effectLst>
        </p:spPr>
        <p:txBody>
          <a:bodyPr lIns="90487" tIns="44450" rIns="90487" bIns="44450">
            <a:spAutoFit/>
          </a:bodyPr>
          <a:lstStyle/>
          <a:p>
            <a:pPr algn="l">
              <a:spcBef>
                <a:spcPct val="50000"/>
              </a:spcBef>
              <a:defRPr/>
            </a:pPr>
            <a:r>
              <a:rPr lang="en-US" sz="4000" b="1">
                <a:solidFill>
                  <a:srgbClr val="EEFF4B"/>
                </a:solidFill>
                <a:effectLst/>
                <a:latin typeface="Times" charset="0"/>
                <a:ea typeface="+mn-ea"/>
              </a:rPr>
              <a:t>U</a:t>
            </a:r>
          </a:p>
        </p:txBody>
      </p:sp>
      <p:sp>
        <p:nvSpPr>
          <p:cNvPr id="220186" name="Rectangle 26"/>
          <p:cNvSpPr>
            <a:spLocks noChangeArrowheads="1"/>
          </p:cNvSpPr>
          <p:nvPr/>
        </p:nvSpPr>
        <p:spPr bwMode="auto">
          <a:xfrm>
            <a:off x="5830888" y="2884488"/>
            <a:ext cx="835025" cy="698500"/>
          </a:xfrm>
          <a:prstGeom prst="rect">
            <a:avLst/>
          </a:prstGeom>
          <a:noFill/>
          <a:ln w="12700">
            <a:noFill/>
            <a:miter lim="800000"/>
            <a:headEnd/>
            <a:tailEnd/>
          </a:ln>
          <a:effectLst>
            <a:outerShdw dist="107763" dir="2700000" algn="ctr" rotWithShape="0">
              <a:schemeClr val="bg2"/>
            </a:outerShdw>
          </a:effectLst>
        </p:spPr>
        <p:txBody>
          <a:bodyPr lIns="90487" tIns="44450" rIns="90487" bIns="44450">
            <a:spAutoFit/>
          </a:bodyPr>
          <a:lstStyle/>
          <a:p>
            <a:pPr algn="l">
              <a:spcBef>
                <a:spcPct val="50000"/>
              </a:spcBef>
              <a:defRPr/>
            </a:pPr>
            <a:r>
              <a:rPr lang="en-US" sz="4000" b="1">
                <a:solidFill>
                  <a:srgbClr val="EEFF4B"/>
                </a:solidFill>
                <a:effectLst/>
                <a:latin typeface="Times" charset="0"/>
                <a:ea typeface="+mn-ea"/>
              </a:rPr>
              <a:t>B</a:t>
            </a:r>
          </a:p>
        </p:txBody>
      </p:sp>
      <p:sp>
        <p:nvSpPr>
          <p:cNvPr id="220187" name="Oval 27"/>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a typeface="+mn-ea"/>
            </a:endParaRPr>
          </a:p>
        </p:txBody>
      </p:sp>
      <p:sp>
        <p:nvSpPr>
          <p:cNvPr id="220188" name="Rectangle 28"/>
          <p:cNvSpPr>
            <a:spLocks noChangeArrowheads="1"/>
          </p:cNvSpPr>
          <p:nvPr/>
        </p:nvSpPr>
        <p:spPr bwMode="auto">
          <a:xfrm>
            <a:off x="5487988" y="1811338"/>
            <a:ext cx="835025" cy="454025"/>
          </a:xfrm>
          <a:prstGeom prst="rect">
            <a:avLst/>
          </a:prstGeom>
          <a:noFill/>
          <a:ln w="12700">
            <a:noFill/>
            <a:miter lim="800000"/>
            <a:headEnd/>
            <a:tailEnd/>
          </a:ln>
          <a:effectLst>
            <a:outerShdw dist="107763" dir="2700000" algn="ctr" rotWithShape="0">
              <a:schemeClr val="bg2"/>
            </a:outerShdw>
          </a:effectLst>
        </p:spPr>
        <p:txBody>
          <a:bodyPr lIns="90487" tIns="44450" rIns="90487" bIns="44450">
            <a:spAutoFit/>
          </a:bodyPr>
          <a:lstStyle/>
          <a:p>
            <a:pPr algn="l">
              <a:spcBef>
                <a:spcPct val="50000"/>
              </a:spcBef>
              <a:defRPr/>
            </a:pPr>
            <a:r>
              <a:rPr lang="en-US" sz="2400" b="1">
                <a:solidFill>
                  <a:schemeClr val="folHlink"/>
                </a:solidFill>
                <a:effectLst/>
                <a:latin typeface="Times" charset="0"/>
                <a:ea typeface="+mn-ea"/>
              </a:rPr>
              <a:t>H</a:t>
            </a:r>
          </a:p>
        </p:txBody>
      </p:sp>
      <p:sp>
        <p:nvSpPr>
          <p:cNvPr id="220189" name="Oval 29"/>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a typeface="+mn-ea"/>
            </a:endParaRPr>
          </a:p>
        </p:txBody>
      </p:sp>
      <p:sp>
        <p:nvSpPr>
          <p:cNvPr id="220190" name="Rectangle 30"/>
          <p:cNvSpPr>
            <a:spLocks noChangeArrowheads="1"/>
          </p:cNvSpPr>
          <p:nvPr/>
        </p:nvSpPr>
        <p:spPr bwMode="auto">
          <a:xfrm>
            <a:off x="7088188" y="1525588"/>
            <a:ext cx="1292225" cy="454025"/>
          </a:xfrm>
          <a:prstGeom prst="rect">
            <a:avLst/>
          </a:prstGeom>
          <a:noFill/>
          <a:ln w="12700">
            <a:noFill/>
            <a:miter lim="800000"/>
            <a:headEnd/>
            <a:tailEnd/>
          </a:ln>
          <a:effectLst>
            <a:outerShdw dist="107763" dir="2700000" algn="ctr" rotWithShape="0">
              <a:schemeClr val="bg2"/>
            </a:outerShdw>
          </a:effectLst>
        </p:spPr>
        <p:txBody>
          <a:bodyPr lIns="90487" tIns="44450" rIns="90487" bIns="44450">
            <a:spAutoFit/>
          </a:bodyPr>
          <a:lstStyle/>
          <a:p>
            <a:pPr algn="l">
              <a:spcBef>
                <a:spcPct val="50000"/>
              </a:spcBef>
              <a:defRPr/>
            </a:pPr>
            <a:r>
              <a:rPr lang="en-US" sz="2400" b="1">
                <a:solidFill>
                  <a:schemeClr val="folHlink"/>
                </a:solidFill>
                <a:effectLst/>
                <a:latin typeface="Times" charset="0"/>
                <a:ea typeface="+mn-ea"/>
              </a:rPr>
              <a:t>N(A)</a:t>
            </a:r>
          </a:p>
        </p:txBody>
      </p:sp>
      <p:sp>
        <p:nvSpPr>
          <p:cNvPr id="220191" name="Oval 31"/>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a typeface="+mn-ea"/>
            </a:endParaRPr>
          </a:p>
        </p:txBody>
      </p:sp>
      <p:sp>
        <p:nvSpPr>
          <p:cNvPr id="220192" name="Oval 32"/>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a typeface="+mn-ea"/>
            </a:endParaRPr>
          </a:p>
        </p:txBody>
      </p:sp>
      <p:sp>
        <p:nvSpPr>
          <p:cNvPr id="220193" name="Rectangle 33"/>
          <p:cNvSpPr>
            <a:spLocks noChangeArrowheads="1"/>
          </p:cNvSpPr>
          <p:nvPr/>
        </p:nvSpPr>
        <p:spPr bwMode="auto">
          <a:xfrm>
            <a:off x="3065463" y="2568575"/>
            <a:ext cx="438150" cy="515938"/>
          </a:xfrm>
          <a:prstGeom prst="rect">
            <a:avLst/>
          </a:prstGeom>
          <a:noFill/>
          <a:ln w="12700">
            <a:noFill/>
            <a:miter lim="800000"/>
            <a:headEnd/>
            <a:tailEnd/>
          </a:ln>
          <a:effectLst>
            <a:outerShdw dist="107763" dir="2700000" algn="ctr" rotWithShape="0">
              <a:schemeClr val="bg2"/>
            </a:outerShdw>
          </a:effectLst>
        </p:spPr>
        <p:txBody>
          <a:bodyPr wrap="none" lIns="90487" tIns="44450" rIns="90487" bIns="44450">
            <a:spAutoFit/>
          </a:bodyPr>
          <a:lstStyle/>
          <a:p>
            <a:pPr>
              <a:spcBef>
                <a:spcPct val="50000"/>
              </a:spcBef>
              <a:defRPr/>
            </a:pPr>
            <a:r>
              <a:rPr lang="en-US" b="1">
                <a:solidFill>
                  <a:schemeClr val="tx1"/>
                </a:solidFill>
                <a:effectLst/>
                <a:latin typeface="Times" charset="0"/>
                <a:ea typeface="+mn-ea"/>
              </a:rPr>
              <a:t>C</a:t>
            </a:r>
          </a:p>
        </p:txBody>
      </p:sp>
      <p:sp>
        <p:nvSpPr>
          <p:cNvPr id="220194" name="Oval 34"/>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a typeface="+mn-ea"/>
            </a:endParaRPr>
          </a:p>
        </p:txBody>
      </p:sp>
      <p:sp>
        <p:nvSpPr>
          <p:cNvPr id="220195" name="Rectangle 35"/>
          <p:cNvSpPr>
            <a:spLocks noChangeArrowheads="1"/>
          </p:cNvSpPr>
          <p:nvPr/>
        </p:nvSpPr>
        <p:spPr bwMode="auto">
          <a:xfrm>
            <a:off x="2727325" y="3078163"/>
            <a:ext cx="333375" cy="454025"/>
          </a:xfrm>
          <a:prstGeom prst="rect">
            <a:avLst/>
          </a:prstGeom>
          <a:noFill/>
          <a:ln w="12700">
            <a:noFill/>
            <a:miter lim="800000"/>
            <a:headEnd/>
            <a:tailEnd/>
          </a:ln>
          <a:effectLst>
            <a:outerShdw dist="107763" dir="2700000" algn="ctr" rotWithShape="0">
              <a:schemeClr val="bg2"/>
            </a:outerShdw>
          </a:effectLst>
        </p:spPr>
        <p:txBody>
          <a:bodyPr wrap="none" lIns="90487" tIns="44450" rIns="90487" bIns="44450">
            <a:spAutoFit/>
          </a:bodyPr>
          <a:lstStyle/>
          <a:p>
            <a:pPr>
              <a:spcBef>
                <a:spcPct val="50000"/>
              </a:spcBef>
              <a:defRPr/>
            </a:pPr>
            <a:r>
              <a:rPr lang="en-US" sz="2400" b="1">
                <a:solidFill>
                  <a:schemeClr val="folHlink"/>
                </a:solidFill>
                <a:effectLst/>
                <a:latin typeface="Times" charset="0"/>
                <a:ea typeface="+mn-ea"/>
              </a:rPr>
              <a:t>J</a:t>
            </a:r>
          </a:p>
        </p:txBody>
      </p:sp>
      <p:sp>
        <p:nvSpPr>
          <p:cNvPr id="220196" name="Oval 36"/>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a typeface="+mn-ea"/>
            </a:endParaRPr>
          </a:p>
        </p:txBody>
      </p:sp>
      <p:sp>
        <p:nvSpPr>
          <p:cNvPr id="220197" name="Oval 37"/>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a typeface="+mn-ea"/>
            </a:endParaRPr>
          </a:p>
        </p:txBody>
      </p:sp>
      <p:sp>
        <p:nvSpPr>
          <p:cNvPr id="220198" name="Rectangle 38"/>
          <p:cNvSpPr>
            <a:spLocks noChangeArrowheads="1"/>
          </p:cNvSpPr>
          <p:nvPr/>
        </p:nvSpPr>
        <p:spPr bwMode="auto">
          <a:xfrm>
            <a:off x="3067050" y="4451350"/>
            <a:ext cx="620713" cy="454025"/>
          </a:xfrm>
          <a:prstGeom prst="rect">
            <a:avLst/>
          </a:prstGeom>
          <a:noFill/>
          <a:ln w="12700">
            <a:noFill/>
            <a:miter lim="800000"/>
            <a:headEnd/>
            <a:tailEnd/>
          </a:ln>
          <a:effectLst>
            <a:outerShdw dist="107763" dir="2700000" algn="ctr" rotWithShape="0">
              <a:schemeClr val="bg2"/>
            </a:outerShdw>
          </a:effectLst>
        </p:spPr>
        <p:txBody>
          <a:bodyPr wrap="none" lIns="90487" tIns="44450" rIns="90487" bIns="44450">
            <a:spAutoFit/>
          </a:bodyPr>
          <a:lstStyle/>
          <a:p>
            <a:pPr>
              <a:spcBef>
                <a:spcPct val="50000"/>
              </a:spcBef>
              <a:defRPr/>
            </a:pPr>
            <a:r>
              <a:rPr lang="en-US" sz="2400" b="1">
                <a:solidFill>
                  <a:schemeClr val="folHlink"/>
                </a:solidFill>
                <a:effectLst/>
                <a:latin typeface="Times" charset="0"/>
                <a:ea typeface="+mn-ea"/>
              </a:rPr>
              <a:t>KB</a:t>
            </a:r>
          </a:p>
        </p:txBody>
      </p:sp>
      <p:sp>
        <p:nvSpPr>
          <p:cNvPr id="220199" name="Oval 39"/>
          <p:cNvSpPr>
            <a:spLocks noChangeArrowheads="1"/>
          </p:cNvSpPr>
          <p:nvPr/>
        </p:nvSpPr>
        <p:spPr bwMode="auto">
          <a:xfrm>
            <a:off x="2992438" y="5286375"/>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a typeface="+mn-ea"/>
            </a:endParaRPr>
          </a:p>
        </p:txBody>
      </p:sp>
      <p:sp>
        <p:nvSpPr>
          <p:cNvPr id="220200" name="Rectangle 40"/>
          <p:cNvSpPr>
            <a:spLocks noChangeArrowheads="1"/>
          </p:cNvSpPr>
          <p:nvPr/>
        </p:nvSpPr>
        <p:spPr bwMode="auto">
          <a:xfrm>
            <a:off x="3179763" y="5164138"/>
            <a:ext cx="638175" cy="454025"/>
          </a:xfrm>
          <a:prstGeom prst="rect">
            <a:avLst/>
          </a:prstGeom>
          <a:noFill/>
          <a:ln w="12700">
            <a:noFill/>
            <a:miter lim="800000"/>
            <a:headEnd/>
            <a:tailEnd/>
          </a:ln>
          <a:effectLst>
            <a:outerShdw dist="107763" dir="2700000" algn="ctr" rotWithShape="0">
              <a:schemeClr val="bg2"/>
            </a:outerShdw>
          </a:effectLst>
        </p:spPr>
        <p:txBody>
          <a:bodyPr wrap="none" lIns="90487" tIns="44450" rIns="90487" bIns="44450">
            <a:spAutoFit/>
          </a:bodyPr>
          <a:lstStyle/>
          <a:p>
            <a:pPr>
              <a:spcBef>
                <a:spcPct val="50000"/>
              </a:spcBef>
              <a:defRPr/>
            </a:pPr>
            <a:r>
              <a:rPr lang="en-US" sz="2400" b="1">
                <a:solidFill>
                  <a:schemeClr val="folHlink"/>
                </a:solidFill>
                <a:effectLst/>
                <a:latin typeface="Times" charset="0"/>
                <a:ea typeface="+mn-ea"/>
              </a:rPr>
              <a:t>MS</a:t>
            </a:r>
          </a:p>
        </p:txBody>
      </p:sp>
      <p:sp>
        <p:nvSpPr>
          <p:cNvPr id="220201" name="Oval 41"/>
          <p:cNvSpPr>
            <a:spLocks noChangeArrowheads="1"/>
          </p:cNvSpPr>
          <p:nvPr/>
        </p:nvSpPr>
        <p:spPr bwMode="auto">
          <a:xfrm>
            <a:off x="1671638" y="418623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a typeface="+mn-ea"/>
            </a:endParaRPr>
          </a:p>
        </p:txBody>
      </p:sp>
      <p:sp>
        <p:nvSpPr>
          <p:cNvPr id="220202" name="Rectangle 42"/>
          <p:cNvSpPr>
            <a:spLocks noChangeArrowheads="1"/>
          </p:cNvSpPr>
          <p:nvPr/>
        </p:nvSpPr>
        <p:spPr bwMode="auto">
          <a:xfrm>
            <a:off x="1809750" y="4081463"/>
            <a:ext cx="384175" cy="454025"/>
          </a:xfrm>
          <a:prstGeom prst="rect">
            <a:avLst/>
          </a:prstGeom>
          <a:noFill/>
          <a:ln w="12700">
            <a:noFill/>
            <a:miter lim="800000"/>
            <a:headEnd/>
            <a:tailEnd/>
          </a:ln>
          <a:effectLst>
            <a:outerShdw dist="107763" dir="2700000" algn="ctr" rotWithShape="0">
              <a:schemeClr val="bg2"/>
            </a:outerShdw>
          </a:effectLst>
        </p:spPr>
        <p:txBody>
          <a:bodyPr wrap="none" lIns="90487" tIns="44450" rIns="90487" bIns="44450">
            <a:spAutoFit/>
          </a:bodyPr>
          <a:lstStyle/>
          <a:p>
            <a:pPr>
              <a:spcBef>
                <a:spcPct val="50000"/>
              </a:spcBef>
              <a:defRPr/>
            </a:pPr>
            <a:r>
              <a:rPr lang="en-US" sz="2400" b="1">
                <a:solidFill>
                  <a:schemeClr val="folHlink"/>
                </a:solidFill>
                <a:effectLst/>
                <a:latin typeface="Times" charset="0"/>
                <a:ea typeface="+mn-ea"/>
              </a:rPr>
              <a:t>E</a:t>
            </a:r>
          </a:p>
        </p:txBody>
      </p:sp>
      <p:sp>
        <p:nvSpPr>
          <p:cNvPr id="220203" name="Rectangle 43"/>
          <p:cNvSpPr>
            <a:spLocks noChangeArrowheads="1"/>
          </p:cNvSpPr>
          <p:nvPr/>
        </p:nvSpPr>
        <p:spPr bwMode="auto">
          <a:xfrm>
            <a:off x="3751263" y="3078163"/>
            <a:ext cx="688975" cy="454025"/>
          </a:xfrm>
          <a:prstGeom prst="rect">
            <a:avLst/>
          </a:prstGeom>
          <a:noFill/>
          <a:ln w="12700">
            <a:noFill/>
            <a:miter lim="800000"/>
            <a:headEnd/>
            <a:tailEnd/>
          </a:ln>
          <a:effectLst>
            <a:outerShdw dist="107763" dir="2700000" algn="ctr" rotWithShape="0">
              <a:schemeClr val="bg2"/>
            </a:outerShdw>
          </a:effectLst>
        </p:spPr>
        <p:txBody>
          <a:bodyPr wrap="none" lIns="90487" tIns="44450" rIns="90487" bIns="44450">
            <a:spAutoFit/>
          </a:bodyPr>
          <a:lstStyle/>
          <a:p>
            <a:pPr>
              <a:spcBef>
                <a:spcPct val="50000"/>
              </a:spcBef>
              <a:defRPr/>
            </a:pPr>
            <a:r>
              <a:rPr lang="en-US" sz="2400" b="1">
                <a:solidFill>
                  <a:schemeClr val="folHlink"/>
                </a:solidFill>
                <a:effectLst/>
                <a:latin typeface="Times" charset="0"/>
                <a:ea typeface="+mn-ea"/>
              </a:rPr>
              <a:t>MN</a:t>
            </a:r>
          </a:p>
        </p:txBody>
      </p:sp>
      <p:sp>
        <p:nvSpPr>
          <p:cNvPr id="220204" name="Freeform 44"/>
          <p:cNvSpPr>
            <a:spLocks/>
          </p:cNvSpPr>
          <p:nvPr/>
        </p:nvSpPr>
        <p:spPr bwMode="auto">
          <a:xfrm>
            <a:off x="5816600" y="3136900"/>
            <a:ext cx="939800" cy="1422400"/>
          </a:xfrm>
          <a:custGeom>
            <a:avLst/>
            <a:gdLst/>
            <a:ahLst/>
            <a:cxnLst>
              <a:cxn ang="0">
                <a:pos x="592" y="896"/>
              </a:cxn>
              <a:cxn ang="0">
                <a:pos x="328" y="760"/>
              </a:cxn>
              <a:cxn ang="0">
                <a:pos x="192" y="576"/>
              </a:cxn>
              <a:cxn ang="0">
                <a:pos x="40" y="160"/>
              </a:cxn>
              <a:cxn ang="0">
                <a:pos x="24" y="80"/>
              </a:cxn>
              <a:cxn ang="0">
                <a:pos x="0" y="0"/>
              </a:cxn>
            </a:cxnLst>
            <a:rect l="0" t="0" r="r" b="b"/>
            <a:pathLst>
              <a:path w="592" h="896">
                <a:moveTo>
                  <a:pt x="592" y="896"/>
                </a:moveTo>
                <a:cubicBezTo>
                  <a:pt x="508" y="840"/>
                  <a:pt x="405" y="824"/>
                  <a:pt x="328" y="760"/>
                </a:cubicBezTo>
                <a:cubicBezTo>
                  <a:pt x="268" y="710"/>
                  <a:pt x="232" y="640"/>
                  <a:pt x="192" y="576"/>
                </a:cubicBezTo>
                <a:cubicBezTo>
                  <a:pt x="107" y="440"/>
                  <a:pt x="78" y="313"/>
                  <a:pt x="40" y="160"/>
                </a:cubicBezTo>
                <a:cubicBezTo>
                  <a:pt x="33" y="133"/>
                  <a:pt x="30" y="106"/>
                  <a:pt x="24" y="80"/>
                </a:cubicBezTo>
                <a:cubicBezTo>
                  <a:pt x="17" y="55"/>
                  <a:pt x="0" y="26"/>
                  <a:pt x="0" y="0"/>
                </a:cubicBezTo>
              </a:path>
            </a:pathLst>
          </a:custGeom>
          <a:noFill/>
          <a:ln w="57150" cap="flat" cmpd="sng">
            <a:solidFill>
              <a:srgbClr val="FFFA35"/>
            </a:solidFill>
            <a:prstDash val="solid"/>
            <a:round/>
            <a:headEnd type="none" w="med" len="med"/>
            <a:tailEnd type="none" w="med" len="med"/>
          </a:ln>
          <a:effectLst>
            <a:outerShdw dist="35921" dir="2700000" algn="ctr" rotWithShape="0">
              <a:schemeClr val="bg2"/>
            </a:outerShdw>
          </a:effectLst>
        </p:spPr>
        <p:txBody>
          <a:bodyPr wrap="none" anchor="ctr"/>
          <a:lstStyle/>
          <a:p>
            <a:pPr>
              <a:defRPr/>
            </a:pPr>
            <a:endParaRPr lang="en-US">
              <a:ea typeface="+mn-ea"/>
            </a:endParaRPr>
          </a:p>
        </p:txBody>
      </p:sp>
      <p:sp>
        <p:nvSpPr>
          <p:cNvPr id="220207" name="Oval 47"/>
          <p:cNvSpPr>
            <a:spLocks noChangeArrowheads="1"/>
          </p:cNvSpPr>
          <p:nvPr/>
        </p:nvSpPr>
        <p:spPr bwMode="auto">
          <a:xfrm>
            <a:off x="5486400" y="2743200"/>
            <a:ext cx="1066800" cy="990600"/>
          </a:xfrm>
          <a:prstGeom prst="ellipse">
            <a:avLst/>
          </a:prstGeom>
          <a:noFill/>
          <a:ln w="57150">
            <a:solidFill>
              <a:srgbClr val="D83104"/>
            </a:solidFill>
            <a:round/>
            <a:headEnd/>
            <a:tailEnd/>
          </a:ln>
          <a:effectLst>
            <a:outerShdw dist="109250" dir="2132261" algn="ctr" rotWithShape="0">
              <a:schemeClr val="bg2"/>
            </a:outerShdw>
          </a:effectLst>
        </p:spPr>
        <p:txBody>
          <a:bodyPr wrap="none" anchor="ctr"/>
          <a:lstStyle/>
          <a:p>
            <a:pPr>
              <a:defRPr/>
            </a:pPr>
            <a:endParaRPr lang="en-US">
              <a:ea typeface="+mn-ea"/>
            </a:endParaRPr>
          </a:p>
        </p:txBody>
      </p:sp>
      <p:sp>
        <p:nvSpPr>
          <p:cNvPr id="220208" name="AutoShape 48"/>
          <p:cNvSpPr>
            <a:spLocks noChangeArrowheads="1"/>
          </p:cNvSpPr>
          <p:nvPr/>
        </p:nvSpPr>
        <p:spPr bwMode="auto">
          <a:xfrm rot="7507952">
            <a:off x="6324600" y="1524000"/>
            <a:ext cx="1219200" cy="114300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EEFF4B"/>
          </a:solidFill>
          <a:ln w="28575">
            <a:solidFill>
              <a:srgbClr val="D83104"/>
            </a:solidFill>
            <a:miter lim="800000"/>
            <a:headEnd/>
            <a:tailEnd/>
          </a:ln>
          <a:effectLst>
            <a:outerShdw dist="89803" dir="2700000" algn="ctr" rotWithShape="0">
              <a:schemeClr val="bg2"/>
            </a:outerShdw>
          </a:effectLst>
        </p:spPr>
        <p:txBody>
          <a:bodyPr wrap="none" anchor="ctr"/>
          <a:lstStyle/>
          <a:p>
            <a:pPr>
              <a:defRPr/>
            </a:pPr>
            <a:endParaRPr lang="en-US">
              <a:ea typeface="+mn-ea"/>
            </a:endParaRPr>
          </a:p>
        </p:txBody>
      </p:sp>
      <p:sp>
        <p:nvSpPr>
          <p:cNvPr id="220223" name="Text Box 63"/>
          <p:cNvSpPr txBox="1">
            <a:spLocks noChangeArrowheads="1"/>
          </p:cNvSpPr>
          <p:nvPr/>
        </p:nvSpPr>
        <p:spPr bwMode="auto">
          <a:xfrm>
            <a:off x="1579563" y="0"/>
            <a:ext cx="1435100" cy="304800"/>
          </a:xfrm>
          <a:prstGeom prst="rect">
            <a:avLst/>
          </a:prstGeom>
          <a:noFill/>
          <a:ln w="12700">
            <a:noFill/>
            <a:miter lim="800000"/>
            <a:headEnd/>
            <a:tailEnd/>
          </a:ln>
          <a:effectLst>
            <a:outerShdw dist="71842" dir="2700000" algn="ctr" rotWithShape="0">
              <a:schemeClr val="bg2"/>
            </a:outerShdw>
          </a:effectLst>
        </p:spPr>
        <p:txBody>
          <a:bodyPr>
            <a:spAutoFit/>
          </a:bodyPr>
          <a:lstStyle>
            <a:lvl1pPr>
              <a:defRPr sz="2800">
                <a:solidFill>
                  <a:srgbClr val="00DFCA"/>
                </a:solidFill>
                <a:latin typeface="Comic Sans MS" charset="0"/>
                <a:ea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1200" b="1">
                <a:solidFill>
                  <a:schemeClr val="tx1"/>
                </a:solidFill>
                <a:effectLst/>
              </a:rPr>
              <a:t>Sáng 11:31</a:t>
            </a:r>
          </a:p>
        </p:txBody>
      </p:sp>
      <p:sp>
        <p:nvSpPr>
          <p:cNvPr id="220225" name="Freeform 65"/>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defRPr/>
            </a:pPr>
            <a:endParaRPr lang="en-US">
              <a:ea typeface="+mn-ea"/>
            </a:endParaRPr>
          </a:p>
        </p:txBody>
      </p:sp>
      <p:sp>
        <p:nvSpPr>
          <p:cNvPr id="220226" name="AutoShape 66"/>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defRPr/>
            </a:pPr>
            <a:endParaRPr lang="en-US">
              <a:ea typeface="+mn-ea"/>
            </a:endParaRPr>
          </a:p>
        </p:txBody>
      </p:sp>
      <p:sp>
        <p:nvSpPr>
          <p:cNvPr id="220227" name="Rectangle 67"/>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a:defRPr/>
            </a:pPr>
            <a:endParaRPr lang="en-US">
              <a:ea typeface="+mn-ea"/>
            </a:endParaRPr>
          </a:p>
        </p:txBody>
      </p:sp>
      <p:sp>
        <p:nvSpPr>
          <p:cNvPr id="220228" name="AutoShape 68"/>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a:defRPr/>
            </a:pPr>
            <a:endParaRPr lang="en-US">
              <a:ea typeface="+mn-ea"/>
            </a:endParaRPr>
          </a:p>
        </p:txBody>
      </p:sp>
      <p:sp>
        <p:nvSpPr>
          <p:cNvPr id="220229" name="Line 69"/>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defRPr/>
            </a:pPr>
            <a:endParaRPr lang="en-US">
              <a:ea typeface="+mn-ea"/>
            </a:endParaRPr>
          </a:p>
        </p:txBody>
      </p:sp>
      <p:sp>
        <p:nvSpPr>
          <p:cNvPr id="220230" name="Line 70"/>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defRPr/>
            </a:pPr>
            <a:endParaRPr lang="en-US">
              <a:ea typeface="+mn-ea"/>
            </a:endParaRPr>
          </a:p>
        </p:txBody>
      </p:sp>
      <p:sp>
        <p:nvSpPr>
          <p:cNvPr id="220231" name="Rectangle 71"/>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defRPr/>
            </a:pPr>
            <a:endParaRPr lang="en-US">
              <a:ea typeface="+mn-ea"/>
            </a:endParaRPr>
          </a:p>
        </p:txBody>
      </p:sp>
      <p:sp>
        <p:nvSpPr>
          <p:cNvPr id="26678" name="Rectangle 72"/>
          <p:cNvSpPr>
            <a:spLocks noChangeArrowheads="1"/>
          </p:cNvSpPr>
          <p:nvPr/>
        </p:nvSpPr>
        <p:spPr bwMode="auto">
          <a:xfrm>
            <a:off x="8099425" y="3654425"/>
            <a:ext cx="942975" cy="22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algn="l"/>
            <a:r>
              <a:rPr lang="en-US" sz="900" b="1">
                <a:solidFill>
                  <a:srgbClr val="000000"/>
                </a:solidFill>
                <a:effectLst/>
                <a:latin typeface="Helvetica" charset="0"/>
              </a:rPr>
              <a:t>SỰ KÊU GỌI</a:t>
            </a:r>
          </a:p>
        </p:txBody>
      </p:sp>
      <p:sp>
        <p:nvSpPr>
          <p:cNvPr id="26679" name="Rectangle 73"/>
          <p:cNvSpPr>
            <a:spLocks noChangeArrowheads="1"/>
          </p:cNvSpPr>
          <p:nvPr/>
        </p:nvSpPr>
        <p:spPr bwMode="auto">
          <a:xfrm>
            <a:off x="7996238" y="3454400"/>
            <a:ext cx="1120775"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algn="l"/>
            <a:r>
              <a:rPr lang="en-US" sz="900" b="1">
                <a:solidFill>
                  <a:srgbClr val="000000"/>
                </a:solidFill>
                <a:effectLst/>
                <a:latin typeface="Chicago" charset="0"/>
              </a:rPr>
              <a:t>ÁP-RA-HAM</a:t>
            </a:r>
          </a:p>
        </p:txBody>
      </p:sp>
      <p:sp>
        <p:nvSpPr>
          <p:cNvPr id="220234" name="Line 74"/>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defRPr/>
            </a:pPr>
            <a:endParaRPr lang="en-US">
              <a:ea typeface="+mn-ea"/>
            </a:endParaRPr>
          </a:p>
        </p:txBody>
      </p:sp>
      <p:sp>
        <p:nvSpPr>
          <p:cNvPr id="220235" name="Line 75"/>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defRPr/>
            </a:pPr>
            <a:endParaRPr lang="en-US">
              <a:ea typeface="+mn-ea"/>
            </a:endParaRPr>
          </a:p>
        </p:txBody>
      </p:sp>
      <p:sp>
        <p:nvSpPr>
          <p:cNvPr id="220236" name="Line 76"/>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defRPr/>
            </a:pPr>
            <a:endParaRPr lang="en-US">
              <a:ea typeface="+mn-ea"/>
            </a:endParaRPr>
          </a:p>
        </p:txBody>
      </p:sp>
      <p:sp>
        <p:nvSpPr>
          <p:cNvPr id="26683" name="Text Box 77"/>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endParaRPr lang="en-US" sz="2000">
              <a:solidFill>
                <a:srgbClr val="FFA27C"/>
              </a:solidFill>
              <a:effectLst/>
              <a:latin typeface="B VAG Rounded Bold" charset="0"/>
            </a:endParaRPr>
          </a:p>
        </p:txBody>
      </p:sp>
      <p:pic>
        <p:nvPicPr>
          <p:cNvPr id="220245" name="Picture 85"/>
          <p:cNvPicPr>
            <a:picLocks noChangeArrowheads="1"/>
          </p:cNvPicPr>
          <p:nvPr/>
        </p:nvPicPr>
        <p:blipFill>
          <a:blip r:embed="rId2">
            <a:lum bright="18000" contrast="42000"/>
          </a:blip>
          <a:srcRect/>
          <a:stretch>
            <a:fillRect/>
          </a:stretch>
        </p:blipFill>
        <p:spPr bwMode="auto">
          <a:xfrm>
            <a:off x="1041400" y="2305050"/>
            <a:ext cx="4175125" cy="3073400"/>
          </a:xfrm>
          <a:prstGeom prst="rect">
            <a:avLst/>
          </a:prstGeom>
          <a:noFill/>
          <a:ln w="76200">
            <a:solidFill>
              <a:schemeClr val="accent2"/>
            </a:solidFill>
            <a:miter lim="800000"/>
            <a:headEnd/>
            <a:tailEnd/>
          </a:ln>
          <a:effectLst>
            <a:outerShdw dist="89803" dir="2700000" algn="ctr" rotWithShape="0">
              <a:schemeClr val="bg2"/>
            </a:outerShdw>
          </a:effectLst>
        </p:spPr>
      </p:pic>
      <p:sp>
        <p:nvSpPr>
          <p:cNvPr id="220246" name="Rectangle 86"/>
          <p:cNvSpPr>
            <a:spLocks noChangeArrowheads="1"/>
          </p:cNvSpPr>
          <p:nvPr/>
        </p:nvSpPr>
        <p:spPr bwMode="auto">
          <a:xfrm>
            <a:off x="8091488" y="6513513"/>
            <a:ext cx="339725" cy="268287"/>
          </a:xfrm>
          <a:prstGeom prst="rect">
            <a:avLst/>
          </a:prstGeom>
          <a:noFill/>
          <a:ln w="12700">
            <a:noFill/>
            <a:miter lim="800000"/>
            <a:headEnd/>
            <a:tailEnd/>
          </a:ln>
          <a:effectLst/>
        </p:spPr>
        <p:txBody>
          <a:bodyPr wrap="none" anchor="ctr">
            <a:spAutoFit/>
          </a:bodyPr>
          <a:lstStyle/>
          <a:p>
            <a:r>
              <a:rPr lang="en-US" sz="1000" b="1">
                <a:solidFill>
                  <a:schemeClr val="tx1"/>
                </a:solidFill>
                <a:effectLst>
                  <a:outerShdw blurRad="38100" dist="38100" dir="2700000" algn="tl">
                    <a:srgbClr val="000000"/>
                  </a:outerShdw>
                </a:effectLst>
              </a:rPr>
              <a:t>19</a:t>
            </a:r>
          </a:p>
        </p:txBody>
      </p:sp>
      <p:sp>
        <p:nvSpPr>
          <p:cNvPr id="220248" name="Text Box 88"/>
          <p:cNvSpPr txBox="1">
            <a:spLocks noChangeArrowheads="1"/>
          </p:cNvSpPr>
          <p:nvPr/>
        </p:nvSpPr>
        <p:spPr bwMode="auto">
          <a:xfrm>
            <a:off x="1484313" y="4841875"/>
            <a:ext cx="3579812" cy="523875"/>
          </a:xfrm>
          <a:prstGeom prst="rect">
            <a:avLst/>
          </a:prstGeom>
          <a:noFill/>
          <a:ln w="9525">
            <a:noFill/>
            <a:miter lim="800000"/>
            <a:headEnd/>
            <a:tailEnd/>
          </a:ln>
          <a:effectLst>
            <a:outerShdw dist="53882" dir="2700000" algn="ctr" rotWithShape="0">
              <a:schemeClr val="bg2"/>
            </a:outerShdw>
          </a:effectLst>
        </p:spPr>
        <p:txBody>
          <a:bodyPr>
            <a:spAutoFit/>
            <a:flatTx/>
          </a:bodyPr>
          <a:lstStyle>
            <a:lvl1pPr>
              <a:defRPr sz="2800">
                <a:solidFill>
                  <a:srgbClr val="00DFCA"/>
                </a:solidFill>
                <a:latin typeface="Comic Sans MS" charset="0"/>
                <a:ea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l">
              <a:spcBef>
                <a:spcPct val="50000"/>
              </a:spcBef>
            </a:pPr>
            <a:r>
              <a:rPr lang="en-US" b="1">
                <a:solidFill>
                  <a:schemeClr val="tx1"/>
                </a:solidFill>
                <a:effectLst>
                  <a:outerShdw blurRad="38100" dist="38100" dir="2700000" algn="tl">
                    <a:srgbClr val="000000"/>
                  </a:outerShdw>
                </a:effectLst>
              </a:rPr>
              <a:t>Đô Thị Ba-by-lôn</a:t>
            </a:r>
          </a:p>
        </p:txBody>
      </p:sp>
      <p:sp>
        <p:nvSpPr>
          <p:cNvPr id="65" name="Rectangle 19"/>
          <p:cNvSpPr>
            <a:spLocks noChangeArrowheads="1"/>
          </p:cNvSpPr>
          <p:nvPr/>
        </p:nvSpPr>
        <p:spPr bwMode="auto">
          <a:xfrm>
            <a:off x="163513" y="492125"/>
            <a:ext cx="1692275" cy="704850"/>
          </a:xfrm>
          <a:prstGeom prst="rect">
            <a:avLst/>
          </a:prstGeom>
          <a:noFill/>
          <a:ln w="12700">
            <a:noFill/>
            <a:miter lim="800000"/>
            <a:headEnd/>
            <a:tailEnd/>
          </a:ln>
          <a:effectLst>
            <a:outerShdw dist="107763" dir="2700000" algn="ctr" rotWithShape="0">
              <a:schemeClr val="bg2"/>
            </a:outerShdw>
          </a:effectLst>
        </p:spPr>
        <p:txBody>
          <a:bodyPr lIns="90487" tIns="44450" rIns="90487" bIns="44450">
            <a:spAutoFit/>
          </a:bodyPr>
          <a:lstStyle/>
          <a:p>
            <a:pPr algn="l"/>
            <a:r>
              <a:rPr lang="en-US" sz="2000" b="1">
                <a:solidFill>
                  <a:schemeClr val="tx2"/>
                </a:solidFill>
                <a:effectLst/>
                <a:latin typeface="Times" charset="0"/>
              </a:rPr>
              <a:t>XÂY DỰNG BỐI CẢNH</a:t>
            </a:r>
          </a:p>
        </p:txBody>
      </p:sp>
      <p:sp>
        <p:nvSpPr>
          <p:cNvPr id="66" name="Text Box 9"/>
          <p:cNvSpPr txBox="1">
            <a:spLocks noChangeArrowheads="1"/>
          </p:cNvSpPr>
          <p:nvPr/>
        </p:nvSpPr>
        <p:spPr bwMode="auto">
          <a:xfrm>
            <a:off x="6977063" y="6284913"/>
            <a:ext cx="2087562" cy="260350"/>
          </a:xfrm>
          <a:prstGeom prst="rect">
            <a:avLst/>
          </a:prstGeom>
          <a:noFill/>
          <a:ln w="12700">
            <a:noFill/>
            <a:miter lim="800000"/>
            <a:headEnd/>
            <a:tailEnd/>
          </a:ln>
        </p:spPr>
        <p:txBody>
          <a:bodyPr wrap="none" anchor="ctr">
            <a:spAutoFit/>
          </a:bodyPr>
          <a:lstStyle>
            <a:lvl1pPr>
              <a:defRPr sz="2800">
                <a:solidFill>
                  <a:srgbClr val="00DFCA"/>
                </a:solidFill>
                <a:latin typeface="Comic Sans MS" charset="0"/>
                <a:ea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1100" b="1">
                <a:solidFill>
                  <a:schemeClr val="tx1"/>
                </a:solidFill>
                <a:effectLst>
                  <a:outerShdw blurRad="38100" dist="38100" dir="2700000" algn="tl">
                    <a:srgbClr val="000000"/>
                  </a:outerShdw>
                </a:effectLst>
                <a:latin typeface="Arial" charset="0"/>
                <a:cs typeface="Arial" charset="0"/>
              </a:rPr>
              <a:t>Sổ Tay Hướng Dẫn, tr. 19-24</a:t>
            </a: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20207"/>
                                        </p:tgtEl>
                                        <p:attrNameLst>
                                          <p:attrName>style.visibility</p:attrName>
                                        </p:attrNameLst>
                                      </p:cBhvr>
                                      <p:to>
                                        <p:strVal val="visible"/>
                                      </p:to>
                                    </p:set>
                                    <p:animEffect transition="in" filter="dissolve">
                                      <p:cBhvr>
                                        <p:cTn id="7" dur="500"/>
                                        <p:tgtEl>
                                          <p:spTgt spid="220207"/>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220245"/>
                                        </p:tgtEl>
                                        <p:attrNameLst>
                                          <p:attrName>style.visibility</p:attrName>
                                        </p:attrNameLst>
                                      </p:cBhvr>
                                      <p:to>
                                        <p:strVal val="visible"/>
                                      </p:to>
                                    </p:set>
                                    <p:animEffect transition="in" filter="dissolve">
                                      <p:cBhvr>
                                        <p:cTn id="11" dur="500"/>
                                        <p:tgtEl>
                                          <p:spTgt spid="220245"/>
                                        </p:tgtEl>
                                      </p:cBhvr>
                                    </p:animEffect>
                                  </p:childTnLst>
                                </p:cTn>
                              </p:par>
                            </p:childTnLst>
                          </p:cTn>
                        </p:par>
                        <p:par>
                          <p:cTn id="12" fill="hold" nodeType="afterGroup">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220248"/>
                                        </p:tgtEl>
                                        <p:attrNameLst>
                                          <p:attrName>style.visibility</p:attrName>
                                        </p:attrNameLst>
                                      </p:cBhvr>
                                      <p:to>
                                        <p:strVal val="visible"/>
                                      </p:to>
                                    </p:set>
                                    <p:animEffect transition="in" filter="dissolve">
                                      <p:cBhvr>
                                        <p:cTn id="15" dur="500"/>
                                        <p:tgtEl>
                                          <p:spTgt spid="2202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0207" grpId="0" animBg="1"/>
      <p:bldP spid="220248" grpId="0"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2"/>
          <p:cNvSpPr>
            <a:spLocks noChangeArrowheads="1"/>
          </p:cNvSpPr>
          <p:nvPr/>
        </p:nvSpPr>
        <p:spPr bwMode="auto">
          <a:xfrm>
            <a:off x="1600200" y="838200"/>
            <a:ext cx="6858000" cy="5257800"/>
          </a:xfrm>
          <a:prstGeom prst="rect">
            <a:avLst/>
          </a:prstGeom>
          <a:gradFill rotWithShape="0">
            <a:gsLst>
              <a:gs pos="0">
                <a:srgbClr val="0331B3"/>
              </a:gs>
              <a:gs pos="100000">
                <a:srgbClr val="0331B3">
                  <a:gamma/>
                  <a:shade val="46275"/>
                  <a:invGamma/>
                </a:srgbClr>
              </a:gs>
            </a:gsLst>
            <a:path path="shape">
              <a:fillToRect l="50000" t="50000" r="50000" b="50000"/>
            </a:path>
          </a:gradFill>
          <a:ln w="76200">
            <a:solidFill>
              <a:schemeClr val="accent2"/>
            </a:solidFill>
            <a:miter lim="800000"/>
            <a:headEnd/>
            <a:tailEnd/>
          </a:ln>
          <a:effectLst/>
        </p:spPr>
        <p:txBody>
          <a:bodyPr wrap="none" anchor="ctr"/>
          <a:lstStyle/>
          <a:p>
            <a:pPr>
              <a:defRPr/>
            </a:pPr>
            <a:endParaRPr lang="en-US">
              <a:ea typeface="+mn-ea"/>
            </a:endParaRPr>
          </a:p>
        </p:txBody>
      </p:sp>
      <p:sp>
        <p:nvSpPr>
          <p:cNvPr id="218115" name="Freeform 3"/>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a typeface="+mn-ea"/>
            </a:endParaRPr>
          </a:p>
        </p:txBody>
      </p:sp>
      <p:sp>
        <p:nvSpPr>
          <p:cNvPr id="218116" name="Rectangle 4"/>
          <p:cNvSpPr>
            <a:spLocks noChangeArrowheads="1"/>
          </p:cNvSpPr>
          <p:nvPr/>
        </p:nvSpPr>
        <p:spPr bwMode="auto">
          <a:xfrm>
            <a:off x="441325" y="166688"/>
            <a:ext cx="968375" cy="1373187"/>
          </a:xfrm>
          <a:prstGeom prst="rect">
            <a:avLst/>
          </a:prstGeom>
          <a:noFill/>
          <a:ln w="12700">
            <a:noFill/>
            <a:miter lim="800000"/>
            <a:headEnd/>
            <a:tailEnd/>
          </a:ln>
          <a:effectLst>
            <a:outerShdw dist="107763" dir="2700000" algn="ctr" rotWithShape="0">
              <a:schemeClr val="bg2"/>
            </a:outerShdw>
          </a:effectLst>
        </p:spPr>
        <p:txBody>
          <a:bodyPr wrap="none" anchor="ctr"/>
          <a:lstStyle/>
          <a:p>
            <a:pPr>
              <a:defRPr/>
            </a:pPr>
            <a:endParaRPr lang="en-US">
              <a:ea typeface="+mn-ea"/>
            </a:endParaRPr>
          </a:p>
        </p:txBody>
      </p:sp>
      <p:sp>
        <p:nvSpPr>
          <p:cNvPr id="218117" name="Rectangle 5"/>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a typeface="+mn-ea"/>
            </a:endParaRPr>
          </a:p>
        </p:txBody>
      </p:sp>
      <p:sp>
        <p:nvSpPr>
          <p:cNvPr id="218118" name="Freeform 6"/>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a typeface="+mn-ea"/>
            </a:endParaRPr>
          </a:p>
        </p:txBody>
      </p:sp>
      <p:sp>
        <p:nvSpPr>
          <p:cNvPr id="218119" name="Freeform 7"/>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a typeface="+mn-ea"/>
            </a:endParaRPr>
          </a:p>
        </p:txBody>
      </p:sp>
      <p:sp>
        <p:nvSpPr>
          <p:cNvPr id="218120" name="Rectangle 8"/>
          <p:cNvSpPr>
            <a:spLocks noChangeArrowheads="1"/>
          </p:cNvSpPr>
          <p:nvPr/>
        </p:nvSpPr>
        <p:spPr bwMode="auto">
          <a:xfrm>
            <a:off x="4630738" y="2649538"/>
            <a:ext cx="1520825" cy="454025"/>
          </a:xfrm>
          <a:prstGeom prst="rect">
            <a:avLst/>
          </a:prstGeom>
          <a:noFill/>
          <a:ln w="12700">
            <a:noFill/>
            <a:miter lim="800000"/>
            <a:headEnd/>
            <a:tailEnd/>
          </a:ln>
          <a:effectLst>
            <a:outerShdw dist="107763" dir="2700000" algn="ctr" rotWithShape="0">
              <a:schemeClr val="bg2"/>
            </a:outerShdw>
          </a:effectLst>
        </p:spPr>
        <p:txBody>
          <a:bodyPr lIns="90487" tIns="44450" rIns="90487" bIns="44450">
            <a:spAutoFit/>
          </a:bodyPr>
          <a:lstStyle/>
          <a:p>
            <a:pPr algn="l">
              <a:spcBef>
                <a:spcPct val="50000"/>
              </a:spcBef>
              <a:defRPr/>
            </a:pPr>
            <a:r>
              <a:rPr lang="en-US" sz="2400" b="1">
                <a:solidFill>
                  <a:schemeClr val="folHlink"/>
                </a:solidFill>
                <a:effectLst/>
                <a:latin typeface="Times" charset="0"/>
                <a:ea typeface="+mn-ea"/>
              </a:rPr>
              <a:t>ER</a:t>
            </a:r>
          </a:p>
        </p:txBody>
      </p:sp>
      <p:sp>
        <p:nvSpPr>
          <p:cNvPr id="218121" name="Freeform 9"/>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a typeface="+mn-ea"/>
            </a:endParaRPr>
          </a:p>
        </p:txBody>
      </p:sp>
      <p:sp>
        <p:nvSpPr>
          <p:cNvPr id="218122" name="Rectangle 10"/>
          <p:cNvSpPr>
            <a:spLocks noChangeArrowheads="1"/>
          </p:cNvSpPr>
          <p:nvPr/>
        </p:nvSpPr>
        <p:spPr bwMode="auto">
          <a:xfrm>
            <a:off x="7259638" y="5259388"/>
            <a:ext cx="1311275" cy="458787"/>
          </a:xfrm>
          <a:prstGeom prst="rect">
            <a:avLst/>
          </a:prstGeom>
          <a:noFill/>
          <a:ln w="12700">
            <a:noFill/>
            <a:miter lim="800000"/>
            <a:headEnd/>
            <a:tailEnd/>
          </a:ln>
          <a:effectLst>
            <a:outerShdw dist="107763" dir="2700000" algn="ctr" rotWithShape="0">
              <a:schemeClr val="bg2"/>
            </a:outerShdw>
          </a:effectLst>
        </p:spPr>
        <p:txBody>
          <a:bodyPr lIns="90487" tIns="44450" rIns="90487" bIns="44450">
            <a:spAutoFit/>
          </a:bodyPr>
          <a:lstStyle/>
          <a:p>
            <a:pPr algn="l">
              <a:spcBef>
                <a:spcPct val="50000"/>
              </a:spcBef>
              <a:defRPr/>
            </a:pPr>
            <a:r>
              <a:rPr lang="en-US" sz="2400" b="1" dirty="0">
                <a:solidFill>
                  <a:schemeClr val="folHlink"/>
                </a:solidFill>
                <a:effectLst/>
                <a:latin typeface="Times" charset="0"/>
                <a:ea typeface="+mn-ea"/>
              </a:rPr>
              <a:t>VBT</a:t>
            </a:r>
          </a:p>
        </p:txBody>
      </p:sp>
      <p:sp>
        <p:nvSpPr>
          <p:cNvPr id="218123" name="Freeform 11"/>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a typeface="+mn-ea"/>
            </a:endParaRPr>
          </a:p>
        </p:txBody>
      </p:sp>
      <p:sp>
        <p:nvSpPr>
          <p:cNvPr id="218124" name="Freeform 12"/>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a typeface="+mn-ea"/>
            </a:endParaRPr>
          </a:p>
        </p:txBody>
      </p:sp>
      <p:sp>
        <p:nvSpPr>
          <p:cNvPr id="218125" name="Freeform 13"/>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a typeface="+mn-ea"/>
            </a:endParaRPr>
          </a:p>
        </p:txBody>
      </p:sp>
      <p:sp>
        <p:nvSpPr>
          <p:cNvPr id="218126" name="Rectangle 14"/>
          <p:cNvSpPr>
            <a:spLocks noChangeArrowheads="1"/>
          </p:cNvSpPr>
          <p:nvPr/>
        </p:nvSpPr>
        <p:spPr bwMode="auto">
          <a:xfrm>
            <a:off x="3449638" y="2382838"/>
            <a:ext cx="1273175" cy="454025"/>
          </a:xfrm>
          <a:prstGeom prst="rect">
            <a:avLst/>
          </a:prstGeom>
          <a:noFill/>
          <a:ln w="12700">
            <a:noFill/>
            <a:miter lim="800000"/>
            <a:headEnd/>
            <a:tailEnd/>
          </a:ln>
          <a:effectLst>
            <a:outerShdw dist="107763" dir="2700000" algn="ctr" rotWithShape="0">
              <a:schemeClr val="bg2"/>
            </a:outerShdw>
          </a:effectLst>
        </p:spPr>
        <p:txBody>
          <a:bodyPr lIns="90487" tIns="44450" rIns="90487" bIns="44450">
            <a:spAutoFit/>
          </a:bodyPr>
          <a:lstStyle/>
          <a:p>
            <a:pPr algn="l">
              <a:spcBef>
                <a:spcPct val="50000"/>
              </a:spcBef>
              <a:defRPr/>
            </a:pPr>
            <a:r>
              <a:rPr lang="en-US" sz="2400" b="1">
                <a:solidFill>
                  <a:schemeClr val="folHlink"/>
                </a:solidFill>
                <a:effectLst/>
                <a:latin typeface="Times" charset="0"/>
                <a:ea typeface="+mn-ea"/>
              </a:rPr>
              <a:t>SG</a:t>
            </a:r>
          </a:p>
        </p:txBody>
      </p:sp>
      <p:sp>
        <p:nvSpPr>
          <p:cNvPr id="218127" name="Rectangle 15"/>
          <p:cNvSpPr>
            <a:spLocks noChangeArrowheads="1"/>
          </p:cNvSpPr>
          <p:nvPr/>
        </p:nvSpPr>
        <p:spPr bwMode="auto">
          <a:xfrm>
            <a:off x="2516188" y="5640388"/>
            <a:ext cx="701675" cy="454025"/>
          </a:xfrm>
          <a:prstGeom prst="rect">
            <a:avLst/>
          </a:prstGeom>
          <a:noFill/>
          <a:ln w="12700">
            <a:noFill/>
            <a:miter lim="800000"/>
            <a:headEnd/>
            <a:tailEnd/>
          </a:ln>
          <a:effectLst>
            <a:outerShdw dist="107763" dir="2700000" algn="ctr" rotWithShape="0">
              <a:schemeClr val="bg2"/>
            </a:outerShdw>
          </a:effectLst>
        </p:spPr>
        <p:txBody>
          <a:bodyPr lIns="90487" tIns="44450" rIns="90487" bIns="44450">
            <a:spAutoFit/>
          </a:bodyPr>
          <a:lstStyle/>
          <a:p>
            <a:pPr algn="l">
              <a:spcBef>
                <a:spcPct val="50000"/>
              </a:spcBef>
              <a:defRPr/>
            </a:pPr>
            <a:r>
              <a:rPr lang="en-US" sz="2400" b="1">
                <a:solidFill>
                  <a:schemeClr val="folHlink"/>
                </a:solidFill>
                <a:effectLst/>
                <a:latin typeface="Times" charset="0"/>
                <a:ea typeface="+mn-ea"/>
              </a:rPr>
              <a:t>RS</a:t>
            </a:r>
          </a:p>
        </p:txBody>
      </p:sp>
      <p:sp>
        <p:nvSpPr>
          <p:cNvPr id="218128" name="Rectangle 16"/>
          <p:cNvSpPr>
            <a:spLocks noChangeArrowheads="1"/>
          </p:cNvSpPr>
          <p:nvPr/>
        </p:nvSpPr>
        <p:spPr bwMode="auto">
          <a:xfrm>
            <a:off x="2020888" y="992188"/>
            <a:ext cx="995362" cy="458787"/>
          </a:xfrm>
          <a:prstGeom prst="rect">
            <a:avLst/>
          </a:prstGeom>
          <a:noFill/>
          <a:ln w="12700">
            <a:noFill/>
            <a:miter lim="800000"/>
            <a:headEnd/>
            <a:tailEnd/>
          </a:ln>
          <a:effectLst>
            <a:outerShdw dist="107763" dir="2700000" algn="ctr" rotWithShape="0">
              <a:schemeClr val="bg2"/>
            </a:outerShdw>
          </a:effectLst>
        </p:spPr>
        <p:txBody>
          <a:bodyPr lIns="90487" tIns="44450" rIns="90487" bIns="44450">
            <a:spAutoFit/>
          </a:bodyPr>
          <a:lstStyle/>
          <a:p>
            <a:pPr algn="l">
              <a:spcBef>
                <a:spcPct val="50000"/>
              </a:spcBef>
              <a:defRPr/>
            </a:pPr>
            <a:r>
              <a:rPr lang="en-US" sz="2400" b="1" dirty="0">
                <a:solidFill>
                  <a:schemeClr val="folHlink"/>
                </a:solidFill>
                <a:effectLst/>
                <a:latin typeface="Times" charset="0"/>
                <a:ea typeface="+mn-ea"/>
              </a:rPr>
              <a:t>ĐTH</a:t>
            </a:r>
          </a:p>
        </p:txBody>
      </p:sp>
      <p:sp>
        <p:nvSpPr>
          <p:cNvPr id="218129" name="Rectangle 17"/>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a typeface="+mn-ea"/>
            </a:endParaRPr>
          </a:p>
        </p:txBody>
      </p:sp>
      <p:sp>
        <p:nvSpPr>
          <p:cNvPr id="218130"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a typeface="+mn-ea"/>
            </a:endParaRPr>
          </a:p>
        </p:txBody>
      </p:sp>
      <p:sp>
        <p:nvSpPr>
          <p:cNvPr id="218131"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a typeface="+mn-ea"/>
            </a:endParaRPr>
          </a:p>
        </p:txBody>
      </p:sp>
      <p:sp>
        <p:nvSpPr>
          <p:cNvPr id="218133" name="Rectangle 21"/>
          <p:cNvSpPr>
            <a:spLocks noChangeArrowheads="1"/>
          </p:cNvSpPr>
          <p:nvPr/>
        </p:nvSpPr>
        <p:spPr bwMode="auto">
          <a:xfrm>
            <a:off x="2613025" y="3613150"/>
            <a:ext cx="1730375" cy="454025"/>
          </a:xfrm>
          <a:prstGeom prst="rect">
            <a:avLst/>
          </a:prstGeom>
          <a:noFill/>
          <a:ln w="12700">
            <a:noFill/>
            <a:miter lim="800000"/>
            <a:headEnd/>
            <a:tailEnd/>
          </a:ln>
          <a:effectLst>
            <a:outerShdw dist="107763" dir="2700000" algn="ctr" rotWithShape="0">
              <a:schemeClr val="bg2"/>
            </a:outerShdw>
          </a:effectLst>
        </p:spPr>
        <p:txBody>
          <a:bodyPr lIns="90487" tIns="44450" rIns="90487" bIns="44450">
            <a:spAutoFit/>
          </a:bodyPr>
          <a:lstStyle/>
          <a:p>
            <a:pPr algn="l">
              <a:spcBef>
                <a:spcPct val="50000"/>
              </a:spcBef>
              <a:defRPr/>
            </a:pPr>
            <a:r>
              <a:rPr lang="en-US" sz="2400" b="1">
                <a:solidFill>
                  <a:schemeClr val="folHlink"/>
                </a:solidFill>
                <a:effectLst/>
                <a:latin typeface="Times" charset="0"/>
                <a:ea typeface="+mn-ea"/>
              </a:rPr>
              <a:t>DS</a:t>
            </a:r>
          </a:p>
        </p:txBody>
      </p:sp>
      <p:sp>
        <p:nvSpPr>
          <p:cNvPr id="218134" name="Line 22"/>
          <p:cNvSpPr>
            <a:spLocks noChangeShapeType="1"/>
          </p:cNvSpPr>
          <p:nvPr/>
        </p:nvSpPr>
        <p:spPr bwMode="auto">
          <a:xfrm>
            <a:off x="4114800" y="1600200"/>
            <a:ext cx="1693863" cy="0"/>
          </a:xfrm>
          <a:prstGeom prst="line">
            <a:avLst/>
          </a:prstGeom>
          <a:noFill/>
          <a:ln w="25400">
            <a:noFill/>
            <a:round/>
            <a:headEnd/>
            <a:tailEnd/>
          </a:ln>
          <a:effectLst>
            <a:outerShdw dist="107763" dir="2700000" algn="ctr" rotWithShape="0">
              <a:schemeClr val="bg2"/>
            </a:outerShdw>
          </a:effectLst>
        </p:spPr>
        <p:txBody>
          <a:bodyPr wrap="none" anchor="ctr"/>
          <a:lstStyle/>
          <a:p>
            <a:pPr>
              <a:defRPr/>
            </a:pPr>
            <a:endParaRPr lang="en-US">
              <a:ea typeface="+mn-ea"/>
            </a:endParaRPr>
          </a:p>
        </p:txBody>
      </p:sp>
      <p:sp>
        <p:nvSpPr>
          <p:cNvPr id="218136" name="Rectangle 24"/>
          <p:cNvSpPr>
            <a:spLocks noChangeArrowheads="1"/>
          </p:cNvSpPr>
          <p:nvPr/>
        </p:nvSpPr>
        <p:spPr bwMode="auto">
          <a:xfrm>
            <a:off x="4081463" y="1125538"/>
            <a:ext cx="812800" cy="519112"/>
          </a:xfrm>
          <a:prstGeom prst="rect">
            <a:avLst/>
          </a:prstGeom>
          <a:noFill/>
          <a:ln w="12700">
            <a:noFill/>
            <a:miter lim="800000"/>
            <a:headEnd/>
            <a:tailEnd/>
          </a:ln>
          <a:effectLst>
            <a:outerShdw dist="107763" dir="2700000" algn="ctr" rotWithShape="0">
              <a:schemeClr val="bg2"/>
            </a:outerShdw>
          </a:effectLst>
        </p:spPr>
        <p:txBody>
          <a:bodyPr wrap="none" anchor="ctr"/>
          <a:lstStyle/>
          <a:p>
            <a:pPr>
              <a:defRPr/>
            </a:pPr>
            <a:endParaRPr lang="en-US">
              <a:ea typeface="+mn-ea"/>
            </a:endParaRPr>
          </a:p>
        </p:txBody>
      </p:sp>
      <p:sp>
        <p:nvSpPr>
          <p:cNvPr id="218137" name="Rectangle 25"/>
          <p:cNvSpPr>
            <a:spLocks noChangeArrowheads="1"/>
          </p:cNvSpPr>
          <p:nvPr/>
        </p:nvSpPr>
        <p:spPr bwMode="auto">
          <a:xfrm>
            <a:off x="6896100" y="4395788"/>
            <a:ext cx="835025" cy="454025"/>
          </a:xfrm>
          <a:prstGeom prst="rect">
            <a:avLst/>
          </a:prstGeom>
          <a:noFill/>
          <a:ln w="12700">
            <a:noFill/>
            <a:miter lim="800000"/>
            <a:headEnd/>
            <a:tailEnd/>
          </a:ln>
          <a:effectLst>
            <a:outerShdw dist="107763" dir="2700000" algn="ctr" rotWithShape="0">
              <a:schemeClr val="bg2"/>
            </a:outerShdw>
          </a:effectLst>
        </p:spPr>
        <p:txBody>
          <a:bodyPr lIns="90487" tIns="44450" rIns="90487" bIns="44450">
            <a:spAutoFit/>
          </a:bodyPr>
          <a:lstStyle/>
          <a:p>
            <a:pPr algn="l">
              <a:spcBef>
                <a:spcPct val="50000"/>
              </a:spcBef>
              <a:defRPr/>
            </a:pPr>
            <a:r>
              <a:rPr lang="en-US" sz="2400" b="1">
                <a:solidFill>
                  <a:schemeClr val="folHlink"/>
                </a:solidFill>
                <a:effectLst/>
                <a:latin typeface="Times" charset="0"/>
                <a:ea typeface="+mn-ea"/>
              </a:rPr>
              <a:t>U</a:t>
            </a:r>
          </a:p>
        </p:txBody>
      </p:sp>
      <p:sp>
        <p:nvSpPr>
          <p:cNvPr id="218138" name="Rectangle 26"/>
          <p:cNvSpPr>
            <a:spLocks noChangeArrowheads="1"/>
          </p:cNvSpPr>
          <p:nvPr/>
        </p:nvSpPr>
        <p:spPr bwMode="auto">
          <a:xfrm>
            <a:off x="5830888" y="2884488"/>
            <a:ext cx="835025" cy="454025"/>
          </a:xfrm>
          <a:prstGeom prst="rect">
            <a:avLst/>
          </a:prstGeom>
          <a:noFill/>
          <a:ln w="12700">
            <a:noFill/>
            <a:miter lim="800000"/>
            <a:headEnd/>
            <a:tailEnd/>
          </a:ln>
          <a:effectLst>
            <a:outerShdw dist="107763" dir="2700000" algn="ctr" rotWithShape="0">
              <a:schemeClr val="bg2"/>
            </a:outerShdw>
          </a:effectLst>
        </p:spPr>
        <p:txBody>
          <a:bodyPr lIns="90487" tIns="44450" rIns="90487" bIns="44450">
            <a:spAutoFit/>
          </a:bodyPr>
          <a:lstStyle/>
          <a:p>
            <a:pPr algn="l">
              <a:spcBef>
                <a:spcPct val="50000"/>
              </a:spcBef>
              <a:defRPr/>
            </a:pPr>
            <a:r>
              <a:rPr lang="en-US" sz="2400" b="1">
                <a:solidFill>
                  <a:schemeClr val="folHlink"/>
                </a:solidFill>
                <a:effectLst/>
                <a:latin typeface="Times" charset="0"/>
                <a:ea typeface="+mn-ea"/>
              </a:rPr>
              <a:t>B</a:t>
            </a:r>
          </a:p>
        </p:txBody>
      </p:sp>
      <p:sp>
        <p:nvSpPr>
          <p:cNvPr id="218140" name="Rectangle 28"/>
          <p:cNvSpPr>
            <a:spLocks noChangeArrowheads="1"/>
          </p:cNvSpPr>
          <p:nvPr/>
        </p:nvSpPr>
        <p:spPr bwMode="auto">
          <a:xfrm>
            <a:off x="5413375" y="1676400"/>
            <a:ext cx="835025" cy="698500"/>
          </a:xfrm>
          <a:prstGeom prst="rect">
            <a:avLst/>
          </a:prstGeom>
          <a:noFill/>
          <a:ln w="12700">
            <a:noFill/>
            <a:miter lim="800000"/>
            <a:headEnd/>
            <a:tailEnd/>
          </a:ln>
          <a:effectLst>
            <a:outerShdw dist="107763" dir="2700000" algn="ctr" rotWithShape="0">
              <a:schemeClr val="bg2"/>
            </a:outerShdw>
          </a:effectLst>
        </p:spPr>
        <p:txBody>
          <a:bodyPr lIns="90487" tIns="44450" rIns="90487" bIns="44450">
            <a:spAutoFit/>
          </a:bodyPr>
          <a:lstStyle/>
          <a:p>
            <a:pPr algn="l">
              <a:spcBef>
                <a:spcPct val="50000"/>
              </a:spcBef>
              <a:defRPr/>
            </a:pPr>
            <a:r>
              <a:rPr lang="en-US" sz="4000" b="1">
                <a:solidFill>
                  <a:srgbClr val="EEFF4B"/>
                </a:solidFill>
                <a:effectLst/>
                <a:latin typeface="Times" charset="0"/>
                <a:ea typeface="+mn-ea"/>
              </a:rPr>
              <a:t>H</a:t>
            </a:r>
          </a:p>
        </p:txBody>
      </p:sp>
      <p:sp>
        <p:nvSpPr>
          <p:cNvPr id="218142" name="Rectangle 30"/>
          <p:cNvSpPr>
            <a:spLocks noChangeArrowheads="1"/>
          </p:cNvSpPr>
          <p:nvPr/>
        </p:nvSpPr>
        <p:spPr bwMode="auto">
          <a:xfrm>
            <a:off x="7088188" y="1525588"/>
            <a:ext cx="1292225" cy="454025"/>
          </a:xfrm>
          <a:prstGeom prst="rect">
            <a:avLst/>
          </a:prstGeom>
          <a:noFill/>
          <a:ln w="12700">
            <a:noFill/>
            <a:miter lim="800000"/>
            <a:headEnd/>
            <a:tailEnd/>
          </a:ln>
          <a:effectLst>
            <a:outerShdw dist="107763" dir="2700000" algn="ctr" rotWithShape="0">
              <a:schemeClr val="bg2"/>
            </a:outerShdw>
          </a:effectLst>
        </p:spPr>
        <p:txBody>
          <a:bodyPr lIns="90487" tIns="44450" rIns="90487" bIns="44450">
            <a:spAutoFit/>
          </a:bodyPr>
          <a:lstStyle/>
          <a:p>
            <a:pPr algn="l">
              <a:spcBef>
                <a:spcPct val="50000"/>
              </a:spcBef>
              <a:defRPr/>
            </a:pPr>
            <a:r>
              <a:rPr lang="en-US" sz="2400" b="1">
                <a:solidFill>
                  <a:schemeClr val="folHlink"/>
                </a:solidFill>
                <a:effectLst/>
                <a:latin typeface="Times" charset="0"/>
                <a:ea typeface="+mn-ea"/>
              </a:rPr>
              <a:t>N(A)</a:t>
            </a:r>
          </a:p>
        </p:txBody>
      </p:sp>
      <p:sp>
        <p:nvSpPr>
          <p:cNvPr id="218143" name="Oval 31"/>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a typeface="+mn-ea"/>
            </a:endParaRPr>
          </a:p>
        </p:txBody>
      </p:sp>
      <p:sp>
        <p:nvSpPr>
          <p:cNvPr id="218144" name="Oval 32"/>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a typeface="+mn-ea"/>
            </a:endParaRPr>
          </a:p>
        </p:txBody>
      </p:sp>
      <p:sp>
        <p:nvSpPr>
          <p:cNvPr id="218146" name="Oval 34"/>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a typeface="+mn-ea"/>
            </a:endParaRPr>
          </a:p>
        </p:txBody>
      </p:sp>
      <p:sp>
        <p:nvSpPr>
          <p:cNvPr id="218147" name="Rectangle 35"/>
          <p:cNvSpPr>
            <a:spLocks noChangeArrowheads="1"/>
          </p:cNvSpPr>
          <p:nvPr/>
        </p:nvSpPr>
        <p:spPr bwMode="auto">
          <a:xfrm>
            <a:off x="2727325" y="3078163"/>
            <a:ext cx="333375" cy="454025"/>
          </a:xfrm>
          <a:prstGeom prst="rect">
            <a:avLst/>
          </a:prstGeom>
          <a:noFill/>
          <a:ln w="12700">
            <a:noFill/>
            <a:miter lim="800000"/>
            <a:headEnd/>
            <a:tailEnd/>
          </a:ln>
          <a:effectLst>
            <a:outerShdw dist="107763" dir="2700000" algn="ctr" rotWithShape="0">
              <a:schemeClr val="bg2"/>
            </a:outerShdw>
          </a:effectLst>
        </p:spPr>
        <p:txBody>
          <a:bodyPr wrap="none" lIns="90487" tIns="44450" rIns="90487" bIns="44450">
            <a:spAutoFit/>
          </a:bodyPr>
          <a:lstStyle/>
          <a:p>
            <a:pPr>
              <a:spcBef>
                <a:spcPct val="50000"/>
              </a:spcBef>
              <a:defRPr/>
            </a:pPr>
            <a:r>
              <a:rPr lang="en-US" sz="2400" b="1">
                <a:solidFill>
                  <a:schemeClr val="folHlink"/>
                </a:solidFill>
                <a:effectLst/>
                <a:latin typeface="Times" charset="0"/>
                <a:ea typeface="+mn-ea"/>
              </a:rPr>
              <a:t>J</a:t>
            </a:r>
          </a:p>
        </p:txBody>
      </p:sp>
      <p:sp>
        <p:nvSpPr>
          <p:cNvPr id="218148" name="Oval 36"/>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a typeface="+mn-ea"/>
            </a:endParaRPr>
          </a:p>
        </p:txBody>
      </p:sp>
      <p:sp>
        <p:nvSpPr>
          <p:cNvPr id="218149" name="Oval 37"/>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a typeface="+mn-ea"/>
            </a:endParaRPr>
          </a:p>
        </p:txBody>
      </p:sp>
      <p:sp>
        <p:nvSpPr>
          <p:cNvPr id="218150" name="Rectangle 38"/>
          <p:cNvSpPr>
            <a:spLocks noChangeArrowheads="1"/>
          </p:cNvSpPr>
          <p:nvPr/>
        </p:nvSpPr>
        <p:spPr bwMode="auto">
          <a:xfrm>
            <a:off x="3067050" y="4451350"/>
            <a:ext cx="620713" cy="454025"/>
          </a:xfrm>
          <a:prstGeom prst="rect">
            <a:avLst/>
          </a:prstGeom>
          <a:noFill/>
          <a:ln w="12700">
            <a:noFill/>
            <a:miter lim="800000"/>
            <a:headEnd/>
            <a:tailEnd/>
          </a:ln>
          <a:effectLst>
            <a:outerShdw dist="107763" dir="2700000" algn="ctr" rotWithShape="0">
              <a:schemeClr val="bg2"/>
            </a:outerShdw>
          </a:effectLst>
        </p:spPr>
        <p:txBody>
          <a:bodyPr wrap="none" lIns="90487" tIns="44450" rIns="90487" bIns="44450">
            <a:spAutoFit/>
          </a:bodyPr>
          <a:lstStyle/>
          <a:p>
            <a:pPr>
              <a:spcBef>
                <a:spcPct val="50000"/>
              </a:spcBef>
              <a:defRPr/>
            </a:pPr>
            <a:r>
              <a:rPr lang="en-US" sz="2400" b="1">
                <a:solidFill>
                  <a:schemeClr val="folHlink"/>
                </a:solidFill>
                <a:effectLst/>
                <a:latin typeface="Times" charset="0"/>
                <a:ea typeface="+mn-ea"/>
              </a:rPr>
              <a:t>KB</a:t>
            </a:r>
          </a:p>
        </p:txBody>
      </p:sp>
      <p:sp>
        <p:nvSpPr>
          <p:cNvPr id="218151" name="Oval 39"/>
          <p:cNvSpPr>
            <a:spLocks noChangeArrowheads="1"/>
          </p:cNvSpPr>
          <p:nvPr/>
        </p:nvSpPr>
        <p:spPr bwMode="auto">
          <a:xfrm>
            <a:off x="2992438" y="5286375"/>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a typeface="+mn-ea"/>
            </a:endParaRPr>
          </a:p>
        </p:txBody>
      </p:sp>
      <p:sp>
        <p:nvSpPr>
          <p:cNvPr id="218152" name="Rectangle 40"/>
          <p:cNvSpPr>
            <a:spLocks noChangeArrowheads="1"/>
          </p:cNvSpPr>
          <p:nvPr/>
        </p:nvSpPr>
        <p:spPr bwMode="auto">
          <a:xfrm>
            <a:off x="3179763" y="5164138"/>
            <a:ext cx="638175" cy="454025"/>
          </a:xfrm>
          <a:prstGeom prst="rect">
            <a:avLst/>
          </a:prstGeom>
          <a:noFill/>
          <a:ln w="12700">
            <a:noFill/>
            <a:miter lim="800000"/>
            <a:headEnd/>
            <a:tailEnd/>
          </a:ln>
          <a:effectLst>
            <a:outerShdw dist="107763" dir="2700000" algn="ctr" rotWithShape="0">
              <a:schemeClr val="bg2"/>
            </a:outerShdw>
          </a:effectLst>
        </p:spPr>
        <p:txBody>
          <a:bodyPr wrap="none" lIns="90487" tIns="44450" rIns="90487" bIns="44450">
            <a:spAutoFit/>
          </a:bodyPr>
          <a:lstStyle/>
          <a:p>
            <a:pPr>
              <a:spcBef>
                <a:spcPct val="50000"/>
              </a:spcBef>
              <a:defRPr/>
            </a:pPr>
            <a:r>
              <a:rPr lang="en-US" sz="2400" b="1">
                <a:solidFill>
                  <a:schemeClr val="folHlink"/>
                </a:solidFill>
                <a:effectLst/>
                <a:latin typeface="Times" charset="0"/>
                <a:ea typeface="+mn-ea"/>
              </a:rPr>
              <a:t>MS</a:t>
            </a:r>
          </a:p>
        </p:txBody>
      </p:sp>
      <p:sp>
        <p:nvSpPr>
          <p:cNvPr id="218153" name="Oval 41"/>
          <p:cNvSpPr>
            <a:spLocks noChangeArrowheads="1"/>
          </p:cNvSpPr>
          <p:nvPr/>
        </p:nvSpPr>
        <p:spPr bwMode="auto">
          <a:xfrm>
            <a:off x="1671638" y="418623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a typeface="+mn-ea"/>
            </a:endParaRPr>
          </a:p>
        </p:txBody>
      </p:sp>
      <p:sp>
        <p:nvSpPr>
          <p:cNvPr id="218154" name="Rectangle 42"/>
          <p:cNvSpPr>
            <a:spLocks noChangeArrowheads="1"/>
          </p:cNvSpPr>
          <p:nvPr/>
        </p:nvSpPr>
        <p:spPr bwMode="auto">
          <a:xfrm>
            <a:off x="1809750" y="4081463"/>
            <a:ext cx="384175" cy="454025"/>
          </a:xfrm>
          <a:prstGeom prst="rect">
            <a:avLst/>
          </a:prstGeom>
          <a:noFill/>
          <a:ln w="12700">
            <a:noFill/>
            <a:miter lim="800000"/>
            <a:headEnd/>
            <a:tailEnd/>
          </a:ln>
          <a:effectLst>
            <a:outerShdw dist="107763" dir="2700000" algn="ctr" rotWithShape="0">
              <a:schemeClr val="bg2"/>
            </a:outerShdw>
          </a:effectLst>
        </p:spPr>
        <p:txBody>
          <a:bodyPr wrap="none" lIns="90487" tIns="44450" rIns="90487" bIns="44450">
            <a:spAutoFit/>
          </a:bodyPr>
          <a:lstStyle/>
          <a:p>
            <a:pPr>
              <a:spcBef>
                <a:spcPct val="50000"/>
              </a:spcBef>
              <a:defRPr/>
            </a:pPr>
            <a:r>
              <a:rPr lang="en-US" sz="2400" b="1">
                <a:solidFill>
                  <a:schemeClr val="folHlink"/>
                </a:solidFill>
                <a:effectLst/>
                <a:latin typeface="Times" charset="0"/>
                <a:ea typeface="+mn-ea"/>
              </a:rPr>
              <a:t>E</a:t>
            </a:r>
          </a:p>
        </p:txBody>
      </p:sp>
      <p:sp>
        <p:nvSpPr>
          <p:cNvPr id="218155" name="Rectangle 43"/>
          <p:cNvSpPr>
            <a:spLocks noChangeArrowheads="1"/>
          </p:cNvSpPr>
          <p:nvPr/>
        </p:nvSpPr>
        <p:spPr bwMode="auto">
          <a:xfrm>
            <a:off x="3751263" y="3078163"/>
            <a:ext cx="688975" cy="454025"/>
          </a:xfrm>
          <a:prstGeom prst="rect">
            <a:avLst/>
          </a:prstGeom>
          <a:noFill/>
          <a:ln w="12700">
            <a:noFill/>
            <a:miter lim="800000"/>
            <a:headEnd/>
            <a:tailEnd/>
          </a:ln>
          <a:effectLst>
            <a:outerShdw dist="107763" dir="2700000" algn="ctr" rotWithShape="0">
              <a:schemeClr val="bg2"/>
            </a:outerShdw>
          </a:effectLst>
        </p:spPr>
        <p:txBody>
          <a:bodyPr wrap="none" lIns="90487" tIns="44450" rIns="90487" bIns="44450">
            <a:spAutoFit/>
          </a:bodyPr>
          <a:lstStyle/>
          <a:p>
            <a:pPr>
              <a:spcBef>
                <a:spcPct val="50000"/>
              </a:spcBef>
              <a:defRPr/>
            </a:pPr>
            <a:r>
              <a:rPr lang="en-US" sz="2400" b="1">
                <a:solidFill>
                  <a:schemeClr val="folHlink"/>
                </a:solidFill>
                <a:effectLst/>
                <a:latin typeface="Times" charset="0"/>
                <a:ea typeface="+mn-ea"/>
              </a:rPr>
              <a:t>MN</a:t>
            </a:r>
          </a:p>
        </p:txBody>
      </p:sp>
      <p:sp>
        <p:nvSpPr>
          <p:cNvPr id="218156" name="Freeform 44"/>
          <p:cNvSpPr>
            <a:spLocks/>
          </p:cNvSpPr>
          <p:nvPr/>
        </p:nvSpPr>
        <p:spPr bwMode="auto">
          <a:xfrm>
            <a:off x="5816600" y="3136900"/>
            <a:ext cx="939800" cy="1422400"/>
          </a:xfrm>
          <a:custGeom>
            <a:avLst/>
            <a:gdLst/>
            <a:ahLst/>
            <a:cxnLst>
              <a:cxn ang="0">
                <a:pos x="592" y="896"/>
              </a:cxn>
              <a:cxn ang="0">
                <a:pos x="328" y="760"/>
              </a:cxn>
              <a:cxn ang="0">
                <a:pos x="192" y="576"/>
              </a:cxn>
              <a:cxn ang="0">
                <a:pos x="40" y="160"/>
              </a:cxn>
              <a:cxn ang="0">
                <a:pos x="24" y="80"/>
              </a:cxn>
              <a:cxn ang="0">
                <a:pos x="0" y="0"/>
              </a:cxn>
            </a:cxnLst>
            <a:rect l="0" t="0" r="r" b="b"/>
            <a:pathLst>
              <a:path w="592" h="896">
                <a:moveTo>
                  <a:pt x="592" y="896"/>
                </a:moveTo>
                <a:cubicBezTo>
                  <a:pt x="508" y="840"/>
                  <a:pt x="405" y="824"/>
                  <a:pt x="328" y="760"/>
                </a:cubicBezTo>
                <a:cubicBezTo>
                  <a:pt x="268" y="710"/>
                  <a:pt x="232" y="640"/>
                  <a:pt x="192" y="576"/>
                </a:cubicBezTo>
                <a:cubicBezTo>
                  <a:pt x="107" y="440"/>
                  <a:pt x="78" y="313"/>
                  <a:pt x="40" y="160"/>
                </a:cubicBezTo>
                <a:cubicBezTo>
                  <a:pt x="33" y="133"/>
                  <a:pt x="30" y="106"/>
                  <a:pt x="24" y="80"/>
                </a:cubicBezTo>
                <a:cubicBezTo>
                  <a:pt x="17" y="55"/>
                  <a:pt x="0" y="26"/>
                  <a:pt x="0" y="0"/>
                </a:cubicBezTo>
              </a:path>
            </a:pathLst>
          </a:custGeom>
          <a:noFill/>
          <a:ln w="57150" cap="flat" cmpd="sng">
            <a:solidFill>
              <a:srgbClr val="2E7E3B"/>
            </a:solidFill>
            <a:prstDash val="solid"/>
            <a:round/>
            <a:headEnd type="none" w="med" len="med"/>
            <a:tailEnd type="none" w="med" len="med"/>
          </a:ln>
          <a:effectLst>
            <a:outerShdw dist="35921" dir="2700000" algn="ctr" rotWithShape="0">
              <a:schemeClr val="bg2"/>
            </a:outerShdw>
          </a:effectLst>
        </p:spPr>
        <p:txBody>
          <a:bodyPr wrap="none" anchor="ctr"/>
          <a:lstStyle/>
          <a:p>
            <a:pPr>
              <a:defRPr/>
            </a:pPr>
            <a:endParaRPr lang="en-US">
              <a:ea typeface="+mn-ea"/>
            </a:endParaRPr>
          </a:p>
        </p:txBody>
      </p:sp>
      <p:sp>
        <p:nvSpPr>
          <p:cNvPr id="218161" name="AutoShape 49"/>
          <p:cNvSpPr>
            <a:spLocks noChangeArrowheads="1"/>
          </p:cNvSpPr>
          <p:nvPr/>
        </p:nvSpPr>
        <p:spPr bwMode="auto">
          <a:xfrm rot="7507952">
            <a:off x="5715000" y="342900"/>
            <a:ext cx="1219200" cy="114300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EEFF4B"/>
          </a:solidFill>
          <a:ln w="28575">
            <a:solidFill>
              <a:srgbClr val="D83104"/>
            </a:solidFill>
            <a:miter lim="800000"/>
            <a:headEnd/>
            <a:tailEnd/>
          </a:ln>
          <a:effectLst>
            <a:outerShdw dist="89803" dir="2700000" algn="ctr" rotWithShape="0">
              <a:schemeClr val="bg2"/>
            </a:outerShdw>
          </a:effectLst>
        </p:spPr>
        <p:txBody>
          <a:bodyPr wrap="none" anchor="ctr"/>
          <a:lstStyle/>
          <a:p>
            <a:pPr>
              <a:defRPr/>
            </a:pPr>
            <a:endParaRPr lang="en-US">
              <a:ea typeface="+mn-ea"/>
            </a:endParaRPr>
          </a:p>
        </p:txBody>
      </p:sp>
      <p:sp>
        <p:nvSpPr>
          <p:cNvPr id="218164" name="Freeform 52"/>
          <p:cNvSpPr>
            <a:spLocks/>
          </p:cNvSpPr>
          <p:nvPr/>
        </p:nvSpPr>
        <p:spPr bwMode="auto">
          <a:xfrm>
            <a:off x="5441950" y="2066925"/>
            <a:ext cx="349250" cy="1033463"/>
          </a:xfrm>
          <a:custGeom>
            <a:avLst/>
            <a:gdLst/>
            <a:ahLst/>
            <a:cxnLst>
              <a:cxn ang="0">
                <a:pos x="0" y="0"/>
              </a:cxn>
              <a:cxn ang="0">
                <a:pos x="94" y="94"/>
              </a:cxn>
              <a:cxn ang="0">
                <a:pos x="102" y="118"/>
              </a:cxn>
              <a:cxn ang="0">
                <a:pos x="118" y="141"/>
              </a:cxn>
              <a:cxn ang="0">
                <a:pos x="141" y="220"/>
              </a:cxn>
              <a:cxn ang="0">
                <a:pos x="157" y="267"/>
              </a:cxn>
              <a:cxn ang="0">
                <a:pos x="165" y="290"/>
              </a:cxn>
              <a:cxn ang="0">
                <a:pos x="220" y="651"/>
              </a:cxn>
            </a:cxnLst>
            <a:rect l="0" t="0" r="r" b="b"/>
            <a:pathLst>
              <a:path w="220" h="651">
                <a:moveTo>
                  <a:pt x="0" y="0"/>
                </a:moveTo>
                <a:cubicBezTo>
                  <a:pt x="50" y="16"/>
                  <a:pt x="65" y="52"/>
                  <a:pt x="94" y="94"/>
                </a:cubicBezTo>
                <a:cubicBezTo>
                  <a:pt x="96" y="102"/>
                  <a:pt x="98" y="110"/>
                  <a:pt x="102" y="118"/>
                </a:cubicBezTo>
                <a:cubicBezTo>
                  <a:pt x="106" y="126"/>
                  <a:pt x="114" y="132"/>
                  <a:pt x="118" y="141"/>
                </a:cubicBezTo>
                <a:cubicBezTo>
                  <a:pt x="133" y="175"/>
                  <a:pt x="131" y="187"/>
                  <a:pt x="141" y="220"/>
                </a:cubicBezTo>
                <a:cubicBezTo>
                  <a:pt x="145" y="235"/>
                  <a:pt x="151" y="251"/>
                  <a:pt x="157" y="267"/>
                </a:cubicBezTo>
                <a:cubicBezTo>
                  <a:pt x="159" y="274"/>
                  <a:pt x="165" y="290"/>
                  <a:pt x="165" y="290"/>
                </a:cubicBezTo>
                <a:cubicBezTo>
                  <a:pt x="172" y="408"/>
                  <a:pt x="165" y="541"/>
                  <a:pt x="220" y="651"/>
                </a:cubicBezTo>
              </a:path>
            </a:pathLst>
          </a:custGeom>
          <a:noFill/>
          <a:ln w="57150" cap="flat" cmpd="sng">
            <a:solidFill>
              <a:srgbClr val="EEFF4B"/>
            </a:solidFill>
            <a:prstDash val="solid"/>
            <a:round/>
            <a:headEnd type="none" w="med" len="med"/>
            <a:tailEnd type="none" w="med" len="med"/>
          </a:ln>
          <a:effectLst>
            <a:outerShdw dist="35921" dir="2700000" algn="ctr" rotWithShape="0">
              <a:schemeClr val="bg2"/>
            </a:outerShdw>
          </a:effectLst>
        </p:spPr>
        <p:txBody>
          <a:bodyPr wrap="none" anchor="ctr"/>
          <a:lstStyle/>
          <a:p>
            <a:pPr>
              <a:defRPr/>
            </a:pPr>
            <a:endParaRPr lang="en-US">
              <a:ea typeface="+mn-ea"/>
            </a:endParaRPr>
          </a:p>
        </p:txBody>
      </p:sp>
      <p:sp>
        <p:nvSpPr>
          <p:cNvPr id="218139" name="Oval 27"/>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a typeface="+mn-ea"/>
            </a:endParaRPr>
          </a:p>
        </p:txBody>
      </p:sp>
      <p:sp>
        <p:nvSpPr>
          <p:cNvPr id="218135" name="Oval 23"/>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a typeface="+mn-ea"/>
            </a:endParaRPr>
          </a:p>
        </p:txBody>
      </p:sp>
      <p:sp>
        <p:nvSpPr>
          <p:cNvPr id="218141" name="Oval 29"/>
          <p:cNvSpPr>
            <a:spLocks noChangeArrowheads="1"/>
          </p:cNvSpPr>
          <p:nvPr/>
        </p:nvSpPr>
        <p:spPr bwMode="auto">
          <a:xfrm>
            <a:off x="5334000" y="198120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a typeface="+mn-ea"/>
            </a:endParaRPr>
          </a:p>
        </p:txBody>
      </p:sp>
      <p:sp>
        <p:nvSpPr>
          <p:cNvPr id="218160" name="Oval 48"/>
          <p:cNvSpPr>
            <a:spLocks noChangeArrowheads="1"/>
          </p:cNvSpPr>
          <p:nvPr/>
        </p:nvSpPr>
        <p:spPr bwMode="auto">
          <a:xfrm>
            <a:off x="4999038" y="1517650"/>
            <a:ext cx="1066800" cy="990600"/>
          </a:xfrm>
          <a:prstGeom prst="ellipse">
            <a:avLst/>
          </a:prstGeom>
          <a:noFill/>
          <a:ln w="57150">
            <a:solidFill>
              <a:srgbClr val="D83104"/>
            </a:solidFill>
            <a:round/>
            <a:headEnd/>
            <a:tailEnd/>
          </a:ln>
          <a:effectLst>
            <a:outerShdw dist="109250" dir="2132261" algn="ctr" rotWithShape="0">
              <a:schemeClr val="bg2"/>
            </a:outerShdw>
          </a:effectLst>
        </p:spPr>
        <p:txBody>
          <a:bodyPr wrap="none" anchor="ctr"/>
          <a:lstStyle/>
          <a:p>
            <a:pPr>
              <a:defRPr/>
            </a:pPr>
            <a:endParaRPr lang="en-US">
              <a:ea typeface="+mn-ea"/>
            </a:endParaRPr>
          </a:p>
        </p:txBody>
      </p:sp>
      <p:sp>
        <p:nvSpPr>
          <p:cNvPr id="218165" name="Rectangle 53"/>
          <p:cNvSpPr>
            <a:spLocks noChangeArrowheads="1"/>
          </p:cNvSpPr>
          <p:nvPr/>
        </p:nvSpPr>
        <p:spPr bwMode="auto">
          <a:xfrm>
            <a:off x="3065463" y="2568575"/>
            <a:ext cx="438150" cy="515938"/>
          </a:xfrm>
          <a:prstGeom prst="rect">
            <a:avLst/>
          </a:prstGeom>
          <a:noFill/>
          <a:ln w="12700">
            <a:noFill/>
            <a:miter lim="800000"/>
            <a:headEnd/>
            <a:tailEnd/>
          </a:ln>
          <a:effectLst>
            <a:outerShdw dist="107763" dir="2700000" algn="ctr" rotWithShape="0">
              <a:schemeClr val="bg2"/>
            </a:outerShdw>
          </a:effectLst>
        </p:spPr>
        <p:txBody>
          <a:bodyPr wrap="none" lIns="90487" tIns="44450" rIns="90487" bIns="44450">
            <a:spAutoFit/>
          </a:bodyPr>
          <a:lstStyle/>
          <a:p>
            <a:pPr>
              <a:spcBef>
                <a:spcPct val="50000"/>
              </a:spcBef>
              <a:defRPr/>
            </a:pPr>
            <a:r>
              <a:rPr lang="en-US" b="1">
                <a:solidFill>
                  <a:schemeClr val="tx1"/>
                </a:solidFill>
                <a:effectLst/>
                <a:latin typeface="Times" charset="0"/>
                <a:ea typeface="+mn-ea"/>
              </a:rPr>
              <a:t>C</a:t>
            </a:r>
          </a:p>
        </p:txBody>
      </p:sp>
      <p:sp>
        <p:nvSpPr>
          <p:cNvPr id="218166" name="Text Box 54"/>
          <p:cNvSpPr txBox="1">
            <a:spLocks noChangeArrowheads="1"/>
          </p:cNvSpPr>
          <p:nvPr/>
        </p:nvSpPr>
        <p:spPr bwMode="auto">
          <a:xfrm>
            <a:off x="6248400" y="2044700"/>
            <a:ext cx="2692400" cy="1816100"/>
          </a:xfrm>
          <a:prstGeom prst="rect">
            <a:avLst/>
          </a:prstGeom>
          <a:noFill/>
          <a:ln w="12700">
            <a:noFill/>
            <a:miter lim="800000"/>
            <a:headEnd/>
            <a:tailEnd/>
          </a:ln>
          <a:effectLst>
            <a:outerShdw dist="71842" dir="2700000" algn="ctr" rotWithShape="0">
              <a:schemeClr val="bg2"/>
            </a:outerShdw>
          </a:effectLst>
        </p:spPr>
        <p:txBody>
          <a:bodyPr>
            <a:spAutoFit/>
          </a:bodyPr>
          <a:lstStyle>
            <a:lvl1pPr>
              <a:defRPr sz="2800">
                <a:solidFill>
                  <a:srgbClr val="00DFCA"/>
                </a:solidFill>
                <a:latin typeface="Comic Sans MS" charset="0"/>
                <a:ea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l">
              <a:spcBef>
                <a:spcPct val="50000"/>
              </a:spcBef>
            </a:pPr>
            <a:r>
              <a:rPr lang="en-US" b="1">
                <a:solidFill>
                  <a:srgbClr val="EEFF4B"/>
                </a:solidFill>
                <a:effectLst/>
              </a:rPr>
              <a:t>NGƯỜI CHA THA-RÊ QUA ĐỜI Ở HARAN.</a:t>
            </a:r>
          </a:p>
        </p:txBody>
      </p:sp>
      <p:sp>
        <p:nvSpPr>
          <p:cNvPr id="27696" name="Text Box 70"/>
          <p:cNvSpPr txBox="1">
            <a:spLocks noChangeArrowheads="1"/>
          </p:cNvSpPr>
          <p:nvPr/>
        </p:nvSpPr>
        <p:spPr bwMode="auto">
          <a:xfrm>
            <a:off x="533400" y="6483350"/>
            <a:ext cx="1993900" cy="374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l">
              <a:spcBef>
                <a:spcPct val="50000"/>
              </a:spcBef>
            </a:pPr>
            <a:endParaRPr lang="en-US" sz="1600">
              <a:solidFill>
                <a:schemeClr val="tx1"/>
              </a:solidFill>
              <a:effectLst/>
            </a:endParaRPr>
          </a:p>
        </p:txBody>
      </p:sp>
      <p:sp>
        <p:nvSpPr>
          <p:cNvPr id="218183" name="Text Box 71"/>
          <p:cNvSpPr txBox="1">
            <a:spLocks noChangeArrowheads="1"/>
          </p:cNvSpPr>
          <p:nvPr/>
        </p:nvSpPr>
        <p:spPr bwMode="auto">
          <a:xfrm>
            <a:off x="1706563" y="0"/>
            <a:ext cx="1458912" cy="304800"/>
          </a:xfrm>
          <a:prstGeom prst="rect">
            <a:avLst/>
          </a:prstGeom>
          <a:noFill/>
          <a:ln w="12700">
            <a:noFill/>
            <a:miter lim="800000"/>
            <a:headEnd/>
            <a:tailEnd/>
          </a:ln>
          <a:effectLst>
            <a:outerShdw dist="71842" dir="2700000" algn="ctr" rotWithShape="0">
              <a:schemeClr val="bg2"/>
            </a:outerShdw>
          </a:effectLst>
        </p:spPr>
        <p:txBody>
          <a:bodyPr>
            <a:spAutoFit/>
          </a:bodyPr>
          <a:lstStyle>
            <a:lvl1pPr>
              <a:defRPr sz="2800">
                <a:solidFill>
                  <a:srgbClr val="00DFCA"/>
                </a:solidFill>
                <a:latin typeface="Comic Sans MS" charset="0"/>
                <a:ea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1200" b="1">
                <a:solidFill>
                  <a:schemeClr val="tx1"/>
                </a:solidFill>
                <a:effectLst/>
              </a:rPr>
              <a:t>Sáng 11:31-32</a:t>
            </a:r>
          </a:p>
        </p:txBody>
      </p:sp>
      <p:sp>
        <p:nvSpPr>
          <p:cNvPr id="218185" name="Freeform 73"/>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defRPr/>
            </a:pPr>
            <a:endParaRPr lang="en-US">
              <a:ea typeface="+mn-ea"/>
            </a:endParaRPr>
          </a:p>
        </p:txBody>
      </p:sp>
      <p:sp>
        <p:nvSpPr>
          <p:cNvPr id="218186" name="AutoShape 74"/>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defRPr/>
            </a:pPr>
            <a:endParaRPr lang="en-US">
              <a:ea typeface="+mn-ea"/>
            </a:endParaRPr>
          </a:p>
        </p:txBody>
      </p:sp>
      <p:sp>
        <p:nvSpPr>
          <p:cNvPr id="218187" name="Rectangle 75"/>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a:defRPr/>
            </a:pPr>
            <a:endParaRPr lang="en-US">
              <a:ea typeface="+mn-ea"/>
            </a:endParaRPr>
          </a:p>
        </p:txBody>
      </p:sp>
      <p:sp>
        <p:nvSpPr>
          <p:cNvPr id="218188" name="AutoShape 76"/>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a:defRPr/>
            </a:pPr>
            <a:endParaRPr lang="en-US">
              <a:ea typeface="+mn-ea"/>
            </a:endParaRPr>
          </a:p>
        </p:txBody>
      </p:sp>
      <p:sp>
        <p:nvSpPr>
          <p:cNvPr id="218189" name="Line 77"/>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defRPr/>
            </a:pPr>
            <a:endParaRPr lang="en-US">
              <a:ea typeface="+mn-ea"/>
            </a:endParaRPr>
          </a:p>
        </p:txBody>
      </p:sp>
      <p:sp>
        <p:nvSpPr>
          <p:cNvPr id="218190" name="Line 78"/>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defRPr/>
            </a:pPr>
            <a:endParaRPr lang="en-US">
              <a:ea typeface="+mn-ea"/>
            </a:endParaRPr>
          </a:p>
        </p:txBody>
      </p:sp>
      <p:sp>
        <p:nvSpPr>
          <p:cNvPr id="218191" name="Rectangle 79"/>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defRPr/>
            </a:pPr>
            <a:endParaRPr lang="en-US">
              <a:ea typeface="+mn-ea"/>
            </a:endParaRPr>
          </a:p>
        </p:txBody>
      </p:sp>
      <p:sp>
        <p:nvSpPr>
          <p:cNvPr id="27705" name="Rectangle 80"/>
          <p:cNvSpPr>
            <a:spLocks noChangeArrowheads="1"/>
          </p:cNvSpPr>
          <p:nvPr/>
        </p:nvSpPr>
        <p:spPr bwMode="auto">
          <a:xfrm>
            <a:off x="8137525" y="3635375"/>
            <a:ext cx="904875" cy="22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algn="l"/>
            <a:r>
              <a:rPr lang="en-US" sz="900" b="1">
                <a:solidFill>
                  <a:srgbClr val="000000"/>
                </a:solidFill>
                <a:effectLst/>
                <a:latin typeface="Helvetica" charset="0"/>
              </a:rPr>
              <a:t>SỰ KÊU GỌI</a:t>
            </a:r>
          </a:p>
        </p:txBody>
      </p:sp>
      <p:sp>
        <p:nvSpPr>
          <p:cNvPr id="27706" name="Rectangle 81"/>
          <p:cNvSpPr>
            <a:spLocks noChangeArrowheads="1"/>
          </p:cNvSpPr>
          <p:nvPr/>
        </p:nvSpPr>
        <p:spPr bwMode="auto">
          <a:xfrm>
            <a:off x="8004175" y="3432175"/>
            <a:ext cx="849313"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l"/>
            <a:r>
              <a:rPr lang="en-US" sz="900" b="1">
                <a:solidFill>
                  <a:srgbClr val="000000"/>
                </a:solidFill>
                <a:effectLst/>
                <a:latin typeface="Chicago" charset="0"/>
              </a:rPr>
              <a:t>ÁP-RA-HAM</a:t>
            </a:r>
          </a:p>
        </p:txBody>
      </p:sp>
      <p:sp>
        <p:nvSpPr>
          <p:cNvPr id="218194" name="Line 82"/>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defRPr/>
            </a:pPr>
            <a:endParaRPr lang="en-US">
              <a:ea typeface="+mn-ea"/>
            </a:endParaRPr>
          </a:p>
        </p:txBody>
      </p:sp>
      <p:sp>
        <p:nvSpPr>
          <p:cNvPr id="218195" name="Line 83"/>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defRPr/>
            </a:pPr>
            <a:endParaRPr lang="en-US">
              <a:ea typeface="+mn-ea"/>
            </a:endParaRPr>
          </a:p>
        </p:txBody>
      </p:sp>
      <p:sp>
        <p:nvSpPr>
          <p:cNvPr id="218196" name="Line 84"/>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defRPr/>
            </a:pPr>
            <a:endParaRPr lang="en-US">
              <a:ea typeface="+mn-ea"/>
            </a:endParaRPr>
          </a:p>
        </p:txBody>
      </p:sp>
      <p:sp>
        <p:nvSpPr>
          <p:cNvPr id="27710" name="Text Box 85"/>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endParaRPr lang="en-US" sz="2000">
              <a:solidFill>
                <a:srgbClr val="FFA27C"/>
              </a:solidFill>
              <a:effectLst/>
              <a:latin typeface="B VAG Rounded Bold" charset="0"/>
            </a:endParaRPr>
          </a:p>
        </p:txBody>
      </p:sp>
      <p:grpSp>
        <p:nvGrpSpPr>
          <p:cNvPr id="2" name="Group 91"/>
          <p:cNvGrpSpPr>
            <a:grpSpLocks/>
          </p:cNvGrpSpPr>
          <p:nvPr/>
        </p:nvGrpSpPr>
        <p:grpSpPr bwMode="auto">
          <a:xfrm>
            <a:off x="1676400" y="1765300"/>
            <a:ext cx="4025900" cy="4446588"/>
            <a:chOff x="720" y="1232"/>
            <a:chExt cx="2536" cy="2801"/>
          </a:xfrm>
        </p:grpSpPr>
        <p:pic>
          <p:nvPicPr>
            <p:cNvPr id="218181" name="Picture 69" descr="harran02_sm.jpg                                                00006D96Macintosh HD                   ABA78158:"/>
            <p:cNvPicPr>
              <a:picLocks noChangeAspect="1" noChangeArrowheads="1"/>
            </p:cNvPicPr>
            <p:nvPr/>
          </p:nvPicPr>
          <p:blipFill>
            <a:blip r:embed="rId2">
              <a:lum bright="12000"/>
            </a:blip>
            <a:srcRect/>
            <a:stretch>
              <a:fillRect/>
            </a:stretch>
          </p:blipFill>
          <p:spPr bwMode="auto">
            <a:xfrm>
              <a:off x="720" y="1232"/>
              <a:ext cx="2536" cy="2736"/>
            </a:xfrm>
            <a:prstGeom prst="rect">
              <a:avLst/>
            </a:prstGeom>
            <a:noFill/>
            <a:ln w="76200">
              <a:solidFill>
                <a:schemeClr val="accent2"/>
              </a:solidFill>
              <a:miter lim="800000"/>
              <a:headEnd/>
              <a:tailEnd/>
            </a:ln>
            <a:effectLst>
              <a:outerShdw dist="71842" dir="2700000" algn="ctr" rotWithShape="0">
                <a:schemeClr val="bg2"/>
              </a:outerShdw>
            </a:effectLst>
          </p:spPr>
        </p:pic>
        <p:sp>
          <p:nvSpPr>
            <p:cNvPr id="218202" name="Text Box 90"/>
            <p:cNvSpPr txBox="1">
              <a:spLocks noChangeArrowheads="1"/>
            </p:cNvSpPr>
            <p:nvPr/>
          </p:nvSpPr>
          <p:spPr bwMode="auto">
            <a:xfrm>
              <a:off x="839" y="3277"/>
              <a:ext cx="2336" cy="756"/>
            </a:xfrm>
            <a:prstGeom prst="rect">
              <a:avLst/>
            </a:prstGeom>
            <a:noFill/>
            <a:ln w="9525">
              <a:noFill/>
              <a:miter lim="800000"/>
              <a:headEnd/>
              <a:tailEnd/>
            </a:ln>
            <a:effectLst>
              <a:outerShdw dist="63500" dir="3187806" algn="ctr" rotWithShape="0">
                <a:schemeClr val="bg2"/>
              </a:outerShdw>
            </a:effectLst>
          </p:spPr>
          <p:txBody>
            <a:bodyPr>
              <a:spAutoFit/>
              <a:flatTx/>
            </a:bodyPr>
            <a:lstStyle>
              <a:lvl1pPr>
                <a:defRPr sz="2800">
                  <a:solidFill>
                    <a:srgbClr val="00DFCA"/>
                  </a:solidFill>
                  <a:latin typeface="Comic Sans MS" charset="0"/>
                  <a:ea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2400" b="1">
                  <a:solidFill>
                    <a:schemeClr val="tx1"/>
                  </a:solidFill>
                  <a:effectLst>
                    <a:outerShdw blurRad="38100" dist="38100" dir="2700000" algn="tl">
                      <a:srgbClr val="000000"/>
                    </a:outerShdw>
                  </a:effectLst>
                </a:rPr>
                <a:t> </a:t>
              </a:r>
              <a:r>
                <a:rPr lang="ja-JP" altLang="en-US" sz="2400" b="1">
                  <a:solidFill>
                    <a:schemeClr val="tx1"/>
                  </a:solidFill>
                  <a:effectLst>
                    <a:outerShdw blurRad="38100" dist="38100" dir="2700000" algn="tl">
                      <a:srgbClr val="000000"/>
                    </a:outerShdw>
                  </a:effectLst>
                </a:rPr>
                <a:t>“</a:t>
              </a:r>
              <a:r>
                <a:rPr lang="en-US" sz="2400" b="1">
                  <a:solidFill>
                    <a:schemeClr val="tx1"/>
                  </a:solidFill>
                  <a:effectLst>
                    <a:outerShdw blurRad="38100" dist="38100" dir="2700000" algn="tl">
                      <a:srgbClr val="000000"/>
                    </a:outerShdw>
                  </a:effectLst>
                </a:rPr>
                <a:t>Bee-Hive</a:t>
              </a:r>
              <a:r>
                <a:rPr lang="ja-JP" altLang="en-US" sz="2400" b="1">
                  <a:solidFill>
                    <a:schemeClr val="tx1"/>
                  </a:solidFill>
                  <a:effectLst>
                    <a:outerShdw blurRad="38100" dist="38100" dir="2700000" algn="tl">
                      <a:srgbClr val="000000"/>
                    </a:outerShdw>
                  </a:effectLst>
                </a:rPr>
                <a:t>”</a:t>
              </a:r>
              <a:r>
                <a:rPr lang="en-US" sz="2400" b="1">
                  <a:solidFill>
                    <a:schemeClr val="tx1"/>
                  </a:solidFill>
                  <a:effectLst>
                    <a:outerShdw blurRad="38100" dist="38100" dir="2700000" algn="tl">
                      <a:srgbClr val="000000"/>
                    </a:outerShdw>
                  </a:effectLst>
                </a:rPr>
                <a:t> Thành Phố Ha-ran (Thổ Nhĩ Kỳ) Ngày Nay</a:t>
              </a:r>
            </a:p>
          </p:txBody>
        </p:sp>
      </p:grpSp>
      <p:sp>
        <p:nvSpPr>
          <p:cNvPr id="218204" name="Rectangle 92"/>
          <p:cNvSpPr>
            <a:spLocks noChangeArrowheads="1"/>
          </p:cNvSpPr>
          <p:nvPr/>
        </p:nvSpPr>
        <p:spPr bwMode="auto">
          <a:xfrm>
            <a:off x="8091488" y="6513513"/>
            <a:ext cx="339725" cy="268287"/>
          </a:xfrm>
          <a:prstGeom prst="rect">
            <a:avLst/>
          </a:prstGeom>
          <a:noFill/>
          <a:ln w="12700">
            <a:noFill/>
            <a:miter lim="800000"/>
            <a:headEnd/>
            <a:tailEnd/>
          </a:ln>
          <a:effectLst/>
        </p:spPr>
        <p:txBody>
          <a:bodyPr wrap="none" anchor="ctr">
            <a:spAutoFit/>
          </a:bodyPr>
          <a:lstStyle/>
          <a:p>
            <a:r>
              <a:rPr lang="en-US" sz="1000" b="1">
                <a:solidFill>
                  <a:schemeClr val="tx1"/>
                </a:solidFill>
                <a:effectLst>
                  <a:outerShdw blurRad="38100" dist="38100" dir="2700000" algn="tl">
                    <a:srgbClr val="000000"/>
                  </a:outerShdw>
                </a:effectLst>
              </a:rPr>
              <a:t>20</a:t>
            </a:r>
          </a:p>
        </p:txBody>
      </p:sp>
      <p:sp>
        <p:nvSpPr>
          <p:cNvPr id="70" name="Rectangle 19"/>
          <p:cNvSpPr>
            <a:spLocks noChangeArrowheads="1"/>
          </p:cNvSpPr>
          <p:nvPr/>
        </p:nvSpPr>
        <p:spPr bwMode="auto">
          <a:xfrm>
            <a:off x="163513" y="492125"/>
            <a:ext cx="1692275" cy="704850"/>
          </a:xfrm>
          <a:prstGeom prst="rect">
            <a:avLst/>
          </a:prstGeom>
          <a:noFill/>
          <a:ln w="12700">
            <a:noFill/>
            <a:miter lim="800000"/>
            <a:headEnd/>
            <a:tailEnd/>
          </a:ln>
          <a:effectLst>
            <a:outerShdw dist="107763" dir="2700000" algn="ctr" rotWithShape="0">
              <a:schemeClr val="bg2"/>
            </a:outerShdw>
          </a:effectLst>
        </p:spPr>
        <p:txBody>
          <a:bodyPr lIns="90487" tIns="44450" rIns="90487" bIns="44450">
            <a:spAutoFit/>
          </a:bodyPr>
          <a:lstStyle/>
          <a:p>
            <a:pPr algn="l"/>
            <a:r>
              <a:rPr lang="en-US" sz="2000" b="1">
                <a:solidFill>
                  <a:schemeClr val="tx2"/>
                </a:solidFill>
                <a:effectLst/>
                <a:latin typeface="Times" charset="0"/>
              </a:rPr>
              <a:t>XÂY DỰNG BỐI CẢNH</a:t>
            </a:r>
          </a:p>
        </p:txBody>
      </p:sp>
      <p:sp>
        <p:nvSpPr>
          <p:cNvPr id="71" name="Text Box 9"/>
          <p:cNvSpPr txBox="1">
            <a:spLocks noChangeArrowheads="1"/>
          </p:cNvSpPr>
          <p:nvPr/>
        </p:nvSpPr>
        <p:spPr bwMode="auto">
          <a:xfrm>
            <a:off x="6977063" y="6284913"/>
            <a:ext cx="2087562" cy="260350"/>
          </a:xfrm>
          <a:prstGeom prst="rect">
            <a:avLst/>
          </a:prstGeom>
          <a:noFill/>
          <a:ln w="12700">
            <a:noFill/>
            <a:miter lim="800000"/>
            <a:headEnd/>
            <a:tailEnd/>
          </a:ln>
        </p:spPr>
        <p:txBody>
          <a:bodyPr wrap="none" anchor="ctr">
            <a:spAutoFit/>
          </a:bodyPr>
          <a:lstStyle>
            <a:lvl1pPr>
              <a:defRPr sz="2800">
                <a:solidFill>
                  <a:srgbClr val="00DFCA"/>
                </a:solidFill>
                <a:latin typeface="Comic Sans MS" charset="0"/>
                <a:ea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1100" b="1">
                <a:solidFill>
                  <a:schemeClr val="tx1"/>
                </a:solidFill>
                <a:effectLst>
                  <a:outerShdw blurRad="38100" dist="38100" dir="2700000" algn="tl">
                    <a:srgbClr val="000000"/>
                  </a:outerShdw>
                </a:effectLst>
                <a:latin typeface="Arial" charset="0"/>
                <a:cs typeface="Arial" charset="0"/>
              </a:rPr>
              <a:t>Sổ Tay Hướng Dẫn, tr. 19-24</a:t>
            </a:r>
          </a:p>
        </p:txBody>
      </p:sp>
      <p:sp>
        <p:nvSpPr>
          <p:cNvPr id="27715" name="Text Box 15"/>
          <p:cNvSpPr txBox="1">
            <a:spLocks noChangeArrowheads="1"/>
          </p:cNvSpPr>
          <p:nvPr/>
        </p:nvSpPr>
        <p:spPr bwMode="auto">
          <a:xfrm>
            <a:off x="8651875" y="6450013"/>
            <a:ext cx="325438"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1800" b="1">
                <a:solidFill>
                  <a:schemeClr val="tx1"/>
                </a:solidFill>
                <a:effectLst/>
              </a:rPr>
              <a:t>1</a:t>
            </a:r>
            <a:endParaRPr lang="en-US" sz="1800">
              <a:solidFill>
                <a:srgbClr val="FFA27C"/>
              </a:solidFill>
              <a:effectLst/>
              <a:latin typeface="B VAG Rounded Bold" charset="0"/>
            </a:endParaRP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218164"/>
                                        </p:tgtEl>
                                        <p:attrNameLst>
                                          <p:attrName>style.visibility</p:attrName>
                                        </p:attrNameLst>
                                      </p:cBhvr>
                                      <p:to>
                                        <p:strVal val="visible"/>
                                      </p:to>
                                    </p:set>
                                    <p:animEffect transition="in" filter="wipe(right)">
                                      <p:cBhvr>
                                        <p:cTn id="7" dur="500"/>
                                        <p:tgtEl>
                                          <p:spTgt spid="21816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dissolve">
                                      <p:cBhvr>
                                        <p:cTn id="12" dur="500"/>
                                        <p:tgtEl>
                                          <p:spTgt spid="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18166"/>
                                        </p:tgtEl>
                                        <p:attrNameLst>
                                          <p:attrName>style.visibility</p:attrName>
                                        </p:attrNameLst>
                                      </p:cBhvr>
                                      <p:to>
                                        <p:strVal val="visible"/>
                                      </p:to>
                                    </p:set>
                                    <p:animEffect transition="in" filter="dissolve">
                                      <p:cBhvr>
                                        <p:cTn id="17" dur="500"/>
                                        <p:tgtEl>
                                          <p:spTgt spid="2181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8164" grpId="0" animBg="1"/>
      <p:bldP spid="218166" grpId="0"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2"/>
          <p:cNvSpPr>
            <a:spLocks noChangeArrowheads="1"/>
          </p:cNvSpPr>
          <p:nvPr/>
        </p:nvSpPr>
        <p:spPr bwMode="auto">
          <a:xfrm>
            <a:off x="1600200" y="838200"/>
            <a:ext cx="6858000" cy="5257800"/>
          </a:xfrm>
          <a:prstGeom prst="rect">
            <a:avLst/>
          </a:prstGeom>
          <a:gradFill rotWithShape="0">
            <a:gsLst>
              <a:gs pos="0">
                <a:srgbClr val="0331B3"/>
              </a:gs>
              <a:gs pos="100000">
                <a:srgbClr val="0331B3">
                  <a:gamma/>
                  <a:shade val="46275"/>
                  <a:invGamma/>
                </a:srgbClr>
              </a:gs>
            </a:gsLst>
            <a:path path="shape">
              <a:fillToRect l="50000" t="50000" r="50000" b="50000"/>
            </a:path>
          </a:gradFill>
          <a:ln w="76200">
            <a:solidFill>
              <a:schemeClr val="accent2"/>
            </a:solidFill>
            <a:miter lim="800000"/>
            <a:headEnd/>
            <a:tailEnd/>
          </a:ln>
          <a:effectLst/>
        </p:spPr>
        <p:txBody>
          <a:bodyPr wrap="none" anchor="ctr"/>
          <a:lstStyle/>
          <a:p>
            <a:pPr>
              <a:defRPr/>
            </a:pPr>
            <a:endParaRPr lang="en-US">
              <a:ea typeface="+mn-ea"/>
            </a:endParaRPr>
          </a:p>
        </p:txBody>
      </p:sp>
      <p:sp>
        <p:nvSpPr>
          <p:cNvPr id="221187" name="Freeform 3"/>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a typeface="+mn-ea"/>
            </a:endParaRPr>
          </a:p>
        </p:txBody>
      </p:sp>
      <p:sp>
        <p:nvSpPr>
          <p:cNvPr id="221188" name="Rectangle 4"/>
          <p:cNvSpPr>
            <a:spLocks noChangeArrowheads="1"/>
          </p:cNvSpPr>
          <p:nvPr/>
        </p:nvSpPr>
        <p:spPr bwMode="auto">
          <a:xfrm>
            <a:off x="441325" y="166688"/>
            <a:ext cx="968375" cy="1373187"/>
          </a:xfrm>
          <a:prstGeom prst="rect">
            <a:avLst/>
          </a:prstGeom>
          <a:noFill/>
          <a:ln w="12700">
            <a:noFill/>
            <a:miter lim="800000"/>
            <a:headEnd/>
            <a:tailEnd/>
          </a:ln>
          <a:effectLst>
            <a:outerShdw dist="107763" dir="2700000" algn="ctr" rotWithShape="0">
              <a:schemeClr val="bg2"/>
            </a:outerShdw>
          </a:effectLst>
        </p:spPr>
        <p:txBody>
          <a:bodyPr wrap="none" anchor="ctr"/>
          <a:lstStyle/>
          <a:p>
            <a:pPr>
              <a:defRPr/>
            </a:pPr>
            <a:endParaRPr lang="en-US">
              <a:ea typeface="+mn-ea"/>
            </a:endParaRPr>
          </a:p>
        </p:txBody>
      </p:sp>
      <p:sp>
        <p:nvSpPr>
          <p:cNvPr id="221189" name="Rectangle 5"/>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a typeface="+mn-ea"/>
            </a:endParaRPr>
          </a:p>
        </p:txBody>
      </p:sp>
      <p:sp>
        <p:nvSpPr>
          <p:cNvPr id="221190" name="Freeform 6"/>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a typeface="+mn-ea"/>
            </a:endParaRPr>
          </a:p>
        </p:txBody>
      </p:sp>
      <p:sp>
        <p:nvSpPr>
          <p:cNvPr id="221191" name="Freeform 7"/>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a typeface="+mn-ea"/>
            </a:endParaRPr>
          </a:p>
        </p:txBody>
      </p:sp>
      <p:sp>
        <p:nvSpPr>
          <p:cNvPr id="221192" name="Rectangle 8"/>
          <p:cNvSpPr>
            <a:spLocks noChangeArrowheads="1"/>
          </p:cNvSpPr>
          <p:nvPr/>
        </p:nvSpPr>
        <p:spPr bwMode="auto">
          <a:xfrm>
            <a:off x="4630738" y="2649538"/>
            <a:ext cx="1520825" cy="458787"/>
          </a:xfrm>
          <a:prstGeom prst="rect">
            <a:avLst/>
          </a:prstGeom>
          <a:noFill/>
          <a:ln w="12700">
            <a:noFill/>
            <a:miter lim="800000"/>
            <a:headEnd/>
            <a:tailEnd/>
          </a:ln>
          <a:effectLst>
            <a:outerShdw dist="107763" dir="2700000" algn="ctr" rotWithShape="0">
              <a:schemeClr val="bg2"/>
            </a:outerShdw>
          </a:effectLst>
        </p:spPr>
        <p:txBody>
          <a:bodyPr lIns="90487" tIns="44450" rIns="90487" bIns="44450">
            <a:spAutoFit/>
          </a:bodyPr>
          <a:lstStyle/>
          <a:p>
            <a:pPr algn="l">
              <a:spcBef>
                <a:spcPct val="50000"/>
              </a:spcBef>
              <a:defRPr/>
            </a:pPr>
            <a:r>
              <a:rPr lang="en-US" sz="2400" b="1" dirty="0">
                <a:solidFill>
                  <a:schemeClr val="folHlink"/>
                </a:solidFill>
                <a:effectLst/>
                <a:latin typeface="Times" charset="0"/>
                <a:ea typeface="+mn-ea"/>
              </a:rPr>
              <a:t>S.Ơ</a:t>
            </a:r>
          </a:p>
        </p:txBody>
      </p:sp>
      <p:sp>
        <p:nvSpPr>
          <p:cNvPr id="221193" name="Freeform 9"/>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a typeface="+mn-ea"/>
            </a:endParaRPr>
          </a:p>
        </p:txBody>
      </p:sp>
      <p:sp>
        <p:nvSpPr>
          <p:cNvPr id="221194" name="Rectangle 10"/>
          <p:cNvSpPr>
            <a:spLocks noChangeArrowheads="1"/>
          </p:cNvSpPr>
          <p:nvPr/>
        </p:nvSpPr>
        <p:spPr bwMode="auto">
          <a:xfrm>
            <a:off x="7335838" y="5259388"/>
            <a:ext cx="1235075" cy="458787"/>
          </a:xfrm>
          <a:prstGeom prst="rect">
            <a:avLst/>
          </a:prstGeom>
          <a:noFill/>
          <a:ln w="12700">
            <a:noFill/>
            <a:miter lim="800000"/>
            <a:headEnd/>
            <a:tailEnd/>
          </a:ln>
          <a:effectLst>
            <a:outerShdw dist="107763" dir="2700000" algn="ctr" rotWithShape="0">
              <a:schemeClr val="bg2"/>
            </a:outerShdw>
          </a:effectLst>
        </p:spPr>
        <p:txBody>
          <a:bodyPr lIns="90487" tIns="44450" rIns="90487" bIns="44450">
            <a:spAutoFit/>
          </a:bodyPr>
          <a:lstStyle/>
          <a:p>
            <a:pPr algn="l">
              <a:spcBef>
                <a:spcPct val="50000"/>
              </a:spcBef>
              <a:defRPr/>
            </a:pPr>
            <a:r>
              <a:rPr lang="en-US" sz="2400" b="1" dirty="0">
                <a:solidFill>
                  <a:schemeClr val="folHlink"/>
                </a:solidFill>
                <a:effectLst/>
                <a:latin typeface="Times" charset="0"/>
                <a:ea typeface="+mn-ea"/>
              </a:rPr>
              <a:t>VBT </a:t>
            </a:r>
          </a:p>
        </p:txBody>
      </p:sp>
      <p:sp>
        <p:nvSpPr>
          <p:cNvPr id="221195" name="Freeform 11"/>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a typeface="+mn-ea"/>
            </a:endParaRPr>
          </a:p>
        </p:txBody>
      </p:sp>
      <p:sp>
        <p:nvSpPr>
          <p:cNvPr id="221196" name="Freeform 12"/>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a typeface="+mn-ea"/>
            </a:endParaRPr>
          </a:p>
        </p:txBody>
      </p:sp>
      <p:sp>
        <p:nvSpPr>
          <p:cNvPr id="221197" name="Freeform 13"/>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a typeface="+mn-ea"/>
            </a:endParaRPr>
          </a:p>
        </p:txBody>
      </p:sp>
      <p:sp>
        <p:nvSpPr>
          <p:cNvPr id="221198" name="Rectangle 14"/>
          <p:cNvSpPr>
            <a:spLocks noChangeArrowheads="1"/>
          </p:cNvSpPr>
          <p:nvPr/>
        </p:nvSpPr>
        <p:spPr bwMode="auto">
          <a:xfrm>
            <a:off x="3449638" y="2382838"/>
            <a:ext cx="1273175" cy="454025"/>
          </a:xfrm>
          <a:prstGeom prst="rect">
            <a:avLst/>
          </a:prstGeom>
          <a:noFill/>
          <a:ln w="12700">
            <a:noFill/>
            <a:miter lim="800000"/>
            <a:headEnd/>
            <a:tailEnd/>
          </a:ln>
          <a:effectLst>
            <a:outerShdw dist="107763" dir="2700000" algn="ctr" rotWithShape="0">
              <a:schemeClr val="bg2"/>
            </a:outerShdw>
          </a:effectLst>
        </p:spPr>
        <p:txBody>
          <a:bodyPr lIns="90487" tIns="44450" rIns="90487" bIns="44450">
            <a:spAutoFit/>
          </a:bodyPr>
          <a:lstStyle/>
          <a:p>
            <a:pPr algn="l">
              <a:spcBef>
                <a:spcPct val="50000"/>
              </a:spcBef>
              <a:defRPr/>
            </a:pPr>
            <a:r>
              <a:rPr lang="en-US" sz="2400" b="1">
                <a:solidFill>
                  <a:schemeClr val="folHlink"/>
                </a:solidFill>
                <a:effectLst/>
                <a:latin typeface="Times" charset="0"/>
                <a:ea typeface="+mn-ea"/>
              </a:rPr>
              <a:t>SG</a:t>
            </a:r>
          </a:p>
        </p:txBody>
      </p:sp>
      <p:sp>
        <p:nvSpPr>
          <p:cNvPr id="221199" name="Rectangle 15"/>
          <p:cNvSpPr>
            <a:spLocks noChangeArrowheads="1"/>
          </p:cNvSpPr>
          <p:nvPr/>
        </p:nvSpPr>
        <p:spPr bwMode="auto">
          <a:xfrm>
            <a:off x="2516188" y="5640388"/>
            <a:ext cx="701675" cy="454025"/>
          </a:xfrm>
          <a:prstGeom prst="rect">
            <a:avLst/>
          </a:prstGeom>
          <a:noFill/>
          <a:ln w="12700">
            <a:noFill/>
            <a:miter lim="800000"/>
            <a:headEnd/>
            <a:tailEnd/>
          </a:ln>
          <a:effectLst>
            <a:outerShdw dist="107763" dir="2700000" algn="ctr" rotWithShape="0">
              <a:schemeClr val="bg2"/>
            </a:outerShdw>
          </a:effectLst>
        </p:spPr>
        <p:txBody>
          <a:bodyPr lIns="90487" tIns="44450" rIns="90487" bIns="44450">
            <a:spAutoFit/>
          </a:bodyPr>
          <a:lstStyle/>
          <a:p>
            <a:pPr algn="l">
              <a:spcBef>
                <a:spcPct val="50000"/>
              </a:spcBef>
              <a:defRPr/>
            </a:pPr>
            <a:r>
              <a:rPr lang="en-US" sz="2400" b="1">
                <a:solidFill>
                  <a:schemeClr val="folHlink"/>
                </a:solidFill>
                <a:effectLst/>
                <a:latin typeface="Times" charset="0"/>
                <a:ea typeface="+mn-ea"/>
              </a:rPr>
              <a:t>BĐ</a:t>
            </a:r>
          </a:p>
        </p:txBody>
      </p:sp>
      <p:sp>
        <p:nvSpPr>
          <p:cNvPr id="221200" name="Rectangle 16"/>
          <p:cNvSpPr>
            <a:spLocks noChangeArrowheads="1"/>
          </p:cNvSpPr>
          <p:nvPr/>
        </p:nvSpPr>
        <p:spPr bwMode="auto">
          <a:xfrm>
            <a:off x="2020888" y="992188"/>
            <a:ext cx="1036637" cy="458787"/>
          </a:xfrm>
          <a:prstGeom prst="rect">
            <a:avLst/>
          </a:prstGeom>
          <a:noFill/>
          <a:ln w="12700">
            <a:noFill/>
            <a:miter lim="800000"/>
            <a:headEnd/>
            <a:tailEnd/>
          </a:ln>
          <a:effectLst>
            <a:outerShdw dist="107763" dir="2700000" algn="ctr" rotWithShape="0">
              <a:schemeClr val="bg2"/>
            </a:outerShdw>
          </a:effectLst>
        </p:spPr>
        <p:txBody>
          <a:bodyPr lIns="90487" tIns="44450" rIns="90487" bIns="44450">
            <a:spAutoFit/>
          </a:bodyPr>
          <a:lstStyle/>
          <a:p>
            <a:pPr algn="l">
              <a:spcBef>
                <a:spcPct val="50000"/>
              </a:spcBef>
              <a:defRPr/>
            </a:pPr>
            <a:r>
              <a:rPr lang="en-US" sz="2400" b="1" dirty="0">
                <a:solidFill>
                  <a:schemeClr val="folHlink"/>
                </a:solidFill>
                <a:effectLst/>
                <a:latin typeface="Times" charset="0"/>
                <a:ea typeface="+mn-ea"/>
              </a:rPr>
              <a:t>ĐTH</a:t>
            </a:r>
          </a:p>
        </p:txBody>
      </p:sp>
      <p:sp>
        <p:nvSpPr>
          <p:cNvPr id="221201" name="Rectangle 17"/>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a typeface="+mn-ea"/>
            </a:endParaRPr>
          </a:p>
        </p:txBody>
      </p:sp>
      <p:sp>
        <p:nvSpPr>
          <p:cNvPr id="221202"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a typeface="+mn-ea"/>
            </a:endParaRPr>
          </a:p>
        </p:txBody>
      </p:sp>
      <p:sp>
        <p:nvSpPr>
          <p:cNvPr id="221203"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a typeface="+mn-ea"/>
            </a:endParaRPr>
          </a:p>
        </p:txBody>
      </p:sp>
      <p:sp>
        <p:nvSpPr>
          <p:cNvPr id="221205" name="Rectangle 21"/>
          <p:cNvSpPr>
            <a:spLocks noChangeArrowheads="1"/>
          </p:cNvSpPr>
          <p:nvPr/>
        </p:nvSpPr>
        <p:spPr bwMode="auto">
          <a:xfrm>
            <a:off x="2613025" y="3613150"/>
            <a:ext cx="1730375" cy="458788"/>
          </a:xfrm>
          <a:prstGeom prst="rect">
            <a:avLst/>
          </a:prstGeom>
          <a:noFill/>
          <a:ln w="12700">
            <a:noFill/>
            <a:miter lim="800000"/>
            <a:headEnd/>
            <a:tailEnd/>
          </a:ln>
          <a:effectLst>
            <a:outerShdw dist="107763" dir="2700000" algn="ctr" rotWithShape="0">
              <a:schemeClr val="bg2"/>
            </a:outerShdw>
          </a:effectLst>
        </p:spPr>
        <p:txBody>
          <a:bodyPr lIns="90487" tIns="44450" rIns="90487" bIns="44450">
            <a:spAutoFit/>
          </a:bodyPr>
          <a:lstStyle/>
          <a:p>
            <a:pPr algn="l">
              <a:spcBef>
                <a:spcPct val="50000"/>
              </a:spcBef>
              <a:defRPr/>
            </a:pPr>
            <a:r>
              <a:rPr lang="en-US" sz="2400" b="1" dirty="0">
                <a:solidFill>
                  <a:schemeClr val="folHlink"/>
                </a:solidFill>
                <a:effectLst/>
                <a:latin typeface="Times" charset="0"/>
                <a:ea typeface="+mn-ea"/>
              </a:rPr>
              <a:t>BC</a:t>
            </a:r>
          </a:p>
        </p:txBody>
      </p:sp>
      <p:sp>
        <p:nvSpPr>
          <p:cNvPr id="221206" name="Line 22"/>
          <p:cNvSpPr>
            <a:spLocks noChangeShapeType="1"/>
          </p:cNvSpPr>
          <p:nvPr/>
        </p:nvSpPr>
        <p:spPr bwMode="auto">
          <a:xfrm>
            <a:off x="4114800" y="1600200"/>
            <a:ext cx="1693863" cy="0"/>
          </a:xfrm>
          <a:prstGeom prst="line">
            <a:avLst/>
          </a:prstGeom>
          <a:noFill/>
          <a:ln w="25400">
            <a:noFill/>
            <a:round/>
            <a:headEnd/>
            <a:tailEnd/>
          </a:ln>
          <a:effectLst>
            <a:outerShdw dist="107763" dir="2700000" algn="ctr" rotWithShape="0">
              <a:schemeClr val="bg2"/>
            </a:outerShdw>
          </a:effectLst>
        </p:spPr>
        <p:txBody>
          <a:bodyPr wrap="none" anchor="ctr"/>
          <a:lstStyle/>
          <a:p>
            <a:pPr>
              <a:defRPr/>
            </a:pPr>
            <a:endParaRPr lang="en-US">
              <a:ea typeface="+mn-ea"/>
            </a:endParaRPr>
          </a:p>
        </p:txBody>
      </p:sp>
      <p:sp>
        <p:nvSpPr>
          <p:cNvPr id="221208" name="Rectangle 24"/>
          <p:cNvSpPr>
            <a:spLocks noChangeArrowheads="1"/>
          </p:cNvSpPr>
          <p:nvPr/>
        </p:nvSpPr>
        <p:spPr bwMode="auto">
          <a:xfrm>
            <a:off x="4081463" y="1125538"/>
            <a:ext cx="812800" cy="519112"/>
          </a:xfrm>
          <a:prstGeom prst="rect">
            <a:avLst/>
          </a:prstGeom>
          <a:noFill/>
          <a:ln w="12700">
            <a:noFill/>
            <a:miter lim="800000"/>
            <a:headEnd/>
            <a:tailEnd/>
          </a:ln>
          <a:effectLst>
            <a:outerShdw dist="107763" dir="2700000" algn="ctr" rotWithShape="0">
              <a:schemeClr val="bg2"/>
            </a:outerShdw>
          </a:effectLst>
        </p:spPr>
        <p:txBody>
          <a:bodyPr wrap="none" anchor="ctr"/>
          <a:lstStyle/>
          <a:p>
            <a:pPr>
              <a:defRPr/>
            </a:pPr>
            <a:endParaRPr lang="en-US">
              <a:ea typeface="+mn-ea"/>
            </a:endParaRPr>
          </a:p>
        </p:txBody>
      </p:sp>
      <p:sp>
        <p:nvSpPr>
          <p:cNvPr id="221209" name="Rectangle 25"/>
          <p:cNvSpPr>
            <a:spLocks noChangeArrowheads="1"/>
          </p:cNvSpPr>
          <p:nvPr/>
        </p:nvSpPr>
        <p:spPr bwMode="auto">
          <a:xfrm>
            <a:off x="6896100" y="4395788"/>
            <a:ext cx="835025" cy="454025"/>
          </a:xfrm>
          <a:prstGeom prst="rect">
            <a:avLst/>
          </a:prstGeom>
          <a:noFill/>
          <a:ln w="12700">
            <a:noFill/>
            <a:miter lim="800000"/>
            <a:headEnd/>
            <a:tailEnd/>
          </a:ln>
          <a:effectLst>
            <a:outerShdw dist="107763" dir="2700000" algn="ctr" rotWithShape="0">
              <a:schemeClr val="bg2"/>
            </a:outerShdw>
          </a:effectLst>
        </p:spPr>
        <p:txBody>
          <a:bodyPr lIns="90487" tIns="44450" rIns="90487" bIns="44450">
            <a:spAutoFit/>
          </a:bodyPr>
          <a:lstStyle/>
          <a:p>
            <a:pPr algn="l">
              <a:spcBef>
                <a:spcPct val="50000"/>
              </a:spcBef>
              <a:defRPr/>
            </a:pPr>
            <a:r>
              <a:rPr lang="en-US" sz="2400" b="1">
                <a:solidFill>
                  <a:schemeClr val="folHlink"/>
                </a:solidFill>
                <a:effectLst/>
                <a:latin typeface="Times" charset="0"/>
                <a:ea typeface="+mn-ea"/>
              </a:rPr>
              <a:t>U</a:t>
            </a:r>
          </a:p>
        </p:txBody>
      </p:sp>
      <p:sp>
        <p:nvSpPr>
          <p:cNvPr id="221210" name="Rectangle 26"/>
          <p:cNvSpPr>
            <a:spLocks noChangeArrowheads="1"/>
          </p:cNvSpPr>
          <p:nvPr/>
        </p:nvSpPr>
        <p:spPr bwMode="auto">
          <a:xfrm>
            <a:off x="5830888" y="2884488"/>
            <a:ext cx="835025" cy="454025"/>
          </a:xfrm>
          <a:prstGeom prst="rect">
            <a:avLst/>
          </a:prstGeom>
          <a:noFill/>
          <a:ln w="12700">
            <a:noFill/>
            <a:miter lim="800000"/>
            <a:headEnd/>
            <a:tailEnd/>
          </a:ln>
          <a:effectLst>
            <a:outerShdw dist="107763" dir="2700000" algn="ctr" rotWithShape="0">
              <a:schemeClr val="bg2"/>
            </a:outerShdw>
          </a:effectLst>
        </p:spPr>
        <p:txBody>
          <a:bodyPr lIns="90487" tIns="44450" rIns="90487" bIns="44450">
            <a:spAutoFit/>
          </a:bodyPr>
          <a:lstStyle/>
          <a:p>
            <a:pPr algn="l">
              <a:spcBef>
                <a:spcPct val="50000"/>
              </a:spcBef>
              <a:defRPr/>
            </a:pPr>
            <a:r>
              <a:rPr lang="en-US" sz="2400" b="1">
                <a:solidFill>
                  <a:schemeClr val="folHlink"/>
                </a:solidFill>
                <a:effectLst/>
                <a:latin typeface="Times" charset="0"/>
                <a:ea typeface="+mn-ea"/>
              </a:rPr>
              <a:t>B</a:t>
            </a:r>
          </a:p>
        </p:txBody>
      </p:sp>
      <p:sp>
        <p:nvSpPr>
          <p:cNvPr id="221212" name="Rectangle 28"/>
          <p:cNvSpPr>
            <a:spLocks noChangeArrowheads="1"/>
          </p:cNvSpPr>
          <p:nvPr/>
        </p:nvSpPr>
        <p:spPr bwMode="auto">
          <a:xfrm>
            <a:off x="5487988" y="1811338"/>
            <a:ext cx="835025" cy="454025"/>
          </a:xfrm>
          <a:prstGeom prst="rect">
            <a:avLst/>
          </a:prstGeom>
          <a:noFill/>
          <a:ln w="12700">
            <a:noFill/>
            <a:miter lim="800000"/>
            <a:headEnd/>
            <a:tailEnd/>
          </a:ln>
          <a:effectLst>
            <a:outerShdw dist="107763" dir="2700000" algn="ctr" rotWithShape="0">
              <a:schemeClr val="bg2"/>
            </a:outerShdw>
          </a:effectLst>
        </p:spPr>
        <p:txBody>
          <a:bodyPr lIns="90487" tIns="44450" rIns="90487" bIns="44450">
            <a:spAutoFit/>
          </a:bodyPr>
          <a:lstStyle/>
          <a:p>
            <a:pPr algn="l">
              <a:spcBef>
                <a:spcPct val="50000"/>
              </a:spcBef>
              <a:defRPr/>
            </a:pPr>
            <a:r>
              <a:rPr lang="en-US" sz="2400" b="1">
                <a:solidFill>
                  <a:schemeClr val="folHlink"/>
                </a:solidFill>
                <a:effectLst/>
                <a:latin typeface="Times" charset="0"/>
                <a:ea typeface="+mn-ea"/>
              </a:rPr>
              <a:t>H</a:t>
            </a:r>
          </a:p>
        </p:txBody>
      </p:sp>
      <p:sp>
        <p:nvSpPr>
          <p:cNvPr id="221214" name="Rectangle 30"/>
          <p:cNvSpPr>
            <a:spLocks noChangeArrowheads="1"/>
          </p:cNvSpPr>
          <p:nvPr/>
        </p:nvSpPr>
        <p:spPr bwMode="auto">
          <a:xfrm>
            <a:off x="7088188" y="1525588"/>
            <a:ext cx="1292225" cy="454025"/>
          </a:xfrm>
          <a:prstGeom prst="rect">
            <a:avLst/>
          </a:prstGeom>
          <a:noFill/>
          <a:ln w="12700">
            <a:noFill/>
            <a:miter lim="800000"/>
            <a:headEnd/>
            <a:tailEnd/>
          </a:ln>
          <a:effectLst>
            <a:outerShdw dist="107763" dir="2700000" algn="ctr" rotWithShape="0">
              <a:schemeClr val="bg2"/>
            </a:outerShdw>
          </a:effectLst>
        </p:spPr>
        <p:txBody>
          <a:bodyPr lIns="90487" tIns="44450" rIns="90487" bIns="44450">
            <a:spAutoFit/>
          </a:bodyPr>
          <a:lstStyle/>
          <a:p>
            <a:pPr algn="l">
              <a:spcBef>
                <a:spcPct val="50000"/>
              </a:spcBef>
              <a:defRPr/>
            </a:pPr>
            <a:r>
              <a:rPr lang="en-US" sz="2400" b="1">
                <a:solidFill>
                  <a:schemeClr val="folHlink"/>
                </a:solidFill>
                <a:effectLst/>
                <a:latin typeface="Times" charset="0"/>
                <a:ea typeface="+mn-ea"/>
              </a:rPr>
              <a:t>N(A)</a:t>
            </a:r>
          </a:p>
        </p:txBody>
      </p:sp>
      <p:sp>
        <p:nvSpPr>
          <p:cNvPr id="221215" name="Oval 31"/>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a typeface="+mn-ea"/>
            </a:endParaRPr>
          </a:p>
        </p:txBody>
      </p:sp>
      <p:sp>
        <p:nvSpPr>
          <p:cNvPr id="221217" name="Rectangle 33"/>
          <p:cNvSpPr>
            <a:spLocks noChangeArrowheads="1"/>
          </p:cNvSpPr>
          <p:nvPr/>
        </p:nvSpPr>
        <p:spPr bwMode="auto">
          <a:xfrm>
            <a:off x="2978150" y="2568575"/>
            <a:ext cx="620713" cy="820738"/>
          </a:xfrm>
          <a:prstGeom prst="rect">
            <a:avLst/>
          </a:prstGeom>
          <a:noFill/>
          <a:ln w="12700">
            <a:noFill/>
            <a:miter lim="800000"/>
            <a:headEnd/>
            <a:tailEnd/>
          </a:ln>
          <a:effectLst>
            <a:outerShdw dist="107763" dir="2700000" algn="ctr" rotWithShape="0">
              <a:schemeClr val="bg2"/>
            </a:outerShdw>
          </a:effectLst>
        </p:spPr>
        <p:txBody>
          <a:bodyPr wrap="none" lIns="90487" tIns="44450" rIns="90487" bIns="44450">
            <a:spAutoFit/>
          </a:bodyPr>
          <a:lstStyle/>
          <a:p>
            <a:pPr>
              <a:spcBef>
                <a:spcPct val="50000"/>
              </a:spcBef>
              <a:defRPr/>
            </a:pPr>
            <a:r>
              <a:rPr lang="en-US" sz="4800" b="1">
                <a:solidFill>
                  <a:srgbClr val="EEFF4B"/>
                </a:solidFill>
                <a:effectLst/>
                <a:latin typeface="Times" charset="0"/>
                <a:ea typeface="+mn-ea"/>
              </a:rPr>
              <a:t>C</a:t>
            </a:r>
          </a:p>
        </p:txBody>
      </p:sp>
      <p:sp>
        <p:nvSpPr>
          <p:cNvPr id="221218" name="Oval 34"/>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a typeface="+mn-ea"/>
            </a:endParaRPr>
          </a:p>
        </p:txBody>
      </p:sp>
      <p:sp>
        <p:nvSpPr>
          <p:cNvPr id="221219" name="Rectangle 35"/>
          <p:cNvSpPr>
            <a:spLocks noChangeArrowheads="1"/>
          </p:cNvSpPr>
          <p:nvPr/>
        </p:nvSpPr>
        <p:spPr bwMode="auto">
          <a:xfrm>
            <a:off x="2727325" y="3078163"/>
            <a:ext cx="422275" cy="458787"/>
          </a:xfrm>
          <a:prstGeom prst="rect">
            <a:avLst/>
          </a:prstGeom>
          <a:noFill/>
          <a:ln w="12700">
            <a:noFill/>
            <a:miter lim="800000"/>
            <a:headEnd/>
            <a:tailEnd/>
          </a:ln>
          <a:effectLst>
            <a:outerShdw dist="107763" dir="2700000" algn="ctr" rotWithShape="0">
              <a:schemeClr val="bg2"/>
            </a:outerShdw>
          </a:effectLst>
        </p:spPr>
        <p:txBody>
          <a:bodyPr wrap="none" lIns="90487" tIns="44450" rIns="90487" bIns="44450">
            <a:spAutoFit/>
          </a:bodyPr>
          <a:lstStyle/>
          <a:p>
            <a:pPr>
              <a:spcBef>
                <a:spcPct val="50000"/>
              </a:spcBef>
              <a:defRPr/>
            </a:pPr>
            <a:r>
              <a:rPr lang="en-US" sz="2400" b="1" dirty="0">
                <a:solidFill>
                  <a:schemeClr val="folHlink"/>
                </a:solidFill>
                <a:effectLst/>
                <a:latin typeface="Times" charset="0"/>
                <a:ea typeface="+mn-ea"/>
              </a:rPr>
              <a:t>G</a:t>
            </a:r>
          </a:p>
        </p:txBody>
      </p:sp>
      <p:sp>
        <p:nvSpPr>
          <p:cNvPr id="221220" name="Oval 36"/>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a typeface="+mn-ea"/>
            </a:endParaRPr>
          </a:p>
        </p:txBody>
      </p:sp>
      <p:sp>
        <p:nvSpPr>
          <p:cNvPr id="221221" name="Oval 37"/>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a typeface="+mn-ea"/>
            </a:endParaRPr>
          </a:p>
        </p:txBody>
      </p:sp>
      <p:sp>
        <p:nvSpPr>
          <p:cNvPr id="221222" name="Rectangle 38"/>
          <p:cNvSpPr>
            <a:spLocks noChangeArrowheads="1"/>
          </p:cNvSpPr>
          <p:nvPr/>
        </p:nvSpPr>
        <p:spPr bwMode="auto">
          <a:xfrm>
            <a:off x="3067050" y="4451350"/>
            <a:ext cx="628650" cy="458788"/>
          </a:xfrm>
          <a:prstGeom prst="rect">
            <a:avLst/>
          </a:prstGeom>
          <a:noFill/>
          <a:ln w="12700">
            <a:noFill/>
            <a:miter lim="800000"/>
            <a:headEnd/>
            <a:tailEnd/>
          </a:ln>
          <a:effectLst>
            <a:outerShdw dist="107763" dir="2700000" algn="ctr" rotWithShape="0">
              <a:schemeClr val="bg2"/>
            </a:outerShdw>
          </a:effectLst>
        </p:spPr>
        <p:txBody>
          <a:bodyPr wrap="none" lIns="90487" tIns="44450" rIns="90487" bIns="44450">
            <a:spAutoFit/>
          </a:bodyPr>
          <a:lstStyle/>
          <a:p>
            <a:pPr>
              <a:spcBef>
                <a:spcPct val="50000"/>
              </a:spcBef>
              <a:defRPr/>
            </a:pPr>
            <a:r>
              <a:rPr lang="en-US" sz="2400" b="1" dirty="0">
                <a:solidFill>
                  <a:schemeClr val="folHlink"/>
                </a:solidFill>
                <a:effectLst/>
                <a:latin typeface="Times" charset="0"/>
                <a:ea typeface="+mn-ea"/>
              </a:rPr>
              <a:t>CB</a:t>
            </a:r>
          </a:p>
        </p:txBody>
      </p:sp>
      <p:sp>
        <p:nvSpPr>
          <p:cNvPr id="221223" name="Oval 39"/>
          <p:cNvSpPr>
            <a:spLocks noChangeArrowheads="1"/>
          </p:cNvSpPr>
          <p:nvPr/>
        </p:nvSpPr>
        <p:spPr bwMode="auto">
          <a:xfrm>
            <a:off x="2992438" y="5286375"/>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a typeface="+mn-ea"/>
            </a:endParaRPr>
          </a:p>
        </p:txBody>
      </p:sp>
      <p:sp>
        <p:nvSpPr>
          <p:cNvPr id="221224" name="Rectangle 40"/>
          <p:cNvSpPr>
            <a:spLocks noChangeArrowheads="1"/>
          </p:cNvSpPr>
          <p:nvPr/>
        </p:nvSpPr>
        <p:spPr bwMode="auto">
          <a:xfrm>
            <a:off x="3179763" y="5164138"/>
            <a:ext cx="611187" cy="458787"/>
          </a:xfrm>
          <a:prstGeom prst="rect">
            <a:avLst/>
          </a:prstGeom>
          <a:noFill/>
          <a:ln w="12700">
            <a:noFill/>
            <a:miter lim="800000"/>
            <a:headEnd/>
            <a:tailEnd/>
          </a:ln>
          <a:effectLst>
            <a:outerShdw dist="107763" dir="2700000" algn="ctr" rotWithShape="0">
              <a:schemeClr val="bg2"/>
            </a:outerShdw>
          </a:effectLst>
        </p:spPr>
        <p:txBody>
          <a:bodyPr wrap="none" lIns="90487" tIns="44450" rIns="90487" bIns="44450">
            <a:spAutoFit/>
          </a:bodyPr>
          <a:lstStyle/>
          <a:p>
            <a:pPr>
              <a:spcBef>
                <a:spcPct val="50000"/>
              </a:spcBef>
              <a:defRPr/>
            </a:pPr>
            <a:r>
              <a:rPr lang="en-US" sz="2400" b="1" dirty="0">
                <a:solidFill>
                  <a:schemeClr val="folHlink"/>
                </a:solidFill>
                <a:effectLst/>
                <a:latin typeface="Times" charset="0"/>
                <a:ea typeface="+mn-ea"/>
              </a:rPr>
              <a:t>NS</a:t>
            </a:r>
          </a:p>
        </p:txBody>
      </p:sp>
      <p:sp>
        <p:nvSpPr>
          <p:cNvPr id="221225" name="Oval 41"/>
          <p:cNvSpPr>
            <a:spLocks noChangeArrowheads="1"/>
          </p:cNvSpPr>
          <p:nvPr/>
        </p:nvSpPr>
        <p:spPr bwMode="auto">
          <a:xfrm>
            <a:off x="1671638" y="418623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a typeface="+mn-ea"/>
            </a:endParaRPr>
          </a:p>
        </p:txBody>
      </p:sp>
      <p:sp>
        <p:nvSpPr>
          <p:cNvPr id="221226" name="Rectangle 42"/>
          <p:cNvSpPr>
            <a:spLocks noChangeArrowheads="1"/>
          </p:cNvSpPr>
          <p:nvPr/>
        </p:nvSpPr>
        <p:spPr bwMode="auto">
          <a:xfrm>
            <a:off x="1809750" y="4081463"/>
            <a:ext cx="384175" cy="454025"/>
          </a:xfrm>
          <a:prstGeom prst="rect">
            <a:avLst/>
          </a:prstGeom>
          <a:noFill/>
          <a:ln w="12700">
            <a:noFill/>
            <a:miter lim="800000"/>
            <a:headEnd/>
            <a:tailEnd/>
          </a:ln>
          <a:effectLst>
            <a:outerShdw dist="107763" dir="2700000" algn="ctr" rotWithShape="0">
              <a:schemeClr val="bg2"/>
            </a:outerShdw>
          </a:effectLst>
        </p:spPr>
        <p:txBody>
          <a:bodyPr wrap="none" lIns="90487" tIns="44450" rIns="90487" bIns="44450">
            <a:spAutoFit/>
          </a:bodyPr>
          <a:lstStyle/>
          <a:p>
            <a:pPr>
              <a:spcBef>
                <a:spcPct val="50000"/>
              </a:spcBef>
              <a:defRPr/>
            </a:pPr>
            <a:r>
              <a:rPr lang="en-US" sz="2400" b="1">
                <a:solidFill>
                  <a:schemeClr val="folHlink"/>
                </a:solidFill>
                <a:effectLst/>
                <a:latin typeface="Times" charset="0"/>
                <a:ea typeface="+mn-ea"/>
              </a:rPr>
              <a:t>E</a:t>
            </a:r>
          </a:p>
        </p:txBody>
      </p:sp>
      <p:sp>
        <p:nvSpPr>
          <p:cNvPr id="221227" name="Rectangle 43"/>
          <p:cNvSpPr>
            <a:spLocks noChangeArrowheads="1"/>
          </p:cNvSpPr>
          <p:nvPr/>
        </p:nvSpPr>
        <p:spPr bwMode="auto">
          <a:xfrm>
            <a:off x="3751263" y="3078163"/>
            <a:ext cx="628650" cy="458787"/>
          </a:xfrm>
          <a:prstGeom prst="rect">
            <a:avLst/>
          </a:prstGeom>
          <a:noFill/>
          <a:ln w="12700">
            <a:noFill/>
            <a:miter lim="800000"/>
            <a:headEnd/>
            <a:tailEnd/>
          </a:ln>
          <a:effectLst>
            <a:outerShdw dist="107763" dir="2700000" algn="ctr" rotWithShape="0">
              <a:schemeClr val="bg2"/>
            </a:outerShdw>
          </a:effectLst>
        </p:spPr>
        <p:txBody>
          <a:bodyPr wrap="none" lIns="90487" tIns="44450" rIns="90487" bIns="44450">
            <a:spAutoFit/>
          </a:bodyPr>
          <a:lstStyle/>
          <a:p>
            <a:pPr>
              <a:spcBef>
                <a:spcPct val="50000"/>
              </a:spcBef>
              <a:defRPr/>
            </a:pPr>
            <a:r>
              <a:rPr lang="en-US" sz="2400" b="1" dirty="0">
                <a:solidFill>
                  <a:schemeClr val="folHlink"/>
                </a:solidFill>
                <a:effectLst/>
                <a:latin typeface="Times" charset="0"/>
                <a:ea typeface="+mn-ea"/>
              </a:rPr>
              <a:t>NN</a:t>
            </a:r>
          </a:p>
        </p:txBody>
      </p:sp>
      <p:sp>
        <p:nvSpPr>
          <p:cNvPr id="221228" name="Freeform 44"/>
          <p:cNvSpPr>
            <a:spLocks/>
          </p:cNvSpPr>
          <p:nvPr/>
        </p:nvSpPr>
        <p:spPr bwMode="auto">
          <a:xfrm>
            <a:off x="5816600" y="3136900"/>
            <a:ext cx="939800" cy="1422400"/>
          </a:xfrm>
          <a:custGeom>
            <a:avLst/>
            <a:gdLst/>
            <a:ahLst/>
            <a:cxnLst>
              <a:cxn ang="0">
                <a:pos x="592" y="896"/>
              </a:cxn>
              <a:cxn ang="0">
                <a:pos x="328" y="760"/>
              </a:cxn>
              <a:cxn ang="0">
                <a:pos x="192" y="576"/>
              </a:cxn>
              <a:cxn ang="0">
                <a:pos x="40" y="160"/>
              </a:cxn>
              <a:cxn ang="0">
                <a:pos x="24" y="80"/>
              </a:cxn>
              <a:cxn ang="0">
                <a:pos x="0" y="0"/>
              </a:cxn>
            </a:cxnLst>
            <a:rect l="0" t="0" r="r" b="b"/>
            <a:pathLst>
              <a:path w="592" h="896">
                <a:moveTo>
                  <a:pt x="592" y="896"/>
                </a:moveTo>
                <a:cubicBezTo>
                  <a:pt x="508" y="840"/>
                  <a:pt x="405" y="824"/>
                  <a:pt x="328" y="760"/>
                </a:cubicBezTo>
                <a:cubicBezTo>
                  <a:pt x="268" y="710"/>
                  <a:pt x="232" y="640"/>
                  <a:pt x="192" y="576"/>
                </a:cubicBezTo>
                <a:cubicBezTo>
                  <a:pt x="107" y="440"/>
                  <a:pt x="78" y="313"/>
                  <a:pt x="40" y="160"/>
                </a:cubicBezTo>
                <a:cubicBezTo>
                  <a:pt x="33" y="133"/>
                  <a:pt x="30" y="106"/>
                  <a:pt x="24" y="80"/>
                </a:cubicBezTo>
                <a:cubicBezTo>
                  <a:pt x="17" y="55"/>
                  <a:pt x="0" y="26"/>
                  <a:pt x="0" y="0"/>
                </a:cubicBezTo>
              </a:path>
            </a:pathLst>
          </a:custGeom>
          <a:noFill/>
          <a:ln w="57150" cap="flat" cmpd="sng">
            <a:solidFill>
              <a:srgbClr val="FFFA35"/>
            </a:solidFill>
            <a:prstDash val="solid"/>
            <a:round/>
            <a:headEnd type="none" w="med" len="med"/>
            <a:tailEnd type="none" w="med" len="med"/>
          </a:ln>
          <a:effectLst>
            <a:outerShdw dist="35921" dir="2700000" algn="ctr" rotWithShape="0">
              <a:schemeClr val="bg2"/>
            </a:outerShdw>
          </a:effectLst>
        </p:spPr>
        <p:txBody>
          <a:bodyPr wrap="none" anchor="ctr"/>
          <a:lstStyle/>
          <a:p>
            <a:pPr>
              <a:defRPr/>
            </a:pPr>
            <a:endParaRPr lang="en-US">
              <a:ea typeface="+mn-ea"/>
            </a:endParaRPr>
          </a:p>
        </p:txBody>
      </p:sp>
      <p:sp>
        <p:nvSpPr>
          <p:cNvPr id="221230" name="Oval 46"/>
          <p:cNvSpPr>
            <a:spLocks noChangeArrowheads="1"/>
          </p:cNvSpPr>
          <p:nvPr/>
        </p:nvSpPr>
        <p:spPr bwMode="auto">
          <a:xfrm rot="1500000">
            <a:off x="2514600" y="1600200"/>
            <a:ext cx="1066800" cy="2692400"/>
          </a:xfrm>
          <a:prstGeom prst="ellipse">
            <a:avLst/>
          </a:prstGeom>
          <a:noFill/>
          <a:ln w="76200">
            <a:solidFill>
              <a:srgbClr val="D83104"/>
            </a:solidFill>
            <a:round/>
            <a:headEnd/>
            <a:tailEnd/>
          </a:ln>
          <a:effectLst>
            <a:outerShdw dist="81320" dir="2319588" algn="ctr" rotWithShape="0">
              <a:schemeClr val="bg2"/>
            </a:outerShdw>
          </a:effectLst>
        </p:spPr>
        <p:txBody>
          <a:bodyPr wrap="none" anchor="ctr"/>
          <a:lstStyle/>
          <a:p>
            <a:pPr>
              <a:defRPr/>
            </a:pPr>
            <a:endParaRPr lang="en-US">
              <a:ea typeface="+mn-ea"/>
            </a:endParaRPr>
          </a:p>
        </p:txBody>
      </p:sp>
      <p:sp>
        <p:nvSpPr>
          <p:cNvPr id="221231" name="AutoShape 47"/>
          <p:cNvSpPr>
            <a:spLocks noChangeArrowheads="1"/>
          </p:cNvSpPr>
          <p:nvPr/>
        </p:nvSpPr>
        <p:spPr bwMode="auto">
          <a:xfrm rot="12354535">
            <a:off x="3546475" y="2770188"/>
            <a:ext cx="1219200" cy="114300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EEFF4B"/>
          </a:solidFill>
          <a:ln w="28575">
            <a:solidFill>
              <a:srgbClr val="D83104"/>
            </a:solidFill>
            <a:miter lim="800000"/>
            <a:headEnd/>
            <a:tailEnd/>
          </a:ln>
          <a:effectLst>
            <a:outerShdw dist="89803" dir="2700000" algn="ctr" rotWithShape="0">
              <a:schemeClr val="bg2"/>
            </a:outerShdw>
          </a:effectLst>
        </p:spPr>
        <p:txBody>
          <a:bodyPr wrap="none" anchor="ctr"/>
          <a:lstStyle/>
          <a:p>
            <a:pPr>
              <a:defRPr/>
            </a:pPr>
            <a:endParaRPr lang="en-US">
              <a:ea typeface="+mn-ea"/>
            </a:endParaRPr>
          </a:p>
        </p:txBody>
      </p:sp>
      <p:sp>
        <p:nvSpPr>
          <p:cNvPr id="221232" name="Freeform 48"/>
          <p:cNvSpPr>
            <a:spLocks/>
          </p:cNvSpPr>
          <p:nvPr/>
        </p:nvSpPr>
        <p:spPr bwMode="auto">
          <a:xfrm>
            <a:off x="5816600" y="3136900"/>
            <a:ext cx="939800" cy="1422400"/>
          </a:xfrm>
          <a:custGeom>
            <a:avLst/>
            <a:gdLst/>
            <a:ahLst/>
            <a:cxnLst>
              <a:cxn ang="0">
                <a:pos x="592" y="896"/>
              </a:cxn>
              <a:cxn ang="0">
                <a:pos x="328" y="760"/>
              </a:cxn>
              <a:cxn ang="0">
                <a:pos x="192" y="576"/>
              </a:cxn>
              <a:cxn ang="0">
                <a:pos x="40" y="160"/>
              </a:cxn>
              <a:cxn ang="0">
                <a:pos x="24" y="80"/>
              </a:cxn>
              <a:cxn ang="0">
                <a:pos x="0" y="0"/>
              </a:cxn>
            </a:cxnLst>
            <a:rect l="0" t="0" r="r" b="b"/>
            <a:pathLst>
              <a:path w="592" h="896">
                <a:moveTo>
                  <a:pt x="592" y="896"/>
                </a:moveTo>
                <a:cubicBezTo>
                  <a:pt x="508" y="840"/>
                  <a:pt x="405" y="824"/>
                  <a:pt x="328" y="760"/>
                </a:cubicBezTo>
                <a:cubicBezTo>
                  <a:pt x="268" y="710"/>
                  <a:pt x="232" y="640"/>
                  <a:pt x="192" y="576"/>
                </a:cubicBezTo>
                <a:cubicBezTo>
                  <a:pt x="107" y="440"/>
                  <a:pt x="78" y="313"/>
                  <a:pt x="40" y="160"/>
                </a:cubicBezTo>
                <a:cubicBezTo>
                  <a:pt x="33" y="133"/>
                  <a:pt x="30" y="106"/>
                  <a:pt x="24" y="80"/>
                </a:cubicBezTo>
                <a:cubicBezTo>
                  <a:pt x="17" y="55"/>
                  <a:pt x="0" y="26"/>
                  <a:pt x="0" y="0"/>
                </a:cubicBezTo>
              </a:path>
            </a:pathLst>
          </a:custGeom>
          <a:noFill/>
          <a:ln w="57150" cap="flat" cmpd="sng">
            <a:solidFill>
              <a:srgbClr val="2E7E3B"/>
            </a:solidFill>
            <a:prstDash val="solid"/>
            <a:round/>
            <a:headEnd type="none" w="med" len="med"/>
            <a:tailEnd type="none" w="med" len="med"/>
          </a:ln>
          <a:effectLst>
            <a:outerShdw dist="35921" dir="2700000" algn="ctr" rotWithShape="0">
              <a:schemeClr val="bg2"/>
            </a:outerShdw>
          </a:effectLst>
        </p:spPr>
        <p:txBody>
          <a:bodyPr wrap="none" anchor="ctr"/>
          <a:lstStyle/>
          <a:p>
            <a:pPr>
              <a:defRPr/>
            </a:pPr>
            <a:endParaRPr lang="en-US">
              <a:ea typeface="+mn-ea"/>
            </a:endParaRPr>
          </a:p>
        </p:txBody>
      </p:sp>
      <p:sp>
        <p:nvSpPr>
          <p:cNvPr id="221233" name="Freeform 49"/>
          <p:cNvSpPr>
            <a:spLocks/>
          </p:cNvSpPr>
          <p:nvPr/>
        </p:nvSpPr>
        <p:spPr bwMode="auto">
          <a:xfrm>
            <a:off x="5441950" y="2066925"/>
            <a:ext cx="349250" cy="1033463"/>
          </a:xfrm>
          <a:custGeom>
            <a:avLst/>
            <a:gdLst/>
            <a:ahLst/>
            <a:cxnLst>
              <a:cxn ang="0">
                <a:pos x="0" y="0"/>
              </a:cxn>
              <a:cxn ang="0">
                <a:pos x="94" y="94"/>
              </a:cxn>
              <a:cxn ang="0">
                <a:pos x="102" y="118"/>
              </a:cxn>
              <a:cxn ang="0">
                <a:pos x="118" y="141"/>
              </a:cxn>
              <a:cxn ang="0">
                <a:pos x="141" y="220"/>
              </a:cxn>
              <a:cxn ang="0">
                <a:pos x="157" y="267"/>
              </a:cxn>
              <a:cxn ang="0">
                <a:pos x="165" y="290"/>
              </a:cxn>
              <a:cxn ang="0">
                <a:pos x="220" y="651"/>
              </a:cxn>
            </a:cxnLst>
            <a:rect l="0" t="0" r="r" b="b"/>
            <a:pathLst>
              <a:path w="220" h="651">
                <a:moveTo>
                  <a:pt x="0" y="0"/>
                </a:moveTo>
                <a:cubicBezTo>
                  <a:pt x="50" y="16"/>
                  <a:pt x="65" y="52"/>
                  <a:pt x="94" y="94"/>
                </a:cubicBezTo>
                <a:cubicBezTo>
                  <a:pt x="96" y="102"/>
                  <a:pt x="98" y="110"/>
                  <a:pt x="102" y="118"/>
                </a:cubicBezTo>
                <a:cubicBezTo>
                  <a:pt x="106" y="126"/>
                  <a:pt x="114" y="132"/>
                  <a:pt x="118" y="141"/>
                </a:cubicBezTo>
                <a:cubicBezTo>
                  <a:pt x="133" y="175"/>
                  <a:pt x="131" y="187"/>
                  <a:pt x="141" y="220"/>
                </a:cubicBezTo>
                <a:cubicBezTo>
                  <a:pt x="145" y="235"/>
                  <a:pt x="151" y="251"/>
                  <a:pt x="157" y="267"/>
                </a:cubicBezTo>
                <a:cubicBezTo>
                  <a:pt x="159" y="274"/>
                  <a:pt x="165" y="290"/>
                  <a:pt x="165" y="290"/>
                </a:cubicBezTo>
                <a:cubicBezTo>
                  <a:pt x="172" y="408"/>
                  <a:pt x="165" y="541"/>
                  <a:pt x="220" y="651"/>
                </a:cubicBezTo>
              </a:path>
            </a:pathLst>
          </a:custGeom>
          <a:noFill/>
          <a:ln w="57150" cap="flat" cmpd="sng">
            <a:solidFill>
              <a:srgbClr val="2E7E3B"/>
            </a:solidFill>
            <a:prstDash val="solid"/>
            <a:round/>
            <a:headEnd type="none" w="med" len="med"/>
            <a:tailEnd type="none" w="med" len="med"/>
          </a:ln>
          <a:effectLst>
            <a:outerShdw dist="35921" dir="2700000" algn="ctr" rotWithShape="0">
              <a:schemeClr val="bg2"/>
            </a:outerShdw>
          </a:effectLst>
        </p:spPr>
        <p:txBody>
          <a:bodyPr wrap="none" anchor="ctr"/>
          <a:lstStyle/>
          <a:p>
            <a:pPr>
              <a:defRPr/>
            </a:pPr>
            <a:endParaRPr lang="en-US">
              <a:ea typeface="+mn-ea"/>
            </a:endParaRPr>
          </a:p>
        </p:txBody>
      </p:sp>
      <p:sp>
        <p:nvSpPr>
          <p:cNvPr id="221237" name="Freeform 53"/>
          <p:cNvSpPr>
            <a:spLocks/>
          </p:cNvSpPr>
          <p:nvPr/>
        </p:nvSpPr>
        <p:spPr bwMode="auto">
          <a:xfrm>
            <a:off x="2987675" y="2003425"/>
            <a:ext cx="2354263" cy="773113"/>
          </a:xfrm>
          <a:custGeom>
            <a:avLst/>
            <a:gdLst/>
            <a:ahLst/>
            <a:cxnLst>
              <a:cxn ang="0">
                <a:pos x="0" y="487"/>
              </a:cxn>
              <a:cxn ang="0">
                <a:pos x="40" y="432"/>
              </a:cxn>
              <a:cxn ang="0">
                <a:pos x="63" y="409"/>
              </a:cxn>
              <a:cxn ang="0">
                <a:pos x="330" y="150"/>
              </a:cxn>
              <a:cxn ang="0">
                <a:pos x="495" y="87"/>
              </a:cxn>
              <a:cxn ang="0">
                <a:pos x="1020" y="17"/>
              </a:cxn>
              <a:cxn ang="0">
                <a:pos x="1310" y="17"/>
              </a:cxn>
              <a:cxn ang="0">
                <a:pos x="1444" y="32"/>
              </a:cxn>
              <a:cxn ang="0">
                <a:pos x="1483" y="40"/>
              </a:cxn>
            </a:cxnLst>
            <a:rect l="0" t="0" r="r" b="b"/>
            <a:pathLst>
              <a:path w="1483" h="487">
                <a:moveTo>
                  <a:pt x="0" y="487"/>
                </a:moveTo>
                <a:cubicBezTo>
                  <a:pt x="13" y="468"/>
                  <a:pt x="23" y="448"/>
                  <a:pt x="40" y="432"/>
                </a:cubicBezTo>
                <a:cubicBezTo>
                  <a:pt x="47" y="424"/>
                  <a:pt x="56" y="417"/>
                  <a:pt x="63" y="409"/>
                </a:cubicBezTo>
                <a:cubicBezTo>
                  <a:pt x="137" y="313"/>
                  <a:pt x="207" y="190"/>
                  <a:pt x="330" y="150"/>
                </a:cubicBezTo>
                <a:cubicBezTo>
                  <a:pt x="373" y="119"/>
                  <a:pt x="443" y="100"/>
                  <a:pt x="495" y="87"/>
                </a:cubicBezTo>
                <a:cubicBezTo>
                  <a:pt x="668" y="42"/>
                  <a:pt x="840" y="25"/>
                  <a:pt x="1020" y="17"/>
                </a:cubicBezTo>
                <a:cubicBezTo>
                  <a:pt x="1152" y="0"/>
                  <a:pt x="1082" y="5"/>
                  <a:pt x="1310" y="17"/>
                </a:cubicBezTo>
                <a:cubicBezTo>
                  <a:pt x="1333" y="18"/>
                  <a:pt x="1418" y="28"/>
                  <a:pt x="1444" y="32"/>
                </a:cubicBezTo>
                <a:cubicBezTo>
                  <a:pt x="1457" y="34"/>
                  <a:pt x="1483" y="40"/>
                  <a:pt x="1483" y="40"/>
                </a:cubicBezTo>
              </a:path>
            </a:pathLst>
          </a:custGeom>
          <a:noFill/>
          <a:ln w="57150" cap="flat" cmpd="sng">
            <a:solidFill>
              <a:srgbClr val="EEFF4B"/>
            </a:solidFill>
            <a:prstDash val="solid"/>
            <a:round/>
            <a:headEnd type="none" w="med" len="med"/>
            <a:tailEnd type="none" w="med" len="med"/>
          </a:ln>
          <a:effectLst>
            <a:outerShdw dist="35921" dir="2700000" algn="ctr" rotWithShape="0">
              <a:schemeClr val="bg2"/>
            </a:outerShdw>
          </a:effectLst>
        </p:spPr>
        <p:txBody>
          <a:bodyPr wrap="none" anchor="ctr"/>
          <a:lstStyle/>
          <a:p>
            <a:pPr>
              <a:defRPr/>
            </a:pPr>
            <a:endParaRPr lang="en-US">
              <a:ea typeface="+mn-ea"/>
            </a:endParaRPr>
          </a:p>
        </p:txBody>
      </p:sp>
      <p:sp>
        <p:nvSpPr>
          <p:cNvPr id="221213" name="Oval 29"/>
          <p:cNvSpPr>
            <a:spLocks noChangeArrowheads="1"/>
          </p:cNvSpPr>
          <p:nvPr/>
        </p:nvSpPr>
        <p:spPr bwMode="auto">
          <a:xfrm>
            <a:off x="5292725" y="198120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a typeface="+mn-ea"/>
            </a:endParaRPr>
          </a:p>
        </p:txBody>
      </p:sp>
      <p:sp>
        <p:nvSpPr>
          <p:cNvPr id="221211" name="Oval 27"/>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a typeface="+mn-ea"/>
            </a:endParaRPr>
          </a:p>
        </p:txBody>
      </p:sp>
      <p:sp>
        <p:nvSpPr>
          <p:cNvPr id="221207" name="Oval 23"/>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a typeface="+mn-ea"/>
            </a:endParaRPr>
          </a:p>
        </p:txBody>
      </p:sp>
      <p:sp>
        <p:nvSpPr>
          <p:cNvPr id="221216" name="Oval 32"/>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a typeface="+mn-ea"/>
            </a:endParaRPr>
          </a:p>
        </p:txBody>
      </p:sp>
      <p:sp>
        <p:nvSpPr>
          <p:cNvPr id="28721" name="Text Box 67"/>
          <p:cNvSpPr txBox="1">
            <a:spLocks noChangeArrowheads="1"/>
          </p:cNvSpPr>
          <p:nvPr/>
        </p:nvSpPr>
        <p:spPr bwMode="auto">
          <a:xfrm>
            <a:off x="533400" y="6483350"/>
            <a:ext cx="1993900" cy="374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l">
              <a:spcBef>
                <a:spcPct val="50000"/>
              </a:spcBef>
            </a:pPr>
            <a:endParaRPr lang="en-US" sz="1600">
              <a:solidFill>
                <a:schemeClr val="tx1"/>
              </a:solidFill>
              <a:effectLst/>
            </a:endParaRPr>
          </a:p>
        </p:txBody>
      </p:sp>
      <p:sp>
        <p:nvSpPr>
          <p:cNvPr id="221252" name="Text Box 68"/>
          <p:cNvSpPr txBox="1">
            <a:spLocks noChangeArrowheads="1"/>
          </p:cNvSpPr>
          <p:nvPr/>
        </p:nvSpPr>
        <p:spPr bwMode="auto">
          <a:xfrm>
            <a:off x="1779588" y="0"/>
            <a:ext cx="1617662" cy="304800"/>
          </a:xfrm>
          <a:prstGeom prst="rect">
            <a:avLst/>
          </a:prstGeom>
          <a:noFill/>
          <a:ln w="12700">
            <a:noFill/>
            <a:miter lim="800000"/>
            <a:headEnd/>
            <a:tailEnd/>
          </a:ln>
          <a:effectLst>
            <a:outerShdw dist="71842" dir="2700000" algn="ctr" rotWithShape="0">
              <a:schemeClr val="bg2"/>
            </a:outerShdw>
          </a:effectLst>
        </p:spPr>
        <p:txBody>
          <a:bodyPr>
            <a:spAutoFit/>
          </a:bodyPr>
          <a:lstStyle>
            <a:lvl1pPr>
              <a:defRPr sz="2800">
                <a:solidFill>
                  <a:srgbClr val="00DFCA"/>
                </a:solidFill>
                <a:latin typeface="Comic Sans MS" charset="0"/>
                <a:ea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l">
              <a:spcBef>
                <a:spcPct val="50000"/>
              </a:spcBef>
            </a:pPr>
            <a:r>
              <a:rPr lang="en-US" sz="1200" b="1">
                <a:solidFill>
                  <a:schemeClr val="tx1"/>
                </a:solidFill>
                <a:effectLst/>
              </a:rPr>
              <a:t>Sáng 12:5</a:t>
            </a:r>
          </a:p>
        </p:txBody>
      </p:sp>
      <p:sp>
        <p:nvSpPr>
          <p:cNvPr id="221253" name="Freeform 69"/>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defRPr/>
            </a:pPr>
            <a:endParaRPr lang="en-US">
              <a:ea typeface="+mn-ea"/>
            </a:endParaRPr>
          </a:p>
        </p:txBody>
      </p:sp>
      <p:sp>
        <p:nvSpPr>
          <p:cNvPr id="221254" name="AutoShape 70"/>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defRPr/>
            </a:pPr>
            <a:endParaRPr lang="en-US">
              <a:ea typeface="+mn-ea"/>
            </a:endParaRPr>
          </a:p>
        </p:txBody>
      </p:sp>
      <p:sp>
        <p:nvSpPr>
          <p:cNvPr id="221255" name="Rectangle 71"/>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a:defRPr/>
            </a:pPr>
            <a:endParaRPr lang="en-US">
              <a:ea typeface="+mn-ea"/>
            </a:endParaRPr>
          </a:p>
        </p:txBody>
      </p:sp>
      <p:sp>
        <p:nvSpPr>
          <p:cNvPr id="221256" name="AutoShape 72"/>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a:defRPr/>
            </a:pPr>
            <a:endParaRPr lang="en-US">
              <a:ea typeface="+mn-ea"/>
            </a:endParaRPr>
          </a:p>
        </p:txBody>
      </p:sp>
      <p:sp>
        <p:nvSpPr>
          <p:cNvPr id="221257" name="Line 73"/>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defRPr/>
            </a:pPr>
            <a:endParaRPr lang="en-US">
              <a:ea typeface="+mn-ea"/>
            </a:endParaRPr>
          </a:p>
        </p:txBody>
      </p:sp>
      <p:sp>
        <p:nvSpPr>
          <p:cNvPr id="221258" name="Line 74"/>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defRPr/>
            </a:pPr>
            <a:endParaRPr lang="en-US">
              <a:ea typeface="+mn-ea"/>
            </a:endParaRPr>
          </a:p>
        </p:txBody>
      </p:sp>
      <p:sp>
        <p:nvSpPr>
          <p:cNvPr id="221259" name="Rectangle 75"/>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defRPr/>
            </a:pPr>
            <a:endParaRPr lang="en-US">
              <a:ea typeface="+mn-ea"/>
            </a:endParaRPr>
          </a:p>
        </p:txBody>
      </p:sp>
      <p:sp>
        <p:nvSpPr>
          <p:cNvPr id="28730" name="Rectangle 76"/>
          <p:cNvSpPr>
            <a:spLocks noChangeArrowheads="1"/>
          </p:cNvSpPr>
          <p:nvPr/>
        </p:nvSpPr>
        <p:spPr bwMode="auto">
          <a:xfrm>
            <a:off x="8042275" y="3654425"/>
            <a:ext cx="1000125" cy="22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algn="l"/>
            <a:r>
              <a:rPr lang="en-US" sz="900" b="1">
                <a:solidFill>
                  <a:srgbClr val="000000"/>
                </a:solidFill>
                <a:effectLst/>
                <a:latin typeface="Helvetica" charset="0"/>
              </a:rPr>
              <a:t>SỰ KÊU GỌI</a:t>
            </a:r>
          </a:p>
        </p:txBody>
      </p:sp>
      <p:sp>
        <p:nvSpPr>
          <p:cNvPr id="28731" name="Rectangle 77"/>
          <p:cNvSpPr>
            <a:spLocks noChangeArrowheads="1"/>
          </p:cNvSpPr>
          <p:nvPr/>
        </p:nvSpPr>
        <p:spPr bwMode="auto">
          <a:xfrm>
            <a:off x="8004175" y="3432175"/>
            <a:ext cx="849313"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l"/>
            <a:r>
              <a:rPr lang="en-US" sz="900" b="1">
                <a:solidFill>
                  <a:srgbClr val="000000"/>
                </a:solidFill>
                <a:effectLst/>
                <a:latin typeface="Chicago" charset="0"/>
              </a:rPr>
              <a:t>ÁP-RA-HAM</a:t>
            </a:r>
          </a:p>
        </p:txBody>
      </p:sp>
      <p:sp>
        <p:nvSpPr>
          <p:cNvPr id="221262" name="Line 78"/>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defRPr/>
            </a:pPr>
            <a:endParaRPr lang="en-US">
              <a:ea typeface="+mn-ea"/>
            </a:endParaRPr>
          </a:p>
        </p:txBody>
      </p:sp>
      <p:sp>
        <p:nvSpPr>
          <p:cNvPr id="221263" name="Line 79"/>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defRPr/>
            </a:pPr>
            <a:endParaRPr lang="en-US">
              <a:ea typeface="+mn-ea"/>
            </a:endParaRPr>
          </a:p>
        </p:txBody>
      </p:sp>
      <p:sp>
        <p:nvSpPr>
          <p:cNvPr id="221264" name="Line 80"/>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defRPr/>
            </a:pPr>
            <a:endParaRPr lang="en-US">
              <a:ea typeface="+mn-ea"/>
            </a:endParaRPr>
          </a:p>
        </p:txBody>
      </p:sp>
      <p:sp>
        <p:nvSpPr>
          <p:cNvPr id="28735" name="Text Box 81"/>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endParaRPr lang="en-US" sz="2000">
              <a:solidFill>
                <a:srgbClr val="FFA27C"/>
              </a:solidFill>
              <a:effectLst/>
              <a:latin typeface="B VAG Rounded Bold" charset="0"/>
            </a:endParaRPr>
          </a:p>
        </p:txBody>
      </p:sp>
      <p:sp>
        <p:nvSpPr>
          <p:cNvPr id="221270" name="Rectangle 86"/>
          <p:cNvSpPr>
            <a:spLocks noChangeArrowheads="1"/>
          </p:cNvSpPr>
          <p:nvPr/>
        </p:nvSpPr>
        <p:spPr bwMode="auto">
          <a:xfrm>
            <a:off x="8091488" y="6513513"/>
            <a:ext cx="339725" cy="268287"/>
          </a:xfrm>
          <a:prstGeom prst="rect">
            <a:avLst/>
          </a:prstGeom>
          <a:noFill/>
          <a:ln w="12700">
            <a:noFill/>
            <a:miter lim="800000"/>
            <a:headEnd/>
            <a:tailEnd/>
          </a:ln>
          <a:effectLst/>
        </p:spPr>
        <p:txBody>
          <a:bodyPr wrap="none" anchor="ctr">
            <a:spAutoFit/>
          </a:bodyPr>
          <a:lstStyle/>
          <a:p>
            <a:r>
              <a:rPr lang="en-US" sz="1000" b="1">
                <a:solidFill>
                  <a:schemeClr val="tx1"/>
                </a:solidFill>
                <a:effectLst>
                  <a:outerShdw blurRad="38100" dist="38100" dir="2700000" algn="tl">
                    <a:srgbClr val="000000"/>
                  </a:outerShdw>
                </a:effectLst>
              </a:rPr>
              <a:t>21</a:t>
            </a:r>
          </a:p>
        </p:txBody>
      </p:sp>
      <p:sp>
        <p:nvSpPr>
          <p:cNvPr id="67" name="Rectangle 19"/>
          <p:cNvSpPr>
            <a:spLocks noChangeArrowheads="1"/>
          </p:cNvSpPr>
          <p:nvPr/>
        </p:nvSpPr>
        <p:spPr bwMode="auto">
          <a:xfrm>
            <a:off x="163513" y="492125"/>
            <a:ext cx="1692275" cy="704850"/>
          </a:xfrm>
          <a:prstGeom prst="rect">
            <a:avLst/>
          </a:prstGeom>
          <a:noFill/>
          <a:ln w="12700">
            <a:noFill/>
            <a:miter lim="800000"/>
            <a:headEnd/>
            <a:tailEnd/>
          </a:ln>
          <a:effectLst>
            <a:outerShdw dist="107763" dir="2700000" algn="ctr" rotWithShape="0">
              <a:schemeClr val="bg2"/>
            </a:outerShdw>
          </a:effectLst>
        </p:spPr>
        <p:txBody>
          <a:bodyPr lIns="90487" tIns="44450" rIns="90487" bIns="44450">
            <a:spAutoFit/>
          </a:bodyPr>
          <a:lstStyle/>
          <a:p>
            <a:pPr algn="l"/>
            <a:r>
              <a:rPr lang="en-US" sz="2000" b="1">
                <a:solidFill>
                  <a:schemeClr val="tx2"/>
                </a:solidFill>
                <a:effectLst/>
                <a:latin typeface="Times" charset="0"/>
              </a:rPr>
              <a:t>XÂY DỰNG BỐI CẢNH</a:t>
            </a:r>
          </a:p>
        </p:txBody>
      </p:sp>
      <p:sp>
        <p:nvSpPr>
          <p:cNvPr id="68" name="Text Box 9"/>
          <p:cNvSpPr txBox="1">
            <a:spLocks noChangeArrowheads="1"/>
          </p:cNvSpPr>
          <p:nvPr/>
        </p:nvSpPr>
        <p:spPr bwMode="auto">
          <a:xfrm>
            <a:off x="6977063" y="6284913"/>
            <a:ext cx="2087562" cy="260350"/>
          </a:xfrm>
          <a:prstGeom prst="rect">
            <a:avLst/>
          </a:prstGeom>
          <a:noFill/>
          <a:ln w="12700">
            <a:noFill/>
            <a:miter lim="800000"/>
            <a:headEnd/>
            <a:tailEnd/>
          </a:ln>
        </p:spPr>
        <p:txBody>
          <a:bodyPr wrap="none" anchor="ctr">
            <a:spAutoFit/>
          </a:bodyPr>
          <a:lstStyle>
            <a:lvl1pPr>
              <a:defRPr sz="2800">
                <a:solidFill>
                  <a:srgbClr val="00DFCA"/>
                </a:solidFill>
                <a:latin typeface="Comic Sans MS" charset="0"/>
                <a:ea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1100" b="1">
                <a:solidFill>
                  <a:schemeClr val="tx1"/>
                </a:solidFill>
                <a:effectLst>
                  <a:outerShdw blurRad="38100" dist="38100" dir="2700000" algn="tl">
                    <a:srgbClr val="000000"/>
                  </a:outerShdw>
                </a:effectLst>
                <a:latin typeface="Arial" charset="0"/>
                <a:cs typeface="Arial" charset="0"/>
              </a:rPr>
              <a:t>Sổ Tay Hướng Dẫn, tr. 19-24</a:t>
            </a: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grpId="0" nodeType="afterEffect">
                                  <p:stCondLst>
                                    <p:cond delay="1000"/>
                                  </p:stCondLst>
                                  <p:childTnLst>
                                    <p:set>
                                      <p:cBhvr>
                                        <p:cTn id="6" dur="1" fill="hold">
                                          <p:stCondLst>
                                            <p:cond delay="0"/>
                                          </p:stCondLst>
                                        </p:cTn>
                                        <p:tgtEl>
                                          <p:spTgt spid="221237"/>
                                        </p:tgtEl>
                                        <p:attrNameLst>
                                          <p:attrName>style.visibility</p:attrName>
                                        </p:attrNameLst>
                                      </p:cBhvr>
                                      <p:to>
                                        <p:strVal val="visible"/>
                                      </p:to>
                                    </p:set>
                                    <p:animEffect transition="in" filter="wipe(right)">
                                      <p:cBhvr>
                                        <p:cTn id="7" dur="500"/>
                                        <p:tgtEl>
                                          <p:spTgt spid="221237"/>
                                        </p:tgtEl>
                                      </p:cBhvr>
                                    </p:animEffect>
                                  </p:childTnLst>
                                </p:cTn>
                              </p:par>
                            </p:childTnLst>
                          </p:cTn>
                        </p:par>
                        <p:par>
                          <p:cTn id="8" fill="hold" nodeType="afterGroup">
                            <p:stCondLst>
                              <p:cond delay="1500"/>
                            </p:stCondLst>
                            <p:childTnLst>
                              <p:par>
                                <p:cTn id="9" presetID="9" presetClass="entr" presetSubtype="0" fill="hold" grpId="0" nodeType="afterEffect">
                                  <p:stCondLst>
                                    <p:cond delay="1000"/>
                                  </p:stCondLst>
                                  <p:childTnLst>
                                    <p:set>
                                      <p:cBhvr>
                                        <p:cTn id="10" dur="1" fill="hold">
                                          <p:stCondLst>
                                            <p:cond delay="0"/>
                                          </p:stCondLst>
                                        </p:cTn>
                                        <p:tgtEl>
                                          <p:spTgt spid="221230"/>
                                        </p:tgtEl>
                                        <p:attrNameLst>
                                          <p:attrName>style.visibility</p:attrName>
                                        </p:attrNameLst>
                                      </p:cBhvr>
                                      <p:to>
                                        <p:strVal val="visible"/>
                                      </p:to>
                                    </p:set>
                                    <p:animEffect transition="in" filter="dissolve">
                                      <p:cBhvr>
                                        <p:cTn id="11" dur="500"/>
                                        <p:tgtEl>
                                          <p:spTgt spid="2212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1230" grpId="0" animBg="1"/>
      <p:bldP spid="22123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73213" y="509588"/>
            <a:ext cx="7015162" cy="5688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15779" name="Rectangle 3"/>
          <p:cNvSpPr>
            <a:spLocks noChangeArrowheads="1"/>
          </p:cNvSpPr>
          <p:nvPr/>
        </p:nvSpPr>
        <p:spPr bwMode="auto">
          <a:xfrm>
            <a:off x="1550988" y="561975"/>
            <a:ext cx="6981825" cy="5692775"/>
          </a:xfrm>
          <a:prstGeom prst="rect">
            <a:avLst/>
          </a:prstGeom>
          <a:noFill/>
          <a:ln w="111125">
            <a:solidFill>
              <a:schemeClr val="accent2"/>
            </a:solidFill>
            <a:miter lim="800000"/>
            <a:headEnd/>
            <a:tailEnd/>
          </a:ln>
          <a:effectLst/>
        </p:spPr>
        <p:txBody>
          <a:bodyPr wrap="none" anchor="ctr"/>
          <a:lstStyle/>
          <a:p>
            <a:pPr>
              <a:defRPr/>
            </a:pPr>
            <a:endParaRPr lang="en-US">
              <a:ea typeface="+mn-ea"/>
            </a:endParaRPr>
          </a:p>
        </p:txBody>
      </p:sp>
      <p:sp>
        <p:nvSpPr>
          <p:cNvPr id="29700" name="Text Box 4"/>
          <p:cNvSpPr txBox="1">
            <a:spLocks noChangeArrowheads="1"/>
          </p:cNvSpPr>
          <p:nvPr/>
        </p:nvSpPr>
        <p:spPr bwMode="auto">
          <a:xfrm>
            <a:off x="533400" y="6483350"/>
            <a:ext cx="1993900" cy="374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l">
              <a:spcBef>
                <a:spcPct val="50000"/>
              </a:spcBef>
            </a:pPr>
            <a:endParaRPr lang="en-US" sz="1600">
              <a:solidFill>
                <a:schemeClr val="tx1"/>
              </a:solidFill>
              <a:effectLst/>
            </a:endParaRPr>
          </a:p>
        </p:txBody>
      </p:sp>
      <p:sp>
        <p:nvSpPr>
          <p:cNvPr id="715781" name="Text Box 5"/>
          <p:cNvSpPr txBox="1">
            <a:spLocks noChangeArrowheads="1"/>
          </p:cNvSpPr>
          <p:nvPr/>
        </p:nvSpPr>
        <p:spPr bwMode="auto">
          <a:xfrm>
            <a:off x="1501775" y="938213"/>
            <a:ext cx="7010400" cy="4278312"/>
          </a:xfrm>
          <a:prstGeom prst="rect">
            <a:avLst/>
          </a:prstGeom>
          <a:noFill/>
          <a:ln w="76200">
            <a:noFill/>
            <a:miter lim="800000"/>
            <a:headEnd/>
            <a:tailEnd/>
          </a:ln>
          <a:effectLst>
            <a:outerShdw dist="53882" dir="2700000" algn="ctr" rotWithShape="0">
              <a:srgbClr val="5F5F5F"/>
            </a:outerShdw>
          </a:effectLst>
        </p:spPr>
        <p:txBody>
          <a:bodyPr>
            <a:spAutoFit/>
          </a:bodyPr>
          <a:lstStyle>
            <a:lvl1pPr>
              <a:defRPr sz="2800">
                <a:solidFill>
                  <a:srgbClr val="00DFCA"/>
                </a:solidFill>
                <a:latin typeface="Comic Sans MS" charset="0"/>
                <a:ea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3200" b="1">
                <a:solidFill>
                  <a:schemeClr val="tx1"/>
                </a:solidFill>
                <a:effectLst/>
              </a:rPr>
              <a:t>Khi Áp-ra-ham vào Đất Hứa…</a:t>
            </a:r>
          </a:p>
          <a:p>
            <a:pPr>
              <a:spcBef>
                <a:spcPct val="50000"/>
              </a:spcBef>
            </a:pPr>
            <a:r>
              <a:rPr lang="en-US" sz="3200" b="1">
                <a:solidFill>
                  <a:schemeClr val="tx1"/>
                </a:solidFill>
                <a:effectLst/>
              </a:rPr>
              <a:t>Ông đã 75 tuổi…</a:t>
            </a:r>
          </a:p>
          <a:p>
            <a:pPr>
              <a:spcBef>
                <a:spcPct val="50000"/>
              </a:spcBef>
            </a:pPr>
            <a:endParaRPr lang="en-US" sz="3200" b="1">
              <a:solidFill>
                <a:schemeClr val="tx1"/>
              </a:solidFill>
              <a:effectLst/>
            </a:endParaRPr>
          </a:p>
          <a:p>
            <a:pPr>
              <a:spcBef>
                <a:spcPct val="50000"/>
              </a:spcBef>
            </a:pPr>
            <a:endParaRPr lang="en-US" sz="3200" b="1">
              <a:solidFill>
                <a:schemeClr val="tx1"/>
              </a:solidFill>
              <a:effectLst/>
            </a:endParaRPr>
          </a:p>
          <a:p>
            <a:pPr>
              <a:spcBef>
                <a:spcPct val="50000"/>
              </a:spcBef>
            </a:pPr>
            <a:r>
              <a:rPr lang="en-US" sz="3200" b="1">
                <a:solidFill>
                  <a:schemeClr val="tx1"/>
                </a:solidFill>
                <a:effectLst/>
              </a:rPr>
              <a:t>Vợ ông, Sa-ra, 65 tuổi.</a:t>
            </a:r>
          </a:p>
          <a:p>
            <a:pPr>
              <a:spcBef>
                <a:spcPct val="50000"/>
              </a:spcBef>
            </a:pPr>
            <a:r>
              <a:rPr lang="en-US" sz="3200" b="1">
                <a:solidFill>
                  <a:schemeClr val="tx1"/>
                </a:solidFill>
                <a:effectLst/>
              </a:rPr>
              <a:t>Thế nhưng…được hứa ban con cái!</a:t>
            </a:r>
          </a:p>
        </p:txBody>
      </p:sp>
      <p:grpSp>
        <p:nvGrpSpPr>
          <p:cNvPr id="29702" name="Group 7"/>
          <p:cNvGrpSpPr>
            <a:grpSpLocks/>
          </p:cNvGrpSpPr>
          <p:nvPr/>
        </p:nvGrpSpPr>
        <p:grpSpPr bwMode="auto">
          <a:xfrm>
            <a:off x="620713" y="160338"/>
            <a:ext cx="739775" cy="1430337"/>
            <a:chOff x="391" y="101"/>
            <a:chExt cx="466" cy="901"/>
          </a:xfrm>
        </p:grpSpPr>
        <p:sp>
          <p:nvSpPr>
            <p:cNvPr id="715784" name="Rectangle 8"/>
            <p:cNvSpPr>
              <a:spLocks noChangeArrowheads="1"/>
            </p:cNvSpPr>
            <p:nvPr/>
          </p:nvSpPr>
          <p:spPr bwMode="auto">
            <a:xfrm>
              <a:off x="391" y="101"/>
              <a:ext cx="466" cy="901"/>
            </a:xfrm>
            <a:prstGeom prst="rect">
              <a:avLst/>
            </a:prstGeom>
            <a:noFill/>
            <a:ln w="12700">
              <a:noFill/>
              <a:miter lim="800000"/>
              <a:headEnd/>
              <a:tailEnd/>
            </a:ln>
            <a:effectLst>
              <a:outerShdw dist="107763" dir="2700000" algn="ctr" rotWithShape="0">
                <a:schemeClr val="bg2"/>
              </a:outerShdw>
            </a:effectLst>
          </p:spPr>
          <p:txBody>
            <a:bodyPr wrap="none" lIns="90487" tIns="44450" rIns="90487" bIns="44450">
              <a:spAutoFit/>
            </a:bodyPr>
            <a:lstStyle/>
            <a:p>
              <a:pPr algn="l">
                <a:spcBef>
                  <a:spcPct val="50000"/>
                </a:spcBef>
                <a:defRPr/>
              </a:pPr>
              <a:r>
                <a:rPr lang="en-US" sz="8800">
                  <a:solidFill>
                    <a:schemeClr val="tx2"/>
                  </a:solidFill>
                  <a:effectLst/>
                  <a:latin typeface="Times" charset="0"/>
                  <a:ea typeface="+mn-ea"/>
                </a:rPr>
                <a:t>7</a:t>
              </a:r>
            </a:p>
          </p:txBody>
        </p:sp>
        <p:sp>
          <p:nvSpPr>
            <p:cNvPr id="715785" name="Line 9"/>
            <p:cNvSpPr>
              <a:spLocks noChangeShapeType="1"/>
            </p:cNvSpPr>
            <p:nvPr/>
          </p:nvSpPr>
          <p:spPr bwMode="auto">
            <a:xfrm>
              <a:off x="566" y="528"/>
              <a:ext cx="187" cy="0"/>
            </a:xfrm>
            <a:prstGeom prst="line">
              <a:avLst/>
            </a:prstGeom>
            <a:noFill/>
            <a:ln w="50800">
              <a:solidFill>
                <a:schemeClr val="tx2"/>
              </a:solidFill>
              <a:round/>
              <a:headEnd/>
              <a:tailEnd/>
            </a:ln>
            <a:effectLst>
              <a:outerShdw dist="107763" dir="2700000" algn="ctr" rotWithShape="0">
                <a:schemeClr val="bg2"/>
              </a:outerShdw>
            </a:effectLst>
          </p:spPr>
          <p:txBody>
            <a:bodyPr wrap="none" anchor="ctr"/>
            <a:lstStyle/>
            <a:p>
              <a:pPr>
                <a:defRPr/>
              </a:pPr>
              <a:endParaRPr lang="en-US">
                <a:ea typeface="+mn-ea"/>
              </a:endParaRPr>
            </a:p>
          </p:txBody>
        </p:sp>
      </p:grpSp>
      <p:sp>
        <p:nvSpPr>
          <p:cNvPr id="715786" name="Freeform 10"/>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defRPr/>
            </a:pPr>
            <a:endParaRPr lang="en-US">
              <a:ea typeface="+mn-ea"/>
            </a:endParaRPr>
          </a:p>
        </p:txBody>
      </p:sp>
      <p:sp>
        <p:nvSpPr>
          <p:cNvPr id="715787" name="AutoShape 11"/>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defRPr/>
            </a:pPr>
            <a:endParaRPr lang="en-US">
              <a:ea typeface="+mn-ea"/>
            </a:endParaRPr>
          </a:p>
        </p:txBody>
      </p:sp>
      <p:sp>
        <p:nvSpPr>
          <p:cNvPr id="715788" name="Rectangle 12"/>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a:defRPr/>
            </a:pPr>
            <a:endParaRPr lang="en-US">
              <a:ea typeface="+mn-ea"/>
            </a:endParaRPr>
          </a:p>
        </p:txBody>
      </p:sp>
      <p:sp>
        <p:nvSpPr>
          <p:cNvPr id="715789" name="AutoShape 13"/>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a:defRPr/>
            </a:pPr>
            <a:endParaRPr lang="en-US">
              <a:ea typeface="+mn-ea"/>
            </a:endParaRPr>
          </a:p>
        </p:txBody>
      </p:sp>
      <p:sp>
        <p:nvSpPr>
          <p:cNvPr id="715790" name="Line 14"/>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defRPr/>
            </a:pPr>
            <a:endParaRPr lang="en-US">
              <a:ea typeface="+mn-ea"/>
            </a:endParaRPr>
          </a:p>
        </p:txBody>
      </p:sp>
      <p:sp>
        <p:nvSpPr>
          <p:cNvPr id="715791" name="Line 15"/>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defRPr/>
            </a:pPr>
            <a:endParaRPr lang="en-US">
              <a:ea typeface="+mn-ea"/>
            </a:endParaRPr>
          </a:p>
        </p:txBody>
      </p:sp>
      <p:sp>
        <p:nvSpPr>
          <p:cNvPr id="715792" name="Rectangle 16"/>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defRPr/>
            </a:pPr>
            <a:endParaRPr lang="en-US">
              <a:ea typeface="+mn-ea"/>
            </a:endParaRPr>
          </a:p>
        </p:txBody>
      </p:sp>
      <p:sp>
        <p:nvSpPr>
          <p:cNvPr id="29710" name="Rectangle 17"/>
          <p:cNvSpPr>
            <a:spLocks noChangeArrowheads="1"/>
          </p:cNvSpPr>
          <p:nvPr/>
        </p:nvSpPr>
        <p:spPr bwMode="auto">
          <a:xfrm>
            <a:off x="8186738" y="3832225"/>
            <a:ext cx="742950" cy="24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l"/>
            <a:r>
              <a:rPr lang="en-US" sz="1000" b="1">
                <a:solidFill>
                  <a:srgbClr val="000000"/>
                </a:solidFill>
                <a:effectLst/>
                <a:latin typeface="Helvetica" charset="0"/>
              </a:rPr>
              <a:t>Đ – H – P </a:t>
            </a:r>
          </a:p>
        </p:txBody>
      </p:sp>
      <p:sp>
        <p:nvSpPr>
          <p:cNvPr id="29711" name="Rectangle 18"/>
          <p:cNvSpPr>
            <a:spLocks noChangeArrowheads="1"/>
          </p:cNvSpPr>
          <p:nvPr/>
        </p:nvSpPr>
        <p:spPr bwMode="auto">
          <a:xfrm>
            <a:off x="8137525" y="3654425"/>
            <a:ext cx="904875" cy="22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algn="l"/>
            <a:r>
              <a:rPr lang="en-US" sz="900" b="1">
                <a:solidFill>
                  <a:srgbClr val="000000"/>
                </a:solidFill>
                <a:effectLst/>
                <a:latin typeface="Helvetica" charset="0"/>
              </a:rPr>
              <a:t>SỰ KÊU GỌI</a:t>
            </a:r>
          </a:p>
        </p:txBody>
      </p:sp>
      <p:sp>
        <p:nvSpPr>
          <p:cNvPr id="29712" name="Rectangle 19"/>
          <p:cNvSpPr>
            <a:spLocks noChangeArrowheads="1"/>
          </p:cNvSpPr>
          <p:nvPr/>
        </p:nvSpPr>
        <p:spPr bwMode="auto">
          <a:xfrm>
            <a:off x="8004175" y="3432175"/>
            <a:ext cx="849313"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l"/>
            <a:r>
              <a:rPr lang="en-US" sz="900" b="1">
                <a:solidFill>
                  <a:srgbClr val="000000"/>
                </a:solidFill>
                <a:effectLst/>
                <a:latin typeface="Chicago" charset="0"/>
              </a:rPr>
              <a:t>ÁP-RA-HAM</a:t>
            </a:r>
          </a:p>
        </p:txBody>
      </p:sp>
      <p:sp>
        <p:nvSpPr>
          <p:cNvPr id="715796" name="Line 20"/>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defRPr/>
            </a:pPr>
            <a:endParaRPr lang="en-US">
              <a:ea typeface="+mn-ea"/>
            </a:endParaRPr>
          </a:p>
        </p:txBody>
      </p:sp>
      <p:sp>
        <p:nvSpPr>
          <p:cNvPr id="715797" name="Line 21"/>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defRPr/>
            </a:pPr>
            <a:endParaRPr lang="en-US">
              <a:ea typeface="+mn-ea"/>
            </a:endParaRPr>
          </a:p>
        </p:txBody>
      </p:sp>
      <p:sp>
        <p:nvSpPr>
          <p:cNvPr id="715798" name="Line 22"/>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defRPr/>
            </a:pPr>
            <a:endParaRPr lang="en-US">
              <a:ea typeface="+mn-ea"/>
            </a:endParaRPr>
          </a:p>
        </p:txBody>
      </p:sp>
      <p:sp>
        <p:nvSpPr>
          <p:cNvPr id="29716" name="Text Box 23"/>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endParaRPr lang="en-US" sz="2000">
              <a:solidFill>
                <a:srgbClr val="FFA27C"/>
              </a:solidFill>
              <a:effectLst/>
              <a:latin typeface="B VAG Rounded Bold" charset="0"/>
            </a:endParaRPr>
          </a:p>
        </p:txBody>
      </p:sp>
      <p:sp>
        <p:nvSpPr>
          <p:cNvPr id="715804" name="Rectangle 28"/>
          <p:cNvSpPr>
            <a:spLocks noChangeArrowheads="1"/>
          </p:cNvSpPr>
          <p:nvPr/>
        </p:nvSpPr>
        <p:spPr bwMode="auto">
          <a:xfrm>
            <a:off x="8091488" y="6513513"/>
            <a:ext cx="339725" cy="268287"/>
          </a:xfrm>
          <a:prstGeom prst="rect">
            <a:avLst/>
          </a:prstGeom>
          <a:noFill/>
          <a:ln w="12700">
            <a:noFill/>
            <a:miter lim="800000"/>
            <a:headEnd/>
            <a:tailEnd/>
          </a:ln>
          <a:effectLst/>
        </p:spPr>
        <p:txBody>
          <a:bodyPr wrap="none" anchor="ctr">
            <a:spAutoFit/>
          </a:bodyPr>
          <a:lstStyle/>
          <a:p>
            <a:r>
              <a:rPr lang="en-US" sz="1000" b="1">
                <a:solidFill>
                  <a:schemeClr val="tx1"/>
                </a:solidFill>
                <a:effectLst>
                  <a:outerShdw blurRad="38100" dist="38100" dir="2700000" algn="tl">
                    <a:srgbClr val="000000"/>
                  </a:outerShdw>
                </a:effectLst>
              </a:rPr>
              <a:t>22</a:t>
            </a:r>
          </a:p>
        </p:txBody>
      </p:sp>
      <p:sp>
        <p:nvSpPr>
          <p:cNvPr id="26" name="Text Box 9"/>
          <p:cNvSpPr txBox="1">
            <a:spLocks noChangeArrowheads="1"/>
          </p:cNvSpPr>
          <p:nvPr/>
        </p:nvSpPr>
        <p:spPr bwMode="auto">
          <a:xfrm>
            <a:off x="6977063" y="6284913"/>
            <a:ext cx="2087562" cy="260350"/>
          </a:xfrm>
          <a:prstGeom prst="rect">
            <a:avLst/>
          </a:prstGeom>
          <a:noFill/>
          <a:ln w="12700">
            <a:noFill/>
            <a:miter lim="800000"/>
            <a:headEnd/>
            <a:tailEnd/>
          </a:ln>
        </p:spPr>
        <p:txBody>
          <a:bodyPr wrap="none" anchor="ctr">
            <a:spAutoFit/>
          </a:bodyPr>
          <a:lstStyle>
            <a:lvl1pPr>
              <a:defRPr sz="2800">
                <a:solidFill>
                  <a:srgbClr val="00DFCA"/>
                </a:solidFill>
                <a:latin typeface="Comic Sans MS" charset="0"/>
                <a:ea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1100" b="1">
                <a:solidFill>
                  <a:schemeClr val="tx1"/>
                </a:solidFill>
                <a:effectLst>
                  <a:outerShdw blurRad="38100" dist="38100" dir="2700000" algn="tl">
                    <a:srgbClr val="000000"/>
                  </a:outerShdw>
                </a:effectLst>
                <a:latin typeface="Arial" charset="0"/>
                <a:cs typeface="Arial" charset="0"/>
              </a:rPr>
              <a:t>Sổ Tay Hướng Dẫn, tr. 19-24</a:t>
            </a:r>
          </a:p>
        </p:txBody>
      </p:sp>
      <p:sp>
        <p:nvSpPr>
          <p:cNvPr id="29719" name="Text Box 15"/>
          <p:cNvSpPr txBox="1">
            <a:spLocks noChangeArrowheads="1"/>
          </p:cNvSpPr>
          <p:nvPr/>
        </p:nvSpPr>
        <p:spPr bwMode="auto">
          <a:xfrm>
            <a:off x="8651875" y="6450013"/>
            <a:ext cx="325438"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1800" b="1">
                <a:solidFill>
                  <a:schemeClr val="tx1"/>
                </a:solidFill>
                <a:effectLst/>
              </a:rPr>
              <a:t>4</a:t>
            </a:r>
            <a:endParaRPr lang="en-US" sz="1800">
              <a:solidFill>
                <a:srgbClr val="FFA27C"/>
              </a:solidFill>
              <a:effectLst/>
              <a:latin typeface="B VAG Rounded Bold" charset="0"/>
            </a:endParaRP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715781">
                                            <p:txEl>
                                              <p:pRg st="0" end="0"/>
                                            </p:txEl>
                                          </p:spTgt>
                                        </p:tgtEl>
                                        <p:attrNameLst>
                                          <p:attrName>style.visibility</p:attrName>
                                        </p:attrNameLst>
                                      </p:cBhvr>
                                      <p:to>
                                        <p:strVal val="visible"/>
                                      </p:to>
                                    </p:set>
                                    <p:animEffect transition="in" filter="box(out)">
                                      <p:cBhvr>
                                        <p:cTn id="7" dur="500"/>
                                        <p:tgtEl>
                                          <p:spTgt spid="71578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715781">
                                            <p:txEl>
                                              <p:pRg st="1" end="1"/>
                                            </p:txEl>
                                          </p:spTgt>
                                        </p:tgtEl>
                                        <p:attrNameLst>
                                          <p:attrName>style.visibility</p:attrName>
                                        </p:attrNameLst>
                                      </p:cBhvr>
                                      <p:to>
                                        <p:strVal val="visible"/>
                                      </p:to>
                                    </p:set>
                                    <p:animEffect transition="in" filter="box(out)">
                                      <p:cBhvr>
                                        <p:cTn id="12" dur="500"/>
                                        <p:tgtEl>
                                          <p:spTgt spid="715781">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715781">
                                            <p:txEl>
                                              <p:pRg st="4" end="4"/>
                                            </p:txEl>
                                          </p:spTgt>
                                        </p:tgtEl>
                                        <p:attrNameLst>
                                          <p:attrName>style.visibility</p:attrName>
                                        </p:attrNameLst>
                                      </p:cBhvr>
                                      <p:to>
                                        <p:strVal val="visible"/>
                                      </p:to>
                                    </p:set>
                                    <p:animEffect transition="in" filter="box(out)">
                                      <p:cBhvr>
                                        <p:cTn id="17" dur="500"/>
                                        <p:tgtEl>
                                          <p:spTgt spid="715781">
                                            <p:txEl>
                                              <p:pRg st="4" end="4"/>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32" fill="hold" grpId="0" nodeType="clickEffect">
                                  <p:stCondLst>
                                    <p:cond delay="0"/>
                                  </p:stCondLst>
                                  <p:childTnLst>
                                    <p:set>
                                      <p:cBhvr>
                                        <p:cTn id="21" dur="1" fill="hold">
                                          <p:stCondLst>
                                            <p:cond delay="0"/>
                                          </p:stCondLst>
                                        </p:cTn>
                                        <p:tgtEl>
                                          <p:spTgt spid="715781">
                                            <p:txEl>
                                              <p:pRg st="5" end="5"/>
                                            </p:txEl>
                                          </p:spTgt>
                                        </p:tgtEl>
                                        <p:attrNameLst>
                                          <p:attrName>style.visibility</p:attrName>
                                        </p:attrNameLst>
                                      </p:cBhvr>
                                      <p:to>
                                        <p:strVal val="visible"/>
                                      </p:to>
                                    </p:set>
                                    <p:animEffect transition="in" filter="box(out)">
                                      <p:cBhvr>
                                        <p:cTn id="22" dur="500"/>
                                        <p:tgtEl>
                                          <p:spTgt spid="71578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5781" grpId="0" build="p"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722" name="Group 2"/>
          <p:cNvGrpSpPr>
            <a:grpSpLocks/>
          </p:cNvGrpSpPr>
          <p:nvPr/>
        </p:nvGrpSpPr>
        <p:grpSpPr bwMode="auto">
          <a:xfrm>
            <a:off x="620713" y="160338"/>
            <a:ext cx="739775" cy="1430337"/>
            <a:chOff x="391" y="101"/>
            <a:chExt cx="466" cy="901"/>
          </a:xfrm>
        </p:grpSpPr>
        <p:sp>
          <p:nvSpPr>
            <p:cNvPr id="716803" name="Rectangle 3"/>
            <p:cNvSpPr>
              <a:spLocks noChangeArrowheads="1"/>
            </p:cNvSpPr>
            <p:nvPr/>
          </p:nvSpPr>
          <p:spPr bwMode="auto">
            <a:xfrm>
              <a:off x="391" y="101"/>
              <a:ext cx="466" cy="901"/>
            </a:xfrm>
            <a:prstGeom prst="rect">
              <a:avLst/>
            </a:prstGeom>
            <a:noFill/>
            <a:ln w="12700">
              <a:noFill/>
              <a:miter lim="800000"/>
              <a:headEnd/>
              <a:tailEnd/>
            </a:ln>
            <a:effectLst>
              <a:outerShdw dist="107763" dir="2700000" algn="ctr" rotWithShape="0">
                <a:schemeClr val="bg2"/>
              </a:outerShdw>
            </a:effectLst>
          </p:spPr>
          <p:txBody>
            <a:bodyPr wrap="none" lIns="90487" tIns="44450" rIns="90487" bIns="44450">
              <a:spAutoFit/>
            </a:bodyPr>
            <a:lstStyle/>
            <a:p>
              <a:pPr algn="l">
                <a:spcBef>
                  <a:spcPct val="50000"/>
                </a:spcBef>
                <a:defRPr/>
              </a:pPr>
              <a:r>
                <a:rPr lang="en-US" sz="8800">
                  <a:solidFill>
                    <a:schemeClr val="tx2"/>
                  </a:solidFill>
                  <a:effectLst/>
                  <a:latin typeface="Times" charset="0"/>
                  <a:ea typeface="+mn-ea"/>
                </a:rPr>
                <a:t>7</a:t>
              </a:r>
            </a:p>
          </p:txBody>
        </p:sp>
        <p:sp>
          <p:nvSpPr>
            <p:cNvPr id="716804" name="Line 4"/>
            <p:cNvSpPr>
              <a:spLocks noChangeShapeType="1"/>
            </p:cNvSpPr>
            <p:nvPr/>
          </p:nvSpPr>
          <p:spPr bwMode="auto">
            <a:xfrm>
              <a:off x="566" y="528"/>
              <a:ext cx="187" cy="0"/>
            </a:xfrm>
            <a:prstGeom prst="line">
              <a:avLst/>
            </a:prstGeom>
            <a:noFill/>
            <a:ln w="50800">
              <a:solidFill>
                <a:schemeClr val="tx2"/>
              </a:solidFill>
              <a:round/>
              <a:headEnd/>
              <a:tailEnd/>
            </a:ln>
            <a:effectLst>
              <a:outerShdw dist="107763" dir="2700000" algn="ctr" rotWithShape="0">
                <a:schemeClr val="bg2"/>
              </a:outerShdw>
            </a:effectLst>
          </p:spPr>
          <p:txBody>
            <a:bodyPr wrap="none" anchor="ctr"/>
            <a:lstStyle/>
            <a:p>
              <a:pPr>
                <a:defRPr/>
              </a:pPr>
              <a:endParaRPr lang="en-US">
                <a:ea typeface="+mn-ea"/>
              </a:endParaRPr>
            </a:p>
          </p:txBody>
        </p:sp>
      </p:grpSp>
      <p:sp>
        <p:nvSpPr>
          <p:cNvPr id="30723" name="Text Box 5"/>
          <p:cNvSpPr txBox="1">
            <a:spLocks noChangeArrowheads="1"/>
          </p:cNvSpPr>
          <p:nvPr/>
        </p:nvSpPr>
        <p:spPr bwMode="auto">
          <a:xfrm>
            <a:off x="533400" y="6483350"/>
            <a:ext cx="1993900" cy="374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l">
              <a:spcBef>
                <a:spcPct val="50000"/>
              </a:spcBef>
            </a:pPr>
            <a:endParaRPr lang="en-US" sz="1600">
              <a:solidFill>
                <a:schemeClr val="tx1"/>
              </a:solidFill>
              <a:effectLst/>
            </a:endParaRPr>
          </a:p>
        </p:txBody>
      </p:sp>
      <p:pic>
        <p:nvPicPr>
          <p:cNvPr id="716806" name="Picture 6" descr="SEA OF GAL LATE AFT                                            00000013MAGNUM                         B64EDBC4:"/>
          <p:cNvPicPr>
            <a:picLocks noChangeAspect="1" noChangeArrowheads="1"/>
          </p:cNvPicPr>
          <p:nvPr/>
        </p:nvPicPr>
        <p:blipFill>
          <a:blip r:embed="rId2"/>
          <a:srcRect t="517" r="21768"/>
          <a:stretch>
            <a:fillRect/>
          </a:stretch>
        </p:blipFill>
        <p:spPr bwMode="auto">
          <a:xfrm>
            <a:off x="1595438" y="508000"/>
            <a:ext cx="6985000" cy="5784850"/>
          </a:xfrm>
          <a:prstGeom prst="rect">
            <a:avLst/>
          </a:prstGeom>
          <a:solidFill>
            <a:schemeClr val="accent2"/>
          </a:solidFill>
          <a:ln w="76200">
            <a:noFill/>
            <a:miter lim="800000"/>
            <a:headEnd/>
            <a:tailEnd/>
          </a:ln>
          <a:effectLst>
            <a:outerShdw dist="35921" dir="2700000" algn="ctr" rotWithShape="0">
              <a:srgbClr val="808080"/>
            </a:outerShdw>
          </a:effectLst>
        </p:spPr>
      </p:pic>
      <p:sp>
        <p:nvSpPr>
          <p:cNvPr id="716807" name="Text Box 7"/>
          <p:cNvSpPr txBox="1">
            <a:spLocks noChangeArrowheads="1"/>
          </p:cNvSpPr>
          <p:nvPr/>
        </p:nvSpPr>
        <p:spPr bwMode="auto">
          <a:xfrm>
            <a:off x="1730375" y="2597150"/>
            <a:ext cx="6599238" cy="2708275"/>
          </a:xfrm>
          <a:prstGeom prst="rect">
            <a:avLst/>
          </a:prstGeom>
          <a:noFill/>
          <a:ln w="12700">
            <a:noFill/>
            <a:miter lim="800000"/>
            <a:headEnd/>
            <a:tailEnd/>
          </a:ln>
          <a:effectLst>
            <a:outerShdw dist="53882" dir="2700000" algn="ctr" rotWithShape="0">
              <a:srgbClr val="5F5F5F"/>
            </a:outerShdw>
          </a:effectLst>
        </p:spPr>
        <p:txBody>
          <a:bodyPr>
            <a:spAutoFit/>
          </a:bodyPr>
          <a:lstStyle>
            <a:lvl1pPr>
              <a:defRPr sz="2800">
                <a:solidFill>
                  <a:srgbClr val="00DFCA"/>
                </a:solidFill>
                <a:latin typeface="Comic Sans MS" charset="0"/>
                <a:ea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spcAft>
                <a:spcPts val="600"/>
              </a:spcAft>
            </a:pPr>
            <a:r>
              <a:rPr lang="en-US" sz="3000" b="1">
                <a:solidFill>
                  <a:schemeClr val="tx1"/>
                </a:solidFill>
                <a:effectLst/>
              </a:rPr>
              <a:t>Sáng thế ký 15:6</a:t>
            </a:r>
            <a:endParaRPr lang="en-US" sz="3000" b="1">
              <a:solidFill>
                <a:srgbClr val="000066"/>
              </a:solidFill>
              <a:effectLst/>
            </a:endParaRPr>
          </a:p>
          <a:p>
            <a:r>
              <a:rPr lang="en-US" sz="3000" b="1">
                <a:solidFill>
                  <a:schemeClr val="tx1"/>
                </a:solidFill>
                <a:effectLst/>
              </a:rPr>
              <a:t>Về phần Ápraham</a:t>
            </a:r>
          </a:p>
          <a:p>
            <a:r>
              <a:rPr lang="en-US" sz="3000" b="1">
                <a:solidFill>
                  <a:schemeClr val="tx1"/>
                </a:solidFill>
                <a:effectLst/>
              </a:rPr>
              <a:t>Đức Chúa Trời kể</a:t>
            </a:r>
          </a:p>
          <a:p>
            <a:r>
              <a:rPr lang="en-US" sz="3000" b="1" i="1" u="sng">
                <a:solidFill>
                  <a:schemeClr val="tx1"/>
                </a:solidFill>
                <a:effectLst/>
              </a:rPr>
              <a:t>đức tin</a:t>
            </a:r>
            <a:r>
              <a:rPr lang="en-US" sz="3000" b="1">
                <a:solidFill>
                  <a:schemeClr val="tx1"/>
                </a:solidFill>
                <a:effectLst/>
              </a:rPr>
              <a:t> là công bình!</a:t>
            </a:r>
          </a:p>
          <a:p>
            <a:pPr>
              <a:spcBef>
                <a:spcPct val="50000"/>
              </a:spcBef>
            </a:pPr>
            <a:r>
              <a:rPr lang="en-US" sz="3000" b="1">
                <a:solidFill>
                  <a:srgbClr val="62D6AC"/>
                </a:solidFill>
                <a:effectLst/>
              </a:rPr>
              <a:t>Chỉ đơn giản là đức tin!</a:t>
            </a:r>
          </a:p>
        </p:txBody>
      </p:sp>
      <p:sp>
        <p:nvSpPr>
          <p:cNvPr id="30726" name="Text Box 23"/>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endParaRPr lang="en-US" sz="2000">
              <a:solidFill>
                <a:srgbClr val="FFA27C"/>
              </a:solidFill>
              <a:effectLst/>
              <a:latin typeface="B VAG Rounded Bold" charset="0"/>
            </a:endParaRPr>
          </a:p>
        </p:txBody>
      </p:sp>
      <p:sp>
        <p:nvSpPr>
          <p:cNvPr id="716828" name="Text Box 28"/>
          <p:cNvSpPr txBox="1">
            <a:spLocks noChangeArrowheads="1"/>
          </p:cNvSpPr>
          <p:nvPr/>
        </p:nvSpPr>
        <p:spPr bwMode="auto">
          <a:xfrm>
            <a:off x="1758950" y="0"/>
            <a:ext cx="1809750" cy="304800"/>
          </a:xfrm>
          <a:prstGeom prst="rect">
            <a:avLst/>
          </a:prstGeom>
          <a:noFill/>
          <a:ln w="12700">
            <a:noFill/>
            <a:miter lim="800000"/>
            <a:headEnd/>
            <a:tailEnd/>
          </a:ln>
          <a:effectLst>
            <a:outerShdw dist="71842" dir="2700000" algn="ctr" rotWithShape="0">
              <a:schemeClr val="bg2"/>
            </a:outerShdw>
          </a:effectLst>
        </p:spPr>
        <p:txBody>
          <a:bodyPr>
            <a:spAutoFit/>
          </a:bodyPr>
          <a:lstStyle>
            <a:lvl1pPr>
              <a:defRPr sz="2800">
                <a:solidFill>
                  <a:srgbClr val="00DFCA"/>
                </a:solidFill>
                <a:latin typeface="Comic Sans MS" charset="0"/>
                <a:ea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l">
              <a:spcBef>
                <a:spcPct val="50000"/>
              </a:spcBef>
            </a:pPr>
            <a:r>
              <a:rPr lang="en-US" sz="1200" b="1">
                <a:solidFill>
                  <a:schemeClr val="tx1"/>
                </a:solidFill>
                <a:effectLst/>
              </a:rPr>
              <a:t>Sáng 15:6</a:t>
            </a:r>
          </a:p>
        </p:txBody>
      </p:sp>
      <p:sp>
        <p:nvSpPr>
          <p:cNvPr id="716829" name="Rectangle 29"/>
          <p:cNvSpPr>
            <a:spLocks noChangeArrowheads="1"/>
          </p:cNvSpPr>
          <p:nvPr/>
        </p:nvSpPr>
        <p:spPr bwMode="auto">
          <a:xfrm>
            <a:off x="8091488" y="6513513"/>
            <a:ext cx="339725" cy="268287"/>
          </a:xfrm>
          <a:prstGeom prst="rect">
            <a:avLst/>
          </a:prstGeom>
          <a:noFill/>
          <a:ln w="12700">
            <a:noFill/>
            <a:miter lim="800000"/>
            <a:headEnd/>
            <a:tailEnd/>
          </a:ln>
          <a:effectLst/>
        </p:spPr>
        <p:txBody>
          <a:bodyPr wrap="none" anchor="ctr">
            <a:spAutoFit/>
          </a:bodyPr>
          <a:lstStyle/>
          <a:p>
            <a:r>
              <a:rPr lang="en-US" sz="1000" b="1">
                <a:solidFill>
                  <a:schemeClr val="tx1"/>
                </a:solidFill>
                <a:effectLst>
                  <a:outerShdw blurRad="38100" dist="38100" dir="2700000" algn="tl">
                    <a:srgbClr val="000000"/>
                  </a:outerShdw>
                </a:effectLst>
              </a:rPr>
              <a:t>23</a:t>
            </a:r>
          </a:p>
        </p:txBody>
      </p:sp>
      <p:sp>
        <p:nvSpPr>
          <p:cNvPr id="716830" name="Rectangle 30"/>
          <p:cNvSpPr>
            <a:spLocks noChangeArrowheads="1"/>
          </p:cNvSpPr>
          <p:nvPr/>
        </p:nvSpPr>
        <p:spPr bwMode="auto">
          <a:xfrm>
            <a:off x="1550988" y="520700"/>
            <a:ext cx="6981825" cy="5692775"/>
          </a:xfrm>
          <a:prstGeom prst="rect">
            <a:avLst/>
          </a:prstGeom>
          <a:noFill/>
          <a:ln w="111125">
            <a:solidFill>
              <a:schemeClr val="accent2"/>
            </a:solidFill>
            <a:miter lim="800000"/>
            <a:headEnd/>
            <a:tailEnd/>
          </a:ln>
          <a:effectLst/>
        </p:spPr>
        <p:txBody>
          <a:bodyPr wrap="none" anchor="ctr"/>
          <a:lstStyle/>
          <a:p>
            <a:pPr>
              <a:defRPr/>
            </a:pPr>
            <a:endParaRPr lang="en-US">
              <a:ea typeface="+mn-ea"/>
            </a:endParaRPr>
          </a:p>
        </p:txBody>
      </p:sp>
      <p:sp>
        <p:nvSpPr>
          <p:cNvPr id="716809" name="Freeform 9"/>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defRPr/>
            </a:pPr>
            <a:endParaRPr lang="en-US">
              <a:ea typeface="+mn-ea"/>
            </a:endParaRPr>
          </a:p>
        </p:txBody>
      </p:sp>
      <p:sp>
        <p:nvSpPr>
          <p:cNvPr id="716810" name="AutoShape 10"/>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defRPr/>
            </a:pPr>
            <a:endParaRPr lang="en-US">
              <a:ea typeface="+mn-ea"/>
            </a:endParaRPr>
          </a:p>
        </p:txBody>
      </p:sp>
      <p:sp>
        <p:nvSpPr>
          <p:cNvPr id="716811" name="Rectangle 11"/>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a:defRPr/>
            </a:pPr>
            <a:endParaRPr lang="en-US">
              <a:ea typeface="+mn-ea"/>
            </a:endParaRPr>
          </a:p>
        </p:txBody>
      </p:sp>
      <p:sp>
        <p:nvSpPr>
          <p:cNvPr id="716812" name="AutoShape 12"/>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a:defRPr/>
            </a:pPr>
            <a:endParaRPr lang="en-US">
              <a:ea typeface="+mn-ea"/>
            </a:endParaRPr>
          </a:p>
        </p:txBody>
      </p:sp>
      <p:sp>
        <p:nvSpPr>
          <p:cNvPr id="716813" name="Line 13"/>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defRPr/>
            </a:pPr>
            <a:endParaRPr lang="en-US">
              <a:ea typeface="+mn-ea"/>
            </a:endParaRPr>
          </a:p>
        </p:txBody>
      </p:sp>
      <p:sp>
        <p:nvSpPr>
          <p:cNvPr id="716814" name="Line 14"/>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defRPr/>
            </a:pPr>
            <a:endParaRPr lang="en-US">
              <a:ea typeface="+mn-ea"/>
            </a:endParaRPr>
          </a:p>
        </p:txBody>
      </p:sp>
      <p:sp>
        <p:nvSpPr>
          <p:cNvPr id="716815" name="Rectangle 15"/>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defRPr/>
            </a:pPr>
            <a:endParaRPr lang="en-US">
              <a:ea typeface="+mn-ea"/>
            </a:endParaRPr>
          </a:p>
        </p:txBody>
      </p:sp>
      <p:sp>
        <p:nvSpPr>
          <p:cNvPr id="30737" name="Rectangle 16"/>
          <p:cNvSpPr>
            <a:spLocks noChangeArrowheads="1"/>
          </p:cNvSpPr>
          <p:nvPr/>
        </p:nvSpPr>
        <p:spPr bwMode="auto">
          <a:xfrm>
            <a:off x="8186738" y="3832225"/>
            <a:ext cx="582612" cy="24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l"/>
            <a:r>
              <a:rPr lang="en-US" sz="1000" b="1">
                <a:solidFill>
                  <a:srgbClr val="000000"/>
                </a:solidFill>
                <a:effectLst/>
                <a:latin typeface="Helvetica" charset="0"/>
              </a:rPr>
              <a:t>Đ -H -P</a:t>
            </a:r>
          </a:p>
        </p:txBody>
      </p:sp>
      <p:sp>
        <p:nvSpPr>
          <p:cNvPr id="30738" name="Rectangle 17"/>
          <p:cNvSpPr>
            <a:spLocks noChangeArrowheads="1"/>
          </p:cNvSpPr>
          <p:nvPr/>
        </p:nvSpPr>
        <p:spPr bwMode="auto">
          <a:xfrm>
            <a:off x="8175625" y="3654425"/>
            <a:ext cx="809625" cy="22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l"/>
            <a:r>
              <a:rPr lang="en-US" sz="900" b="1">
                <a:solidFill>
                  <a:srgbClr val="000000"/>
                </a:solidFill>
                <a:effectLst/>
                <a:latin typeface="Helvetica" charset="0"/>
              </a:rPr>
              <a:t>SỰ KÊU GỌI</a:t>
            </a:r>
          </a:p>
        </p:txBody>
      </p:sp>
      <p:sp>
        <p:nvSpPr>
          <p:cNvPr id="30739" name="Rectangle 18"/>
          <p:cNvSpPr>
            <a:spLocks noChangeArrowheads="1"/>
          </p:cNvSpPr>
          <p:nvPr/>
        </p:nvSpPr>
        <p:spPr bwMode="auto">
          <a:xfrm>
            <a:off x="8004175" y="3432175"/>
            <a:ext cx="849313"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l"/>
            <a:r>
              <a:rPr lang="en-US" sz="900" b="1">
                <a:solidFill>
                  <a:srgbClr val="000000"/>
                </a:solidFill>
                <a:effectLst/>
                <a:latin typeface="Chicago" charset="0"/>
              </a:rPr>
              <a:t>ÁP-RA-HAM</a:t>
            </a:r>
          </a:p>
        </p:txBody>
      </p:sp>
      <p:sp>
        <p:nvSpPr>
          <p:cNvPr id="716819" name="Line 19"/>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defRPr/>
            </a:pPr>
            <a:endParaRPr lang="en-US">
              <a:ea typeface="+mn-ea"/>
            </a:endParaRPr>
          </a:p>
        </p:txBody>
      </p:sp>
      <p:sp>
        <p:nvSpPr>
          <p:cNvPr id="716820" name="Line 20"/>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defRPr/>
            </a:pPr>
            <a:endParaRPr lang="en-US">
              <a:ea typeface="+mn-ea"/>
            </a:endParaRPr>
          </a:p>
        </p:txBody>
      </p:sp>
      <p:sp>
        <p:nvSpPr>
          <p:cNvPr id="716821" name="Line 21"/>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defRPr/>
            </a:pPr>
            <a:endParaRPr lang="en-US">
              <a:ea typeface="+mn-ea"/>
            </a:endParaRPr>
          </a:p>
        </p:txBody>
      </p:sp>
      <p:sp>
        <p:nvSpPr>
          <p:cNvPr id="716832" name="Text Box 32"/>
          <p:cNvSpPr txBox="1">
            <a:spLocks noChangeArrowheads="1"/>
          </p:cNvSpPr>
          <p:nvPr/>
        </p:nvSpPr>
        <p:spPr bwMode="auto">
          <a:xfrm>
            <a:off x="1438275" y="382588"/>
            <a:ext cx="7159625" cy="2425700"/>
          </a:xfrm>
          <a:prstGeom prst="rect">
            <a:avLst/>
          </a:prstGeom>
          <a:noFill/>
          <a:ln w="9525">
            <a:noFill/>
            <a:miter lim="800000"/>
            <a:headEnd/>
            <a:tailEnd/>
          </a:ln>
          <a:effectLst>
            <a:outerShdw dist="35921" dir="2700000" algn="ctr" rotWithShape="0">
              <a:schemeClr val="bg2"/>
            </a:outerShdw>
          </a:effectLst>
        </p:spPr>
        <p:txBody>
          <a:bodyPr>
            <a:spAutoFit/>
            <a:flatTx/>
          </a:bodyPr>
          <a:lstStyle>
            <a:lvl1pPr>
              <a:defRPr sz="2800">
                <a:solidFill>
                  <a:srgbClr val="00DFCA"/>
                </a:solidFill>
                <a:latin typeface="Comic Sans MS" charset="0"/>
                <a:ea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r>
              <a:rPr lang="en-US" sz="4400" b="1" i="1" baseline="-25000">
                <a:solidFill>
                  <a:schemeClr val="accent1"/>
                </a:solidFill>
                <a:effectLst/>
                <a:latin typeface="Arial" charset="0"/>
              </a:rPr>
              <a:t>ÁP-RA-HAM TIN LỜI HỨA</a:t>
            </a:r>
            <a:r>
              <a:rPr lang="en-US" sz="4400" b="1" i="1">
                <a:solidFill>
                  <a:schemeClr val="accent1"/>
                </a:solidFill>
                <a:effectLst/>
                <a:latin typeface="Arial" charset="0"/>
              </a:rPr>
              <a:t> </a:t>
            </a:r>
            <a:endParaRPr lang="en-US" sz="4400" b="1" i="1" baseline="-25000">
              <a:solidFill>
                <a:schemeClr val="accent1"/>
              </a:solidFill>
              <a:effectLst/>
              <a:latin typeface="Arial" charset="0"/>
            </a:endParaRPr>
          </a:p>
          <a:p>
            <a:r>
              <a:rPr lang="en-US" sz="4400" b="1" i="1" baseline="-25000">
                <a:solidFill>
                  <a:schemeClr val="accent1"/>
                </a:solidFill>
                <a:effectLst/>
                <a:latin typeface="Arial" charset="0"/>
              </a:rPr>
              <a:t>CỦA</a:t>
            </a:r>
            <a:r>
              <a:rPr lang="en-US" sz="4400" b="1" i="1">
                <a:solidFill>
                  <a:schemeClr val="accent1"/>
                </a:solidFill>
                <a:effectLst/>
                <a:latin typeface="Arial" charset="0"/>
              </a:rPr>
              <a:t> </a:t>
            </a:r>
            <a:r>
              <a:rPr lang="en-US" sz="4400" b="1" i="1" baseline="-25000">
                <a:solidFill>
                  <a:schemeClr val="accent1"/>
                </a:solidFill>
                <a:effectLst/>
                <a:latin typeface="Arial" charset="0"/>
              </a:rPr>
              <a:t>ĐỨC CHÚA TRỜI:</a:t>
            </a:r>
          </a:p>
          <a:p>
            <a:pPr>
              <a:spcAft>
                <a:spcPts val="600"/>
              </a:spcAft>
            </a:pPr>
            <a:r>
              <a:rPr lang="en-US" sz="4400" b="1" i="1" baseline="-25000">
                <a:solidFill>
                  <a:srgbClr val="353535"/>
                </a:solidFill>
                <a:effectLst/>
                <a:latin typeface="Arial" charset="0"/>
              </a:rPr>
              <a:t>ĐẤT</a:t>
            </a:r>
            <a:r>
              <a:rPr lang="en-US" sz="4400" b="1" i="1" baseline="-25000">
                <a:solidFill>
                  <a:schemeClr val="accent1"/>
                </a:solidFill>
                <a:effectLst/>
                <a:latin typeface="Arial" charset="0"/>
              </a:rPr>
              <a:t>, </a:t>
            </a:r>
            <a:r>
              <a:rPr lang="en-US" sz="4400" b="1" i="1" baseline="-25000">
                <a:solidFill>
                  <a:srgbClr val="353535"/>
                </a:solidFill>
                <a:effectLst/>
                <a:latin typeface="Arial" charset="0"/>
              </a:rPr>
              <a:t>HẠT GIỐNG</a:t>
            </a:r>
            <a:r>
              <a:rPr lang="en-US" sz="4400" b="1" i="1" baseline="-25000">
                <a:solidFill>
                  <a:schemeClr val="accent1"/>
                </a:solidFill>
                <a:effectLst/>
                <a:latin typeface="Arial" charset="0"/>
              </a:rPr>
              <a:t>, VÀ </a:t>
            </a:r>
            <a:r>
              <a:rPr lang="en-US" sz="4400" b="1" i="1" baseline="-25000">
                <a:solidFill>
                  <a:srgbClr val="353535"/>
                </a:solidFill>
                <a:effectLst/>
                <a:latin typeface="Arial" charset="0"/>
              </a:rPr>
              <a:t>PHƯỚC LÀNH</a:t>
            </a:r>
            <a:r>
              <a:rPr lang="en-US" sz="4400" b="1" i="1" baseline="-25000">
                <a:solidFill>
                  <a:schemeClr val="accent1"/>
                </a:solidFill>
                <a:effectLst/>
                <a:latin typeface="Arial" charset="0"/>
              </a:rPr>
              <a:t>!</a:t>
            </a:r>
          </a:p>
          <a:p>
            <a:endParaRPr lang="en-US" sz="4400" b="1" i="1" baseline="-25000">
              <a:solidFill>
                <a:schemeClr val="accent1"/>
              </a:solidFill>
              <a:effectLst/>
              <a:latin typeface="Arial" charset="0"/>
            </a:endParaRPr>
          </a:p>
        </p:txBody>
      </p:sp>
      <p:sp>
        <p:nvSpPr>
          <p:cNvPr id="28" name="Text Box 9"/>
          <p:cNvSpPr txBox="1">
            <a:spLocks noChangeArrowheads="1"/>
          </p:cNvSpPr>
          <p:nvPr/>
        </p:nvSpPr>
        <p:spPr bwMode="auto">
          <a:xfrm>
            <a:off x="6977063" y="6284913"/>
            <a:ext cx="2087562" cy="260350"/>
          </a:xfrm>
          <a:prstGeom prst="rect">
            <a:avLst/>
          </a:prstGeom>
          <a:noFill/>
          <a:ln w="12700">
            <a:noFill/>
            <a:miter lim="800000"/>
            <a:headEnd/>
            <a:tailEnd/>
          </a:ln>
        </p:spPr>
        <p:txBody>
          <a:bodyPr wrap="none" anchor="ctr">
            <a:spAutoFit/>
          </a:bodyPr>
          <a:lstStyle>
            <a:lvl1pPr>
              <a:defRPr sz="2800">
                <a:solidFill>
                  <a:srgbClr val="00DFCA"/>
                </a:solidFill>
                <a:latin typeface="Comic Sans MS" charset="0"/>
                <a:ea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1100" b="1">
                <a:solidFill>
                  <a:schemeClr val="tx1"/>
                </a:solidFill>
                <a:effectLst>
                  <a:outerShdw blurRad="38100" dist="38100" dir="2700000" algn="tl">
                    <a:srgbClr val="000000"/>
                  </a:outerShdw>
                </a:effectLst>
                <a:latin typeface="Arial" charset="0"/>
                <a:cs typeface="Arial" charset="0"/>
              </a:rPr>
              <a:t>Sổ Tay Hướng Dẫn, tr. 19-24</a:t>
            </a:r>
          </a:p>
        </p:txBody>
      </p:sp>
      <p:sp>
        <p:nvSpPr>
          <p:cNvPr id="30745" name="Text Box 15"/>
          <p:cNvSpPr txBox="1">
            <a:spLocks noChangeArrowheads="1"/>
          </p:cNvSpPr>
          <p:nvPr/>
        </p:nvSpPr>
        <p:spPr bwMode="auto">
          <a:xfrm>
            <a:off x="8651875" y="6450013"/>
            <a:ext cx="325438"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1800" b="1">
                <a:solidFill>
                  <a:schemeClr val="tx1"/>
                </a:solidFill>
                <a:effectLst/>
              </a:rPr>
              <a:t>3</a:t>
            </a:r>
            <a:endParaRPr lang="en-US" sz="1800">
              <a:solidFill>
                <a:srgbClr val="FFA27C"/>
              </a:solidFill>
              <a:effectLst/>
              <a:latin typeface="B VAG Rounded Bold" charset="0"/>
            </a:endParaRP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716807">
                                            <p:txEl>
                                              <p:pRg st="0" end="0"/>
                                            </p:txEl>
                                          </p:spTgt>
                                        </p:tgtEl>
                                        <p:attrNameLst>
                                          <p:attrName>style.visibility</p:attrName>
                                        </p:attrNameLst>
                                      </p:cBhvr>
                                      <p:to>
                                        <p:strVal val="visible"/>
                                      </p:to>
                                    </p:set>
                                    <p:animEffect transition="in" filter="box(out)">
                                      <p:cBhvr>
                                        <p:cTn id="7" dur="500"/>
                                        <p:tgtEl>
                                          <p:spTgt spid="71680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716807">
                                            <p:txEl>
                                              <p:pRg st="1" end="1"/>
                                            </p:txEl>
                                          </p:spTgt>
                                        </p:tgtEl>
                                        <p:attrNameLst>
                                          <p:attrName>style.visibility</p:attrName>
                                        </p:attrNameLst>
                                      </p:cBhvr>
                                      <p:to>
                                        <p:strVal val="visible"/>
                                      </p:to>
                                    </p:set>
                                    <p:animEffect transition="in" filter="box(out)">
                                      <p:cBhvr>
                                        <p:cTn id="12" dur="500"/>
                                        <p:tgtEl>
                                          <p:spTgt spid="71680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716807">
                                            <p:txEl>
                                              <p:pRg st="2" end="2"/>
                                            </p:txEl>
                                          </p:spTgt>
                                        </p:tgtEl>
                                        <p:attrNameLst>
                                          <p:attrName>style.visibility</p:attrName>
                                        </p:attrNameLst>
                                      </p:cBhvr>
                                      <p:to>
                                        <p:strVal val="visible"/>
                                      </p:to>
                                    </p:set>
                                    <p:animEffect transition="in" filter="box(out)">
                                      <p:cBhvr>
                                        <p:cTn id="17" dur="500"/>
                                        <p:tgtEl>
                                          <p:spTgt spid="716807">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32" fill="hold" grpId="0" nodeType="clickEffect">
                                  <p:stCondLst>
                                    <p:cond delay="0"/>
                                  </p:stCondLst>
                                  <p:childTnLst>
                                    <p:set>
                                      <p:cBhvr>
                                        <p:cTn id="21" dur="1" fill="hold">
                                          <p:stCondLst>
                                            <p:cond delay="0"/>
                                          </p:stCondLst>
                                        </p:cTn>
                                        <p:tgtEl>
                                          <p:spTgt spid="716807">
                                            <p:txEl>
                                              <p:pRg st="3" end="3"/>
                                            </p:txEl>
                                          </p:spTgt>
                                        </p:tgtEl>
                                        <p:attrNameLst>
                                          <p:attrName>style.visibility</p:attrName>
                                        </p:attrNameLst>
                                      </p:cBhvr>
                                      <p:to>
                                        <p:strVal val="visible"/>
                                      </p:to>
                                    </p:set>
                                    <p:animEffect transition="in" filter="box(out)">
                                      <p:cBhvr>
                                        <p:cTn id="22" dur="500"/>
                                        <p:tgtEl>
                                          <p:spTgt spid="716807">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32" fill="hold" grpId="0" nodeType="clickEffect">
                                  <p:stCondLst>
                                    <p:cond delay="0"/>
                                  </p:stCondLst>
                                  <p:childTnLst>
                                    <p:set>
                                      <p:cBhvr>
                                        <p:cTn id="26" dur="1" fill="hold">
                                          <p:stCondLst>
                                            <p:cond delay="0"/>
                                          </p:stCondLst>
                                        </p:cTn>
                                        <p:tgtEl>
                                          <p:spTgt spid="716807">
                                            <p:txEl>
                                              <p:pRg st="4" end="4"/>
                                            </p:txEl>
                                          </p:spTgt>
                                        </p:tgtEl>
                                        <p:attrNameLst>
                                          <p:attrName>style.visibility</p:attrName>
                                        </p:attrNameLst>
                                      </p:cBhvr>
                                      <p:to>
                                        <p:strVal val="visible"/>
                                      </p:to>
                                    </p:set>
                                    <p:animEffect transition="in" filter="box(out)">
                                      <p:cBhvr>
                                        <p:cTn id="27" dur="500"/>
                                        <p:tgtEl>
                                          <p:spTgt spid="71680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07" grpId="0" build="p"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857" name="Rectangle 33"/>
          <p:cNvSpPr>
            <a:spLocks noChangeArrowheads="1"/>
          </p:cNvSpPr>
          <p:nvPr/>
        </p:nvSpPr>
        <p:spPr bwMode="auto">
          <a:xfrm>
            <a:off x="1550988" y="561975"/>
            <a:ext cx="6981825" cy="5692775"/>
          </a:xfrm>
          <a:prstGeom prst="rect">
            <a:avLst/>
          </a:prstGeom>
          <a:noFill/>
          <a:ln w="111125">
            <a:solidFill>
              <a:schemeClr val="accent2"/>
            </a:solidFill>
            <a:miter lim="800000"/>
            <a:headEnd/>
            <a:tailEnd/>
          </a:ln>
          <a:effectLst/>
        </p:spPr>
        <p:txBody>
          <a:bodyPr wrap="none" anchor="ctr"/>
          <a:lstStyle/>
          <a:p>
            <a:pPr>
              <a:defRPr/>
            </a:pPr>
            <a:endParaRPr lang="en-US">
              <a:ea typeface="+mn-ea"/>
            </a:endParaRPr>
          </a:p>
        </p:txBody>
      </p:sp>
      <p:pic>
        <p:nvPicPr>
          <p:cNvPr id="31747" name="Picture 31" descr="D:\3 Judah and the South\Judean Wilderness\Judean Wilderness sr\Nahal Darga from Murabaat caves, 95-22tb sr.jpg"/>
          <p:cNvPicPr preferRelativeResize="0">
            <a:picLocks noChangeAspect="1" noChangeArrowheads="1"/>
          </p:cNvPicPr>
          <p:nvPr>
            <p:custDataLst>
              <p:tags r:id="rId1"/>
            </p:custDataLst>
          </p:nvPr>
        </p:nvPicPr>
        <p:blipFill>
          <a:blip r:embed="rId3">
            <a:extLst>
              <a:ext uri="{28A0092B-C50C-407E-A947-70E740481C1C}">
                <a14:useLocalDpi xmlns:a14="http://schemas.microsoft.com/office/drawing/2010/main" val="0"/>
              </a:ext>
            </a:extLst>
          </a:blip>
          <a:srcRect r="11780"/>
          <a:stretch>
            <a:fillRect/>
          </a:stretch>
        </p:blipFill>
        <p:spPr bwMode="auto">
          <a:xfrm>
            <a:off x="1524000" y="603250"/>
            <a:ext cx="6940550" cy="5530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01600" cmpd="thinThick">
                <a:solidFill>
                  <a:srgbClr val="000000"/>
                </a:solidFill>
                <a:miter lim="800000"/>
                <a:headEnd/>
                <a:tailEnd/>
              </a14:hiddenLine>
            </a:ext>
          </a:extLst>
        </p:spPr>
      </p:pic>
      <p:grpSp>
        <p:nvGrpSpPr>
          <p:cNvPr id="31748" name="Group 3"/>
          <p:cNvGrpSpPr>
            <a:grpSpLocks/>
          </p:cNvGrpSpPr>
          <p:nvPr/>
        </p:nvGrpSpPr>
        <p:grpSpPr bwMode="auto">
          <a:xfrm>
            <a:off x="620713" y="160338"/>
            <a:ext cx="739775" cy="1430337"/>
            <a:chOff x="391" y="101"/>
            <a:chExt cx="466" cy="901"/>
          </a:xfrm>
        </p:grpSpPr>
        <p:sp>
          <p:nvSpPr>
            <p:cNvPr id="717828" name="Rectangle 4"/>
            <p:cNvSpPr>
              <a:spLocks noChangeArrowheads="1"/>
            </p:cNvSpPr>
            <p:nvPr/>
          </p:nvSpPr>
          <p:spPr bwMode="auto">
            <a:xfrm>
              <a:off x="391" y="101"/>
              <a:ext cx="466" cy="901"/>
            </a:xfrm>
            <a:prstGeom prst="rect">
              <a:avLst/>
            </a:prstGeom>
            <a:noFill/>
            <a:ln w="12700">
              <a:noFill/>
              <a:miter lim="800000"/>
              <a:headEnd/>
              <a:tailEnd/>
            </a:ln>
            <a:effectLst>
              <a:outerShdw dist="107763" dir="2700000" algn="ctr" rotWithShape="0">
                <a:schemeClr val="bg2"/>
              </a:outerShdw>
            </a:effectLst>
          </p:spPr>
          <p:txBody>
            <a:bodyPr wrap="none" lIns="90487" tIns="44450" rIns="90487" bIns="44450">
              <a:spAutoFit/>
            </a:bodyPr>
            <a:lstStyle/>
            <a:p>
              <a:pPr algn="l">
                <a:spcBef>
                  <a:spcPct val="50000"/>
                </a:spcBef>
                <a:defRPr/>
              </a:pPr>
              <a:r>
                <a:rPr lang="en-US" sz="8800">
                  <a:solidFill>
                    <a:schemeClr val="tx2"/>
                  </a:solidFill>
                  <a:effectLst/>
                  <a:latin typeface="Times" charset="0"/>
                  <a:ea typeface="+mn-ea"/>
                </a:rPr>
                <a:t>7</a:t>
              </a:r>
            </a:p>
          </p:txBody>
        </p:sp>
        <p:sp>
          <p:nvSpPr>
            <p:cNvPr id="717829" name="Line 5"/>
            <p:cNvSpPr>
              <a:spLocks noChangeShapeType="1"/>
            </p:cNvSpPr>
            <p:nvPr/>
          </p:nvSpPr>
          <p:spPr bwMode="auto">
            <a:xfrm>
              <a:off x="566" y="528"/>
              <a:ext cx="187" cy="0"/>
            </a:xfrm>
            <a:prstGeom prst="line">
              <a:avLst/>
            </a:prstGeom>
            <a:noFill/>
            <a:ln w="50800">
              <a:solidFill>
                <a:schemeClr val="tx2"/>
              </a:solidFill>
              <a:round/>
              <a:headEnd/>
              <a:tailEnd/>
            </a:ln>
            <a:effectLst>
              <a:outerShdw dist="107763" dir="2700000" algn="ctr" rotWithShape="0">
                <a:schemeClr val="bg2"/>
              </a:outerShdw>
            </a:effectLst>
          </p:spPr>
          <p:txBody>
            <a:bodyPr wrap="none" anchor="ctr"/>
            <a:lstStyle/>
            <a:p>
              <a:pPr>
                <a:defRPr/>
              </a:pPr>
              <a:endParaRPr lang="en-US">
                <a:ea typeface="+mn-ea"/>
              </a:endParaRPr>
            </a:p>
          </p:txBody>
        </p:sp>
      </p:grpSp>
      <p:sp>
        <p:nvSpPr>
          <p:cNvPr id="717831" name="Text Box 7"/>
          <p:cNvSpPr txBox="1">
            <a:spLocks noChangeArrowheads="1"/>
          </p:cNvSpPr>
          <p:nvPr/>
        </p:nvSpPr>
        <p:spPr bwMode="auto">
          <a:xfrm>
            <a:off x="1774825" y="0"/>
            <a:ext cx="1800225" cy="304800"/>
          </a:xfrm>
          <a:prstGeom prst="rect">
            <a:avLst/>
          </a:prstGeom>
          <a:noFill/>
          <a:ln w="12700">
            <a:noFill/>
            <a:miter lim="800000"/>
            <a:headEnd/>
            <a:tailEnd/>
          </a:ln>
          <a:effectLst>
            <a:outerShdw dist="71842" dir="2700000" algn="ctr" rotWithShape="0">
              <a:schemeClr val="bg2"/>
            </a:outerShdw>
          </a:effectLst>
        </p:spPr>
        <p:txBody>
          <a:bodyPr>
            <a:spAutoFit/>
          </a:bodyPr>
          <a:lstStyle>
            <a:lvl1pPr>
              <a:defRPr sz="2800">
                <a:solidFill>
                  <a:srgbClr val="00DFCA"/>
                </a:solidFill>
                <a:latin typeface="Comic Sans MS" charset="0"/>
                <a:ea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l">
              <a:spcBef>
                <a:spcPct val="50000"/>
              </a:spcBef>
            </a:pPr>
            <a:r>
              <a:rPr lang="en-US" sz="1200" b="1">
                <a:solidFill>
                  <a:schemeClr val="tx1"/>
                </a:solidFill>
                <a:effectLst/>
              </a:rPr>
              <a:t>Sáng 16:1-4</a:t>
            </a:r>
          </a:p>
        </p:txBody>
      </p:sp>
      <p:sp>
        <p:nvSpPr>
          <p:cNvPr id="31750" name="Text Box 23"/>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endParaRPr lang="en-US" sz="2000">
              <a:solidFill>
                <a:srgbClr val="FFA27C"/>
              </a:solidFill>
              <a:effectLst/>
              <a:latin typeface="B VAG Rounded Bold" charset="0"/>
            </a:endParaRPr>
          </a:p>
        </p:txBody>
      </p:sp>
      <p:sp>
        <p:nvSpPr>
          <p:cNvPr id="717852" name="Rectangle 28"/>
          <p:cNvSpPr>
            <a:spLocks noChangeArrowheads="1"/>
          </p:cNvSpPr>
          <p:nvPr/>
        </p:nvSpPr>
        <p:spPr bwMode="auto">
          <a:xfrm>
            <a:off x="8091488" y="6513513"/>
            <a:ext cx="339725" cy="268287"/>
          </a:xfrm>
          <a:prstGeom prst="rect">
            <a:avLst/>
          </a:prstGeom>
          <a:noFill/>
          <a:ln w="12700">
            <a:noFill/>
            <a:miter lim="800000"/>
            <a:headEnd/>
            <a:tailEnd/>
          </a:ln>
          <a:effectLst/>
        </p:spPr>
        <p:txBody>
          <a:bodyPr wrap="none" anchor="ctr">
            <a:spAutoFit/>
          </a:bodyPr>
          <a:lstStyle/>
          <a:p>
            <a:r>
              <a:rPr lang="en-US" sz="1000" b="1">
                <a:solidFill>
                  <a:schemeClr val="tx1"/>
                </a:solidFill>
                <a:effectLst>
                  <a:outerShdw blurRad="38100" dist="38100" dir="2700000" algn="tl">
                    <a:srgbClr val="000000"/>
                  </a:outerShdw>
                </a:effectLst>
              </a:rPr>
              <a:t>24</a:t>
            </a:r>
          </a:p>
        </p:txBody>
      </p:sp>
      <p:sp>
        <p:nvSpPr>
          <p:cNvPr id="717833" name="Freeform 9"/>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defRPr/>
            </a:pPr>
            <a:endParaRPr lang="en-US">
              <a:ea typeface="+mn-ea"/>
            </a:endParaRPr>
          </a:p>
        </p:txBody>
      </p:sp>
      <p:sp>
        <p:nvSpPr>
          <p:cNvPr id="717834" name="AutoShape 10"/>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defRPr/>
            </a:pPr>
            <a:endParaRPr lang="en-US">
              <a:ea typeface="+mn-ea"/>
            </a:endParaRPr>
          </a:p>
        </p:txBody>
      </p:sp>
      <p:sp>
        <p:nvSpPr>
          <p:cNvPr id="717835" name="Rectangle 11"/>
          <p:cNvSpPr>
            <a:spLocks noChangeArrowheads="1"/>
          </p:cNvSpPr>
          <p:nvPr/>
        </p:nvSpPr>
        <p:spPr bwMode="auto">
          <a:xfrm>
            <a:off x="8667750" y="3595688"/>
            <a:ext cx="476250" cy="1049337"/>
          </a:xfrm>
          <a:prstGeom prst="rect">
            <a:avLst/>
          </a:prstGeom>
          <a:solidFill>
            <a:srgbClr val="FFFF00"/>
          </a:solidFill>
          <a:ln w="38100">
            <a:solidFill>
              <a:srgbClr val="000000"/>
            </a:solidFill>
            <a:miter lim="800000"/>
            <a:headEnd/>
            <a:tailEnd/>
          </a:ln>
          <a:effectLst/>
        </p:spPr>
        <p:txBody>
          <a:bodyPr wrap="none" anchor="ctr"/>
          <a:lstStyle/>
          <a:p>
            <a:pPr>
              <a:defRPr/>
            </a:pPr>
            <a:endParaRPr lang="en-US">
              <a:ea typeface="+mn-ea"/>
            </a:endParaRPr>
          </a:p>
        </p:txBody>
      </p:sp>
      <p:sp>
        <p:nvSpPr>
          <p:cNvPr id="717836" name="AutoShape 12"/>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a:defRPr/>
            </a:pPr>
            <a:endParaRPr lang="en-US">
              <a:ea typeface="+mn-ea"/>
            </a:endParaRPr>
          </a:p>
        </p:txBody>
      </p:sp>
      <p:sp>
        <p:nvSpPr>
          <p:cNvPr id="717837" name="Line 13"/>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defRPr/>
            </a:pPr>
            <a:endParaRPr lang="en-US">
              <a:ea typeface="+mn-ea"/>
            </a:endParaRPr>
          </a:p>
        </p:txBody>
      </p:sp>
      <p:sp>
        <p:nvSpPr>
          <p:cNvPr id="717838" name="Line 14"/>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defRPr/>
            </a:pPr>
            <a:endParaRPr lang="en-US">
              <a:ea typeface="+mn-ea"/>
            </a:endParaRPr>
          </a:p>
        </p:txBody>
      </p:sp>
      <p:sp>
        <p:nvSpPr>
          <p:cNvPr id="717839" name="Rectangle 15"/>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defRPr/>
            </a:pPr>
            <a:endParaRPr lang="en-US">
              <a:ea typeface="+mn-ea"/>
            </a:endParaRPr>
          </a:p>
        </p:txBody>
      </p:sp>
      <p:sp>
        <p:nvSpPr>
          <p:cNvPr id="31759" name="Rectangle 16"/>
          <p:cNvSpPr>
            <a:spLocks noChangeArrowheads="1"/>
          </p:cNvSpPr>
          <p:nvPr/>
        </p:nvSpPr>
        <p:spPr bwMode="auto">
          <a:xfrm>
            <a:off x="8186738" y="3832225"/>
            <a:ext cx="652462" cy="24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l"/>
            <a:r>
              <a:rPr lang="en-US" sz="1000" b="1">
                <a:solidFill>
                  <a:srgbClr val="000000"/>
                </a:solidFill>
                <a:effectLst/>
                <a:latin typeface="Helvetica" charset="0"/>
              </a:rPr>
              <a:t>Đ - H - P</a:t>
            </a:r>
          </a:p>
        </p:txBody>
      </p:sp>
      <p:sp>
        <p:nvSpPr>
          <p:cNvPr id="31760" name="Rectangle 17"/>
          <p:cNvSpPr>
            <a:spLocks noChangeArrowheads="1"/>
          </p:cNvSpPr>
          <p:nvPr/>
        </p:nvSpPr>
        <p:spPr bwMode="auto">
          <a:xfrm>
            <a:off x="8175625" y="3654425"/>
            <a:ext cx="809625" cy="22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l"/>
            <a:r>
              <a:rPr lang="en-US" sz="900" b="1">
                <a:solidFill>
                  <a:srgbClr val="000000"/>
                </a:solidFill>
                <a:effectLst/>
                <a:latin typeface="Helvetica" charset="0"/>
              </a:rPr>
              <a:t>SỰ KÊU GỌI</a:t>
            </a:r>
          </a:p>
        </p:txBody>
      </p:sp>
      <p:sp>
        <p:nvSpPr>
          <p:cNvPr id="31761" name="Rectangle 18"/>
          <p:cNvSpPr>
            <a:spLocks noChangeArrowheads="1"/>
          </p:cNvSpPr>
          <p:nvPr/>
        </p:nvSpPr>
        <p:spPr bwMode="auto">
          <a:xfrm>
            <a:off x="8004175" y="3432175"/>
            <a:ext cx="849313"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l"/>
            <a:r>
              <a:rPr lang="en-US" sz="900" b="1">
                <a:solidFill>
                  <a:srgbClr val="000000"/>
                </a:solidFill>
                <a:effectLst/>
                <a:latin typeface="Chicago" charset="0"/>
              </a:rPr>
              <a:t>ÁP-RA-HAM</a:t>
            </a:r>
          </a:p>
        </p:txBody>
      </p:sp>
      <p:sp>
        <p:nvSpPr>
          <p:cNvPr id="717843" name="Line 19"/>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defRPr/>
            </a:pPr>
            <a:endParaRPr lang="en-US">
              <a:ea typeface="+mn-ea"/>
            </a:endParaRPr>
          </a:p>
        </p:txBody>
      </p:sp>
      <p:sp>
        <p:nvSpPr>
          <p:cNvPr id="717844" name="Line 20"/>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defRPr/>
            </a:pPr>
            <a:endParaRPr lang="en-US">
              <a:ea typeface="+mn-ea"/>
            </a:endParaRPr>
          </a:p>
        </p:txBody>
      </p:sp>
      <p:sp>
        <p:nvSpPr>
          <p:cNvPr id="717845" name="Line 21"/>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defRPr/>
            </a:pPr>
            <a:endParaRPr lang="en-US">
              <a:ea typeface="+mn-ea"/>
            </a:endParaRPr>
          </a:p>
        </p:txBody>
      </p:sp>
      <p:sp>
        <p:nvSpPr>
          <p:cNvPr id="717832" name="Text Box 8"/>
          <p:cNvSpPr txBox="1">
            <a:spLocks noChangeArrowheads="1"/>
          </p:cNvSpPr>
          <p:nvPr/>
        </p:nvSpPr>
        <p:spPr bwMode="auto">
          <a:xfrm>
            <a:off x="1419225" y="1290638"/>
            <a:ext cx="7288213" cy="4324350"/>
          </a:xfrm>
          <a:prstGeom prst="rect">
            <a:avLst/>
          </a:prstGeom>
          <a:noFill/>
          <a:ln w="12700">
            <a:noFill/>
            <a:miter lim="800000"/>
            <a:headEnd/>
            <a:tailEnd/>
          </a:ln>
          <a:effectLst>
            <a:outerShdw dist="89803" dir="2700000" algn="ctr" rotWithShape="0">
              <a:schemeClr val="bg2"/>
            </a:outerShdw>
          </a:effectLst>
        </p:spPr>
        <p:txBody>
          <a:bodyPr>
            <a:spAutoFit/>
          </a:bodyPr>
          <a:lstStyle>
            <a:lvl1pPr>
              <a:defRPr sz="2800">
                <a:solidFill>
                  <a:srgbClr val="00DFCA"/>
                </a:solidFill>
                <a:latin typeface="Comic Sans MS" charset="0"/>
                <a:ea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3000" b="1">
                <a:solidFill>
                  <a:srgbClr val="68FFF8"/>
                </a:solidFill>
                <a:effectLst>
                  <a:outerShdw blurRad="38100" dist="38100" dir="2700000" algn="tl">
                    <a:srgbClr val="000000"/>
                  </a:outerShdw>
                </a:effectLst>
              </a:rPr>
              <a:t>ÁP-RA-HAM TIN ĐỨC CHÚA TRỜI!</a:t>
            </a:r>
          </a:p>
          <a:p>
            <a:pPr>
              <a:spcBef>
                <a:spcPct val="50000"/>
              </a:spcBef>
            </a:pPr>
            <a:r>
              <a:rPr lang="en-US" sz="3000" b="1">
                <a:solidFill>
                  <a:schemeClr val="tx1"/>
                </a:solidFill>
                <a:effectLst>
                  <a:outerShdw blurRad="38100" dist="38100" dir="2700000" algn="tl">
                    <a:srgbClr val="000000"/>
                  </a:outerShdw>
                </a:effectLst>
              </a:rPr>
              <a:t>Tuy nhiên:         </a:t>
            </a:r>
          </a:p>
          <a:p>
            <a:pPr>
              <a:spcBef>
                <a:spcPct val="50000"/>
              </a:spcBef>
            </a:pPr>
            <a:r>
              <a:rPr lang="en-US" sz="3000" b="1">
                <a:solidFill>
                  <a:schemeClr val="tx1"/>
                </a:solidFill>
                <a:effectLst>
                  <a:outerShdw blurRad="38100" dist="38100" dir="2700000" algn="tl">
                    <a:srgbClr val="000000"/>
                  </a:outerShdw>
                </a:effectLst>
              </a:rPr>
              <a:t>Áp-ra-ham và Sa-ra</a:t>
            </a:r>
          </a:p>
          <a:p>
            <a:pPr>
              <a:spcBef>
                <a:spcPct val="50000"/>
              </a:spcBef>
              <a:spcAft>
                <a:spcPts val="2400"/>
              </a:spcAft>
            </a:pPr>
            <a:r>
              <a:rPr lang="en-US" sz="3000" b="1">
                <a:solidFill>
                  <a:schemeClr val="tx1"/>
                </a:solidFill>
                <a:effectLst>
                  <a:outerShdw blurRad="38100" dist="38100" dir="2700000" algn="tl">
                    <a:srgbClr val="000000"/>
                  </a:outerShdw>
                </a:effectLst>
              </a:rPr>
              <a:t>  trở nên thiếu kiên nhẫn.</a:t>
            </a:r>
          </a:p>
          <a:p>
            <a:pPr>
              <a:spcBef>
                <a:spcPct val="50000"/>
              </a:spcBef>
            </a:pPr>
            <a:r>
              <a:rPr lang="ja-JP" altLang="en-US" sz="3000" b="1">
                <a:solidFill>
                  <a:srgbClr val="FFFF00"/>
                </a:solidFill>
                <a:effectLst>
                  <a:outerShdw blurRad="38100" dist="38100" dir="2700000" algn="tl">
                    <a:srgbClr val="000000"/>
                  </a:outerShdw>
                </a:effectLst>
              </a:rPr>
              <a:t>“</a:t>
            </a:r>
            <a:r>
              <a:rPr lang="en-US" sz="3000" b="1">
                <a:solidFill>
                  <a:srgbClr val="FFFF00"/>
                </a:solidFill>
                <a:effectLst>
                  <a:outerShdw blurRad="38100" dist="38100" dir="2700000" algn="tl">
                    <a:srgbClr val="000000"/>
                  </a:outerShdw>
                </a:effectLst>
              </a:rPr>
              <a:t>Áp-ra-ham…hãy đến với A-ga!</a:t>
            </a:r>
            <a:r>
              <a:rPr lang="ja-JP" altLang="en-US" sz="3000" b="1">
                <a:solidFill>
                  <a:srgbClr val="FFFF00"/>
                </a:solidFill>
                <a:effectLst>
                  <a:outerShdw blurRad="38100" dist="38100" dir="2700000" algn="tl">
                    <a:srgbClr val="000000"/>
                  </a:outerShdw>
                </a:effectLst>
              </a:rPr>
              <a:t>”</a:t>
            </a:r>
            <a:r>
              <a:rPr lang="en-US" sz="3000" b="1">
                <a:solidFill>
                  <a:srgbClr val="FFFF00"/>
                </a:solidFill>
                <a:effectLst>
                  <a:outerShdw blurRad="38100" dist="38100" dir="2700000" algn="tl">
                    <a:srgbClr val="000000"/>
                  </a:outerShdw>
                </a:effectLst>
              </a:rPr>
              <a:t> </a:t>
            </a:r>
          </a:p>
          <a:p>
            <a:pPr>
              <a:spcBef>
                <a:spcPct val="50000"/>
              </a:spcBef>
            </a:pPr>
            <a:r>
              <a:rPr lang="en-US" sz="3000" b="1">
                <a:solidFill>
                  <a:srgbClr val="FFFF00"/>
                </a:solidFill>
                <a:effectLst>
                  <a:outerShdw blurRad="38100" dist="38100" dir="2700000" algn="tl">
                    <a:srgbClr val="000000"/>
                  </a:outerShdw>
                </a:effectLst>
              </a:rPr>
              <a:t>(Tớ gái của Sa-ra)</a:t>
            </a:r>
          </a:p>
        </p:txBody>
      </p:sp>
      <p:sp>
        <p:nvSpPr>
          <p:cNvPr id="26" name="Text Box 9"/>
          <p:cNvSpPr txBox="1">
            <a:spLocks noChangeArrowheads="1"/>
          </p:cNvSpPr>
          <p:nvPr/>
        </p:nvSpPr>
        <p:spPr bwMode="auto">
          <a:xfrm>
            <a:off x="6977063" y="6284913"/>
            <a:ext cx="2087562" cy="260350"/>
          </a:xfrm>
          <a:prstGeom prst="rect">
            <a:avLst/>
          </a:prstGeom>
          <a:noFill/>
          <a:ln w="12700">
            <a:noFill/>
            <a:miter lim="800000"/>
            <a:headEnd/>
            <a:tailEnd/>
          </a:ln>
        </p:spPr>
        <p:txBody>
          <a:bodyPr wrap="none" anchor="ctr">
            <a:spAutoFit/>
          </a:bodyPr>
          <a:lstStyle>
            <a:lvl1pPr>
              <a:defRPr sz="2800">
                <a:solidFill>
                  <a:srgbClr val="00DFCA"/>
                </a:solidFill>
                <a:latin typeface="Comic Sans MS" charset="0"/>
                <a:ea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1100" b="1">
                <a:solidFill>
                  <a:schemeClr val="tx1"/>
                </a:solidFill>
                <a:effectLst>
                  <a:outerShdw blurRad="38100" dist="38100" dir="2700000" algn="tl">
                    <a:srgbClr val="000000"/>
                  </a:outerShdw>
                </a:effectLst>
                <a:latin typeface="Arial" charset="0"/>
                <a:cs typeface="Arial" charset="0"/>
              </a:rPr>
              <a:t>Sổ Tay Hướng Dẫn, tr. 19-24</a:t>
            </a:r>
          </a:p>
        </p:txBody>
      </p:sp>
      <p:sp>
        <p:nvSpPr>
          <p:cNvPr id="31767" name="Text Box 15"/>
          <p:cNvSpPr txBox="1">
            <a:spLocks noChangeArrowheads="1"/>
          </p:cNvSpPr>
          <p:nvPr/>
        </p:nvSpPr>
        <p:spPr bwMode="auto">
          <a:xfrm>
            <a:off x="8651875" y="6450013"/>
            <a:ext cx="325438"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1800" b="1">
                <a:solidFill>
                  <a:schemeClr val="tx1"/>
                </a:solidFill>
                <a:effectLst/>
              </a:rPr>
              <a:t>3</a:t>
            </a:r>
            <a:endParaRPr lang="en-US" sz="1800">
              <a:solidFill>
                <a:srgbClr val="FFA27C"/>
              </a:solidFill>
              <a:effectLst/>
              <a:latin typeface="B VAG Rounded Bold" charset="0"/>
            </a:endParaRP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717832">
                                            <p:txEl>
                                              <p:pRg st="0" end="0"/>
                                            </p:txEl>
                                          </p:spTgt>
                                        </p:tgtEl>
                                        <p:attrNameLst>
                                          <p:attrName>style.visibility</p:attrName>
                                        </p:attrNameLst>
                                      </p:cBhvr>
                                      <p:to>
                                        <p:strVal val="visible"/>
                                      </p:to>
                                    </p:set>
                                    <p:animEffect transition="in" filter="box(out)">
                                      <p:cBhvr>
                                        <p:cTn id="7" dur="500"/>
                                        <p:tgtEl>
                                          <p:spTgt spid="71783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717832">
                                            <p:txEl>
                                              <p:pRg st="1" end="1"/>
                                            </p:txEl>
                                          </p:spTgt>
                                        </p:tgtEl>
                                        <p:attrNameLst>
                                          <p:attrName>style.visibility</p:attrName>
                                        </p:attrNameLst>
                                      </p:cBhvr>
                                      <p:to>
                                        <p:strVal val="visible"/>
                                      </p:to>
                                    </p:set>
                                    <p:animEffect transition="in" filter="box(out)">
                                      <p:cBhvr>
                                        <p:cTn id="12" dur="500"/>
                                        <p:tgtEl>
                                          <p:spTgt spid="717832">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717832">
                                            <p:txEl>
                                              <p:pRg st="2" end="2"/>
                                            </p:txEl>
                                          </p:spTgt>
                                        </p:tgtEl>
                                        <p:attrNameLst>
                                          <p:attrName>style.visibility</p:attrName>
                                        </p:attrNameLst>
                                      </p:cBhvr>
                                      <p:to>
                                        <p:strVal val="visible"/>
                                      </p:to>
                                    </p:set>
                                    <p:animEffect transition="in" filter="box(out)">
                                      <p:cBhvr>
                                        <p:cTn id="17" dur="500"/>
                                        <p:tgtEl>
                                          <p:spTgt spid="717832">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32" fill="hold" grpId="0" nodeType="clickEffect">
                                  <p:stCondLst>
                                    <p:cond delay="0"/>
                                  </p:stCondLst>
                                  <p:childTnLst>
                                    <p:set>
                                      <p:cBhvr>
                                        <p:cTn id="21" dur="1" fill="hold">
                                          <p:stCondLst>
                                            <p:cond delay="0"/>
                                          </p:stCondLst>
                                        </p:cTn>
                                        <p:tgtEl>
                                          <p:spTgt spid="717832">
                                            <p:txEl>
                                              <p:pRg st="3" end="3"/>
                                            </p:txEl>
                                          </p:spTgt>
                                        </p:tgtEl>
                                        <p:attrNameLst>
                                          <p:attrName>style.visibility</p:attrName>
                                        </p:attrNameLst>
                                      </p:cBhvr>
                                      <p:to>
                                        <p:strVal val="visible"/>
                                      </p:to>
                                    </p:set>
                                    <p:animEffect transition="in" filter="box(out)">
                                      <p:cBhvr>
                                        <p:cTn id="22" dur="500"/>
                                        <p:tgtEl>
                                          <p:spTgt spid="717832">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32" fill="hold" grpId="0" nodeType="clickEffect">
                                  <p:stCondLst>
                                    <p:cond delay="0"/>
                                  </p:stCondLst>
                                  <p:childTnLst>
                                    <p:set>
                                      <p:cBhvr>
                                        <p:cTn id="26" dur="1" fill="hold">
                                          <p:stCondLst>
                                            <p:cond delay="0"/>
                                          </p:stCondLst>
                                        </p:cTn>
                                        <p:tgtEl>
                                          <p:spTgt spid="717832">
                                            <p:txEl>
                                              <p:pRg st="4" end="4"/>
                                            </p:txEl>
                                          </p:spTgt>
                                        </p:tgtEl>
                                        <p:attrNameLst>
                                          <p:attrName>style.visibility</p:attrName>
                                        </p:attrNameLst>
                                      </p:cBhvr>
                                      <p:to>
                                        <p:strVal val="visible"/>
                                      </p:to>
                                    </p:set>
                                    <p:animEffect transition="in" filter="box(out)">
                                      <p:cBhvr>
                                        <p:cTn id="27" dur="500"/>
                                        <p:tgtEl>
                                          <p:spTgt spid="717832">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4" presetClass="entr" presetSubtype="32" fill="hold" grpId="0" nodeType="clickEffect">
                                  <p:stCondLst>
                                    <p:cond delay="0"/>
                                  </p:stCondLst>
                                  <p:childTnLst>
                                    <p:set>
                                      <p:cBhvr>
                                        <p:cTn id="31" dur="1" fill="hold">
                                          <p:stCondLst>
                                            <p:cond delay="0"/>
                                          </p:stCondLst>
                                        </p:cTn>
                                        <p:tgtEl>
                                          <p:spTgt spid="717832">
                                            <p:txEl>
                                              <p:pRg st="5" end="5"/>
                                            </p:txEl>
                                          </p:spTgt>
                                        </p:tgtEl>
                                        <p:attrNameLst>
                                          <p:attrName>style.visibility</p:attrName>
                                        </p:attrNameLst>
                                      </p:cBhvr>
                                      <p:to>
                                        <p:strVal val="visible"/>
                                      </p:to>
                                    </p:set>
                                    <p:animEffect transition="in" filter="box(out)">
                                      <p:cBhvr>
                                        <p:cTn id="32" dur="500"/>
                                        <p:tgtEl>
                                          <p:spTgt spid="71783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832" grpId="0" build="p"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770" name="Group 2"/>
          <p:cNvGrpSpPr>
            <a:grpSpLocks/>
          </p:cNvGrpSpPr>
          <p:nvPr/>
        </p:nvGrpSpPr>
        <p:grpSpPr bwMode="auto">
          <a:xfrm>
            <a:off x="620713" y="160338"/>
            <a:ext cx="739775" cy="1430337"/>
            <a:chOff x="391" y="101"/>
            <a:chExt cx="466" cy="901"/>
          </a:xfrm>
        </p:grpSpPr>
        <p:sp>
          <p:nvSpPr>
            <p:cNvPr id="718851" name="Rectangle 3"/>
            <p:cNvSpPr>
              <a:spLocks noChangeArrowheads="1"/>
            </p:cNvSpPr>
            <p:nvPr/>
          </p:nvSpPr>
          <p:spPr bwMode="auto">
            <a:xfrm>
              <a:off x="391" y="101"/>
              <a:ext cx="466" cy="901"/>
            </a:xfrm>
            <a:prstGeom prst="rect">
              <a:avLst/>
            </a:prstGeom>
            <a:noFill/>
            <a:ln w="12700">
              <a:noFill/>
              <a:miter lim="800000"/>
              <a:headEnd/>
              <a:tailEnd/>
            </a:ln>
            <a:effectLst>
              <a:outerShdw dist="107763" dir="2700000" algn="ctr" rotWithShape="0">
                <a:schemeClr val="bg2"/>
              </a:outerShdw>
            </a:effectLst>
          </p:spPr>
          <p:txBody>
            <a:bodyPr wrap="none" lIns="90487" tIns="44450" rIns="90487" bIns="44450">
              <a:spAutoFit/>
            </a:bodyPr>
            <a:lstStyle/>
            <a:p>
              <a:pPr algn="l">
                <a:spcBef>
                  <a:spcPct val="50000"/>
                </a:spcBef>
                <a:defRPr/>
              </a:pPr>
              <a:r>
                <a:rPr lang="en-US" sz="8800">
                  <a:solidFill>
                    <a:schemeClr val="tx2"/>
                  </a:solidFill>
                  <a:effectLst/>
                  <a:latin typeface="Times" charset="0"/>
                  <a:ea typeface="+mn-ea"/>
                </a:rPr>
                <a:t>7</a:t>
              </a:r>
            </a:p>
          </p:txBody>
        </p:sp>
        <p:sp>
          <p:nvSpPr>
            <p:cNvPr id="718852" name="Line 4"/>
            <p:cNvSpPr>
              <a:spLocks noChangeShapeType="1"/>
            </p:cNvSpPr>
            <p:nvPr/>
          </p:nvSpPr>
          <p:spPr bwMode="auto">
            <a:xfrm>
              <a:off x="566" y="528"/>
              <a:ext cx="187" cy="0"/>
            </a:xfrm>
            <a:prstGeom prst="line">
              <a:avLst/>
            </a:prstGeom>
            <a:noFill/>
            <a:ln w="50800">
              <a:solidFill>
                <a:schemeClr val="tx2"/>
              </a:solidFill>
              <a:round/>
              <a:headEnd/>
              <a:tailEnd/>
            </a:ln>
            <a:effectLst>
              <a:outerShdw dist="107763" dir="2700000" algn="ctr" rotWithShape="0">
                <a:schemeClr val="bg2"/>
              </a:outerShdw>
            </a:effectLst>
          </p:spPr>
          <p:txBody>
            <a:bodyPr wrap="none" anchor="ctr"/>
            <a:lstStyle/>
            <a:p>
              <a:pPr>
                <a:defRPr/>
              </a:pPr>
              <a:endParaRPr lang="en-US">
                <a:ea typeface="+mn-ea"/>
              </a:endParaRPr>
            </a:p>
          </p:txBody>
        </p:sp>
      </p:grpSp>
      <p:sp>
        <p:nvSpPr>
          <p:cNvPr id="32771" name="Text Box 5"/>
          <p:cNvSpPr txBox="1">
            <a:spLocks noChangeArrowheads="1"/>
          </p:cNvSpPr>
          <p:nvPr/>
        </p:nvSpPr>
        <p:spPr bwMode="auto">
          <a:xfrm>
            <a:off x="533400" y="6483350"/>
            <a:ext cx="1993900" cy="374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l">
              <a:spcBef>
                <a:spcPct val="50000"/>
              </a:spcBef>
            </a:pPr>
            <a:endParaRPr lang="en-US" sz="1600">
              <a:solidFill>
                <a:schemeClr val="tx1"/>
              </a:solidFill>
              <a:effectLst/>
            </a:endParaRPr>
          </a:p>
        </p:txBody>
      </p:sp>
      <p:sp>
        <p:nvSpPr>
          <p:cNvPr id="718854" name="Text Box 6"/>
          <p:cNvSpPr txBox="1">
            <a:spLocks noChangeArrowheads="1"/>
          </p:cNvSpPr>
          <p:nvPr/>
        </p:nvSpPr>
        <p:spPr bwMode="auto">
          <a:xfrm>
            <a:off x="1322388" y="-33338"/>
            <a:ext cx="3068637" cy="304801"/>
          </a:xfrm>
          <a:prstGeom prst="rect">
            <a:avLst/>
          </a:prstGeom>
          <a:noFill/>
          <a:ln w="12700">
            <a:noFill/>
            <a:miter lim="800000"/>
            <a:headEnd/>
            <a:tailEnd/>
          </a:ln>
          <a:effectLst>
            <a:outerShdw dist="71842" dir="2700000" algn="ctr" rotWithShape="0">
              <a:schemeClr val="bg2"/>
            </a:outerShdw>
          </a:effectLst>
        </p:spPr>
        <p:txBody>
          <a:bodyPr>
            <a:spAutoFit/>
          </a:bodyPr>
          <a:lstStyle>
            <a:lvl1pPr>
              <a:defRPr sz="2800">
                <a:solidFill>
                  <a:srgbClr val="00DFCA"/>
                </a:solidFill>
                <a:latin typeface="Comic Sans MS" charset="0"/>
                <a:ea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1200" b="1">
                <a:solidFill>
                  <a:schemeClr val="tx1"/>
                </a:solidFill>
                <a:effectLst/>
              </a:rPr>
              <a:t>Sáng 16:11-12; 17:20-21</a:t>
            </a:r>
          </a:p>
        </p:txBody>
      </p:sp>
      <p:pic>
        <p:nvPicPr>
          <p:cNvPr id="32773" name="Picture 7" descr="&#10;Picture 18                                                     00000002MAGNUM                         B64EDBC4:"/>
          <p:cNvPicPr>
            <a:picLocks noChangeAspect="1" noChangeArrowheads="1"/>
          </p:cNvPicPr>
          <p:nvPr/>
        </p:nvPicPr>
        <p:blipFill>
          <a:blip r:embed="rId2">
            <a:lum bright="-42000"/>
            <a:extLst>
              <a:ext uri="{28A0092B-C50C-407E-A947-70E740481C1C}">
                <a14:useLocalDpi xmlns:a14="http://schemas.microsoft.com/office/drawing/2010/main" val="0"/>
              </a:ext>
            </a:extLst>
          </a:blip>
          <a:srcRect l="2930" t="20313" r="47656" b="4688"/>
          <a:stretch>
            <a:fillRect/>
          </a:stretch>
        </p:blipFill>
        <p:spPr bwMode="auto">
          <a:xfrm>
            <a:off x="1592263" y="509588"/>
            <a:ext cx="6992937" cy="5756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pic>
      <p:sp>
        <p:nvSpPr>
          <p:cNvPr id="718856" name="Text Box 8"/>
          <p:cNvSpPr txBox="1">
            <a:spLocks noChangeArrowheads="1"/>
          </p:cNvSpPr>
          <p:nvPr/>
        </p:nvSpPr>
        <p:spPr bwMode="auto">
          <a:xfrm>
            <a:off x="1597025" y="736600"/>
            <a:ext cx="6796088" cy="4770438"/>
          </a:xfrm>
          <a:prstGeom prst="rect">
            <a:avLst/>
          </a:prstGeom>
          <a:noFill/>
          <a:ln w="12700">
            <a:noFill/>
            <a:miter lim="800000"/>
            <a:headEnd/>
            <a:tailEnd/>
          </a:ln>
          <a:effectLst>
            <a:outerShdw dist="71842" dir="2700000" algn="ctr" rotWithShape="0">
              <a:schemeClr val="bg2"/>
            </a:outerShdw>
          </a:effectLst>
        </p:spPr>
        <p:txBody>
          <a:bodyPr>
            <a:spAutoFit/>
          </a:bodyPr>
          <a:lstStyle>
            <a:lvl1pPr>
              <a:defRPr sz="2800">
                <a:solidFill>
                  <a:srgbClr val="00DFCA"/>
                </a:solidFill>
                <a:latin typeface="Comic Sans MS" charset="0"/>
                <a:ea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3200" b="1">
                <a:solidFill>
                  <a:schemeClr val="tx1"/>
                </a:solidFill>
                <a:effectLst/>
              </a:rPr>
              <a:t>Thế rồi… Áp-ra-ham</a:t>
            </a:r>
          </a:p>
          <a:p>
            <a:pPr>
              <a:spcBef>
                <a:spcPct val="50000"/>
              </a:spcBef>
            </a:pPr>
            <a:r>
              <a:rPr lang="en-US" sz="3200" b="1">
                <a:solidFill>
                  <a:schemeClr val="tx1"/>
                </a:solidFill>
                <a:effectLst/>
              </a:rPr>
              <a:t>là cha của đứa con trai</a:t>
            </a:r>
          </a:p>
          <a:p>
            <a:pPr>
              <a:spcBef>
                <a:spcPct val="50000"/>
              </a:spcBef>
            </a:pPr>
            <a:r>
              <a:rPr lang="en-US" sz="3200" b="1">
                <a:solidFill>
                  <a:schemeClr val="tx1"/>
                </a:solidFill>
                <a:effectLst/>
              </a:rPr>
              <a:t>sanh bởi A-ga</a:t>
            </a:r>
          </a:p>
          <a:p>
            <a:pPr>
              <a:spcBef>
                <a:spcPct val="50000"/>
              </a:spcBef>
            </a:pPr>
            <a:r>
              <a:rPr lang="en-US" sz="3200" b="1">
                <a:solidFill>
                  <a:srgbClr val="FFFF00"/>
                </a:solidFill>
                <a:effectLst/>
              </a:rPr>
              <a:t>Tên cậu là: Ích-ma-ên.</a:t>
            </a:r>
          </a:p>
          <a:p>
            <a:pPr>
              <a:spcBef>
                <a:spcPct val="50000"/>
              </a:spcBef>
            </a:pPr>
            <a:endParaRPr lang="en-US" sz="3200" b="1">
              <a:solidFill>
                <a:srgbClr val="FFFF00"/>
              </a:solidFill>
              <a:effectLst/>
            </a:endParaRPr>
          </a:p>
          <a:p>
            <a:pPr>
              <a:spcBef>
                <a:spcPct val="50000"/>
              </a:spcBef>
            </a:pPr>
            <a:r>
              <a:rPr lang="en-US" sz="3200" b="1">
                <a:solidFill>
                  <a:schemeClr val="tx1"/>
                </a:solidFill>
                <a:effectLst/>
              </a:rPr>
              <a:t>(ÍCH-MA-ÊN </a:t>
            </a:r>
            <a:r>
              <a:rPr lang="en-US" sz="3200" b="1" i="1" u="sng">
                <a:solidFill>
                  <a:schemeClr val="tx1"/>
                </a:solidFill>
                <a:effectLst/>
              </a:rPr>
              <a:t>KHÔNG PHẢI </a:t>
            </a:r>
            <a:r>
              <a:rPr lang="en-US" sz="3200" b="1">
                <a:solidFill>
                  <a:schemeClr val="tx1"/>
                </a:solidFill>
                <a:effectLst/>
              </a:rPr>
              <a:t>LÀ CON CỦA LỜI HỨA.)</a:t>
            </a:r>
          </a:p>
        </p:txBody>
      </p:sp>
      <p:sp>
        <p:nvSpPr>
          <p:cNvPr id="32775" name="Text Box 23"/>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endParaRPr lang="en-US" sz="2000">
              <a:solidFill>
                <a:srgbClr val="FFA27C"/>
              </a:solidFill>
              <a:effectLst/>
              <a:latin typeface="B VAG Rounded Bold" charset="0"/>
            </a:endParaRPr>
          </a:p>
        </p:txBody>
      </p:sp>
      <p:sp>
        <p:nvSpPr>
          <p:cNvPr id="718877" name="Rectangle 29"/>
          <p:cNvSpPr>
            <a:spLocks noChangeArrowheads="1"/>
          </p:cNvSpPr>
          <p:nvPr/>
        </p:nvSpPr>
        <p:spPr bwMode="auto">
          <a:xfrm>
            <a:off x="8091488" y="6513513"/>
            <a:ext cx="339725" cy="268287"/>
          </a:xfrm>
          <a:prstGeom prst="rect">
            <a:avLst/>
          </a:prstGeom>
          <a:noFill/>
          <a:ln w="12700">
            <a:noFill/>
            <a:miter lim="800000"/>
            <a:headEnd/>
            <a:tailEnd/>
          </a:ln>
          <a:effectLst/>
        </p:spPr>
        <p:txBody>
          <a:bodyPr wrap="none" anchor="ctr">
            <a:spAutoFit/>
          </a:bodyPr>
          <a:lstStyle/>
          <a:p>
            <a:r>
              <a:rPr lang="en-US" sz="1000" b="1">
                <a:solidFill>
                  <a:schemeClr val="tx1"/>
                </a:solidFill>
                <a:effectLst>
                  <a:outerShdw blurRad="38100" dist="38100" dir="2700000" algn="tl">
                    <a:srgbClr val="000000"/>
                  </a:outerShdw>
                </a:effectLst>
              </a:rPr>
              <a:t>25</a:t>
            </a:r>
          </a:p>
        </p:txBody>
      </p:sp>
      <p:sp>
        <p:nvSpPr>
          <p:cNvPr id="718878" name="Rectangle 30"/>
          <p:cNvSpPr>
            <a:spLocks noChangeArrowheads="1"/>
          </p:cNvSpPr>
          <p:nvPr/>
        </p:nvSpPr>
        <p:spPr bwMode="auto">
          <a:xfrm>
            <a:off x="1550988" y="561975"/>
            <a:ext cx="6981825" cy="5692775"/>
          </a:xfrm>
          <a:prstGeom prst="rect">
            <a:avLst/>
          </a:prstGeom>
          <a:noFill/>
          <a:ln w="111125">
            <a:solidFill>
              <a:schemeClr val="accent2"/>
            </a:solidFill>
            <a:miter lim="800000"/>
            <a:headEnd/>
            <a:tailEnd/>
          </a:ln>
          <a:effectLst/>
        </p:spPr>
        <p:txBody>
          <a:bodyPr wrap="none" anchor="ctr"/>
          <a:lstStyle/>
          <a:p>
            <a:pPr>
              <a:defRPr/>
            </a:pPr>
            <a:endParaRPr lang="en-US">
              <a:ea typeface="+mn-ea"/>
            </a:endParaRPr>
          </a:p>
        </p:txBody>
      </p:sp>
      <p:sp>
        <p:nvSpPr>
          <p:cNvPr id="718858" name="Freeform 10"/>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defRPr/>
            </a:pPr>
            <a:endParaRPr lang="en-US">
              <a:ea typeface="+mn-ea"/>
            </a:endParaRPr>
          </a:p>
        </p:txBody>
      </p:sp>
      <p:sp>
        <p:nvSpPr>
          <p:cNvPr id="718859" name="AutoShape 11"/>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defRPr/>
            </a:pPr>
            <a:endParaRPr lang="en-US">
              <a:ea typeface="+mn-ea"/>
            </a:endParaRPr>
          </a:p>
        </p:txBody>
      </p:sp>
      <p:sp>
        <p:nvSpPr>
          <p:cNvPr id="718860" name="Rectangle 12"/>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a:defRPr/>
            </a:pPr>
            <a:endParaRPr lang="en-US">
              <a:ea typeface="+mn-ea"/>
            </a:endParaRPr>
          </a:p>
        </p:txBody>
      </p:sp>
      <p:sp>
        <p:nvSpPr>
          <p:cNvPr id="718861" name="AutoShape 13"/>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a:defRPr/>
            </a:pPr>
            <a:endParaRPr lang="en-US">
              <a:ea typeface="+mn-ea"/>
            </a:endParaRPr>
          </a:p>
        </p:txBody>
      </p:sp>
      <p:sp>
        <p:nvSpPr>
          <p:cNvPr id="718862" name="Line 14"/>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defRPr/>
            </a:pPr>
            <a:endParaRPr lang="en-US">
              <a:ea typeface="+mn-ea"/>
            </a:endParaRPr>
          </a:p>
        </p:txBody>
      </p:sp>
      <p:sp>
        <p:nvSpPr>
          <p:cNvPr id="718863" name="Line 15"/>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defRPr/>
            </a:pPr>
            <a:endParaRPr lang="en-US">
              <a:ea typeface="+mn-ea"/>
            </a:endParaRPr>
          </a:p>
        </p:txBody>
      </p:sp>
      <p:sp>
        <p:nvSpPr>
          <p:cNvPr id="718864" name="Rectangle 16"/>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defRPr/>
            </a:pPr>
            <a:endParaRPr lang="en-US">
              <a:ea typeface="+mn-ea"/>
            </a:endParaRPr>
          </a:p>
        </p:txBody>
      </p:sp>
      <p:sp>
        <p:nvSpPr>
          <p:cNvPr id="32785" name="Rectangle 17"/>
          <p:cNvSpPr>
            <a:spLocks noChangeArrowheads="1"/>
          </p:cNvSpPr>
          <p:nvPr/>
        </p:nvSpPr>
        <p:spPr bwMode="auto">
          <a:xfrm>
            <a:off x="8186738" y="3832225"/>
            <a:ext cx="688975" cy="24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l"/>
            <a:r>
              <a:rPr lang="en-US" sz="1000" b="1">
                <a:solidFill>
                  <a:srgbClr val="000000"/>
                </a:solidFill>
                <a:effectLst/>
                <a:latin typeface="Helvetica" charset="0"/>
              </a:rPr>
              <a:t>Đ - H -  P</a:t>
            </a:r>
          </a:p>
        </p:txBody>
      </p:sp>
      <p:sp>
        <p:nvSpPr>
          <p:cNvPr id="32786" name="Rectangle 18"/>
          <p:cNvSpPr>
            <a:spLocks noChangeArrowheads="1"/>
          </p:cNvSpPr>
          <p:nvPr/>
        </p:nvSpPr>
        <p:spPr bwMode="auto">
          <a:xfrm>
            <a:off x="8004175" y="3432175"/>
            <a:ext cx="849313"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l"/>
            <a:r>
              <a:rPr lang="en-US" sz="900" b="1">
                <a:solidFill>
                  <a:srgbClr val="000000"/>
                </a:solidFill>
                <a:effectLst/>
                <a:latin typeface="Chicago" charset="0"/>
              </a:rPr>
              <a:t>ÁP-RA-HAM</a:t>
            </a:r>
          </a:p>
        </p:txBody>
      </p:sp>
      <p:sp>
        <p:nvSpPr>
          <p:cNvPr id="718867" name="Line 19"/>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defRPr/>
            </a:pPr>
            <a:endParaRPr lang="en-US">
              <a:ea typeface="+mn-ea"/>
            </a:endParaRPr>
          </a:p>
        </p:txBody>
      </p:sp>
      <p:sp>
        <p:nvSpPr>
          <p:cNvPr id="718868" name="Line 20"/>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defRPr/>
            </a:pPr>
            <a:endParaRPr lang="en-US">
              <a:ea typeface="+mn-ea"/>
            </a:endParaRPr>
          </a:p>
        </p:txBody>
      </p:sp>
      <p:sp>
        <p:nvSpPr>
          <p:cNvPr id="718869" name="Line 21"/>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defRPr/>
            </a:pPr>
            <a:endParaRPr lang="en-US">
              <a:ea typeface="+mn-ea"/>
            </a:endParaRPr>
          </a:p>
        </p:txBody>
      </p:sp>
      <p:sp>
        <p:nvSpPr>
          <p:cNvPr id="32790" name="Rectangle 25"/>
          <p:cNvSpPr>
            <a:spLocks noChangeArrowheads="1"/>
          </p:cNvSpPr>
          <p:nvPr/>
        </p:nvSpPr>
        <p:spPr bwMode="auto">
          <a:xfrm>
            <a:off x="8175625" y="3654425"/>
            <a:ext cx="809625" cy="22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l"/>
            <a:r>
              <a:rPr lang="en-US" sz="900" b="1">
                <a:solidFill>
                  <a:srgbClr val="000000"/>
                </a:solidFill>
                <a:effectLst/>
                <a:latin typeface="Helvetica" charset="0"/>
              </a:rPr>
              <a:t>SỰ KÊU GỌI</a:t>
            </a:r>
          </a:p>
        </p:txBody>
      </p:sp>
      <p:sp>
        <p:nvSpPr>
          <p:cNvPr id="718880" name="AutoShape 32"/>
          <p:cNvSpPr>
            <a:spLocks noChangeArrowheads="1"/>
          </p:cNvSpPr>
          <p:nvPr/>
        </p:nvSpPr>
        <p:spPr bwMode="auto">
          <a:xfrm>
            <a:off x="1870075" y="4267200"/>
            <a:ext cx="6169025" cy="1300163"/>
          </a:xfrm>
          <a:prstGeom prst="roundRect">
            <a:avLst>
              <a:gd name="adj" fmla="val 16667"/>
            </a:avLst>
          </a:prstGeom>
          <a:noFill/>
          <a:ln w="76200">
            <a:solidFill>
              <a:srgbClr val="FF0000"/>
            </a:solidFill>
            <a:round/>
            <a:headEnd/>
            <a:tailEnd/>
          </a:ln>
          <a:effectLst>
            <a:outerShdw dist="63500" dir="3187806" algn="ctr" rotWithShape="0">
              <a:schemeClr val="bg2"/>
            </a:outerShdw>
          </a:effectLst>
        </p:spPr>
        <p:txBody>
          <a:bodyPr wrap="none" anchor="ctr"/>
          <a:lstStyle/>
          <a:p>
            <a:pPr>
              <a:defRPr/>
            </a:pPr>
            <a:endParaRPr lang="en-US">
              <a:ea typeface="+mn-ea"/>
            </a:endParaRPr>
          </a:p>
        </p:txBody>
      </p:sp>
      <p:sp>
        <p:nvSpPr>
          <p:cNvPr id="28" name="Text Box 9"/>
          <p:cNvSpPr txBox="1">
            <a:spLocks noChangeArrowheads="1"/>
          </p:cNvSpPr>
          <p:nvPr/>
        </p:nvSpPr>
        <p:spPr bwMode="auto">
          <a:xfrm>
            <a:off x="6977063" y="6284913"/>
            <a:ext cx="2087562" cy="260350"/>
          </a:xfrm>
          <a:prstGeom prst="rect">
            <a:avLst/>
          </a:prstGeom>
          <a:noFill/>
          <a:ln w="12700">
            <a:noFill/>
            <a:miter lim="800000"/>
            <a:headEnd/>
            <a:tailEnd/>
          </a:ln>
        </p:spPr>
        <p:txBody>
          <a:bodyPr wrap="none" anchor="ctr">
            <a:spAutoFit/>
          </a:bodyPr>
          <a:lstStyle>
            <a:lvl1pPr>
              <a:defRPr sz="2800">
                <a:solidFill>
                  <a:srgbClr val="00DFCA"/>
                </a:solidFill>
                <a:latin typeface="Comic Sans MS" charset="0"/>
                <a:ea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1100" b="1">
                <a:solidFill>
                  <a:schemeClr val="tx1"/>
                </a:solidFill>
                <a:effectLst>
                  <a:outerShdw blurRad="38100" dist="38100" dir="2700000" algn="tl">
                    <a:srgbClr val="000000"/>
                  </a:outerShdw>
                </a:effectLst>
                <a:latin typeface="Arial" charset="0"/>
                <a:cs typeface="Arial" charset="0"/>
              </a:rPr>
              <a:t>Sổ Tay Hướng Dẫn, tr. 19-24</a:t>
            </a:r>
          </a:p>
        </p:txBody>
      </p:sp>
      <p:sp>
        <p:nvSpPr>
          <p:cNvPr id="32793" name="Text Box 15"/>
          <p:cNvSpPr txBox="1">
            <a:spLocks noChangeArrowheads="1"/>
          </p:cNvSpPr>
          <p:nvPr/>
        </p:nvSpPr>
        <p:spPr bwMode="auto">
          <a:xfrm>
            <a:off x="8651875" y="6450013"/>
            <a:ext cx="325438"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1800" b="1">
                <a:solidFill>
                  <a:schemeClr val="tx1"/>
                </a:solidFill>
                <a:effectLst/>
              </a:rPr>
              <a:t>3</a:t>
            </a:r>
            <a:endParaRPr lang="en-US" sz="1800">
              <a:solidFill>
                <a:srgbClr val="FFA27C"/>
              </a:solidFill>
              <a:effectLst/>
              <a:latin typeface="B VAG Rounded Bold" charset="0"/>
            </a:endParaRP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718856">
                                            <p:txEl>
                                              <p:pRg st="0" end="0"/>
                                            </p:txEl>
                                          </p:spTgt>
                                        </p:tgtEl>
                                        <p:attrNameLst>
                                          <p:attrName>style.visibility</p:attrName>
                                        </p:attrNameLst>
                                      </p:cBhvr>
                                      <p:to>
                                        <p:strVal val="visible"/>
                                      </p:to>
                                    </p:set>
                                    <p:animEffect transition="in" filter="box(out)">
                                      <p:cBhvr>
                                        <p:cTn id="7" dur="500"/>
                                        <p:tgtEl>
                                          <p:spTgt spid="71885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718856">
                                            <p:txEl>
                                              <p:pRg st="1" end="1"/>
                                            </p:txEl>
                                          </p:spTgt>
                                        </p:tgtEl>
                                        <p:attrNameLst>
                                          <p:attrName>style.visibility</p:attrName>
                                        </p:attrNameLst>
                                      </p:cBhvr>
                                      <p:to>
                                        <p:strVal val="visible"/>
                                      </p:to>
                                    </p:set>
                                    <p:animEffect transition="in" filter="box(out)">
                                      <p:cBhvr>
                                        <p:cTn id="12" dur="500"/>
                                        <p:tgtEl>
                                          <p:spTgt spid="718856">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718856">
                                            <p:txEl>
                                              <p:pRg st="2" end="2"/>
                                            </p:txEl>
                                          </p:spTgt>
                                        </p:tgtEl>
                                        <p:attrNameLst>
                                          <p:attrName>style.visibility</p:attrName>
                                        </p:attrNameLst>
                                      </p:cBhvr>
                                      <p:to>
                                        <p:strVal val="visible"/>
                                      </p:to>
                                    </p:set>
                                    <p:animEffect transition="in" filter="box(out)">
                                      <p:cBhvr>
                                        <p:cTn id="17" dur="500"/>
                                        <p:tgtEl>
                                          <p:spTgt spid="718856">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32" fill="hold" grpId="0" nodeType="clickEffect">
                                  <p:stCondLst>
                                    <p:cond delay="0"/>
                                  </p:stCondLst>
                                  <p:childTnLst>
                                    <p:set>
                                      <p:cBhvr>
                                        <p:cTn id="21" dur="1" fill="hold">
                                          <p:stCondLst>
                                            <p:cond delay="0"/>
                                          </p:stCondLst>
                                        </p:cTn>
                                        <p:tgtEl>
                                          <p:spTgt spid="718856">
                                            <p:txEl>
                                              <p:pRg st="3" end="3"/>
                                            </p:txEl>
                                          </p:spTgt>
                                        </p:tgtEl>
                                        <p:attrNameLst>
                                          <p:attrName>style.visibility</p:attrName>
                                        </p:attrNameLst>
                                      </p:cBhvr>
                                      <p:to>
                                        <p:strVal val="visible"/>
                                      </p:to>
                                    </p:set>
                                    <p:animEffect transition="in" filter="box(out)">
                                      <p:cBhvr>
                                        <p:cTn id="22" dur="500"/>
                                        <p:tgtEl>
                                          <p:spTgt spid="718856">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32" fill="hold" grpId="0" nodeType="clickEffect">
                                  <p:stCondLst>
                                    <p:cond delay="0"/>
                                  </p:stCondLst>
                                  <p:childTnLst>
                                    <p:set>
                                      <p:cBhvr>
                                        <p:cTn id="26" dur="1" fill="hold">
                                          <p:stCondLst>
                                            <p:cond delay="0"/>
                                          </p:stCondLst>
                                        </p:cTn>
                                        <p:tgtEl>
                                          <p:spTgt spid="718856">
                                            <p:txEl>
                                              <p:pRg st="5" end="5"/>
                                            </p:txEl>
                                          </p:spTgt>
                                        </p:tgtEl>
                                        <p:attrNameLst>
                                          <p:attrName>style.visibility</p:attrName>
                                        </p:attrNameLst>
                                      </p:cBhvr>
                                      <p:to>
                                        <p:strVal val="visible"/>
                                      </p:to>
                                    </p:set>
                                    <p:animEffect transition="in" filter="box(out)">
                                      <p:cBhvr>
                                        <p:cTn id="27" dur="500"/>
                                        <p:tgtEl>
                                          <p:spTgt spid="718856">
                                            <p:txEl>
                                              <p:pRg st="5" end="5"/>
                                            </p:txEl>
                                          </p:spTgt>
                                        </p:tgtEl>
                                      </p:cBhvr>
                                    </p:animEffect>
                                  </p:childTnLst>
                                </p:cTn>
                              </p:par>
                            </p:childTnLst>
                          </p:cTn>
                        </p:par>
                        <p:par>
                          <p:cTn id="28" fill="hold" nodeType="afterGroup">
                            <p:stCondLst>
                              <p:cond delay="500"/>
                            </p:stCondLst>
                            <p:childTnLst>
                              <p:par>
                                <p:cTn id="29" presetID="9" presetClass="entr" presetSubtype="0" fill="hold" grpId="0" nodeType="afterEffect">
                                  <p:stCondLst>
                                    <p:cond delay="0"/>
                                  </p:stCondLst>
                                  <p:childTnLst>
                                    <p:set>
                                      <p:cBhvr>
                                        <p:cTn id="30" dur="1" fill="hold">
                                          <p:stCondLst>
                                            <p:cond delay="0"/>
                                          </p:stCondLst>
                                        </p:cTn>
                                        <p:tgtEl>
                                          <p:spTgt spid="718880"/>
                                        </p:tgtEl>
                                        <p:attrNameLst>
                                          <p:attrName>style.visibility</p:attrName>
                                        </p:attrNameLst>
                                      </p:cBhvr>
                                      <p:to>
                                        <p:strVal val="visible"/>
                                      </p:to>
                                    </p:set>
                                    <p:animEffect transition="in" filter="dissolve">
                                      <p:cBhvr>
                                        <p:cTn id="31" dur="500"/>
                                        <p:tgtEl>
                                          <p:spTgt spid="7188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8856" grpId="0" build="p" autoUpdateAnimBg="0"/>
      <p:bldP spid="71888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794" name="Group 2"/>
          <p:cNvGrpSpPr>
            <a:grpSpLocks/>
          </p:cNvGrpSpPr>
          <p:nvPr/>
        </p:nvGrpSpPr>
        <p:grpSpPr bwMode="auto">
          <a:xfrm>
            <a:off x="620713" y="160338"/>
            <a:ext cx="739775" cy="1430337"/>
            <a:chOff x="391" y="101"/>
            <a:chExt cx="466" cy="901"/>
          </a:xfrm>
        </p:grpSpPr>
        <p:sp>
          <p:nvSpPr>
            <p:cNvPr id="719875" name="Rectangle 3"/>
            <p:cNvSpPr>
              <a:spLocks noChangeArrowheads="1"/>
            </p:cNvSpPr>
            <p:nvPr/>
          </p:nvSpPr>
          <p:spPr bwMode="auto">
            <a:xfrm>
              <a:off x="391" y="101"/>
              <a:ext cx="466" cy="901"/>
            </a:xfrm>
            <a:prstGeom prst="rect">
              <a:avLst/>
            </a:prstGeom>
            <a:noFill/>
            <a:ln w="12700">
              <a:noFill/>
              <a:miter lim="800000"/>
              <a:headEnd/>
              <a:tailEnd/>
            </a:ln>
            <a:effectLst>
              <a:outerShdw dist="107763" dir="2700000" algn="ctr" rotWithShape="0">
                <a:schemeClr val="bg2"/>
              </a:outerShdw>
            </a:effectLst>
          </p:spPr>
          <p:txBody>
            <a:bodyPr wrap="none" lIns="90487" tIns="44450" rIns="90487" bIns="44450">
              <a:spAutoFit/>
            </a:bodyPr>
            <a:lstStyle/>
            <a:p>
              <a:pPr algn="l">
                <a:spcBef>
                  <a:spcPct val="50000"/>
                </a:spcBef>
                <a:defRPr/>
              </a:pPr>
              <a:r>
                <a:rPr lang="en-US" sz="8800">
                  <a:solidFill>
                    <a:schemeClr val="tx2"/>
                  </a:solidFill>
                  <a:effectLst/>
                  <a:latin typeface="Times" charset="0"/>
                  <a:ea typeface="+mn-ea"/>
                </a:rPr>
                <a:t>7</a:t>
              </a:r>
            </a:p>
          </p:txBody>
        </p:sp>
        <p:sp>
          <p:nvSpPr>
            <p:cNvPr id="719876" name="Line 4"/>
            <p:cNvSpPr>
              <a:spLocks noChangeShapeType="1"/>
            </p:cNvSpPr>
            <p:nvPr/>
          </p:nvSpPr>
          <p:spPr bwMode="auto">
            <a:xfrm>
              <a:off x="566" y="528"/>
              <a:ext cx="187" cy="0"/>
            </a:xfrm>
            <a:prstGeom prst="line">
              <a:avLst/>
            </a:prstGeom>
            <a:noFill/>
            <a:ln w="50800">
              <a:solidFill>
                <a:schemeClr val="tx2"/>
              </a:solidFill>
              <a:round/>
              <a:headEnd/>
              <a:tailEnd/>
            </a:ln>
            <a:effectLst>
              <a:outerShdw dist="107763" dir="2700000" algn="ctr" rotWithShape="0">
                <a:schemeClr val="bg2"/>
              </a:outerShdw>
            </a:effectLst>
          </p:spPr>
          <p:txBody>
            <a:bodyPr wrap="none" anchor="ctr"/>
            <a:lstStyle/>
            <a:p>
              <a:pPr>
                <a:defRPr/>
              </a:pPr>
              <a:endParaRPr lang="en-US">
                <a:ea typeface="+mn-ea"/>
              </a:endParaRPr>
            </a:p>
          </p:txBody>
        </p:sp>
      </p:grpSp>
      <p:sp>
        <p:nvSpPr>
          <p:cNvPr id="33795" name="Text Box 5"/>
          <p:cNvSpPr txBox="1">
            <a:spLocks noChangeArrowheads="1"/>
          </p:cNvSpPr>
          <p:nvPr/>
        </p:nvSpPr>
        <p:spPr bwMode="auto">
          <a:xfrm>
            <a:off x="533400" y="6483350"/>
            <a:ext cx="1993900" cy="374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l">
              <a:spcBef>
                <a:spcPct val="50000"/>
              </a:spcBef>
            </a:pPr>
            <a:endParaRPr lang="en-US" sz="1600">
              <a:solidFill>
                <a:schemeClr val="tx1"/>
              </a:solidFill>
              <a:effectLst/>
            </a:endParaRPr>
          </a:p>
        </p:txBody>
      </p:sp>
      <p:sp>
        <p:nvSpPr>
          <p:cNvPr id="719878" name="Text Box 6"/>
          <p:cNvSpPr txBox="1">
            <a:spLocks noChangeArrowheads="1"/>
          </p:cNvSpPr>
          <p:nvPr/>
        </p:nvSpPr>
        <p:spPr bwMode="auto">
          <a:xfrm>
            <a:off x="1798638" y="0"/>
            <a:ext cx="2603500" cy="304800"/>
          </a:xfrm>
          <a:prstGeom prst="rect">
            <a:avLst/>
          </a:prstGeom>
          <a:noFill/>
          <a:ln w="12700">
            <a:noFill/>
            <a:miter lim="800000"/>
            <a:headEnd/>
            <a:tailEnd/>
          </a:ln>
          <a:effectLst>
            <a:outerShdw dist="71842" dir="2700000" algn="ctr" rotWithShape="0">
              <a:schemeClr val="bg2"/>
            </a:outerShdw>
          </a:effectLst>
        </p:spPr>
        <p:txBody>
          <a:bodyPr>
            <a:spAutoFit/>
          </a:bodyPr>
          <a:lstStyle>
            <a:lvl1pPr>
              <a:defRPr sz="2800">
                <a:solidFill>
                  <a:srgbClr val="00DFCA"/>
                </a:solidFill>
                <a:latin typeface="Comic Sans MS" charset="0"/>
                <a:ea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l">
              <a:spcBef>
                <a:spcPct val="50000"/>
              </a:spcBef>
            </a:pPr>
            <a:r>
              <a:rPr lang="en-US" sz="1200" b="1">
                <a:solidFill>
                  <a:schemeClr val="tx1"/>
                </a:solidFill>
                <a:effectLst/>
              </a:rPr>
              <a:t>Sáng 17:19</a:t>
            </a:r>
          </a:p>
        </p:txBody>
      </p:sp>
      <p:pic>
        <p:nvPicPr>
          <p:cNvPr id="33797" name="Picture 7" descr="&#10;Picture 17                                                     00000002MAGNUM                         B64EDBC4:"/>
          <p:cNvPicPr>
            <a:picLocks noChangeAspect="1" noChangeArrowheads="1"/>
          </p:cNvPicPr>
          <p:nvPr/>
        </p:nvPicPr>
        <p:blipFill>
          <a:blip r:embed="rId2">
            <a:extLst>
              <a:ext uri="{28A0092B-C50C-407E-A947-70E740481C1C}">
                <a14:useLocalDpi xmlns:a14="http://schemas.microsoft.com/office/drawing/2010/main" val="0"/>
              </a:ext>
            </a:extLst>
          </a:blip>
          <a:srcRect l="3125" t="20313" r="22070" b="11719"/>
          <a:stretch>
            <a:fillRect/>
          </a:stretch>
        </p:blipFill>
        <p:spPr bwMode="auto">
          <a:xfrm>
            <a:off x="1612900" y="508000"/>
            <a:ext cx="6975475" cy="5707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pic>
      <p:sp>
        <p:nvSpPr>
          <p:cNvPr id="719880" name="Text Box 8"/>
          <p:cNvSpPr txBox="1">
            <a:spLocks noChangeArrowheads="1"/>
          </p:cNvSpPr>
          <p:nvPr/>
        </p:nvSpPr>
        <p:spPr bwMode="auto">
          <a:xfrm>
            <a:off x="2082800" y="1316038"/>
            <a:ext cx="5740400" cy="4278312"/>
          </a:xfrm>
          <a:prstGeom prst="rect">
            <a:avLst/>
          </a:prstGeom>
          <a:noFill/>
          <a:ln w="12700">
            <a:noFill/>
            <a:miter lim="800000"/>
            <a:headEnd/>
            <a:tailEnd/>
          </a:ln>
          <a:effectLst>
            <a:outerShdw dist="35921" dir="2700000" algn="ctr" rotWithShape="0">
              <a:srgbClr val="A0FEF3"/>
            </a:outerShdw>
          </a:effectLst>
        </p:spPr>
        <p:txBody>
          <a:bodyPr>
            <a:spAutoFit/>
          </a:bodyPr>
          <a:lstStyle>
            <a:lvl1pPr>
              <a:defRPr sz="2800">
                <a:solidFill>
                  <a:srgbClr val="00DFCA"/>
                </a:solidFill>
                <a:latin typeface="Comic Sans MS" charset="0"/>
                <a:ea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3200" b="1">
                <a:solidFill>
                  <a:srgbClr val="353535"/>
                </a:solidFill>
                <a:effectLst/>
              </a:rPr>
              <a:t>Lúc bấy giờ… Áp-ra-ham đã 85 tuổi… Sa-ra đã 75.</a:t>
            </a:r>
          </a:p>
          <a:p>
            <a:pPr>
              <a:spcBef>
                <a:spcPct val="50000"/>
              </a:spcBef>
            </a:pPr>
            <a:r>
              <a:rPr lang="en-US" sz="3200" b="1">
                <a:solidFill>
                  <a:srgbClr val="353535"/>
                </a:solidFill>
                <a:effectLst/>
              </a:rPr>
              <a:t>15 năm sau đó…</a:t>
            </a:r>
          </a:p>
          <a:p>
            <a:pPr>
              <a:spcBef>
                <a:spcPct val="50000"/>
              </a:spcBef>
            </a:pPr>
            <a:r>
              <a:rPr lang="en-US" sz="3200" b="1">
                <a:solidFill>
                  <a:srgbClr val="663300"/>
                </a:solidFill>
                <a:effectLst/>
              </a:rPr>
              <a:t>Quả thật một đứa con trai đã được sinh ra cho ÁP-RA-HAM qua SA-RA.</a:t>
            </a:r>
          </a:p>
          <a:p>
            <a:pPr>
              <a:spcBef>
                <a:spcPct val="50000"/>
              </a:spcBef>
            </a:pPr>
            <a:r>
              <a:rPr lang="en-US" sz="3200" b="1">
                <a:solidFill>
                  <a:srgbClr val="0070C0"/>
                </a:solidFill>
                <a:effectLst/>
              </a:rPr>
              <a:t>TÊN: </a:t>
            </a:r>
            <a:r>
              <a:rPr lang="ja-JP" altLang="en-US" sz="3200" b="1">
                <a:solidFill>
                  <a:srgbClr val="0070C0"/>
                </a:solidFill>
                <a:effectLst/>
              </a:rPr>
              <a:t>“</a:t>
            </a:r>
            <a:r>
              <a:rPr lang="en-US" sz="3200" b="1">
                <a:solidFill>
                  <a:srgbClr val="0070C0"/>
                </a:solidFill>
                <a:effectLst/>
              </a:rPr>
              <a:t>Y-SÁC</a:t>
            </a:r>
            <a:r>
              <a:rPr lang="ja-JP" altLang="en-US" sz="3200" b="1">
                <a:solidFill>
                  <a:srgbClr val="0070C0"/>
                </a:solidFill>
                <a:effectLst/>
              </a:rPr>
              <a:t>”</a:t>
            </a:r>
            <a:endParaRPr lang="en-US" sz="3200" b="1">
              <a:solidFill>
                <a:srgbClr val="0070C0"/>
              </a:solidFill>
              <a:effectLst/>
            </a:endParaRPr>
          </a:p>
        </p:txBody>
      </p:sp>
      <p:sp>
        <p:nvSpPr>
          <p:cNvPr id="33799" name="Text Box 24"/>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endParaRPr lang="en-US" sz="2000">
              <a:solidFill>
                <a:srgbClr val="FFA27C"/>
              </a:solidFill>
              <a:effectLst/>
              <a:latin typeface="B VAG Rounded Bold" charset="0"/>
            </a:endParaRPr>
          </a:p>
        </p:txBody>
      </p:sp>
      <p:sp>
        <p:nvSpPr>
          <p:cNvPr id="719901" name="Rectangle 29"/>
          <p:cNvSpPr>
            <a:spLocks noChangeArrowheads="1"/>
          </p:cNvSpPr>
          <p:nvPr/>
        </p:nvSpPr>
        <p:spPr bwMode="auto">
          <a:xfrm>
            <a:off x="8091488" y="6513513"/>
            <a:ext cx="339725" cy="268287"/>
          </a:xfrm>
          <a:prstGeom prst="rect">
            <a:avLst/>
          </a:prstGeom>
          <a:noFill/>
          <a:ln w="12700">
            <a:noFill/>
            <a:miter lim="800000"/>
            <a:headEnd/>
            <a:tailEnd/>
          </a:ln>
          <a:effectLst/>
        </p:spPr>
        <p:txBody>
          <a:bodyPr wrap="none" anchor="ctr">
            <a:spAutoFit/>
          </a:bodyPr>
          <a:lstStyle/>
          <a:p>
            <a:r>
              <a:rPr lang="en-US" sz="1000" b="1">
                <a:solidFill>
                  <a:schemeClr val="tx1"/>
                </a:solidFill>
                <a:effectLst>
                  <a:outerShdw blurRad="38100" dist="38100" dir="2700000" algn="tl">
                    <a:srgbClr val="000000"/>
                  </a:outerShdw>
                </a:effectLst>
              </a:rPr>
              <a:t>26</a:t>
            </a:r>
          </a:p>
        </p:txBody>
      </p:sp>
      <p:sp>
        <p:nvSpPr>
          <p:cNvPr id="719902" name="Rectangle 30"/>
          <p:cNvSpPr>
            <a:spLocks noChangeArrowheads="1"/>
          </p:cNvSpPr>
          <p:nvPr/>
        </p:nvSpPr>
        <p:spPr bwMode="auto">
          <a:xfrm>
            <a:off x="1550988" y="561975"/>
            <a:ext cx="6981825" cy="5692775"/>
          </a:xfrm>
          <a:prstGeom prst="rect">
            <a:avLst/>
          </a:prstGeom>
          <a:noFill/>
          <a:ln w="111125">
            <a:solidFill>
              <a:schemeClr val="accent2"/>
            </a:solidFill>
            <a:miter lim="800000"/>
            <a:headEnd/>
            <a:tailEnd/>
          </a:ln>
          <a:effectLst/>
        </p:spPr>
        <p:txBody>
          <a:bodyPr wrap="none" anchor="ctr"/>
          <a:lstStyle/>
          <a:p>
            <a:pPr>
              <a:defRPr/>
            </a:pPr>
            <a:endParaRPr lang="en-US">
              <a:ea typeface="+mn-ea"/>
            </a:endParaRPr>
          </a:p>
        </p:txBody>
      </p:sp>
      <p:sp>
        <p:nvSpPr>
          <p:cNvPr id="719882" name="Freeform 10"/>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defRPr/>
            </a:pPr>
            <a:endParaRPr lang="en-US">
              <a:ea typeface="+mn-ea"/>
            </a:endParaRPr>
          </a:p>
        </p:txBody>
      </p:sp>
      <p:sp>
        <p:nvSpPr>
          <p:cNvPr id="719883" name="AutoShape 11"/>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defRPr/>
            </a:pPr>
            <a:endParaRPr lang="en-US">
              <a:ea typeface="+mn-ea"/>
            </a:endParaRPr>
          </a:p>
        </p:txBody>
      </p:sp>
      <p:sp>
        <p:nvSpPr>
          <p:cNvPr id="719884" name="Rectangle 12"/>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a:defRPr/>
            </a:pPr>
            <a:endParaRPr lang="en-US">
              <a:ea typeface="+mn-ea"/>
            </a:endParaRPr>
          </a:p>
        </p:txBody>
      </p:sp>
      <p:sp>
        <p:nvSpPr>
          <p:cNvPr id="719885" name="AutoShape 13"/>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a:defRPr/>
            </a:pPr>
            <a:endParaRPr lang="en-US">
              <a:ea typeface="+mn-ea"/>
            </a:endParaRPr>
          </a:p>
        </p:txBody>
      </p:sp>
      <p:sp>
        <p:nvSpPr>
          <p:cNvPr id="719886" name="Line 14"/>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defRPr/>
            </a:pPr>
            <a:endParaRPr lang="en-US">
              <a:ea typeface="+mn-ea"/>
            </a:endParaRPr>
          </a:p>
        </p:txBody>
      </p:sp>
      <p:sp>
        <p:nvSpPr>
          <p:cNvPr id="719887" name="Line 15"/>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defRPr/>
            </a:pPr>
            <a:endParaRPr lang="en-US">
              <a:ea typeface="+mn-ea"/>
            </a:endParaRPr>
          </a:p>
        </p:txBody>
      </p:sp>
      <p:sp>
        <p:nvSpPr>
          <p:cNvPr id="719888" name="Rectangle 16"/>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defRPr/>
            </a:pPr>
            <a:endParaRPr lang="en-US">
              <a:ea typeface="+mn-ea"/>
            </a:endParaRPr>
          </a:p>
        </p:txBody>
      </p:sp>
      <p:sp>
        <p:nvSpPr>
          <p:cNvPr id="33809" name="Rectangle 17"/>
          <p:cNvSpPr>
            <a:spLocks noChangeArrowheads="1"/>
          </p:cNvSpPr>
          <p:nvPr/>
        </p:nvSpPr>
        <p:spPr bwMode="auto">
          <a:xfrm>
            <a:off x="8186738" y="3832225"/>
            <a:ext cx="957262" cy="24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algn="l"/>
            <a:r>
              <a:rPr lang="en-US" sz="1000" b="1">
                <a:solidFill>
                  <a:srgbClr val="000000"/>
                </a:solidFill>
                <a:effectLst/>
                <a:latin typeface="Helvetica" charset="0"/>
              </a:rPr>
              <a:t>Đ - H - P</a:t>
            </a:r>
          </a:p>
        </p:txBody>
      </p:sp>
      <p:sp>
        <p:nvSpPr>
          <p:cNvPr id="33810" name="Rectangle 18"/>
          <p:cNvSpPr>
            <a:spLocks noChangeArrowheads="1"/>
          </p:cNvSpPr>
          <p:nvPr/>
        </p:nvSpPr>
        <p:spPr bwMode="auto">
          <a:xfrm>
            <a:off x="8175625" y="3654425"/>
            <a:ext cx="809625" cy="22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l"/>
            <a:r>
              <a:rPr lang="en-US" sz="900" b="1">
                <a:solidFill>
                  <a:srgbClr val="000000"/>
                </a:solidFill>
                <a:effectLst/>
                <a:latin typeface="Helvetica" charset="0"/>
              </a:rPr>
              <a:t>SỰ KÊU GỌI</a:t>
            </a:r>
          </a:p>
        </p:txBody>
      </p:sp>
      <p:sp>
        <p:nvSpPr>
          <p:cNvPr id="33811" name="Rectangle 19"/>
          <p:cNvSpPr>
            <a:spLocks noChangeArrowheads="1"/>
          </p:cNvSpPr>
          <p:nvPr/>
        </p:nvSpPr>
        <p:spPr bwMode="auto">
          <a:xfrm>
            <a:off x="8004175" y="3432175"/>
            <a:ext cx="849313"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l"/>
            <a:r>
              <a:rPr lang="en-US" sz="900" b="1">
                <a:solidFill>
                  <a:srgbClr val="000000"/>
                </a:solidFill>
                <a:effectLst/>
                <a:latin typeface="Chicago" charset="0"/>
              </a:rPr>
              <a:t>ÁP-RA-HAM</a:t>
            </a:r>
          </a:p>
        </p:txBody>
      </p:sp>
      <p:sp>
        <p:nvSpPr>
          <p:cNvPr id="719892" name="Line 20"/>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defRPr/>
            </a:pPr>
            <a:endParaRPr lang="en-US">
              <a:ea typeface="+mn-ea"/>
            </a:endParaRPr>
          </a:p>
        </p:txBody>
      </p:sp>
      <p:sp>
        <p:nvSpPr>
          <p:cNvPr id="719893" name="Line 21"/>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defRPr/>
            </a:pPr>
            <a:endParaRPr lang="en-US">
              <a:ea typeface="+mn-ea"/>
            </a:endParaRPr>
          </a:p>
        </p:txBody>
      </p:sp>
      <p:sp>
        <p:nvSpPr>
          <p:cNvPr id="719894" name="Line 22"/>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defRPr/>
            </a:pPr>
            <a:endParaRPr lang="en-US">
              <a:ea typeface="+mn-ea"/>
            </a:endParaRPr>
          </a:p>
        </p:txBody>
      </p:sp>
      <p:sp>
        <p:nvSpPr>
          <p:cNvPr id="719904" name="Rectangle 32"/>
          <p:cNvSpPr>
            <a:spLocks noChangeArrowheads="1"/>
          </p:cNvSpPr>
          <p:nvPr/>
        </p:nvSpPr>
        <p:spPr bwMode="auto">
          <a:xfrm>
            <a:off x="7535863" y="5945188"/>
            <a:ext cx="214312" cy="187325"/>
          </a:xfrm>
          <a:prstGeom prst="rect">
            <a:avLst/>
          </a:prstGeom>
          <a:solidFill>
            <a:srgbClr val="C6BDB5"/>
          </a:solidFill>
          <a:ln w="9525">
            <a:noFill/>
            <a:miter lim="800000"/>
            <a:headEnd/>
            <a:tailEnd/>
          </a:ln>
          <a:effectLst/>
        </p:spPr>
        <p:txBody>
          <a:bodyPr wrap="none" anchor="ctr"/>
          <a:lstStyle/>
          <a:p>
            <a:pPr>
              <a:defRPr/>
            </a:pPr>
            <a:endParaRPr lang="en-US">
              <a:ea typeface="+mn-ea"/>
            </a:endParaRPr>
          </a:p>
        </p:txBody>
      </p:sp>
      <p:sp>
        <p:nvSpPr>
          <p:cNvPr id="28" name="Text Box 9"/>
          <p:cNvSpPr txBox="1">
            <a:spLocks noChangeArrowheads="1"/>
          </p:cNvSpPr>
          <p:nvPr/>
        </p:nvSpPr>
        <p:spPr bwMode="auto">
          <a:xfrm>
            <a:off x="6977063" y="6284913"/>
            <a:ext cx="2087562" cy="260350"/>
          </a:xfrm>
          <a:prstGeom prst="rect">
            <a:avLst/>
          </a:prstGeom>
          <a:noFill/>
          <a:ln w="12700">
            <a:noFill/>
            <a:miter lim="800000"/>
            <a:headEnd/>
            <a:tailEnd/>
          </a:ln>
        </p:spPr>
        <p:txBody>
          <a:bodyPr wrap="none" anchor="ctr">
            <a:spAutoFit/>
          </a:bodyPr>
          <a:lstStyle>
            <a:lvl1pPr>
              <a:defRPr sz="2800">
                <a:solidFill>
                  <a:srgbClr val="00DFCA"/>
                </a:solidFill>
                <a:latin typeface="Comic Sans MS" charset="0"/>
                <a:ea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1100" b="1">
                <a:solidFill>
                  <a:schemeClr val="tx1"/>
                </a:solidFill>
                <a:effectLst>
                  <a:outerShdw blurRad="38100" dist="38100" dir="2700000" algn="tl">
                    <a:srgbClr val="000000"/>
                  </a:outerShdw>
                </a:effectLst>
                <a:latin typeface="Arial" charset="0"/>
                <a:cs typeface="Arial" charset="0"/>
              </a:rPr>
              <a:t>Sổ Tay Hướng Dẫn, tr. 19-24</a:t>
            </a:r>
          </a:p>
        </p:txBody>
      </p:sp>
      <p:sp>
        <p:nvSpPr>
          <p:cNvPr id="33817" name="Text Box 15"/>
          <p:cNvSpPr txBox="1">
            <a:spLocks noChangeArrowheads="1"/>
          </p:cNvSpPr>
          <p:nvPr/>
        </p:nvSpPr>
        <p:spPr bwMode="auto">
          <a:xfrm>
            <a:off x="8651875" y="6450013"/>
            <a:ext cx="325438"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1800" b="1">
                <a:solidFill>
                  <a:schemeClr val="tx1"/>
                </a:solidFill>
                <a:effectLst/>
              </a:rPr>
              <a:t>4</a:t>
            </a:r>
            <a:endParaRPr lang="en-US" sz="1800">
              <a:solidFill>
                <a:srgbClr val="FFA27C"/>
              </a:solidFill>
              <a:effectLst/>
              <a:latin typeface="B VAG Rounded Bold" charset="0"/>
            </a:endParaRP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719880">
                                            <p:txEl>
                                              <p:pRg st="0" end="0"/>
                                            </p:txEl>
                                          </p:spTgt>
                                        </p:tgtEl>
                                        <p:attrNameLst>
                                          <p:attrName>style.visibility</p:attrName>
                                        </p:attrNameLst>
                                      </p:cBhvr>
                                      <p:to>
                                        <p:strVal val="visible"/>
                                      </p:to>
                                    </p:set>
                                    <p:animEffect transition="in" filter="box(out)">
                                      <p:cBhvr>
                                        <p:cTn id="7" dur="500"/>
                                        <p:tgtEl>
                                          <p:spTgt spid="719880">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719880">
                                            <p:txEl>
                                              <p:pRg st="1" end="1"/>
                                            </p:txEl>
                                          </p:spTgt>
                                        </p:tgtEl>
                                        <p:attrNameLst>
                                          <p:attrName>style.visibility</p:attrName>
                                        </p:attrNameLst>
                                      </p:cBhvr>
                                      <p:to>
                                        <p:strVal val="visible"/>
                                      </p:to>
                                    </p:set>
                                    <p:animEffect transition="in" filter="box(out)">
                                      <p:cBhvr>
                                        <p:cTn id="12" dur="500"/>
                                        <p:tgtEl>
                                          <p:spTgt spid="719880">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719880">
                                            <p:txEl>
                                              <p:pRg st="2" end="2"/>
                                            </p:txEl>
                                          </p:spTgt>
                                        </p:tgtEl>
                                        <p:attrNameLst>
                                          <p:attrName>style.visibility</p:attrName>
                                        </p:attrNameLst>
                                      </p:cBhvr>
                                      <p:to>
                                        <p:strVal val="visible"/>
                                      </p:to>
                                    </p:set>
                                    <p:animEffect transition="in" filter="box(out)">
                                      <p:cBhvr>
                                        <p:cTn id="17" dur="500"/>
                                        <p:tgtEl>
                                          <p:spTgt spid="719880">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32" fill="hold" grpId="0" nodeType="clickEffect">
                                  <p:stCondLst>
                                    <p:cond delay="0"/>
                                  </p:stCondLst>
                                  <p:childTnLst>
                                    <p:set>
                                      <p:cBhvr>
                                        <p:cTn id="21" dur="1" fill="hold">
                                          <p:stCondLst>
                                            <p:cond delay="0"/>
                                          </p:stCondLst>
                                        </p:cTn>
                                        <p:tgtEl>
                                          <p:spTgt spid="719880">
                                            <p:txEl>
                                              <p:pRg st="3" end="3"/>
                                            </p:txEl>
                                          </p:spTgt>
                                        </p:tgtEl>
                                        <p:attrNameLst>
                                          <p:attrName>style.visibility</p:attrName>
                                        </p:attrNameLst>
                                      </p:cBhvr>
                                      <p:to>
                                        <p:strVal val="visible"/>
                                      </p:to>
                                    </p:set>
                                    <p:animEffect transition="in" filter="box(out)">
                                      <p:cBhvr>
                                        <p:cTn id="22" dur="500"/>
                                        <p:tgtEl>
                                          <p:spTgt spid="71988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9880" grpId="0" build="p"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818" name="Group 2"/>
          <p:cNvGrpSpPr>
            <a:grpSpLocks/>
          </p:cNvGrpSpPr>
          <p:nvPr/>
        </p:nvGrpSpPr>
        <p:grpSpPr bwMode="auto">
          <a:xfrm>
            <a:off x="620713" y="160338"/>
            <a:ext cx="739775" cy="1430337"/>
            <a:chOff x="391" y="101"/>
            <a:chExt cx="466" cy="901"/>
          </a:xfrm>
        </p:grpSpPr>
        <p:sp>
          <p:nvSpPr>
            <p:cNvPr id="720899" name="Rectangle 3"/>
            <p:cNvSpPr>
              <a:spLocks noChangeArrowheads="1"/>
            </p:cNvSpPr>
            <p:nvPr/>
          </p:nvSpPr>
          <p:spPr bwMode="auto">
            <a:xfrm>
              <a:off x="391" y="101"/>
              <a:ext cx="466" cy="901"/>
            </a:xfrm>
            <a:prstGeom prst="rect">
              <a:avLst/>
            </a:prstGeom>
            <a:noFill/>
            <a:ln w="12700">
              <a:noFill/>
              <a:miter lim="800000"/>
              <a:headEnd/>
              <a:tailEnd/>
            </a:ln>
            <a:effectLst>
              <a:outerShdw dist="107763" dir="2700000" algn="ctr" rotWithShape="0">
                <a:schemeClr val="bg2"/>
              </a:outerShdw>
            </a:effectLst>
          </p:spPr>
          <p:txBody>
            <a:bodyPr wrap="none" lIns="90487" tIns="44450" rIns="90487" bIns="44450">
              <a:spAutoFit/>
            </a:bodyPr>
            <a:lstStyle/>
            <a:p>
              <a:pPr algn="l">
                <a:spcBef>
                  <a:spcPct val="50000"/>
                </a:spcBef>
                <a:defRPr/>
              </a:pPr>
              <a:r>
                <a:rPr lang="en-US" sz="8800">
                  <a:solidFill>
                    <a:schemeClr val="tx2"/>
                  </a:solidFill>
                  <a:effectLst/>
                  <a:latin typeface="Times" charset="0"/>
                  <a:ea typeface="+mn-ea"/>
                </a:rPr>
                <a:t>7</a:t>
              </a:r>
            </a:p>
          </p:txBody>
        </p:sp>
        <p:sp>
          <p:nvSpPr>
            <p:cNvPr id="720900" name="Line 4"/>
            <p:cNvSpPr>
              <a:spLocks noChangeShapeType="1"/>
            </p:cNvSpPr>
            <p:nvPr/>
          </p:nvSpPr>
          <p:spPr bwMode="auto">
            <a:xfrm>
              <a:off x="566" y="528"/>
              <a:ext cx="187" cy="0"/>
            </a:xfrm>
            <a:prstGeom prst="line">
              <a:avLst/>
            </a:prstGeom>
            <a:noFill/>
            <a:ln w="50800">
              <a:solidFill>
                <a:schemeClr val="tx2"/>
              </a:solidFill>
              <a:round/>
              <a:headEnd/>
              <a:tailEnd/>
            </a:ln>
            <a:effectLst>
              <a:outerShdw dist="107763" dir="2700000" algn="ctr" rotWithShape="0">
                <a:schemeClr val="bg2"/>
              </a:outerShdw>
            </a:effectLst>
          </p:spPr>
          <p:txBody>
            <a:bodyPr wrap="none" anchor="ctr"/>
            <a:lstStyle/>
            <a:p>
              <a:pPr>
                <a:defRPr/>
              </a:pPr>
              <a:endParaRPr lang="en-US">
                <a:ea typeface="+mn-ea"/>
              </a:endParaRPr>
            </a:p>
          </p:txBody>
        </p:sp>
      </p:grpSp>
      <p:sp>
        <p:nvSpPr>
          <p:cNvPr id="34819" name="Text Box 5"/>
          <p:cNvSpPr txBox="1">
            <a:spLocks noChangeArrowheads="1"/>
          </p:cNvSpPr>
          <p:nvPr/>
        </p:nvSpPr>
        <p:spPr bwMode="auto">
          <a:xfrm>
            <a:off x="533400" y="6483350"/>
            <a:ext cx="1993900" cy="374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l">
              <a:spcBef>
                <a:spcPct val="50000"/>
              </a:spcBef>
            </a:pPr>
            <a:endParaRPr lang="en-US" sz="1600">
              <a:solidFill>
                <a:schemeClr val="tx1"/>
              </a:solidFill>
              <a:effectLst/>
            </a:endParaRPr>
          </a:p>
        </p:txBody>
      </p:sp>
      <p:sp>
        <p:nvSpPr>
          <p:cNvPr id="720902" name="Text Box 6"/>
          <p:cNvSpPr txBox="1">
            <a:spLocks noChangeArrowheads="1"/>
          </p:cNvSpPr>
          <p:nvPr/>
        </p:nvSpPr>
        <p:spPr bwMode="auto">
          <a:xfrm>
            <a:off x="1778000" y="0"/>
            <a:ext cx="2603500" cy="304800"/>
          </a:xfrm>
          <a:prstGeom prst="rect">
            <a:avLst/>
          </a:prstGeom>
          <a:noFill/>
          <a:ln w="12700">
            <a:noFill/>
            <a:miter lim="800000"/>
            <a:headEnd/>
            <a:tailEnd/>
          </a:ln>
          <a:effectLst>
            <a:outerShdw dist="71842" dir="2700000" algn="ctr" rotWithShape="0">
              <a:schemeClr val="bg2"/>
            </a:outerShdw>
          </a:effectLst>
        </p:spPr>
        <p:txBody>
          <a:bodyPr>
            <a:spAutoFit/>
          </a:bodyPr>
          <a:lstStyle>
            <a:lvl1pPr>
              <a:defRPr sz="2800">
                <a:solidFill>
                  <a:srgbClr val="00DFCA"/>
                </a:solidFill>
                <a:latin typeface="Comic Sans MS" charset="0"/>
                <a:ea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l">
              <a:spcBef>
                <a:spcPct val="50000"/>
              </a:spcBef>
            </a:pPr>
            <a:r>
              <a:rPr lang="en-US" sz="1200" b="1">
                <a:solidFill>
                  <a:schemeClr val="tx1"/>
                </a:solidFill>
                <a:effectLst/>
              </a:rPr>
              <a:t>Sáng 17:21</a:t>
            </a:r>
          </a:p>
        </p:txBody>
      </p:sp>
      <p:sp>
        <p:nvSpPr>
          <p:cNvPr id="720903" name="Rectangle 7"/>
          <p:cNvSpPr>
            <a:spLocks noChangeArrowheads="1"/>
          </p:cNvSpPr>
          <p:nvPr/>
        </p:nvSpPr>
        <p:spPr bwMode="auto">
          <a:xfrm>
            <a:off x="1498600" y="558800"/>
            <a:ext cx="7010400" cy="5791200"/>
          </a:xfrm>
          <a:prstGeom prst="rect">
            <a:avLst/>
          </a:prstGeom>
          <a:noFill/>
          <a:ln w="76200">
            <a:noFill/>
            <a:miter lim="800000"/>
            <a:headEnd/>
            <a:tailEnd/>
          </a:ln>
          <a:effectLst/>
        </p:spPr>
        <p:txBody>
          <a:bodyPr wrap="none" anchor="ctr"/>
          <a:lstStyle/>
          <a:p>
            <a:pPr>
              <a:defRPr/>
            </a:pPr>
            <a:endParaRPr lang="en-US">
              <a:ea typeface="+mn-ea"/>
            </a:endParaRPr>
          </a:p>
        </p:txBody>
      </p:sp>
      <p:sp>
        <p:nvSpPr>
          <p:cNvPr id="34822" name="Text Box 24"/>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endParaRPr lang="en-US" sz="2000">
              <a:solidFill>
                <a:srgbClr val="FFA27C"/>
              </a:solidFill>
              <a:effectLst/>
              <a:latin typeface="B VAG Rounded Bold" charset="0"/>
            </a:endParaRPr>
          </a:p>
        </p:txBody>
      </p:sp>
      <p:sp>
        <p:nvSpPr>
          <p:cNvPr id="720925" name="Rectangle 29"/>
          <p:cNvSpPr>
            <a:spLocks noChangeArrowheads="1"/>
          </p:cNvSpPr>
          <p:nvPr/>
        </p:nvSpPr>
        <p:spPr bwMode="auto">
          <a:xfrm>
            <a:off x="8091488" y="6513513"/>
            <a:ext cx="339725" cy="268287"/>
          </a:xfrm>
          <a:prstGeom prst="rect">
            <a:avLst/>
          </a:prstGeom>
          <a:noFill/>
          <a:ln w="12700">
            <a:noFill/>
            <a:miter lim="800000"/>
            <a:headEnd/>
            <a:tailEnd/>
          </a:ln>
          <a:effectLst/>
        </p:spPr>
        <p:txBody>
          <a:bodyPr wrap="none" anchor="ctr">
            <a:spAutoFit/>
          </a:bodyPr>
          <a:lstStyle/>
          <a:p>
            <a:r>
              <a:rPr lang="en-US" sz="1000" b="1">
                <a:solidFill>
                  <a:schemeClr val="tx1"/>
                </a:solidFill>
                <a:effectLst>
                  <a:outerShdw blurRad="38100" dist="38100" dir="2700000" algn="tl">
                    <a:srgbClr val="000000"/>
                  </a:outerShdw>
                </a:effectLst>
              </a:rPr>
              <a:t>27</a:t>
            </a:r>
          </a:p>
        </p:txBody>
      </p:sp>
      <p:pic>
        <p:nvPicPr>
          <p:cNvPr id="34824" name="Picture 32" descr="C:\0Images\Todd Sites\0Adds\3 Judah adds\062600 Detroit trip\sr\Nahal Zin4, tb n062400 sr.jpg"/>
          <p:cNvPicPr preferRelativeResize="0">
            <a:picLocks noChangeAspect="1" noChangeArrowheads="1"/>
          </p:cNvPicPr>
          <p:nvPr>
            <p:custDataLst>
              <p:tags r:id="rId1"/>
            </p:custDataLst>
          </p:nvPr>
        </p:nvPicPr>
        <p:blipFill>
          <a:blip r:embed="rId3">
            <a:extLst>
              <a:ext uri="{28A0092B-C50C-407E-A947-70E740481C1C}">
                <a14:useLocalDpi xmlns:a14="http://schemas.microsoft.com/office/drawing/2010/main" val="0"/>
              </a:ext>
            </a:extLst>
          </a:blip>
          <a:srcRect/>
          <a:stretch>
            <a:fillRect/>
          </a:stretch>
        </p:blipFill>
        <p:spPr bwMode="auto">
          <a:xfrm>
            <a:off x="1543050" y="508000"/>
            <a:ext cx="7043738" cy="5748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01600" cmpd="thinThick">
                <a:solidFill>
                  <a:srgbClr val="000000"/>
                </a:solidFill>
                <a:miter lim="800000"/>
                <a:headEnd/>
                <a:tailEnd/>
              </a14:hiddenLine>
            </a:ext>
          </a:extLst>
        </p:spPr>
      </p:pic>
      <p:sp>
        <p:nvSpPr>
          <p:cNvPr id="720929" name="Rectangle 33"/>
          <p:cNvSpPr>
            <a:spLocks noChangeArrowheads="1"/>
          </p:cNvSpPr>
          <p:nvPr/>
        </p:nvSpPr>
        <p:spPr bwMode="auto">
          <a:xfrm>
            <a:off x="1550988" y="561975"/>
            <a:ext cx="6981825" cy="5692775"/>
          </a:xfrm>
          <a:prstGeom prst="rect">
            <a:avLst/>
          </a:prstGeom>
          <a:noFill/>
          <a:ln w="111125">
            <a:solidFill>
              <a:schemeClr val="accent2"/>
            </a:solidFill>
            <a:miter lim="800000"/>
            <a:headEnd/>
            <a:tailEnd/>
          </a:ln>
          <a:effectLst/>
        </p:spPr>
        <p:txBody>
          <a:bodyPr wrap="none" anchor="ctr"/>
          <a:lstStyle/>
          <a:p>
            <a:pPr>
              <a:defRPr/>
            </a:pPr>
            <a:endParaRPr lang="en-US">
              <a:ea typeface="+mn-ea"/>
            </a:endParaRPr>
          </a:p>
        </p:txBody>
      </p:sp>
      <p:sp>
        <p:nvSpPr>
          <p:cNvPr id="720905" name="Text Box 9"/>
          <p:cNvSpPr txBox="1">
            <a:spLocks noChangeArrowheads="1"/>
          </p:cNvSpPr>
          <p:nvPr/>
        </p:nvSpPr>
        <p:spPr bwMode="auto">
          <a:xfrm>
            <a:off x="2130425" y="1065213"/>
            <a:ext cx="5740400" cy="1200150"/>
          </a:xfrm>
          <a:prstGeom prst="rect">
            <a:avLst/>
          </a:prstGeom>
          <a:noFill/>
          <a:ln w="12700">
            <a:noFill/>
            <a:miter lim="800000"/>
            <a:headEnd/>
            <a:tailEnd/>
          </a:ln>
          <a:effectLst>
            <a:outerShdw dist="35921" dir="2700000" algn="ctr" rotWithShape="0">
              <a:schemeClr val="bg1"/>
            </a:outerShdw>
          </a:effectLst>
        </p:spPr>
        <p:txBody>
          <a:bodyPr>
            <a:spAutoFit/>
          </a:bodyPr>
          <a:lstStyle>
            <a:lvl1pPr>
              <a:defRPr sz="2800">
                <a:solidFill>
                  <a:srgbClr val="00DFCA"/>
                </a:solidFill>
                <a:latin typeface="Comic Sans MS" charset="0"/>
                <a:ea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3600" b="1">
                <a:solidFill>
                  <a:schemeClr val="tx1"/>
                </a:solidFill>
                <a:effectLst/>
              </a:rPr>
              <a:t>Y-sác </a:t>
            </a:r>
            <a:r>
              <a:rPr lang="en-US" sz="3600" b="1" i="1">
                <a:solidFill>
                  <a:schemeClr val="tx1"/>
                </a:solidFill>
                <a:effectLst/>
              </a:rPr>
              <a:t>quả thật </a:t>
            </a:r>
            <a:r>
              <a:rPr lang="en-US" sz="3600" b="1">
                <a:solidFill>
                  <a:schemeClr val="tx1"/>
                </a:solidFill>
                <a:effectLst/>
              </a:rPr>
              <a:t>là đứa con trai được trông đợi…</a:t>
            </a:r>
          </a:p>
        </p:txBody>
      </p:sp>
      <p:sp>
        <p:nvSpPr>
          <p:cNvPr id="720930" name="Text Box 34"/>
          <p:cNvSpPr txBox="1">
            <a:spLocks noChangeArrowheads="1"/>
          </p:cNvSpPr>
          <p:nvPr/>
        </p:nvSpPr>
        <p:spPr bwMode="auto">
          <a:xfrm>
            <a:off x="1552575" y="2433638"/>
            <a:ext cx="3603625" cy="2400300"/>
          </a:xfrm>
          <a:prstGeom prst="rect">
            <a:avLst/>
          </a:prstGeom>
          <a:noFill/>
          <a:ln w="9525">
            <a:noFill/>
            <a:miter lim="800000"/>
            <a:headEnd/>
            <a:tailEnd/>
          </a:ln>
          <a:effectLst>
            <a:outerShdw dist="71842" dir="2700000" algn="ctr" rotWithShape="0">
              <a:schemeClr val="bg2"/>
            </a:outerShdw>
          </a:effectLst>
        </p:spPr>
        <p:txBody>
          <a:bodyPr>
            <a:spAutoFit/>
            <a:flatTx/>
          </a:bodyPr>
          <a:lstStyle>
            <a:lvl1pPr>
              <a:defRPr sz="2800">
                <a:solidFill>
                  <a:srgbClr val="00DFCA"/>
                </a:solidFill>
                <a:latin typeface="Comic Sans MS" charset="0"/>
                <a:ea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3000" b="1">
                <a:solidFill>
                  <a:srgbClr val="FFFF00"/>
                </a:solidFill>
                <a:effectLst/>
              </a:rPr>
              <a:t>… là đứa con mà qua đó lời hứa của Đức Chúa Trời cho Áp-ra-ham được thực hiện…</a:t>
            </a:r>
          </a:p>
        </p:txBody>
      </p:sp>
      <p:sp>
        <p:nvSpPr>
          <p:cNvPr id="720907" name="Freeform 11"/>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defRPr/>
            </a:pPr>
            <a:endParaRPr lang="en-US">
              <a:ea typeface="+mn-ea"/>
            </a:endParaRPr>
          </a:p>
        </p:txBody>
      </p:sp>
      <p:sp>
        <p:nvSpPr>
          <p:cNvPr id="720908" name="AutoShape 12"/>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defRPr/>
            </a:pPr>
            <a:endParaRPr lang="en-US">
              <a:ea typeface="+mn-ea"/>
            </a:endParaRPr>
          </a:p>
        </p:txBody>
      </p:sp>
      <p:sp>
        <p:nvSpPr>
          <p:cNvPr id="720909" name="Rectangle 13"/>
          <p:cNvSpPr>
            <a:spLocks noChangeArrowheads="1"/>
          </p:cNvSpPr>
          <p:nvPr/>
        </p:nvSpPr>
        <p:spPr bwMode="auto">
          <a:xfrm>
            <a:off x="8191500" y="3633788"/>
            <a:ext cx="723900" cy="1049337"/>
          </a:xfrm>
          <a:prstGeom prst="rect">
            <a:avLst/>
          </a:prstGeom>
          <a:solidFill>
            <a:srgbClr val="FFFF00"/>
          </a:solidFill>
          <a:ln w="38100">
            <a:solidFill>
              <a:srgbClr val="000000"/>
            </a:solidFill>
            <a:miter lim="800000"/>
            <a:headEnd/>
            <a:tailEnd/>
          </a:ln>
          <a:effectLst/>
        </p:spPr>
        <p:txBody>
          <a:bodyPr wrap="none" anchor="ctr"/>
          <a:lstStyle/>
          <a:p>
            <a:pPr>
              <a:defRPr/>
            </a:pPr>
            <a:endParaRPr lang="en-US">
              <a:ea typeface="+mn-ea"/>
            </a:endParaRPr>
          </a:p>
        </p:txBody>
      </p:sp>
      <p:sp>
        <p:nvSpPr>
          <p:cNvPr id="720910" name="AutoShape 14"/>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a:defRPr/>
            </a:pPr>
            <a:endParaRPr lang="en-US">
              <a:ea typeface="+mn-ea"/>
            </a:endParaRPr>
          </a:p>
        </p:txBody>
      </p:sp>
      <p:sp>
        <p:nvSpPr>
          <p:cNvPr id="720911" name="Line 15"/>
          <p:cNvSpPr>
            <a:spLocks noChangeShapeType="1"/>
          </p:cNvSpPr>
          <p:nvPr/>
        </p:nvSpPr>
        <p:spPr bwMode="auto">
          <a:xfrm flipV="1">
            <a:off x="8305800" y="4014788"/>
            <a:ext cx="838200" cy="1587"/>
          </a:xfrm>
          <a:prstGeom prst="line">
            <a:avLst/>
          </a:prstGeom>
          <a:noFill/>
          <a:ln w="12700">
            <a:solidFill>
              <a:srgbClr val="000000"/>
            </a:solidFill>
            <a:round/>
            <a:headEnd/>
            <a:tailEnd/>
          </a:ln>
          <a:effectLst/>
        </p:spPr>
        <p:txBody>
          <a:bodyPr wrap="none" anchor="ctr"/>
          <a:lstStyle/>
          <a:p>
            <a:pPr>
              <a:defRPr/>
            </a:pPr>
            <a:endParaRPr lang="en-US">
              <a:ea typeface="+mn-ea"/>
            </a:endParaRPr>
          </a:p>
        </p:txBody>
      </p:sp>
      <p:sp>
        <p:nvSpPr>
          <p:cNvPr id="720912" name="Line 16"/>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defRPr/>
            </a:pPr>
            <a:endParaRPr lang="en-US">
              <a:ea typeface="+mn-ea"/>
            </a:endParaRPr>
          </a:p>
        </p:txBody>
      </p:sp>
      <p:sp>
        <p:nvSpPr>
          <p:cNvPr id="720913" name="Rectangle 17"/>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defRPr/>
            </a:pPr>
            <a:endParaRPr lang="en-US">
              <a:ea typeface="+mn-ea"/>
            </a:endParaRPr>
          </a:p>
        </p:txBody>
      </p:sp>
      <p:sp>
        <p:nvSpPr>
          <p:cNvPr id="34835" name="Rectangle 18"/>
          <p:cNvSpPr>
            <a:spLocks noChangeArrowheads="1"/>
          </p:cNvSpPr>
          <p:nvPr/>
        </p:nvSpPr>
        <p:spPr bwMode="auto">
          <a:xfrm>
            <a:off x="8186738" y="3832225"/>
            <a:ext cx="652462" cy="24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l"/>
            <a:r>
              <a:rPr lang="en-US" sz="1000" b="1">
                <a:solidFill>
                  <a:srgbClr val="000000"/>
                </a:solidFill>
                <a:effectLst/>
                <a:latin typeface="Helvetica" charset="0"/>
              </a:rPr>
              <a:t>Đ - H - P</a:t>
            </a:r>
          </a:p>
        </p:txBody>
      </p:sp>
      <p:sp>
        <p:nvSpPr>
          <p:cNvPr id="34836" name="Rectangle 19"/>
          <p:cNvSpPr>
            <a:spLocks noChangeArrowheads="1"/>
          </p:cNvSpPr>
          <p:nvPr/>
        </p:nvSpPr>
        <p:spPr bwMode="auto">
          <a:xfrm>
            <a:off x="8004175" y="3654425"/>
            <a:ext cx="1139825" cy="22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algn="l"/>
            <a:r>
              <a:rPr lang="en-US" sz="900" b="1">
                <a:solidFill>
                  <a:srgbClr val="000000"/>
                </a:solidFill>
                <a:effectLst/>
                <a:latin typeface="Helvetica" charset="0"/>
              </a:rPr>
              <a:t>SỰ KÊU GỌI</a:t>
            </a:r>
          </a:p>
        </p:txBody>
      </p:sp>
      <p:sp>
        <p:nvSpPr>
          <p:cNvPr id="34837" name="Rectangle 20"/>
          <p:cNvSpPr>
            <a:spLocks noChangeArrowheads="1"/>
          </p:cNvSpPr>
          <p:nvPr/>
        </p:nvSpPr>
        <p:spPr bwMode="auto">
          <a:xfrm>
            <a:off x="8004175" y="3432175"/>
            <a:ext cx="849313"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l"/>
            <a:r>
              <a:rPr lang="en-US" sz="900" b="1">
                <a:solidFill>
                  <a:srgbClr val="000000"/>
                </a:solidFill>
                <a:effectLst/>
                <a:latin typeface="Chicago" charset="0"/>
              </a:rPr>
              <a:t>ÁP-RA-HAM</a:t>
            </a:r>
          </a:p>
        </p:txBody>
      </p:sp>
      <p:sp>
        <p:nvSpPr>
          <p:cNvPr id="720917" name="Line 21"/>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defRPr/>
            </a:pPr>
            <a:endParaRPr lang="en-US">
              <a:ea typeface="+mn-ea"/>
            </a:endParaRPr>
          </a:p>
        </p:txBody>
      </p:sp>
      <p:sp>
        <p:nvSpPr>
          <p:cNvPr id="720918" name="Line 22"/>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defRPr/>
            </a:pPr>
            <a:endParaRPr lang="en-US">
              <a:ea typeface="+mn-ea"/>
            </a:endParaRPr>
          </a:p>
        </p:txBody>
      </p:sp>
      <p:sp>
        <p:nvSpPr>
          <p:cNvPr id="720919" name="Line 23"/>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defRPr/>
            </a:pPr>
            <a:endParaRPr lang="en-US">
              <a:ea typeface="+mn-ea"/>
            </a:endParaRPr>
          </a:p>
        </p:txBody>
      </p:sp>
      <p:sp>
        <p:nvSpPr>
          <p:cNvPr id="720932" name="Text Box 36"/>
          <p:cNvSpPr txBox="1">
            <a:spLocks noChangeArrowheads="1"/>
          </p:cNvSpPr>
          <p:nvPr/>
        </p:nvSpPr>
        <p:spPr bwMode="auto">
          <a:xfrm>
            <a:off x="1582738" y="5505450"/>
            <a:ext cx="5349875" cy="460375"/>
          </a:xfrm>
          <a:prstGeom prst="rect">
            <a:avLst/>
          </a:prstGeom>
          <a:noFill/>
          <a:ln w="9525">
            <a:noFill/>
            <a:miter lim="800000"/>
            <a:headEnd/>
            <a:tailEnd/>
          </a:ln>
          <a:effectLst>
            <a:outerShdw dist="35921" dir="2700000" algn="ctr" rotWithShape="0">
              <a:schemeClr val="folHlink"/>
            </a:outerShdw>
          </a:effectLst>
        </p:spPr>
        <p:txBody>
          <a:bodyPr>
            <a:spAutoFit/>
            <a:flatTx/>
          </a:bodyPr>
          <a:lstStyle>
            <a:lvl1pPr>
              <a:defRPr sz="2800">
                <a:solidFill>
                  <a:srgbClr val="00DFCA"/>
                </a:solidFill>
                <a:latin typeface="Comic Sans MS" charset="0"/>
                <a:ea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l">
              <a:spcBef>
                <a:spcPct val="50000"/>
              </a:spcBef>
            </a:pPr>
            <a:r>
              <a:rPr lang="en-US" sz="2400" b="1" i="1">
                <a:solidFill>
                  <a:schemeClr val="bg2"/>
                </a:solidFill>
                <a:effectLst/>
              </a:rPr>
              <a:t>…QUA DÒNG DÕI CỦA Y-SÁC!</a:t>
            </a:r>
          </a:p>
        </p:txBody>
      </p:sp>
      <p:sp>
        <p:nvSpPr>
          <p:cNvPr id="30" name="Text Box 9"/>
          <p:cNvSpPr txBox="1">
            <a:spLocks noChangeArrowheads="1"/>
          </p:cNvSpPr>
          <p:nvPr/>
        </p:nvSpPr>
        <p:spPr bwMode="auto">
          <a:xfrm>
            <a:off x="6977063" y="6284913"/>
            <a:ext cx="2087562" cy="260350"/>
          </a:xfrm>
          <a:prstGeom prst="rect">
            <a:avLst/>
          </a:prstGeom>
          <a:noFill/>
          <a:ln w="12700">
            <a:noFill/>
            <a:miter lim="800000"/>
            <a:headEnd/>
            <a:tailEnd/>
          </a:ln>
        </p:spPr>
        <p:txBody>
          <a:bodyPr wrap="none" anchor="ctr">
            <a:spAutoFit/>
          </a:bodyPr>
          <a:lstStyle>
            <a:lvl1pPr>
              <a:defRPr sz="2800">
                <a:solidFill>
                  <a:srgbClr val="00DFCA"/>
                </a:solidFill>
                <a:latin typeface="Comic Sans MS" charset="0"/>
                <a:ea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1100" b="1">
                <a:solidFill>
                  <a:schemeClr val="tx1"/>
                </a:solidFill>
                <a:effectLst>
                  <a:outerShdw blurRad="38100" dist="38100" dir="2700000" algn="tl">
                    <a:srgbClr val="000000"/>
                  </a:outerShdw>
                </a:effectLst>
                <a:latin typeface="Arial" charset="0"/>
                <a:cs typeface="Arial" charset="0"/>
              </a:rPr>
              <a:t>Sổ Tay Hướng Dẫn, tr. 19-24</a:t>
            </a:r>
          </a:p>
        </p:txBody>
      </p:sp>
      <p:sp>
        <p:nvSpPr>
          <p:cNvPr id="34843" name="Text Box 15"/>
          <p:cNvSpPr txBox="1">
            <a:spLocks noChangeArrowheads="1"/>
          </p:cNvSpPr>
          <p:nvPr/>
        </p:nvSpPr>
        <p:spPr bwMode="auto">
          <a:xfrm>
            <a:off x="8651875" y="6450013"/>
            <a:ext cx="325438"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1800" b="1">
                <a:solidFill>
                  <a:schemeClr val="tx1"/>
                </a:solidFill>
                <a:effectLst/>
              </a:rPr>
              <a:t>2</a:t>
            </a:r>
            <a:endParaRPr lang="en-US" sz="1800">
              <a:solidFill>
                <a:srgbClr val="FFA27C"/>
              </a:solidFill>
              <a:effectLst/>
              <a:latin typeface="B VAG Rounded Bold" charset="0"/>
            </a:endParaRP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720905"/>
                                        </p:tgtEl>
                                        <p:attrNameLst>
                                          <p:attrName>style.visibility</p:attrName>
                                        </p:attrNameLst>
                                      </p:cBhvr>
                                      <p:to>
                                        <p:strVal val="visible"/>
                                      </p:to>
                                    </p:set>
                                    <p:animEffect transition="in" filter="dissolve">
                                      <p:cBhvr>
                                        <p:cTn id="7" dur="500"/>
                                        <p:tgtEl>
                                          <p:spTgt spid="72090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20930"/>
                                        </p:tgtEl>
                                        <p:attrNameLst>
                                          <p:attrName>style.visibility</p:attrName>
                                        </p:attrNameLst>
                                      </p:cBhvr>
                                      <p:to>
                                        <p:strVal val="visible"/>
                                      </p:to>
                                    </p:set>
                                    <p:animEffect transition="in" filter="dissolve">
                                      <p:cBhvr>
                                        <p:cTn id="12" dur="500"/>
                                        <p:tgtEl>
                                          <p:spTgt spid="72093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720932"/>
                                        </p:tgtEl>
                                        <p:attrNameLst>
                                          <p:attrName>style.visibility</p:attrName>
                                        </p:attrNameLst>
                                      </p:cBhvr>
                                      <p:to>
                                        <p:strVal val="visible"/>
                                      </p:to>
                                    </p:set>
                                    <p:animEffect transition="in" filter="dissolve">
                                      <p:cBhvr>
                                        <p:cTn id="17" dur="500"/>
                                        <p:tgtEl>
                                          <p:spTgt spid="7209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0905" grpId="0" autoUpdateAnimBg="0"/>
      <p:bldP spid="720930" grpId="0" autoUpdateAnimBg="0"/>
      <p:bldP spid="720932" grpId="0"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194" name="Group 2"/>
          <p:cNvGrpSpPr>
            <a:grpSpLocks/>
          </p:cNvGrpSpPr>
          <p:nvPr/>
        </p:nvGrpSpPr>
        <p:grpSpPr bwMode="auto">
          <a:xfrm>
            <a:off x="2462213" y="1438275"/>
            <a:ext cx="4435475" cy="3598863"/>
            <a:chOff x="1466" y="1397"/>
            <a:chExt cx="2794" cy="2267"/>
          </a:xfrm>
        </p:grpSpPr>
        <p:sp>
          <p:nvSpPr>
            <p:cNvPr id="768003" name="Rectangle 3"/>
            <p:cNvSpPr>
              <a:spLocks noChangeArrowheads="1"/>
            </p:cNvSpPr>
            <p:nvPr/>
          </p:nvSpPr>
          <p:spPr bwMode="auto">
            <a:xfrm>
              <a:off x="1512" y="1613"/>
              <a:ext cx="977" cy="417"/>
            </a:xfrm>
            <a:prstGeom prst="rect">
              <a:avLst/>
            </a:prstGeom>
            <a:solidFill>
              <a:srgbClr val="FFD34A"/>
            </a:solidFill>
            <a:ln w="31750">
              <a:solidFill>
                <a:srgbClr val="FFD34A"/>
              </a:solidFill>
              <a:miter lim="800000"/>
              <a:headEnd/>
              <a:tailEnd/>
            </a:ln>
          </p:spPr>
          <p:txBody>
            <a:bodyPr/>
            <a:lstStyle/>
            <a:p>
              <a:pPr>
                <a:defRPr/>
              </a:pPr>
              <a:endParaRPr lang="en-US">
                <a:ea typeface="+mn-ea"/>
              </a:endParaRPr>
            </a:p>
          </p:txBody>
        </p:sp>
        <p:sp>
          <p:nvSpPr>
            <p:cNvPr id="768004" name="Rectangle 4"/>
            <p:cNvSpPr>
              <a:spLocks noChangeArrowheads="1"/>
            </p:cNvSpPr>
            <p:nvPr/>
          </p:nvSpPr>
          <p:spPr bwMode="auto">
            <a:xfrm>
              <a:off x="1592" y="1431"/>
              <a:ext cx="736" cy="173"/>
            </a:xfrm>
            <a:prstGeom prst="rect">
              <a:avLst/>
            </a:prstGeom>
            <a:noFill/>
            <a:ln w="9525">
              <a:noFill/>
              <a:miter lim="800000"/>
              <a:headEnd/>
              <a:tailEnd/>
            </a:ln>
          </p:spPr>
          <p:txBody>
            <a:bodyPr wrap="none" lIns="0" tIns="0" rIns="0" bIns="0">
              <a:spAutoFit/>
            </a:bodyPr>
            <a:lstStyle/>
            <a:p>
              <a:pPr>
                <a:defRPr/>
              </a:pPr>
              <a:r>
                <a:rPr lang="en-US" sz="1800">
                  <a:solidFill>
                    <a:srgbClr val="790015"/>
                  </a:solidFill>
                  <a:effectLst/>
                  <a:latin typeface="Times" charset="0"/>
                  <a:ea typeface="+mn-ea"/>
                </a:rPr>
                <a:t>ABRAHAM</a:t>
              </a:r>
              <a:endParaRPr lang="en-US">
                <a:solidFill>
                  <a:srgbClr val="FFA27C"/>
                </a:solidFill>
                <a:effectLst>
                  <a:outerShdw blurRad="38100" dist="38100" dir="2700000" algn="tl">
                    <a:srgbClr val="000000"/>
                  </a:outerShdw>
                </a:effectLst>
                <a:latin typeface="Times" charset="0"/>
                <a:ea typeface="+mn-ea"/>
              </a:endParaRPr>
            </a:p>
          </p:txBody>
        </p:sp>
        <p:sp>
          <p:nvSpPr>
            <p:cNvPr id="768005" name="Rectangle 5"/>
            <p:cNvSpPr>
              <a:spLocks noChangeArrowheads="1"/>
            </p:cNvSpPr>
            <p:nvPr/>
          </p:nvSpPr>
          <p:spPr bwMode="auto">
            <a:xfrm>
              <a:off x="1512" y="1613"/>
              <a:ext cx="1365" cy="457"/>
            </a:xfrm>
            <a:prstGeom prst="rect">
              <a:avLst/>
            </a:prstGeom>
            <a:solidFill>
              <a:srgbClr val="FFD34A"/>
            </a:solidFill>
            <a:ln w="31750">
              <a:solidFill>
                <a:srgbClr val="1A0004"/>
              </a:solidFill>
              <a:miter lim="800000"/>
              <a:headEnd/>
              <a:tailEnd/>
            </a:ln>
          </p:spPr>
          <p:txBody>
            <a:bodyPr/>
            <a:lstStyle/>
            <a:p>
              <a:pPr>
                <a:defRPr/>
              </a:pPr>
              <a:endParaRPr lang="en-US">
                <a:ea typeface="+mn-ea"/>
              </a:endParaRPr>
            </a:p>
          </p:txBody>
        </p:sp>
        <p:sp>
          <p:nvSpPr>
            <p:cNvPr id="768006" name="AutoShape 6"/>
            <p:cNvSpPr>
              <a:spLocks noChangeArrowheads="1"/>
            </p:cNvSpPr>
            <p:nvPr/>
          </p:nvSpPr>
          <p:spPr bwMode="auto">
            <a:xfrm>
              <a:off x="1512" y="1397"/>
              <a:ext cx="803" cy="592"/>
            </a:xfrm>
            <a:prstGeom prst="roundRect">
              <a:avLst>
                <a:gd name="adj" fmla="val 10727"/>
              </a:avLst>
            </a:prstGeom>
            <a:solidFill>
              <a:srgbClr val="FFD34A"/>
            </a:solidFill>
            <a:ln w="31750">
              <a:solidFill>
                <a:srgbClr val="1A0004"/>
              </a:solidFill>
              <a:round/>
              <a:headEnd/>
              <a:tailEnd/>
            </a:ln>
          </p:spPr>
          <p:txBody>
            <a:bodyPr/>
            <a:lstStyle/>
            <a:p>
              <a:pPr>
                <a:defRPr/>
              </a:pPr>
              <a:endParaRPr lang="en-US">
                <a:ea typeface="+mn-ea"/>
              </a:endParaRPr>
            </a:p>
          </p:txBody>
        </p:sp>
        <p:sp>
          <p:nvSpPr>
            <p:cNvPr id="768007" name="Rectangle 7"/>
            <p:cNvSpPr>
              <a:spLocks noChangeArrowheads="1"/>
            </p:cNvSpPr>
            <p:nvPr/>
          </p:nvSpPr>
          <p:spPr bwMode="auto">
            <a:xfrm>
              <a:off x="1512" y="1613"/>
              <a:ext cx="977" cy="376"/>
            </a:xfrm>
            <a:prstGeom prst="rect">
              <a:avLst/>
            </a:prstGeom>
            <a:solidFill>
              <a:srgbClr val="FFD34A"/>
            </a:solidFill>
            <a:ln w="31750">
              <a:solidFill>
                <a:srgbClr val="FFD34A"/>
              </a:solidFill>
              <a:miter lim="800000"/>
              <a:headEnd/>
              <a:tailEnd/>
            </a:ln>
          </p:spPr>
          <p:txBody>
            <a:bodyPr/>
            <a:lstStyle/>
            <a:p>
              <a:pPr>
                <a:defRPr/>
              </a:pPr>
              <a:endParaRPr lang="en-US">
                <a:ea typeface="+mn-ea"/>
              </a:endParaRPr>
            </a:p>
          </p:txBody>
        </p:sp>
        <p:sp>
          <p:nvSpPr>
            <p:cNvPr id="8217" name="Rectangle 8"/>
            <p:cNvSpPr>
              <a:spLocks noChangeArrowheads="1"/>
            </p:cNvSpPr>
            <p:nvPr/>
          </p:nvSpPr>
          <p:spPr bwMode="auto">
            <a:xfrm>
              <a:off x="1466" y="1399"/>
              <a:ext cx="816"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800" b="1">
                  <a:solidFill>
                    <a:srgbClr val="790015"/>
                  </a:solidFill>
                  <a:effectLst/>
                  <a:latin typeface="Helvetica" charset="0"/>
                </a:rPr>
                <a:t>  SÁNG TẠO</a:t>
              </a:r>
            </a:p>
          </p:txBody>
        </p:sp>
        <p:sp>
          <p:nvSpPr>
            <p:cNvPr id="768009" name="Line 9"/>
            <p:cNvSpPr>
              <a:spLocks noChangeShapeType="1"/>
            </p:cNvSpPr>
            <p:nvPr/>
          </p:nvSpPr>
          <p:spPr bwMode="auto">
            <a:xfrm>
              <a:off x="1512" y="1559"/>
              <a:ext cx="1" cy="471"/>
            </a:xfrm>
            <a:prstGeom prst="line">
              <a:avLst/>
            </a:prstGeom>
            <a:noFill/>
            <a:ln w="31750">
              <a:solidFill>
                <a:srgbClr val="1A0004"/>
              </a:solidFill>
              <a:round/>
              <a:headEnd/>
              <a:tailEnd/>
            </a:ln>
          </p:spPr>
          <p:txBody>
            <a:bodyPr/>
            <a:lstStyle/>
            <a:p>
              <a:pPr>
                <a:defRPr/>
              </a:pPr>
              <a:endParaRPr lang="en-US">
                <a:ea typeface="+mn-ea"/>
              </a:endParaRPr>
            </a:p>
          </p:txBody>
        </p:sp>
        <p:sp>
          <p:nvSpPr>
            <p:cNvPr id="768010" name="Line 10"/>
            <p:cNvSpPr>
              <a:spLocks noChangeShapeType="1"/>
            </p:cNvSpPr>
            <p:nvPr/>
          </p:nvSpPr>
          <p:spPr bwMode="auto">
            <a:xfrm>
              <a:off x="2301" y="1613"/>
              <a:ext cx="428" cy="1"/>
            </a:xfrm>
            <a:prstGeom prst="line">
              <a:avLst/>
            </a:prstGeom>
            <a:noFill/>
            <a:ln w="31750">
              <a:solidFill>
                <a:srgbClr val="1A0004"/>
              </a:solidFill>
              <a:round/>
              <a:headEnd/>
              <a:tailEnd/>
            </a:ln>
          </p:spPr>
          <p:txBody>
            <a:bodyPr/>
            <a:lstStyle/>
            <a:p>
              <a:pPr>
                <a:defRPr/>
              </a:pPr>
              <a:endParaRPr lang="en-US">
                <a:ea typeface="+mn-ea"/>
              </a:endParaRPr>
            </a:p>
          </p:txBody>
        </p:sp>
        <p:sp>
          <p:nvSpPr>
            <p:cNvPr id="768011" name="Rectangle 11"/>
            <p:cNvSpPr>
              <a:spLocks noChangeArrowheads="1"/>
            </p:cNvSpPr>
            <p:nvPr/>
          </p:nvSpPr>
          <p:spPr bwMode="auto">
            <a:xfrm>
              <a:off x="1659" y="1774"/>
              <a:ext cx="977" cy="431"/>
            </a:xfrm>
            <a:prstGeom prst="rect">
              <a:avLst/>
            </a:prstGeom>
            <a:solidFill>
              <a:srgbClr val="FFD34A"/>
            </a:solidFill>
            <a:ln w="31750">
              <a:solidFill>
                <a:srgbClr val="FFD34A"/>
              </a:solidFill>
              <a:miter lim="800000"/>
              <a:headEnd/>
              <a:tailEnd/>
            </a:ln>
          </p:spPr>
          <p:txBody>
            <a:bodyPr/>
            <a:lstStyle/>
            <a:p>
              <a:pPr>
                <a:defRPr/>
              </a:pPr>
              <a:endParaRPr lang="en-US">
                <a:ea typeface="+mn-ea"/>
              </a:endParaRPr>
            </a:p>
          </p:txBody>
        </p:sp>
        <p:sp>
          <p:nvSpPr>
            <p:cNvPr id="768012" name="Rectangle 12"/>
            <p:cNvSpPr>
              <a:spLocks noChangeArrowheads="1"/>
            </p:cNvSpPr>
            <p:nvPr/>
          </p:nvSpPr>
          <p:spPr bwMode="auto">
            <a:xfrm>
              <a:off x="1735" y="1606"/>
              <a:ext cx="736" cy="173"/>
            </a:xfrm>
            <a:prstGeom prst="rect">
              <a:avLst/>
            </a:prstGeom>
            <a:noFill/>
            <a:ln w="9525">
              <a:noFill/>
              <a:miter lim="800000"/>
              <a:headEnd/>
              <a:tailEnd/>
            </a:ln>
          </p:spPr>
          <p:txBody>
            <a:bodyPr wrap="none" lIns="0" tIns="0" rIns="0" bIns="0">
              <a:spAutoFit/>
            </a:bodyPr>
            <a:lstStyle/>
            <a:p>
              <a:pPr>
                <a:defRPr/>
              </a:pPr>
              <a:r>
                <a:rPr lang="en-US" sz="1800">
                  <a:solidFill>
                    <a:srgbClr val="790015"/>
                  </a:solidFill>
                  <a:effectLst/>
                  <a:latin typeface="Times" charset="0"/>
                  <a:ea typeface="+mn-ea"/>
                </a:rPr>
                <a:t>ABRAHAM</a:t>
              </a:r>
              <a:endParaRPr lang="en-US">
                <a:solidFill>
                  <a:srgbClr val="FFA27C"/>
                </a:solidFill>
                <a:effectLst>
                  <a:outerShdw blurRad="38100" dist="38100" dir="2700000" algn="tl">
                    <a:srgbClr val="000000"/>
                  </a:outerShdw>
                </a:effectLst>
                <a:latin typeface="Times" charset="0"/>
                <a:ea typeface="+mn-ea"/>
              </a:endParaRPr>
            </a:p>
          </p:txBody>
        </p:sp>
        <p:sp>
          <p:nvSpPr>
            <p:cNvPr id="768013" name="Rectangle 13"/>
            <p:cNvSpPr>
              <a:spLocks noChangeArrowheads="1"/>
            </p:cNvSpPr>
            <p:nvPr/>
          </p:nvSpPr>
          <p:spPr bwMode="auto">
            <a:xfrm>
              <a:off x="1659" y="1774"/>
              <a:ext cx="1365" cy="471"/>
            </a:xfrm>
            <a:prstGeom prst="rect">
              <a:avLst/>
            </a:prstGeom>
            <a:solidFill>
              <a:srgbClr val="FFD34A"/>
            </a:solidFill>
            <a:ln w="31750">
              <a:solidFill>
                <a:srgbClr val="1A0004"/>
              </a:solidFill>
              <a:miter lim="800000"/>
              <a:headEnd/>
              <a:tailEnd/>
            </a:ln>
          </p:spPr>
          <p:txBody>
            <a:bodyPr/>
            <a:lstStyle/>
            <a:p>
              <a:pPr>
                <a:defRPr/>
              </a:pPr>
              <a:endParaRPr lang="en-US">
                <a:ea typeface="+mn-ea"/>
              </a:endParaRPr>
            </a:p>
          </p:txBody>
        </p:sp>
        <p:sp>
          <p:nvSpPr>
            <p:cNvPr id="768014" name="AutoShape 14"/>
            <p:cNvSpPr>
              <a:spLocks noChangeArrowheads="1"/>
            </p:cNvSpPr>
            <p:nvPr/>
          </p:nvSpPr>
          <p:spPr bwMode="auto">
            <a:xfrm>
              <a:off x="1659" y="1559"/>
              <a:ext cx="789" cy="605"/>
            </a:xfrm>
            <a:prstGeom prst="roundRect">
              <a:avLst>
                <a:gd name="adj" fmla="val 10495"/>
              </a:avLst>
            </a:prstGeom>
            <a:solidFill>
              <a:srgbClr val="FFD34A"/>
            </a:solidFill>
            <a:ln w="31750">
              <a:solidFill>
                <a:srgbClr val="1A0004"/>
              </a:solidFill>
              <a:round/>
              <a:headEnd/>
              <a:tailEnd/>
            </a:ln>
          </p:spPr>
          <p:txBody>
            <a:bodyPr/>
            <a:lstStyle/>
            <a:p>
              <a:pPr>
                <a:defRPr/>
              </a:pPr>
              <a:endParaRPr lang="en-US">
                <a:ea typeface="+mn-ea"/>
              </a:endParaRPr>
            </a:p>
          </p:txBody>
        </p:sp>
        <p:sp>
          <p:nvSpPr>
            <p:cNvPr id="768015" name="Rectangle 15"/>
            <p:cNvSpPr>
              <a:spLocks noChangeArrowheads="1"/>
            </p:cNvSpPr>
            <p:nvPr/>
          </p:nvSpPr>
          <p:spPr bwMode="auto">
            <a:xfrm>
              <a:off x="1659" y="1774"/>
              <a:ext cx="977" cy="390"/>
            </a:xfrm>
            <a:prstGeom prst="rect">
              <a:avLst/>
            </a:prstGeom>
            <a:solidFill>
              <a:srgbClr val="FFD34A"/>
            </a:solidFill>
            <a:ln w="31750">
              <a:solidFill>
                <a:srgbClr val="FFD34A"/>
              </a:solidFill>
              <a:miter lim="800000"/>
              <a:headEnd/>
              <a:tailEnd/>
            </a:ln>
          </p:spPr>
          <p:txBody>
            <a:bodyPr/>
            <a:lstStyle/>
            <a:p>
              <a:pPr>
                <a:defRPr/>
              </a:pPr>
              <a:endParaRPr lang="en-US">
                <a:ea typeface="+mn-ea"/>
              </a:endParaRPr>
            </a:p>
          </p:txBody>
        </p:sp>
        <p:sp>
          <p:nvSpPr>
            <p:cNvPr id="8225" name="Rectangle 16"/>
            <p:cNvSpPr>
              <a:spLocks noChangeArrowheads="1"/>
            </p:cNvSpPr>
            <p:nvPr/>
          </p:nvSpPr>
          <p:spPr bwMode="auto">
            <a:xfrm>
              <a:off x="1603" y="1566"/>
              <a:ext cx="921"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800" b="1">
                  <a:solidFill>
                    <a:srgbClr val="790015"/>
                  </a:solidFill>
                  <a:effectLst/>
                  <a:latin typeface="Helvetica" charset="0"/>
                </a:rPr>
                <a:t>  ÁP-RA-HAM</a:t>
              </a:r>
            </a:p>
          </p:txBody>
        </p:sp>
        <p:sp>
          <p:nvSpPr>
            <p:cNvPr id="768017" name="Line 17"/>
            <p:cNvSpPr>
              <a:spLocks noChangeShapeType="1"/>
            </p:cNvSpPr>
            <p:nvPr/>
          </p:nvSpPr>
          <p:spPr bwMode="auto">
            <a:xfrm>
              <a:off x="1659" y="1734"/>
              <a:ext cx="1" cy="457"/>
            </a:xfrm>
            <a:prstGeom prst="line">
              <a:avLst/>
            </a:prstGeom>
            <a:noFill/>
            <a:ln w="31750">
              <a:solidFill>
                <a:srgbClr val="1A0004"/>
              </a:solidFill>
              <a:round/>
              <a:headEnd/>
              <a:tailEnd/>
            </a:ln>
          </p:spPr>
          <p:txBody>
            <a:bodyPr/>
            <a:lstStyle/>
            <a:p>
              <a:pPr>
                <a:defRPr/>
              </a:pPr>
              <a:endParaRPr lang="en-US">
                <a:ea typeface="+mn-ea"/>
              </a:endParaRPr>
            </a:p>
          </p:txBody>
        </p:sp>
        <p:sp>
          <p:nvSpPr>
            <p:cNvPr id="768018" name="Line 18"/>
            <p:cNvSpPr>
              <a:spLocks noChangeShapeType="1"/>
            </p:cNvSpPr>
            <p:nvPr/>
          </p:nvSpPr>
          <p:spPr bwMode="auto">
            <a:xfrm>
              <a:off x="2448" y="1774"/>
              <a:ext cx="429" cy="1"/>
            </a:xfrm>
            <a:prstGeom prst="line">
              <a:avLst/>
            </a:prstGeom>
            <a:noFill/>
            <a:ln w="31750">
              <a:solidFill>
                <a:srgbClr val="1A0004"/>
              </a:solidFill>
              <a:round/>
              <a:headEnd/>
              <a:tailEnd/>
            </a:ln>
          </p:spPr>
          <p:txBody>
            <a:bodyPr/>
            <a:lstStyle/>
            <a:p>
              <a:pPr>
                <a:defRPr/>
              </a:pPr>
              <a:endParaRPr lang="en-US">
                <a:ea typeface="+mn-ea"/>
              </a:endParaRPr>
            </a:p>
          </p:txBody>
        </p:sp>
        <p:sp>
          <p:nvSpPr>
            <p:cNvPr id="768019" name="Rectangle 19"/>
            <p:cNvSpPr>
              <a:spLocks noChangeArrowheads="1"/>
            </p:cNvSpPr>
            <p:nvPr/>
          </p:nvSpPr>
          <p:spPr bwMode="auto">
            <a:xfrm>
              <a:off x="1806" y="1949"/>
              <a:ext cx="964" cy="417"/>
            </a:xfrm>
            <a:prstGeom prst="rect">
              <a:avLst/>
            </a:prstGeom>
            <a:solidFill>
              <a:srgbClr val="FFD34A"/>
            </a:solidFill>
            <a:ln w="31750">
              <a:solidFill>
                <a:srgbClr val="FFD34A"/>
              </a:solidFill>
              <a:miter lim="800000"/>
              <a:headEnd/>
              <a:tailEnd/>
            </a:ln>
          </p:spPr>
          <p:txBody>
            <a:bodyPr/>
            <a:lstStyle/>
            <a:p>
              <a:pPr>
                <a:defRPr/>
              </a:pPr>
              <a:endParaRPr lang="en-US">
                <a:ea typeface="+mn-ea"/>
              </a:endParaRPr>
            </a:p>
          </p:txBody>
        </p:sp>
        <p:sp>
          <p:nvSpPr>
            <p:cNvPr id="768020" name="Rectangle 20"/>
            <p:cNvSpPr>
              <a:spLocks noChangeArrowheads="1"/>
            </p:cNvSpPr>
            <p:nvPr/>
          </p:nvSpPr>
          <p:spPr bwMode="auto">
            <a:xfrm>
              <a:off x="1878" y="1767"/>
              <a:ext cx="736" cy="173"/>
            </a:xfrm>
            <a:prstGeom prst="rect">
              <a:avLst/>
            </a:prstGeom>
            <a:noFill/>
            <a:ln w="9525">
              <a:noFill/>
              <a:miter lim="800000"/>
              <a:headEnd/>
              <a:tailEnd/>
            </a:ln>
          </p:spPr>
          <p:txBody>
            <a:bodyPr wrap="none" lIns="0" tIns="0" rIns="0" bIns="0">
              <a:spAutoFit/>
            </a:bodyPr>
            <a:lstStyle/>
            <a:p>
              <a:pPr>
                <a:defRPr/>
              </a:pPr>
              <a:r>
                <a:rPr lang="en-US" sz="1800">
                  <a:solidFill>
                    <a:srgbClr val="790015"/>
                  </a:solidFill>
                  <a:effectLst/>
                  <a:latin typeface="Times" charset="0"/>
                  <a:ea typeface="+mn-ea"/>
                </a:rPr>
                <a:t>ABRAHAM</a:t>
              </a:r>
              <a:endParaRPr lang="en-US">
                <a:solidFill>
                  <a:srgbClr val="FFA27C"/>
                </a:solidFill>
                <a:effectLst>
                  <a:outerShdw blurRad="38100" dist="38100" dir="2700000" algn="tl">
                    <a:srgbClr val="000000"/>
                  </a:outerShdw>
                </a:effectLst>
                <a:latin typeface="Times" charset="0"/>
                <a:ea typeface="+mn-ea"/>
              </a:endParaRPr>
            </a:p>
          </p:txBody>
        </p:sp>
        <p:sp>
          <p:nvSpPr>
            <p:cNvPr id="768021" name="Rectangle 21"/>
            <p:cNvSpPr>
              <a:spLocks noChangeArrowheads="1"/>
            </p:cNvSpPr>
            <p:nvPr/>
          </p:nvSpPr>
          <p:spPr bwMode="auto">
            <a:xfrm>
              <a:off x="1806" y="1949"/>
              <a:ext cx="1365" cy="457"/>
            </a:xfrm>
            <a:prstGeom prst="rect">
              <a:avLst/>
            </a:prstGeom>
            <a:solidFill>
              <a:srgbClr val="FFD34A"/>
            </a:solidFill>
            <a:ln w="31750">
              <a:solidFill>
                <a:srgbClr val="1A0004"/>
              </a:solidFill>
              <a:miter lim="800000"/>
              <a:headEnd/>
              <a:tailEnd/>
            </a:ln>
          </p:spPr>
          <p:txBody>
            <a:bodyPr/>
            <a:lstStyle/>
            <a:p>
              <a:pPr>
                <a:defRPr/>
              </a:pPr>
              <a:endParaRPr lang="en-US">
                <a:ea typeface="+mn-ea"/>
              </a:endParaRPr>
            </a:p>
          </p:txBody>
        </p:sp>
        <p:sp>
          <p:nvSpPr>
            <p:cNvPr id="768022" name="AutoShape 22"/>
            <p:cNvSpPr>
              <a:spLocks noChangeArrowheads="1"/>
            </p:cNvSpPr>
            <p:nvPr/>
          </p:nvSpPr>
          <p:spPr bwMode="auto">
            <a:xfrm>
              <a:off x="1806" y="1734"/>
              <a:ext cx="790" cy="592"/>
            </a:xfrm>
            <a:prstGeom prst="roundRect">
              <a:avLst>
                <a:gd name="adj" fmla="val 10727"/>
              </a:avLst>
            </a:prstGeom>
            <a:solidFill>
              <a:srgbClr val="FFD34A"/>
            </a:solidFill>
            <a:ln w="31750">
              <a:solidFill>
                <a:srgbClr val="1A0004"/>
              </a:solidFill>
              <a:round/>
              <a:headEnd/>
              <a:tailEnd/>
            </a:ln>
          </p:spPr>
          <p:txBody>
            <a:bodyPr/>
            <a:lstStyle/>
            <a:p>
              <a:pPr>
                <a:defRPr/>
              </a:pPr>
              <a:endParaRPr lang="en-US">
                <a:ea typeface="+mn-ea"/>
              </a:endParaRPr>
            </a:p>
          </p:txBody>
        </p:sp>
        <p:sp>
          <p:nvSpPr>
            <p:cNvPr id="768023" name="Rectangle 23"/>
            <p:cNvSpPr>
              <a:spLocks noChangeArrowheads="1"/>
            </p:cNvSpPr>
            <p:nvPr/>
          </p:nvSpPr>
          <p:spPr bwMode="auto">
            <a:xfrm>
              <a:off x="1806" y="1949"/>
              <a:ext cx="964" cy="377"/>
            </a:xfrm>
            <a:prstGeom prst="rect">
              <a:avLst/>
            </a:prstGeom>
            <a:solidFill>
              <a:srgbClr val="FFD34A"/>
            </a:solidFill>
            <a:ln w="31750">
              <a:solidFill>
                <a:srgbClr val="FFD34A"/>
              </a:solidFill>
              <a:miter lim="800000"/>
              <a:headEnd/>
              <a:tailEnd/>
            </a:ln>
          </p:spPr>
          <p:txBody>
            <a:bodyPr/>
            <a:lstStyle/>
            <a:p>
              <a:pPr>
                <a:defRPr/>
              </a:pPr>
              <a:endParaRPr lang="en-US">
                <a:ea typeface="+mn-ea"/>
              </a:endParaRPr>
            </a:p>
          </p:txBody>
        </p:sp>
        <p:sp>
          <p:nvSpPr>
            <p:cNvPr id="8233" name="Rectangle 24"/>
            <p:cNvSpPr>
              <a:spLocks noChangeArrowheads="1"/>
            </p:cNvSpPr>
            <p:nvPr/>
          </p:nvSpPr>
          <p:spPr bwMode="auto">
            <a:xfrm>
              <a:off x="1811" y="1735"/>
              <a:ext cx="727"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800" b="1">
                  <a:solidFill>
                    <a:srgbClr val="790015"/>
                  </a:solidFill>
                  <a:effectLst/>
                  <a:latin typeface="Helvetica" charset="0"/>
                </a:rPr>
                <a:t>   GIÔ-SÉP</a:t>
              </a:r>
            </a:p>
          </p:txBody>
        </p:sp>
        <p:sp>
          <p:nvSpPr>
            <p:cNvPr id="768025" name="Line 25"/>
            <p:cNvSpPr>
              <a:spLocks noChangeShapeType="1"/>
            </p:cNvSpPr>
            <p:nvPr/>
          </p:nvSpPr>
          <p:spPr bwMode="auto">
            <a:xfrm>
              <a:off x="1806" y="1895"/>
              <a:ext cx="1" cy="471"/>
            </a:xfrm>
            <a:prstGeom prst="line">
              <a:avLst/>
            </a:prstGeom>
            <a:noFill/>
            <a:ln w="31750">
              <a:solidFill>
                <a:srgbClr val="1A0004"/>
              </a:solidFill>
              <a:round/>
              <a:headEnd/>
              <a:tailEnd/>
            </a:ln>
          </p:spPr>
          <p:txBody>
            <a:bodyPr/>
            <a:lstStyle/>
            <a:p>
              <a:pPr>
                <a:defRPr/>
              </a:pPr>
              <a:endParaRPr lang="en-US">
                <a:ea typeface="+mn-ea"/>
              </a:endParaRPr>
            </a:p>
          </p:txBody>
        </p:sp>
        <p:sp>
          <p:nvSpPr>
            <p:cNvPr id="768026" name="Line 26"/>
            <p:cNvSpPr>
              <a:spLocks noChangeShapeType="1"/>
            </p:cNvSpPr>
            <p:nvPr/>
          </p:nvSpPr>
          <p:spPr bwMode="auto">
            <a:xfrm>
              <a:off x="2582" y="1949"/>
              <a:ext cx="442" cy="1"/>
            </a:xfrm>
            <a:prstGeom prst="line">
              <a:avLst/>
            </a:prstGeom>
            <a:noFill/>
            <a:ln w="31750">
              <a:solidFill>
                <a:srgbClr val="1A0004"/>
              </a:solidFill>
              <a:round/>
              <a:headEnd/>
              <a:tailEnd/>
            </a:ln>
          </p:spPr>
          <p:txBody>
            <a:bodyPr/>
            <a:lstStyle/>
            <a:p>
              <a:pPr>
                <a:defRPr/>
              </a:pPr>
              <a:endParaRPr lang="en-US">
                <a:ea typeface="+mn-ea"/>
              </a:endParaRPr>
            </a:p>
          </p:txBody>
        </p:sp>
        <p:sp>
          <p:nvSpPr>
            <p:cNvPr id="768027" name="Rectangle 27"/>
            <p:cNvSpPr>
              <a:spLocks noChangeArrowheads="1"/>
            </p:cNvSpPr>
            <p:nvPr/>
          </p:nvSpPr>
          <p:spPr bwMode="auto">
            <a:xfrm>
              <a:off x="1980" y="2110"/>
              <a:ext cx="1365" cy="471"/>
            </a:xfrm>
            <a:prstGeom prst="rect">
              <a:avLst/>
            </a:prstGeom>
            <a:solidFill>
              <a:srgbClr val="FFD34A"/>
            </a:solidFill>
            <a:ln w="31750">
              <a:solidFill>
                <a:srgbClr val="1A0004"/>
              </a:solidFill>
              <a:miter lim="800000"/>
              <a:headEnd/>
              <a:tailEnd/>
            </a:ln>
          </p:spPr>
          <p:txBody>
            <a:bodyPr/>
            <a:lstStyle/>
            <a:p>
              <a:pPr>
                <a:defRPr/>
              </a:pPr>
              <a:endParaRPr lang="en-US">
                <a:ea typeface="+mn-ea"/>
              </a:endParaRPr>
            </a:p>
          </p:txBody>
        </p:sp>
        <p:sp>
          <p:nvSpPr>
            <p:cNvPr id="768028" name="AutoShape 28"/>
            <p:cNvSpPr>
              <a:spLocks noChangeArrowheads="1"/>
            </p:cNvSpPr>
            <p:nvPr/>
          </p:nvSpPr>
          <p:spPr bwMode="auto">
            <a:xfrm>
              <a:off x="1980" y="1895"/>
              <a:ext cx="790" cy="592"/>
            </a:xfrm>
            <a:prstGeom prst="roundRect">
              <a:avLst>
                <a:gd name="adj" fmla="val 10727"/>
              </a:avLst>
            </a:prstGeom>
            <a:solidFill>
              <a:srgbClr val="FFD34A"/>
            </a:solidFill>
            <a:ln w="31750">
              <a:solidFill>
                <a:srgbClr val="1A0004"/>
              </a:solidFill>
              <a:round/>
              <a:headEnd/>
              <a:tailEnd/>
            </a:ln>
          </p:spPr>
          <p:txBody>
            <a:bodyPr/>
            <a:lstStyle/>
            <a:p>
              <a:pPr>
                <a:defRPr/>
              </a:pPr>
              <a:endParaRPr lang="en-US">
                <a:ea typeface="+mn-ea"/>
              </a:endParaRPr>
            </a:p>
          </p:txBody>
        </p:sp>
        <p:sp>
          <p:nvSpPr>
            <p:cNvPr id="768029" name="Rectangle 29"/>
            <p:cNvSpPr>
              <a:spLocks noChangeArrowheads="1"/>
            </p:cNvSpPr>
            <p:nvPr/>
          </p:nvSpPr>
          <p:spPr bwMode="auto">
            <a:xfrm>
              <a:off x="1980" y="2110"/>
              <a:ext cx="977" cy="377"/>
            </a:xfrm>
            <a:prstGeom prst="rect">
              <a:avLst/>
            </a:prstGeom>
            <a:solidFill>
              <a:srgbClr val="FFD34A"/>
            </a:solidFill>
            <a:ln w="31750">
              <a:solidFill>
                <a:srgbClr val="FFD34A"/>
              </a:solidFill>
              <a:miter lim="800000"/>
              <a:headEnd/>
              <a:tailEnd/>
            </a:ln>
          </p:spPr>
          <p:txBody>
            <a:bodyPr/>
            <a:lstStyle/>
            <a:p>
              <a:pPr>
                <a:defRPr/>
              </a:pPr>
              <a:endParaRPr lang="en-US">
                <a:ea typeface="+mn-ea"/>
              </a:endParaRPr>
            </a:p>
          </p:txBody>
        </p:sp>
        <p:sp>
          <p:nvSpPr>
            <p:cNvPr id="8239" name="Rectangle 30"/>
            <p:cNvSpPr>
              <a:spLocks noChangeArrowheads="1"/>
            </p:cNvSpPr>
            <p:nvPr/>
          </p:nvSpPr>
          <p:spPr bwMode="auto">
            <a:xfrm>
              <a:off x="2038" y="1896"/>
              <a:ext cx="638"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800" b="1">
                  <a:solidFill>
                    <a:srgbClr val="790015"/>
                  </a:solidFill>
                  <a:effectLst/>
                  <a:latin typeface="Helvetica" charset="0"/>
                </a:rPr>
                <a:t>   MÔI-SE</a:t>
              </a:r>
            </a:p>
          </p:txBody>
        </p:sp>
        <p:sp>
          <p:nvSpPr>
            <p:cNvPr id="768031" name="Line 31"/>
            <p:cNvSpPr>
              <a:spLocks noChangeShapeType="1"/>
            </p:cNvSpPr>
            <p:nvPr/>
          </p:nvSpPr>
          <p:spPr bwMode="auto">
            <a:xfrm>
              <a:off x="1980" y="2070"/>
              <a:ext cx="1" cy="457"/>
            </a:xfrm>
            <a:prstGeom prst="line">
              <a:avLst/>
            </a:prstGeom>
            <a:noFill/>
            <a:ln w="31750">
              <a:solidFill>
                <a:srgbClr val="1A0004"/>
              </a:solidFill>
              <a:round/>
              <a:headEnd/>
              <a:tailEnd/>
            </a:ln>
          </p:spPr>
          <p:txBody>
            <a:bodyPr/>
            <a:lstStyle/>
            <a:p>
              <a:pPr>
                <a:defRPr/>
              </a:pPr>
              <a:endParaRPr lang="en-US">
                <a:ea typeface="+mn-ea"/>
              </a:endParaRPr>
            </a:p>
          </p:txBody>
        </p:sp>
        <p:sp>
          <p:nvSpPr>
            <p:cNvPr id="768032" name="Line 32"/>
            <p:cNvSpPr>
              <a:spLocks noChangeShapeType="1"/>
            </p:cNvSpPr>
            <p:nvPr/>
          </p:nvSpPr>
          <p:spPr bwMode="auto">
            <a:xfrm>
              <a:off x="2770" y="2110"/>
              <a:ext cx="428" cy="1"/>
            </a:xfrm>
            <a:prstGeom prst="line">
              <a:avLst/>
            </a:prstGeom>
            <a:noFill/>
            <a:ln w="31750">
              <a:solidFill>
                <a:srgbClr val="1A0004"/>
              </a:solidFill>
              <a:round/>
              <a:headEnd/>
              <a:tailEnd/>
            </a:ln>
          </p:spPr>
          <p:txBody>
            <a:bodyPr/>
            <a:lstStyle/>
            <a:p>
              <a:pPr>
                <a:defRPr/>
              </a:pPr>
              <a:endParaRPr lang="en-US">
                <a:ea typeface="+mn-ea"/>
              </a:endParaRPr>
            </a:p>
          </p:txBody>
        </p:sp>
        <p:sp>
          <p:nvSpPr>
            <p:cNvPr id="768033" name="Rectangle 33"/>
            <p:cNvSpPr>
              <a:spLocks noChangeArrowheads="1"/>
            </p:cNvSpPr>
            <p:nvPr/>
          </p:nvSpPr>
          <p:spPr bwMode="auto">
            <a:xfrm>
              <a:off x="2127" y="2272"/>
              <a:ext cx="1365" cy="471"/>
            </a:xfrm>
            <a:prstGeom prst="rect">
              <a:avLst/>
            </a:prstGeom>
            <a:solidFill>
              <a:srgbClr val="FFD34A"/>
            </a:solidFill>
            <a:ln w="31750">
              <a:solidFill>
                <a:srgbClr val="1A0004"/>
              </a:solidFill>
              <a:miter lim="800000"/>
              <a:headEnd/>
              <a:tailEnd/>
            </a:ln>
          </p:spPr>
          <p:txBody>
            <a:bodyPr/>
            <a:lstStyle/>
            <a:p>
              <a:pPr>
                <a:defRPr/>
              </a:pPr>
              <a:endParaRPr lang="en-US">
                <a:ea typeface="+mn-ea"/>
              </a:endParaRPr>
            </a:p>
          </p:txBody>
        </p:sp>
        <p:sp>
          <p:nvSpPr>
            <p:cNvPr id="768034" name="AutoShape 34"/>
            <p:cNvSpPr>
              <a:spLocks noChangeArrowheads="1"/>
            </p:cNvSpPr>
            <p:nvPr/>
          </p:nvSpPr>
          <p:spPr bwMode="auto">
            <a:xfrm>
              <a:off x="2127" y="2070"/>
              <a:ext cx="790" cy="592"/>
            </a:xfrm>
            <a:prstGeom prst="roundRect">
              <a:avLst>
                <a:gd name="adj" fmla="val 10727"/>
              </a:avLst>
            </a:prstGeom>
            <a:solidFill>
              <a:srgbClr val="FFD34A"/>
            </a:solidFill>
            <a:ln w="31750">
              <a:solidFill>
                <a:srgbClr val="1A0004"/>
              </a:solidFill>
              <a:round/>
              <a:headEnd/>
              <a:tailEnd/>
            </a:ln>
          </p:spPr>
          <p:txBody>
            <a:bodyPr/>
            <a:lstStyle/>
            <a:p>
              <a:pPr>
                <a:defRPr/>
              </a:pPr>
              <a:endParaRPr lang="en-US">
                <a:ea typeface="+mn-ea"/>
              </a:endParaRPr>
            </a:p>
          </p:txBody>
        </p:sp>
        <p:sp>
          <p:nvSpPr>
            <p:cNvPr id="768035" name="Rectangle 35"/>
            <p:cNvSpPr>
              <a:spLocks noChangeArrowheads="1"/>
            </p:cNvSpPr>
            <p:nvPr/>
          </p:nvSpPr>
          <p:spPr bwMode="auto">
            <a:xfrm>
              <a:off x="2127" y="2272"/>
              <a:ext cx="872" cy="390"/>
            </a:xfrm>
            <a:prstGeom prst="rect">
              <a:avLst/>
            </a:prstGeom>
            <a:solidFill>
              <a:srgbClr val="FFD34A"/>
            </a:solidFill>
            <a:ln w="31750">
              <a:solidFill>
                <a:srgbClr val="FFD34A"/>
              </a:solidFill>
              <a:miter lim="800000"/>
              <a:headEnd/>
              <a:tailEnd/>
            </a:ln>
          </p:spPr>
          <p:txBody>
            <a:bodyPr/>
            <a:lstStyle/>
            <a:p>
              <a:pPr>
                <a:defRPr/>
              </a:pPr>
              <a:endParaRPr lang="en-US">
                <a:ea typeface="+mn-ea"/>
              </a:endParaRPr>
            </a:p>
          </p:txBody>
        </p:sp>
        <p:sp>
          <p:nvSpPr>
            <p:cNvPr id="8245" name="Rectangle 36"/>
            <p:cNvSpPr>
              <a:spLocks noChangeArrowheads="1"/>
            </p:cNvSpPr>
            <p:nvPr/>
          </p:nvSpPr>
          <p:spPr bwMode="auto">
            <a:xfrm>
              <a:off x="2120" y="2071"/>
              <a:ext cx="735"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800" b="1">
                  <a:solidFill>
                    <a:srgbClr val="790015"/>
                  </a:solidFill>
                  <a:effectLst/>
                  <a:latin typeface="Helvetica" charset="0"/>
                </a:rPr>
                <a:t>   GIÔ-SUÊ</a:t>
              </a:r>
            </a:p>
          </p:txBody>
        </p:sp>
        <p:sp>
          <p:nvSpPr>
            <p:cNvPr id="768037" name="Line 37"/>
            <p:cNvSpPr>
              <a:spLocks noChangeShapeType="1"/>
            </p:cNvSpPr>
            <p:nvPr/>
          </p:nvSpPr>
          <p:spPr bwMode="auto">
            <a:xfrm>
              <a:off x="2127" y="2232"/>
              <a:ext cx="1" cy="470"/>
            </a:xfrm>
            <a:prstGeom prst="line">
              <a:avLst/>
            </a:prstGeom>
            <a:noFill/>
            <a:ln w="31750">
              <a:solidFill>
                <a:srgbClr val="1A0004"/>
              </a:solidFill>
              <a:round/>
              <a:headEnd/>
              <a:tailEnd/>
            </a:ln>
          </p:spPr>
          <p:txBody>
            <a:bodyPr/>
            <a:lstStyle/>
            <a:p>
              <a:pPr>
                <a:defRPr/>
              </a:pPr>
              <a:endParaRPr lang="en-US">
                <a:ea typeface="+mn-ea"/>
              </a:endParaRPr>
            </a:p>
          </p:txBody>
        </p:sp>
        <p:sp>
          <p:nvSpPr>
            <p:cNvPr id="768038" name="Rectangle 38"/>
            <p:cNvSpPr>
              <a:spLocks noChangeArrowheads="1"/>
            </p:cNvSpPr>
            <p:nvPr/>
          </p:nvSpPr>
          <p:spPr bwMode="auto">
            <a:xfrm>
              <a:off x="2261" y="2455"/>
              <a:ext cx="1365" cy="471"/>
            </a:xfrm>
            <a:prstGeom prst="rect">
              <a:avLst/>
            </a:prstGeom>
            <a:solidFill>
              <a:srgbClr val="FFD34A"/>
            </a:solidFill>
            <a:ln w="31750">
              <a:solidFill>
                <a:srgbClr val="1A0004"/>
              </a:solidFill>
              <a:miter lim="800000"/>
              <a:headEnd/>
              <a:tailEnd/>
            </a:ln>
          </p:spPr>
          <p:txBody>
            <a:bodyPr/>
            <a:lstStyle/>
            <a:p>
              <a:pPr>
                <a:defRPr/>
              </a:pPr>
              <a:endParaRPr lang="en-US">
                <a:ea typeface="+mn-ea"/>
              </a:endParaRPr>
            </a:p>
          </p:txBody>
        </p:sp>
        <p:sp>
          <p:nvSpPr>
            <p:cNvPr id="768039" name="AutoShape 39"/>
            <p:cNvSpPr>
              <a:spLocks noChangeArrowheads="1"/>
            </p:cNvSpPr>
            <p:nvPr/>
          </p:nvSpPr>
          <p:spPr bwMode="auto">
            <a:xfrm>
              <a:off x="2261" y="2232"/>
              <a:ext cx="819" cy="591"/>
            </a:xfrm>
            <a:prstGeom prst="roundRect">
              <a:avLst>
                <a:gd name="adj" fmla="val 10745"/>
              </a:avLst>
            </a:prstGeom>
            <a:solidFill>
              <a:srgbClr val="FFD34A"/>
            </a:solidFill>
            <a:ln w="31750">
              <a:solidFill>
                <a:srgbClr val="1A0004"/>
              </a:solidFill>
              <a:round/>
              <a:headEnd/>
              <a:tailEnd/>
            </a:ln>
          </p:spPr>
          <p:txBody>
            <a:bodyPr/>
            <a:lstStyle/>
            <a:p>
              <a:pPr>
                <a:defRPr/>
              </a:pPr>
              <a:endParaRPr lang="en-US">
                <a:ea typeface="+mn-ea"/>
              </a:endParaRPr>
            </a:p>
          </p:txBody>
        </p:sp>
        <p:sp>
          <p:nvSpPr>
            <p:cNvPr id="768040" name="Rectangle 40"/>
            <p:cNvSpPr>
              <a:spLocks noChangeArrowheads="1"/>
            </p:cNvSpPr>
            <p:nvPr/>
          </p:nvSpPr>
          <p:spPr bwMode="auto">
            <a:xfrm>
              <a:off x="2261" y="2455"/>
              <a:ext cx="965" cy="390"/>
            </a:xfrm>
            <a:prstGeom prst="rect">
              <a:avLst/>
            </a:prstGeom>
            <a:solidFill>
              <a:srgbClr val="FFD34A"/>
            </a:solidFill>
            <a:ln w="31750">
              <a:solidFill>
                <a:srgbClr val="FFD34A"/>
              </a:solidFill>
              <a:miter lim="800000"/>
              <a:headEnd/>
              <a:tailEnd/>
            </a:ln>
          </p:spPr>
          <p:txBody>
            <a:bodyPr/>
            <a:lstStyle/>
            <a:p>
              <a:pPr>
                <a:defRPr/>
              </a:pPr>
              <a:endParaRPr lang="en-US">
                <a:ea typeface="+mn-ea"/>
              </a:endParaRPr>
            </a:p>
          </p:txBody>
        </p:sp>
        <p:sp>
          <p:nvSpPr>
            <p:cNvPr id="8250" name="Rectangle 41"/>
            <p:cNvSpPr>
              <a:spLocks noChangeArrowheads="1"/>
            </p:cNvSpPr>
            <p:nvPr/>
          </p:nvSpPr>
          <p:spPr bwMode="auto">
            <a:xfrm>
              <a:off x="1926" y="2233"/>
              <a:ext cx="1344"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800" b="1">
                  <a:solidFill>
                    <a:srgbClr val="790015"/>
                  </a:solidFill>
                  <a:effectLst/>
                  <a:latin typeface="Helvetica" charset="0"/>
                </a:rPr>
                <a:t>        VÔ CHÍNH PHỦ</a:t>
              </a:r>
            </a:p>
          </p:txBody>
        </p:sp>
        <p:sp>
          <p:nvSpPr>
            <p:cNvPr id="768042" name="Line 42"/>
            <p:cNvSpPr>
              <a:spLocks noChangeShapeType="1"/>
            </p:cNvSpPr>
            <p:nvPr/>
          </p:nvSpPr>
          <p:spPr bwMode="auto">
            <a:xfrm>
              <a:off x="2261" y="2415"/>
              <a:ext cx="1" cy="457"/>
            </a:xfrm>
            <a:prstGeom prst="line">
              <a:avLst/>
            </a:prstGeom>
            <a:noFill/>
            <a:ln w="31750">
              <a:solidFill>
                <a:srgbClr val="1A0004"/>
              </a:solidFill>
              <a:round/>
              <a:headEnd/>
              <a:tailEnd/>
            </a:ln>
          </p:spPr>
          <p:txBody>
            <a:bodyPr/>
            <a:lstStyle/>
            <a:p>
              <a:pPr>
                <a:defRPr/>
              </a:pPr>
              <a:endParaRPr lang="en-US">
                <a:ea typeface="+mn-ea"/>
              </a:endParaRPr>
            </a:p>
          </p:txBody>
        </p:sp>
        <p:sp>
          <p:nvSpPr>
            <p:cNvPr id="768043" name="Rectangle 43"/>
            <p:cNvSpPr>
              <a:spLocks noChangeArrowheads="1"/>
            </p:cNvSpPr>
            <p:nvPr/>
          </p:nvSpPr>
          <p:spPr bwMode="auto">
            <a:xfrm>
              <a:off x="2400" y="2642"/>
              <a:ext cx="1365" cy="466"/>
            </a:xfrm>
            <a:prstGeom prst="rect">
              <a:avLst/>
            </a:prstGeom>
            <a:solidFill>
              <a:srgbClr val="FFD34A"/>
            </a:solidFill>
            <a:ln w="31750">
              <a:solidFill>
                <a:srgbClr val="1A0004"/>
              </a:solidFill>
              <a:miter lim="800000"/>
              <a:headEnd/>
              <a:tailEnd/>
            </a:ln>
          </p:spPr>
          <p:txBody>
            <a:bodyPr/>
            <a:lstStyle/>
            <a:p>
              <a:pPr>
                <a:defRPr/>
              </a:pPr>
              <a:endParaRPr lang="en-US">
                <a:ea typeface="+mn-ea"/>
              </a:endParaRPr>
            </a:p>
          </p:txBody>
        </p:sp>
        <p:sp>
          <p:nvSpPr>
            <p:cNvPr id="768044" name="AutoShape 44"/>
            <p:cNvSpPr>
              <a:spLocks noChangeArrowheads="1"/>
            </p:cNvSpPr>
            <p:nvPr/>
          </p:nvSpPr>
          <p:spPr bwMode="auto">
            <a:xfrm>
              <a:off x="2400" y="2415"/>
              <a:ext cx="834" cy="592"/>
            </a:xfrm>
            <a:prstGeom prst="roundRect">
              <a:avLst>
                <a:gd name="adj" fmla="val 10727"/>
              </a:avLst>
            </a:prstGeom>
            <a:solidFill>
              <a:srgbClr val="FFD34A"/>
            </a:solidFill>
            <a:ln w="31750">
              <a:solidFill>
                <a:srgbClr val="1A0004"/>
              </a:solidFill>
              <a:round/>
              <a:headEnd/>
              <a:tailEnd/>
            </a:ln>
          </p:spPr>
          <p:txBody>
            <a:bodyPr/>
            <a:lstStyle/>
            <a:p>
              <a:pPr>
                <a:defRPr/>
              </a:pPr>
              <a:endParaRPr lang="en-US">
                <a:ea typeface="+mn-ea"/>
              </a:endParaRPr>
            </a:p>
          </p:txBody>
        </p:sp>
        <p:sp>
          <p:nvSpPr>
            <p:cNvPr id="768045" name="Rectangle 45"/>
            <p:cNvSpPr>
              <a:spLocks noChangeArrowheads="1"/>
            </p:cNvSpPr>
            <p:nvPr/>
          </p:nvSpPr>
          <p:spPr bwMode="auto">
            <a:xfrm>
              <a:off x="2400" y="2646"/>
              <a:ext cx="977" cy="377"/>
            </a:xfrm>
            <a:prstGeom prst="rect">
              <a:avLst/>
            </a:prstGeom>
            <a:solidFill>
              <a:srgbClr val="FFD34A"/>
            </a:solidFill>
            <a:ln w="31750">
              <a:solidFill>
                <a:srgbClr val="FFD34A"/>
              </a:solidFill>
              <a:miter lim="800000"/>
              <a:headEnd/>
              <a:tailEnd/>
            </a:ln>
          </p:spPr>
          <p:txBody>
            <a:bodyPr/>
            <a:lstStyle/>
            <a:p>
              <a:pPr>
                <a:defRPr/>
              </a:pPr>
              <a:endParaRPr lang="en-US">
                <a:ea typeface="+mn-ea"/>
              </a:endParaRPr>
            </a:p>
          </p:txBody>
        </p:sp>
        <p:sp>
          <p:nvSpPr>
            <p:cNvPr id="8255" name="Rectangle 46"/>
            <p:cNvSpPr>
              <a:spLocks noChangeArrowheads="1"/>
            </p:cNvSpPr>
            <p:nvPr/>
          </p:nvSpPr>
          <p:spPr bwMode="auto">
            <a:xfrm>
              <a:off x="2280" y="2416"/>
              <a:ext cx="9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800" b="1">
                  <a:solidFill>
                    <a:srgbClr val="790015"/>
                  </a:solidFill>
                  <a:effectLst/>
                  <a:latin typeface="Helvetica" charset="0"/>
                </a:rPr>
                <a:t>   HOÀNG GIA</a:t>
              </a:r>
            </a:p>
          </p:txBody>
        </p:sp>
        <p:sp>
          <p:nvSpPr>
            <p:cNvPr id="768047" name="Line 47"/>
            <p:cNvSpPr>
              <a:spLocks noChangeShapeType="1"/>
            </p:cNvSpPr>
            <p:nvPr/>
          </p:nvSpPr>
          <p:spPr bwMode="auto">
            <a:xfrm>
              <a:off x="2400" y="2593"/>
              <a:ext cx="1" cy="470"/>
            </a:xfrm>
            <a:prstGeom prst="line">
              <a:avLst/>
            </a:prstGeom>
            <a:noFill/>
            <a:ln w="31750">
              <a:solidFill>
                <a:srgbClr val="1A0004"/>
              </a:solidFill>
              <a:round/>
              <a:headEnd/>
              <a:tailEnd/>
            </a:ln>
          </p:spPr>
          <p:txBody>
            <a:bodyPr/>
            <a:lstStyle/>
            <a:p>
              <a:pPr>
                <a:defRPr/>
              </a:pPr>
              <a:endParaRPr lang="en-US">
                <a:ea typeface="+mn-ea"/>
              </a:endParaRPr>
            </a:p>
          </p:txBody>
        </p:sp>
        <p:sp>
          <p:nvSpPr>
            <p:cNvPr id="768048" name="Rectangle 48"/>
            <p:cNvSpPr>
              <a:spLocks noChangeArrowheads="1"/>
            </p:cNvSpPr>
            <p:nvPr/>
          </p:nvSpPr>
          <p:spPr bwMode="auto">
            <a:xfrm>
              <a:off x="2550" y="2816"/>
              <a:ext cx="1365" cy="471"/>
            </a:xfrm>
            <a:prstGeom prst="rect">
              <a:avLst/>
            </a:prstGeom>
            <a:solidFill>
              <a:srgbClr val="FFD34A"/>
            </a:solidFill>
            <a:ln w="31750">
              <a:solidFill>
                <a:srgbClr val="1A0004"/>
              </a:solidFill>
              <a:miter lim="800000"/>
              <a:headEnd/>
              <a:tailEnd/>
            </a:ln>
          </p:spPr>
          <p:txBody>
            <a:bodyPr/>
            <a:lstStyle/>
            <a:p>
              <a:pPr>
                <a:defRPr/>
              </a:pPr>
              <a:endParaRPr lang="en-US">
                <a:ea typeface="+mn-ea"/>
              </a:endParaRPr>
            </a:p>
          </p:txBody>
        </p:sp>
        <p:sp>
          <p:nvSpPr>
            <p:cNvPr id="768049" name="AutoShape 49"/>
            <p:cNvSpPr>
              <a:spLocks noChangeArrowheads="1"/>
            </p:cNvSpPr>
            <p:nvPr/>
          </p:nvSpPr>
          <p:spPr bwMode="auto">
            <a:xfrm>
              <a:off x="2550" y="2593"/>
              <a:ext cx="803" cy="605"/>
            </a:xfrm>
            <a:prstGeom prst="roundRect">
              <a:avLst>
                <a:gd name="adj" fmla="val 10495"/>
              </a:avLst>
            </a:prstGeom>
            <a:solidFill>
              <a:srgbClr val="FFD34A"/>
            </a:solidFill>
            <a:ln w="31750">
              <a:solidFill>
                <a:srgbClr val="1A0004"/>
              </a:solidFill>
              <a:round/>
              <a:headEnd/>
              <a:tailEnd/>
            </a:ln>
          </p:spPr>
          <p:txBody>
            <a:bodyPr/>
            <a:lstStyle/>
            <a:p>
              <a:pPr>
                <a:defRPr/>
              </a:pPr>
              <a:endParaRPr lang="en-US">
                <a:ea typeface="+mn-ea"/>
              </a:endParaRPr>
            </a:p>
          </p:txBody>
        </p:sp>
        <p:sp>
          <p:nvSpPr>
            <p:cNvPr id="768050" name="Rectangle 50"/>
            <p:cNvSpPr>
              <a:spLocks noChangeArrowheads="1"/>
            </p:cNvSpPr>
            <p:nvPr/>
          </p:nvSpPr>
          <p:spPr bwMode="auto">
            <a:xfrm>
              <a:off x="2550" y="2816"/>
              <a:ext cx="977" cy="390"/>
            </a:xfrm>
            <a:prstGeom prst="rect">
              <a:avLst/>
            </a:prstGeom>
            <a:solidFill>
              <a:srgbClr val="FFD34A"/>
            </a:solidFill>
            <a:ln w="31750">
              <a:solidFill>
                <a:srgbClr val="FFD34A"/>
              </a:solidFill>
              <a:miter lim="800000"/>
              <a:headEnd/>
              <a:tailEnd/>
            </a:ln>
          </p:spPr>
          <p:txBody>
            <a:bodyPr/>
            <a:lstStyle/>
            <a:p>
              <a:pPr>
                <a:defRPr/>
              </a:pPr>
              <a:endParaRPr lang="en-US">
                <a:ea typeface="+mn-ea"/>
              </a:endParaRPr>
            </a:p>
          </p:txBody>
        </p:sp>
        <p:sp>
          <p:nvSpPr>
            <p:cNvPr id="8260" name="Rectangle 51"/>
            <p:cNvSpPr>
              <a:spLocks noChangeArrowheads="1"/>
            </p:cNvSpPr>
            <p:nvPr/>
          </p:nvSpPr>
          <p:spPr bwMode="auto">
            <a:xfrm>
              <a:off x="2510" y="2591"/>
              <a:ext cx="783"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800" b="1">
                  <a:solidFill>
                    <a:srgbClr val="790015"/>
                  </a:solidFill>
                  <a:effectLst/>
                  <a:latin typeface="Helvetica" charset="0"/>
                </a:rPr>
                <a:t>   LƯU ĐÀY</a:t>
              </a:r>
            </a:p>
          </p:txBody>
        </p:sp>
        <p:sp>
          <p:nvSpPr>
            <p:cNvPr id="768052" name="Line 52"/>
            <p:cNvSpPr>
              <a:spLocks noChangeShapeType="1"/>
            </p:cNvSpPr>
            <p:nvPr/>
          </p:nvSpPr>
          <p:spPr bwMode="auto">
            <a:xfrm>
              <a:off x="2550" y="2776"/>
              <a:ext cx="1" cy="457"/>
            </a:xfrm>
            <a:prstGeom prst="line">
              <a:avLst/>
            </a:prstGeom>
            <a:noFill/>
            <a:ln w="31750">
              <a:solidFill>
                <a:srgbClr val="1A0004"/>
              </a:solidFill>
              <a:round/>
              <a:headEnd/>
              <a:tailEnd/>
            </a:ln>
          </p:spPr>
          <p:txBody>
            <a:bodyPr/>
            <a:lstStyle/>
            <a:p>
              <a:pPr>
                <a:defRPr/>
              </a:pPr>
              <a:endParaRPr lang="en-US">
                <a:ea typeface="+mn-ea"/>
              </a:endParaRPr>
            </a:p>
          </p:txBody>
        </p:sp>
        <p:sp>
          <p:nvSpPr>
            <p:cNvPr id="768053" name="Line 53"/>
            <p:cNvSpPr>
              <a:spLocks noChangeShapeType="1"/>
            </p:cNvSpPr>
            <p:nvPr/>
          </p:nvSpPr>
          <p:spPr bwMode="auto">
            <a:xfrm>
              <a:off x="3340" y="2816"/>
              <a:ext cx="428" cy="1"/>
            </a:xfrm>
            <a:prstGeom prst="line">
              <a:avLst/>
            </a:prstGeom>
            <a:noFill/>
            <a:ln w="31750">
              <a:solidFill>
                <a:srgbClr val="1A0004"/>
              </a:solidFill>
              <a:round/>
              <a:headEnd/>
              <a:tailEnd/>
            </a:ln>
          </p:spPr>
          <p:txBody>
            <a:bodyPr/>
            <a:lstStyle/>
            <a:p>
              <a:pPr>
                <a:defRPr/>
              </a:pPr>
              <a:endParaRPr lang="en-US">
                <a:ea typeface="+mn-ea"/>
              </a:endParaRPr>
            </a:p>
          </p:txBody>
        </p:sp>
        <p:sp>
          <p:nvSpPr>
            <p:cNvPr id="768054" name="Rectangle 54"/>
            <p:cNvSpPr>
              <a:spLocks noChangeArrowheads="1"/>
            </p:cNvSpPr>
            <p:nvPr/>
          </p:nvSpPr>
          <p:spPr bwMode="auto">
            <a:xfrm>
              <a:off x="2722" y="2991"/>
              <a:ext cx="1364" cy="458"/>
            </a:xfrm>
            <a:prstGeom prst="rect">
              <a:avLst/>
            </a:prstGeom>
            <a:solidFill>
              <a:srgbClr val="FFD34A"/>
            </a:solidFill>
            <a:ln w="31750">
              <a:solidFill>
                <a:srgbClr val="1A0004"/>
              </a:solidFill>
              <a:miter lim="800000"/>
              <a:headEnd/>
              <a:tailEnd/>
            </a:ln>
          </p:spPr>
          <p:txBody>
            <a:bodyPr/>
            <a:lstStyle/>
            <a:p>
              <a:pPr>
                <a:defRPr/>
              </a:pPr>
              <a:endParaRPr lang="en-US">
                <a:ea typeface="+mn-ea"/>
              </a:endParaRPr>
            </a:p>
          </p:txBody>
        </p:sp>
        <p:sp>
          <p:nvSpPr>
            <p:cNvPr id="768055" name="AutoShape 55"/>
            <p:cNvSpPr>
              <a:spLocks noChangeArrowheads="1"/>
            </p:cNvSpPr>
            <p:nvPr/>
          </p:nvSpPr>
          <p:spPr bwMode="auto">
            <a:xfrm>
              <a:off x="2722" y="2776"/>
              <a:ext cx="789" cy="592"/>
            </a:xfrm>
            <a:prstGeom prst="roundRect">
              <a:avLst>
                <a:gd name="adj" fmla="val 10727"/>
              </a:avLst>
            </a:prstGeom>
            <a:solidFill>
              <a:srgbClr val="FFD34A"/>
            </a:solidFill>
            <a:ln w="31750">
              <a:solidFill>
                <a:srgbClr val="1A0004"/>
              </a:solidFill>
              <a:round/>
              <a:headEnd/>
              <a:tailEnd/>
            </a:ln>
          </p:spPr>
          <p:txBody>
            <a:bodyPr/>
            <a:lstStyle/>
            <a:p>
              <a:pPr>
                <a:defRPr/>
              </a:pPr>
              <a:endParaRPr lang="en-US">
                <a:ea typeface="+mn-ea"/>
              </a:endParaRPr>
            </a:p>
          </p:txBody>
        </p:sp>
        <p:sp>
          <p:nvSpPr>
            <p:cNvPr id="768056" name="Rectangle 56"/>
            <p:cNvSpPr>
              <a:spLocks noChangeArrowheads="1"/>
            </p:cNvSpPr>
            <p:nvPr/>
          </p:nvSpPr>
          <p:spPr bwMode="auto">
            <a:xfrm>
              <a:off x="2722" y="2991"/>
              <a:ext cx="963" cy="377"/>
            </a:xfrm>
            <a:prstGeom prst="rect">
              <a:avLst/>
            </a:prstGeom>
            <a:solidFill>
              <a:srgbClr val="FFD34A"/>
            </a:solidFill>
            <a:ln w="31750">
              <a:solidFill>
                <a:srgbClr val="FFD34A"/>
              </a:solidFill>
              <a:miter lim="800000"/>
              <a:headEnd/>
              <a:tailEnd/>
            </a:ln>
          </p:spPr>
          <p:txBody>
            <a:bodyPr/>
            <a:lstStyle/>
            <a:p>
              <a:pPr>
                <a:defRPr/>
              </a:pPr>
              <a:endParaRPr lang="en-US">
                <a:ea typeface="+mn-ea"/>
              </a:endParaRPr>
            </a:p>
          </p:txBody>
        </p:sp>
        <p:sp>
          <p:nvSpPr>
            <p:cNvPr id="8266" name="Rectangle 57"/>
            <p:cNvSpPr>
              <a:spLocks noChangeArrowheads="1"/>
            </p:cNvSpPr>
            <p:nvPr/>
          </p:nvSpPr>
          <p:spPr bwMode="auto">
            <a:xfrm>
              <a:off x="2613" y="2777"/>
              <a:ext cx="880"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800" b="1">
                  <a:solidFill>
                    <a:srgbClr val="790015"/>
                  </a:solidFill>
                  <a:effectLst/>
                  <a:latin typeface="Helvetica" charset="0"/>
                </a:rPr>
                <a:t>    YÊN LẶNG</a:t>
              </a:r>
            </a:p>
          </p:txBody>
        </p:sp>
        <p:sp>
          <p:nvSpPr>
            <p:cNvPr id="768058" name="Line 58"/>
            <p:cNvSpPr>
              <a:spLocks noChangeShapeType="1"/>
            </p:cNvSpPr>
            <p:nvPr/>
          </p:nvSpPr>
          <p:spPr bwMode="auto">
            <a:xfrm>
              <a:off x="2722" y="2951"/>
              <a:ext cx="1" cy="457"/>
            </a:xfrm>
            <a:prstGeom prst="line">
              <a:avLst/>
            </a:prstGeom>
            <a:noFill/>
            <a:ln w="31750">
              <a:solidFill>
                <a:srgbClr val="1A0004"/>
              </a:solidFill>
              <a:round/>
              <a:headEnd/>
              <a:tailEnd/>
            </a:ln>
          </p:spPr>
          <p:txBody>
            <a:bodyPr/>
            <a:lstStyle/>
            <a:p>
              <a:pPr>
                <a:defRPr/>
              </a:pPr>
              <a:endParaRPr lang="en-US">
                <a:ea typeface="+mn-ea"/>
              </a:endParaRPr>
            </a:p>
          </p:txBody>
        </p:sp>
        <p:sp>
          <p:nvSpPr>
            <p:cNvPr id="768059" name="Line 59"/>
            <p:cNvSpPr>
              <a:spLocks noChangeShapeType="1"/>
            </p:cNvSpPr>
            <p:nvPr/>
          </p:nvSpPr>
          <p:spPr bwMode="auto">
            <a:xfrm>
              <a:off x="3511" y="2991"/>
              <a:ext cx="428" cy="1"/>
            </a:xfrm>
            <a:prstGeom prst="line">
              <a:avLst/>
            </a:prstGeom>
            <a:noFill/>
            <a:ln w="31750">
              <a:solidFill>
                <a:srgbClr val="1A0004"/>
              </a:solidFill>
              <a:round/>
              <a:headEnd/>
              <a:tailEnd/>
            </a:ln>
          </p:spPr>
          <p:txBody>
            <a:bodyPr/>
            <a:lstStyle/>
            <a:p>
              <a:pPr>
                <a:defRPr/>
              </a:pPr>
              <a:endParaRPr lang="en-US">
                <a:ea typeface="+mn-ea"/>
              </a:endParaRPr>
            </a:p>
          </p:txBody>
        </p:sp>
        <p:sp>
          <p:nvSpPr>
            <p:cNvPr id="768060" name="Rectangle 60"/>
            <p:cNvSpPr>
              <a:spLocks noChangeArrowheads="1"/>
            </p:cNvSpPr>
            <p:nvPr/>
          </p:nvSpPr>
          <p:spPr bwMode="auto">
            <a:xfrm>
              <a:off x="2895" y="3201"/>
              <a:ext cx="1365" cy="463"/>
            </a:xfrm>
            <a:prstGeom prst="rect">
              <a:avLst/>
            </a:prstGeom>
            <a:solidFill>
              <a:srgbClr val="FFD34A"/>
            </a:solidFill>
            <a:ln w="31750">
              <a:solidFill>
                <a:srgbClr val="1A0004"/>
              </a:solidFill>
              <a:miter lim="800000"/>
              <a:headEnd/>
              <a:tailEnd/>
            </a:ln>
          </p:spPr>
          <p:txBody>
            <a:bodyPr/>
            <a:lstStyle/>
            <a:p>
              <a:pPr>
                <a:defRPr/>
              </a:pPr>
              <a:endParaRPr lang="en-US">
                <a:ea typeface="+mn-ea"/>
              </a:endParaRPr>
            </a:p>
          </p:txBody>
        </p:sp>
        <p:sp>
          <p:nvSpPr>
            <p:cNvPr id="768061" name="AutoShape 61"/>
            <p:cNvSpPr>
              <a:spLocks noChangeArrowheads="1"/>
            </p:cNvSpPr>
            <p:nvPr/>
          </p:nvSpPr>
          <p:spPr bwMode="auto">
            <a:xfrm>
              <a:off x="2895" y="2951"/>
              <a:ext cx="790" cy="592"/>
            </a:xfrm>
            <a:prstGeom prst="roundRect">
              <a:avLst>
                <a:gd name="adj" fmla="val 10727"/>
              </a:avLst>
            </a:prstGeom>
            <a:solidFill>
              <a:srgbClr val="FFD34A"/>
            </a:solidFill>
            <a:ln w="31750">
              <a:solidFill>
                <a:srgbClr val="1A0004"/>
              </a:solidFill>
              <a:round/>
              <a:headEnd/>
              <a:tailEnd/>
            </a:ln>
          </p:spPr>
          <p:txBody>
            <a:bodyPr/>
            <a:lstStyle/>
            <a:p>
              <a:pPr>
                <a:defRPr/>
              </a:pPr>
              <a:endParaRPr lang="en-US">
                <a:ea typeface="+mn-ea"/>
              </a:endParaRPr>
            </a:p>
          </p:txBody>
        </p:sp>
        <p:sp>
          <p:nvSpPr>
            <p:cNvPr id="768062" name="Rectangle 62"/>
            <p:cNvSpPr>
              <a:spLocks noChangeArrowheads="1"/>
            </p:cNvSpPr>
            <p:nvPr/>
          </p:nvSpPr>
          <p:spPr bwMode="auto">
            <a:xfrm>
              <a:off x="2895" y="3221"/>
              <a:ext cx="865" cy="378"/>
            </a:xfrm>
            <a:prstGeom prst="rect">
              <a:avLst/>
            </a:prstGeom>
            <a:solidFill>
              <a:srgbClr val="FFD34A"/>
            </a:solidFill>
            <a:ln w="31750">
              <a:solidFill>
                <a:srgbClr val="FFD34A"/>
              </a:solidFill>
              <a:miter lim="800000"/>
              <a:headEnd/>
              <a:tailEnd/>
            </a:ln>
          </p:spPr>
          <p:txBody>
            <a:bodyPr/>
            <a:lstStyle/>
            <a:p>
              <a:pPr>
                <a:defRPr/>
              </a:pPr>
              <a:endParaRPr lang="en-US">
                <a:ea typeface="+mn-ea"/>
              </a:endParaRPr>
            </a:p>
          </p:txBody>
        </p:sp>
        <p:grpSp>
          <p:nvGrpSpPr>
            <p:cNvPr id="8272" name="Group 63"/>
            <p:cNvGrpSpPr>
              <a:grpSpLocks/>
            </p:cNvGrpSpPr>
            <p:nvPr/>
          </p:nvGrpSpPr>
          <p:grpSpPr bwMode="auto">
            <a:xfrm>
              <a:off x="2928" y="2965"/>
              <a:ext cx="722" cy="280"/>
              <a:chOff x="3016" y="3101"/>
              <a:chExt cx="722" cy="280"/>
            </a:xfrm>
          </p:grpSpPr>
          <p:sp>
            <p:nvSpPr>
              <p:cNvPr id="768064" name="Rectangle 64"/>
              <p:cNvSpPr>
                <a:spLocks noChangeArrowheads="1"/>
              </p:cNvSpPr>
              <p:nvPr/>
            </p:nvSpPr>
            <p:spPr bwMode="auto">
              <a:xfrm>
                <a:off x="3062" y="3112"/>
                <a:ext cx="187" cy="269"/>
              </a:xfrm>
              <a:prstGeom prst="rect">
                <a:avLst/>
              </a:prstGeom>
              <a:noFill/>
              <a:ln w="9525">
                <a:noFill/>
                <a:miter lim="800000"/>
                <a:headEnd/>
                <a:tailEnd/>
              </a:ln>
            </p:spPr>
            <p:txBody>
              <a:bodyPr wrap="none" lIns="0" tIns="0" rIns="0" bIns="0">
                <a:spAutoFit/>
              </a:bodyPr>
              <a:lstStyle/>
              <a:p>
                <a:pPr>
                  <a:defRPr/>
                </a:pPr>
                <a:r>
                  <a:rPr lang="en-US" b="1">
                    <a:solidFill>
                      <a:schemeClr val="accent1"/>
                    </a:solidFill>
                    <a:effectLst/>
                    <a:latin typeface="Helvetica" charset="0"/>
                    <a:ea typeface="+mn-ea"/>
                  </a:rPr>
                  <a:t>   </a:t>
                </a:r>
                <a:endParaRPr lang="en-US" sz="4000" b="1">
                  <a:solidFill>
                    <a:schemeClr val="accent1"/>
                  </a:solidFill>
                  <a:effectLst>
                    <a:outerShdw blurRad="38100" dist="38100" dir="2700000" algn="tl">
                      <a:srgbClr val="000000"/>
                    </a:outerShdw>
                  </a:effectLst>
                  <a:latin typeface="Helvetica" charset="0"/>
                  <a:ea typeface="+mn-ea"/>
                </a:endParaRPr>
              </a:p>
            </p:txBody>
          </p:sp>
          <p:sp>
            <p:nvSpPr>
              <p:cNvPr id="8276" name="Rectangle 65"/>
              <p:cNvSpPr>
                <a:spLocks noChangeArrowheads="1"/>
              </p:cNvSpPr>
              <p:nvPr/>
            </p:nvSpPr>
            <p:spPr bwMode="auto">
              <a:xfrm>
                <a:off x="3016" y="3101"/>
                <a:ext cx="722" cy="2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2900" b="1">
                    <a:solidFill>
                      <a:schemeClr val="accent1"/>
                    </a:solidFill>
                    <a:effectLst/>
                    <a:latin typeface="Helvetica" charset="0"/>
                  </a:rPr>
                  <a:t>GIÊXU</a:t>
                </a:r>
              </a:p>
            </p:txBody>
          </p:sp>
        </p:grpSp>
        <p:sp>
          <p:nvSpPr>
            <p:cNvPr id="768066" name="Line 66"/>
            <p:cNvSpPr>
              <a:spLocks noChangeShapeType="1"/>
            </p:cNvSpPr>
            <p:nvPr/>
          </p:nvSpPr>
          <p:spPr bwMode="auto">
            <a:xfrm>
              <a:off x="2895" y="3153"/>
              <a:ext cx="1" cy="457"/>
            </a:xfrm>
            <a:prstGeom prst="line">
              <a:avLst/>
            </a:prstGeom>
            <a:noFill/>
            <a:ln w="31750">
              <a:solidFill>
                <a:srgbClr val="1A0004"/>
              </a:solidFill>
              <a:round/>
              <a:headEnd/>
              <a:tailEnd/>
            </a:ln>
          </p:spPr>
          <p:txBody>
            <a:bodyPr/>
            <a:lstStyle/>
            <a:p>
              <a:pPr>
                <a:defRPr/>
              </a:pPr>
              <a:endParaRPr lang="en-US">
                <a:ea typeface="+mn-ea"/>
              </a:endParaRPr>
            </a:p>
          </p:txBody>
        </p:sp>
        <p:sp>
          <p:nvSpPr>
            <p:cNvPr id="768067" name="Line 67"/>
            <p:cNvSpPr>
              <a:spLocks noChangeShapeType="1"/>
            </p:cNvSpPr>
            <p:nvPr/>
          </p:nvSpPr>
          <p:spPr bwMode="auto">
            <a:xfrm flipV="1">
              <a:off x="3354" y="2645"/>
              <a:ext cx="158" cy="0"/>
            </a:xfrm>
            <a:prstGeom prst="line">
              <a:avLst/>
            </a:prstGeom>
            <a:noFill/>
            <a:ln w="31750">
              <a:solidFill>
                <a:srgbClr val="1A0004"/>
              </a:solidFill>
              <a:round/>
              <a:headEnd/>
              <a:tailEnd/>
            </a:ln>
          </p:spPr>
          <p:txBody>
            <a:bodyPr/>
            <a:lstStyle/>
            <a:p>
              <a:pPr>
                <a:defRPr/>
              </a:pPr>
              <a:endParaRPr lang="en-US">
                <a:ea typeface="+mn-ea"/>
              </a:endParaRPr>
            </a:p>
          </p:txBody>
        </p:sp>
      </p:grpSp>
      <p:sp>
        <p:nvSpPr>
          <p:cNvPr id="768068" name="AutoShape 68"/>
          <p:cNvSpPr>
            <a:spLocks noChangeArrowheads="1"/>
          </p:cNvSpPr>
          <p:nvPr/>
        </p:nvSpPr>
        <p:spPr bwMode="auto">
          <a:xfrm rot="20160000">
            <a:off x="1309688" y="1885950"/>
            <a:ext cx="1517650" cy="660400"/>
          </a:xfrm>
          <a:prstGeom prst="rightArrow">
            <a:avLst>
              <a:gd name="adj1" fmla="val 75000"/>
              <a:gd name="adj2" fmla="val 114914"/>
            </a:avLst>
          </a:prstGeom>
          <a:gradFill rotWithShape="0">
            <a:gsLst>
              <a:gs pos="0">
                <a:srgbClr val="00FF00">
                  <a:gamma/>
                  <a:shade val="29804"/>
                  <a:invGamma/>
                </a:srgbClr>
              </a:gs>
              <a:gs pos="50000">
                <a:srgbClr val="00FF00"/>
              </a:gs>
              <a:gs pos="100000">
                <a:srgbClr val="00FF00">
                  <a:gamma/>
                  <a:shade val="29804"/>
                  <a:invGamma/>
                </a:srgbClr>
              </a:gs>
            </a:gsLst>
            <a:lin ang="5400000" scaled="1"/>
          </a:gradFill>
          <a:ln w="50800">
            <a:solidFill>
              <a:schemeClr val="bg2"/>
            </a:solidFill>
            <a:miter lim="800000"/>
            <a:headEnd/>
            <a:tailEnd/>
          </a:ln>
          <a:effectLst/>
        </p:spPr>
        <p:txBody>
          <a:bodyPr wrap="none" anchor="ctr"/>
          <a:lstStyle/>
          <a:p>
            <a:pPr>
              <a:defRPr/>
            </a:pPr>
            <a:endParaRPr lang="en-US">
              <a:ea typeface="+mn-ea"/>
            </a:endParaRPr>
          </a:p>
        </p:txBody>
      </p:sp>
      <p:grpSp>
        <p:nvGrpSpPr>
          <p:cNvPr id="8196" name="Group 69"/>
          <p:cNvGrpSpPr>
            <a:grpSpLocks/>
          </p:cNvGrpSpPr>
          <p:nvPr/>
        </p:nvGrpSpPr>
        <p:grpSpPr bwMode="auto">
          <a:xfrm>
            <a:off x="620713" y="160338"/>
            <a:ext cx="739775" cy="1430337"/>
            <a:chOff x="391" y="101"/>
            <a:chExt cx="466" cy="901"/>
          </a:xfrm>
        </p:grpSpPr>
        <p:sp>
          <p:nvSpPr>
            <p:cNvPr id="768070" name="Rectangle 70"/>
            <p:cNvSpPr>
              <a:spLocks noChangeArrowheads="1"/>
            </p:cNvSpPr>
            <p:nvPr/>
          </p:nvSpPr>
          <p:spPr bwMode="auto">
            <a:xfrm>
              <a:off x="391" y="101"/>
              <a:ext cx="466" cy="901"/>
            </a:xfrm>
            <a:prstGeom prst="rect">
              <a:avLst/>
            </a:prstGeom>
            <a:noFill/>
            <a:ln w="12700">
              <a:noFill/>
              <a:miter lim="800000"/>
              <a:headEnd/>
              <a:tailEnd/>
            </a:ln>
            <a:effectLst>
              <a:outerShdw dist="107763" dir="2700000" algn="ctr" rotWithShape="0">
                <a:schemeClr val="bg2"/>
              </a:outerShdw>
            </a:effectLst>
          </p:spPr>
          <p:txBody>
            <a:bodyPr wrap="none" lIns="90487" tIns="44450" rIns="90487" bIns="44450">
              <a:spAutoFit/>
            </a:bodyPr>
            <a:lstStyle/>
            <a:p>
              <a:pPr algn="l">
                <a:spcBef>
                  <a:spcPct val="50000"/>
                </a:spcBef>
                <a:defRPr/>
              </a:pPr>
              <a:r>
                <a:rPr lang="en-US" sz="8800">
                  <a:solidFill>
                    <a:schemeClr val="tx2"/>
                  </a:solidFill>
                  <a:effectLst/>
                  <a:latin typeface="Times" charset="0"/>
                  <a:ea typeface="+mn-ea"/>
                </a:rPr>
                <a:t>7</a:t>
              </a:r>
            </a:p>
          </p:txBody>
        </p:sp>
        <p:sp>
          <p:nvSpPr>
            <p:cNvPr id="768071" name="Line 71"/>
            <p:cNvSpPr>
              <a:spLocks noChangeShapeType="1"/>
            </p:cNvSpPr>
            <p:nvPr/>
          </p:nvSpPr>
          <p:spPr bwMode="auto">
            <a:xfrm>
              <a:off x="566" y="528"/>
              <a:ext cx="187" cy="0"/>
            </a:xfrm>
            <a:prstGeom prst="line">
              <a:avLst/>
            </a:prstGeom>
            <a:noFill/>
            <a:ln w="50800">
              <a:solidFill>
                <a:schemeClr val="tx2"/>
              </a:solidFill>
              <a:round/>
              <a:headEnd/>
              <a:tailEnd/>
            </a:ln>
            <a:effectLst>
              <a:outerShdw dist="107763" dir="2700000" algn="ctr" rotWithShape="0">
                <a:schemeClr val="bg2"/>
              </a:outerShdw>
            </a:effectLst>
          </p:spPr>
          <p:txBody>
            <a:bodyPr wrap="none" anchor="ctr"/>
            <a:lstStyle/>
            <a:p>
              <a:pPr>
                <a:defRPr/>
              </a:pPr>
              <a:endParaRPr lang="en-US">
                <a:ea typeface="+mn-ea"/>
              </a:endParaRPr>
            </a:p>
          </p:txBody>
        </p:sp>
      </p:grpSp>
      <p:sp>
        <p:nvSpPr>
          <p:cNvPr id="8197" name="Text Box 72"/>
          <p:cNvSpPr txBox="1">
            <a:spLocks noChangeArrowheads="1"/>
          </p:cNvSpPr>
          <p:nvPr/>
        </p:nvSpPr>
        <p:spPr bwMode="auto">
          <a:xfrm>
            <a:off x="533400" y="6483350"/>
            <a:ext cx="1993900" cy="374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l">
              <a:spcBef>
                <a:spcPct val="50000"/>
              </a:spcBef>
            </a:pPr>
            <a:endParaRPr lang="en-US" sz="1600">
              <a:solidFill>
                <a:schemeClr val="tx1"/>
              </a:solidFill>
              <a:effectLst/>
            </a:endParaRPr>
          </a:p>
        </p:txBody>
      </p:sp>
      <p:sp>
        <p:nvSpPr>
          <p:cNvPr id="768073" name="Text Box 73"/>
          <p:cNvSpPr txBox="1">
            <a:spLocks noChangeArrowheads="1"/>
          </p:cNvSpPr>
          <p:nvPr/>
        </p:nvSpPr>
        <p:spPr bwMode="auto">
          <a:xfrm>
            <a:off x="1781175" y="0"/>
            <a:ext cx="2603500" cy="304800"/>
          </a:xfrm>
          <a:prstGeom prst="rect">
            <a:avLst/>
          </a:prstGeom>
          <a:noFill/>
          <a:ln w="12700">
            <a:noFill/>
            <a:miter lim="800000"/>
            <a:headEnd/>
            <a:tailEnd/>
          </a:ln>
          <a:effectLst>
            <a:outerShdw dist="71842" dir="2700000" algn="ctr" rotWithShape="0">
              <a:schemeClr val="bg2"/>
            </a:outerShdw>
          </a:effectLst>
        </p:spPr>
        <p:txBody>
          <a:bodyPr>
            <a:spAutoFit/>
          </a:bodyPr>
          <a:lstStyle>
            <a:lvl1pPr>
              <a:defRPr sz="2800">
                <a:solidFill>
                  <a:srgbClr val="00DFCA"/>
                </a:solidFill>
                <a:latin typeface="Comic Sans MS" charset="0"/>
                <a:ea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l">
              <a:spcBef>
                <a:spcPct val="50000"/>
              </a:spcBef>
            </a:pPr>
            <a:r>
              <a:rPr lang="en-US" sz="1200" b="1">
                <a:solidFill>
                  <a:schemeClr val="tx1"/>
                </a:solidFill>
                <a:effectLst/>
              </a:rPr>
              <a:t>Sáng 37:2 - Sáng 50:26</a:t>
            </a:r>
          </a:p>
        </p:txBody>
      </p:sp>
      <p:sp>
        <p:nvSpPr>
          <p:cNvPr id="8199" name="Text Box 74"/>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endParaRPr lang="en-US" sz="2000">
              <a:solidFill>
                <a:srgbClr val="FFA27C"/>
              </a:solidFill>
              <a:effectLst/>
              <a:latin typeface="B VAG Rounded Bold" charset="0"/>
            </a:endParaRPr>
          </a:p>
        </p:txBody>
      </p:sp>
      <p:sp>
        <p:nvSpPr>
          <p:cNvPr id="768075" name="Rectangle 75"/>
          <p:cNvSpPr>
            <a:spLocks noChangeArrowheads="1"/>
          </p:cNvSpPr>
          <p:nvPr/>
        </p:nvSpPr>
        <p:spPr bwMode="auto">
          <a:xfrm>
            <a:off x="8091488" y="6513513"/>
            <a:ext cx="339725" cy="268287"/>
          </a:xfrm>
          <a:prstGeom prst="rect">
            <a:avLst/>
          </a:prstGeom>
          <a:noFill/>
          <a:ln w="12700">
            <a:noFill/>
            <a:miter lim="800000"/>
            <a:headEnd/>
            <a:tailEnd/>
          </a:ln>
          <a:effectLst/>
        </p:spPr>
        <p:txBody>
          <a:bodyPr wrap="none" anchor="ctr">
            <a:spAutoFit/>
          </a:bodyPr>
          <a:lstStyle/>
          <a:p>
            <a:r>
              <a:rPr lang="en-US" sz="1000" b="1">
                <a:solidFill>
                  <a:schemeClr val="tx1"/>
                </a:solidFill>
                <a:effectLst>
                  <a:outerShdw blurRad="38100" dist="38100" dir="2700000" algn="tl">
                    <a:srgbClr val="000000"/>
                  </a:outerShdw>
                </a:effectLst>
              </a:rPr>
              <a:t>02</a:t>
            </a:r>
          </a:p>
        </p:txBody>
      </p:sp>
      <p:sp>
        <p:nvSpPr>
          <p:cNvPr id="768078" name="Rectangle 78"/>
          <p:cNvSpPr>
            <a:spLocks noChangeArrowheads="1"/>
          </p:cNvSpPr>
          <p:nvPr/>
        </p:nvSpPr>
        <p:spPr bwMode="auto">
          <a:xfrm>
            <a:off x="688975" y="3708400"/>
            <a:ext cx="2903538" cy="1936750"/>
          </a:xfrm>
          <a:prstGeom prst="rect">
            <a:avLst/>
          </a:prstGeom>
          <a:noFill/>
          <a:ln w="12700">
            <a:noFill/>
            <a:miter lim="800000"/>
            <a:headEnd/>
            <a:tailEnd/>
          </a:ln>
          <a:effectLst>
            <a:outerShdw dist="71842" dir="2700000" algn="ctr" rotWithShape="0">
              <a:schemeClr val="bg2"/>
            </a:outerShdw>
          </a:effectLst>
        </p:spPr>
        <p:txBody>
          <a:bodyPr lIns="90487" tIns="44450" rIns="90487" bIns="44450">
            <a:spAutoFit/>
          </a:bodyPr>
          <a:lstStyle/>
          <a:p>
            <a:r>
              <a:rPr lang="en-US" sz="4000">
                <a:solidFill>
                  <a:schemeClr val="tx1"/>
                </a:solidFill>
                <a:effectLst/>
                <a:latin typeface="Times" charset="0"/>
              </a:rPr>
              <a:t>4 NHÂN VẬT ĐẦU TIÊN</a:t>
            </a:r>
          </a:p>
        </p:txBody>
      </p:sp>
      <p:grpSp>
        <p:nvGrpSpPr>
          <p:cNvPr id="5" name="Group 84"/>
          <p:cNvGrpSpPr>
            <a:grpSpLocks/>
          </p:cNvGrpSpPr>
          <p:nvPr/>
        </p:nvGrpSpPr>
        <p:grpSpPr bwMode="auto">
          <a:xfrm>
            <a:off x="4265613" y="695325"/>
            <a:ext cx="3556000" cy="1563688"/>
            <a:chOff x="2687" y="438"/>
            <a:chExt cx="2240" cy="985"/>
          </a:xfrm>
        </p:grpSpPr>
        <p:grpSp>
          <p:nvGrpSpPr>
            <p:cNvPr id="8206" name="Group 82"/>
            <p:cNvGrpSpPr>
              <a:grpSpLocks/>
            </p:cNvGrpSpPr>
            <p:nvPr/>
          </p:nvGrpSpPr>
          <p:grpSpPr bwMode="auto">
            <a:xfrm>
              <a:off x="4119" y="438"/>
              <a:ext cx="808" cy="985"/>
              <a:chOff x="4491" y="1861"/>
              <a:chExt cx="808" cy="985"/>
            </a:xfrm>
          </p:grpSpPr>
          <p:sp>
            <p:nvSpPr>
              <p:cNvPr id="768081" name="AutoShape 81"/>
              <p:cNvSpPr>
                <a:spLocks noChangeArrowheads="1"/>
              </p:cNvSpPr>
              <p:nvPr/>
            </p:nvSpPr>
            <p:spPr bwMode="auto">
              <a:xfrm>
                <a:off x="4493" y="1861"/>
                <a:ext cx="806" cy="985"/>
              </a:xfrm>
              <a:prstGeom prst="roundRect">
                <a:avLst>
                  <a:gd name="adj" fmla="val 16667"/>
                </a:avLst>
              </a:prstGeom>
              <a:gradFill rotWithShape="0">
                <a:gsLst>
                  <a:gs pos="0">
                    <a:srgbClr val="02278E">
                      <a:gamma/>
                      <a:shade val="0"/>
                      <a:invGamma/>
                    </a:srgbClr>
                  </a:gs>
                  <a:gs pos="50000">
                    <a:srgbClr val="02278E"/>
                  </a:gs>
                  <a:gs pos="100000">
                    <a:srgbClr val="02278E">
                      <a:gamma/>
                      <a:shade val="0"/>
                      <a:invGamma/>
                    </a:srgbClr>
                  </a:gs>
                </a:gsLst>
                <a:lin ang="5400000" scaled="1"/>
              </a:gradFill>
              <a:ln w="38100">
                <a:solidFill>
                  <a:schemeClr val="tx1"/>
                </a:solidFill>
                <a:round/>
                <a:headEnd/>
                <a:tailEnd/>
              </a:ln>
              <a:effectLst>
                <a:outerShdw dist="89803" dir="2700000" algn="ctr" rotWithShape="0">
                  <a:schemeClr val="bg2"/>
                </a:outerShdw>
              </a:effectLst>
            </p:spPr>
            <p:txBody>
              <a:bodyPr wrap="none" anchor="ctr"/>
              <a:lstStyle/>
              <a:p>
                <a:pPr>
                  <a:defRPr/>
                </a:pPr>
                <a:endParaRPr lang="en-US">
                  <a:ea typeface="+mn-ea"/>
                </a:endParaRPr>
              </a:p>
            </p:txBody>
          </p:sp>
          <p:sp>
            <p:nvSpPr>
              <p:cNvPr id="768079" name="Rectangle 79"/>
              <p:cNvSpPr>
                <a:spLocks noChangeArrowheads="1"/>
              </p:cNvSpPr>
              <p:nvPr/>
            </p:nvSpPr>
            <p:spPr bwMode="auto">
              <a:xfrm>
                <a:off x="4491" y="1936"/>
                <a:ext cx="780" cy="248"/>
              </a:xfrm>
              <a:prstGeom prst="rect">
                <a:avLst/>
              </a:prstGeom>
              <a:noFill/>
              <a:ln w="12700">
                <a:noFill/>
                <a:miter lim="800000"/>
                <a:headEnd/>
                <a:tailEnd/>
              </a:ln>
              <a:effectLst>
                <a:outerShdw dist="125724" dir="2700000" algn="ctr" rotWithShape="0">
                  <a:schemeClr val="bg2"/>
                </a:outerShdw>
              </a:effectLst>
            </p:spPr>
            <p:txBody>
              <a:bodyPr lIns="90487" tIns="44450" rIns="90487" bIns="44450">
                <a:spAutoFit/>
              </a:bodyPr>
              <a:lstStyle/>
              <a:p>
                <a:pPr>
                  <a:defRPr/>
                </a:pPr>
                <a:endParaRPr lang="en-US" sz="2000" b="1">
                  <a:solidFill>
                    <a:srgbClr val="FAFD00"/>
                  </a:solidFill>
                  <a:effectLst/>
                  <a:latin typeface="Arial" charset="0"/>
                  <a:ea typeface="+mn-ea"/>
                </a:endParaRPr>
              </a:p>
            </p:txBody>
          </p:sp>
        </p:grpSp>
        <p:sp>
          <p:nvSpPr>
            <p:cNvPr id="768080" name="Line 80"/>
            <p:cNvSpPr>
              <a:spLocks noChangeShapeType="1"/>
            </p:cNvSpPr>
            <p:nvPr/>
          </p:nvSpPr>
          <p:spPr bwMode="auto">
            <a:xfrm flipH="1">
              <a:off x="2687" y="849"/>
              <a:ext cx="1504" cy="406"/>
            </a:xfrm>
            <a:prstGeom prst="line">
              <a:avLst/>
            </a:prstGeom>
            <a:noFill/>
            <a:ln w="76200">
              <a:solidFill>
                <a:srgbClr val="00D500"/>
              </a:solidFill>
              <a:round/>
              <a:headEnd/>
              <a:tailEnd type="triangle" w="med" len="med"/>
            </a:ln>
            <a:effectLst>
              <a:outerShdw dist="89803" dir="2700000" algn="ctr" rotWithShape="0">
                <a:schemeClr val="bg2"/>
              </a:outerShdw>
            </a:effectLst>
          </p:spPr>
          <p:txBody>
            <a:bodyPr wrap="none" anchor="ctr"/>
            <a:lstStyle/>
            <a:p>
              <a:pPr>
                <a:defRPr/>
              </a:pPr>
              <a:endParaRPr lang="en-US">
                <a:ea typeface="+mn-ea"/>
              </a:endParaRPr>
            </a:p>
          </p:txBody>
        </p:sp>
      </p:grpSp>
      <p:sp>
        <p:nvSpPr>
          <p:cNvPr id="768083" name="Oval 83"/>
          <p:cNvSpPr>
            <a:spLocks noChangeArrowheads="1"/>
          </p:cNvSpPr>
          <p:nvPr/>
        </p:nvSpPr>
        <p:spPr bwMode="auto">
          <a:xfrm>
            <a:off x="6584950" y="865188"/>
            <a:ext cx="1233488" cy="296862"/>
          </a:xfrm>
          <a:prstGeom prst="ellipse">
            <a:avLst/>
          </a:prstGeom>
          <a:noFill/>
          <a:ln w="38100">
            <a:solidFill>
              <a:schemeClr val="tx1"/>
            </a:solidFill>
            <a:round/>
            <a:headEnd/>
            <a:tailEnd/>
          </a:ln>
          <a:effectLst/>
        </p:spPr>
        <p:txBody>
          <a:bodyPr wrap="none" anchor="ctr"/>
          <a:lstStyle/>
          <a:p>
            <a:pPr>
              <a:defRPr/>
            </a:pPr>
            <a:endParaRPr lang="en-US">
              <a:ea typeface="+mn-ea"/>
            </a:endParaRPr>
          </a:p>
        </p:txBody>
      </p:sp>
      <p:sp>
        <p:nvSpPr>
          <p:cNvPr id="84" name="Rectangle 79"/>
          <p:cNvSpPr>
            <a:spLocks noChangeArrowheads="1"/>
          </p:cNvSpPr>
          <p:nvPr/>
        </p:nvSpPr>
        <p:spPr bwMode="auto">
          <a:xfrm>
            <a:off x="6650038" y="795338"/>
            <a:ext cx="1184275" cy="1320800"/>
          </a:xfrm>
          <a:prstGeom prst="rect">
            <a:avLst/>
          </a:prstGeom>
          <a:noFill/>
          <a:ln w="12700">
            <a:noFill/>
            <a:miter lim="800000"/>
            <a:headEnd/>
            <a:tailEnd/>
          </a:ln>
          <a:effectLst>
            <a:outerShdw dist="99190" dir="3011666" algn="ctr" rotWithShape="0">
              <a:schemeClr val="bg2"/>
            </a:outerShdw>
          </a:effectLst>
        </p:spPr>
        <p:txBody>
          <a:bodyPr lIns="90487" tIns="44450" rIns="90487" bIns="44450">
            <a:spAutoFit/>
          </a:bodyPr>
          <a:lstStyle/>
          <a:p>
            <a:pPr marL="115888" indent="-115888" algn="l"/>
            <a:r>
              <a:rPr lang="ja-JP" altLang="en-US" sz="2000" b="1">
                <a:solidFill>
                  <a:srgbClr val="62D6AC"/>
                </a:solidFill>
                <a:effectLst/>
                <a:latin typeface="Arial" charset="0"/>
              </a:rPr>
              <a:t>“</a:t>
            </a:r>
            <a:r>
              <a:rPr lang="en-US" sz="2000" b="1">
                <a:solidFill>
                  <a:srgbClr val="FAFD00"/>
                </a:solidFill>
                <a:effectLst/>
                <a:latin typeface="Arial" charset="0"/>
              </a:rPr>
              <a:t>A</a:t>
            </a:r>
            <a:r>
              <a:rPr lang="en-US" sz="2000" b="1">
                <a:solidFill>
                  <a:srgbClr val="62D6AC"/>
                </a:solidFill>
                <a:effectLst/>
                <a:latin typeface="Arial" charset="0"/>
              </a:rPr>
              <a:t>i</a:t>
            </a:r>
          </a:p>
          <a:p>
            <a:pPr marL="115888" indent="-115888" algn="l"/>
            <a:r>
              <a:rPr lang="en-US" sz="2000" b="1">
                <a:solidFill>
                  <a:srgbClr val="FAFD00"/>
                </a:solidFill>
                <a:effectLst/>
                <a:latin typeface="Arial" charset="0"/>
              </a:rPr>
              <a:t>G</a:t>
            </a:r>
            <a:r>
              <a:rPr lang="en-US" sz="2000" b="1">
                <a:solidFill>
                  <a:srgbClr val="62D6AC"/>
                </a:solidFill>
                <a:effectLst/>
                <a:latin typeface="Arial" charset="0"/>
              </a:rPr>
              <a:t>iúp</a:t>
            </a:r>
          </a:p>
          <a:p>
            <a:pPr marL="115888" indent="-115888" algn="l"/>
            <a:r>
              <a:rPr lang="en-US" sz="2000" b="1">
                <a:solidFill>
                  <a:srgbClr val="FAFD00"/>
                </a:solidFill>
                <a:effectLst/>
                <a:latin typeface="Arial" charset="0"/>
              </a:rPr>
              <a:t>M</a:t>
            </a:r>
            <a:r>
              <a:rPr lang="en-US" sz="2000" b="1">
                <a:solidFill>
                  <a:srgbClr val="62D6AC"/>
                </a:solidFill>
                <a:effectLst/>
                <a:latin typeface="Arial" charset="0"/>
              </a:rPr>
              <a:t>ới </a:t>
            </a:r>
          </a:p>
          <a:p>
            <a:pPr marL="115888" indent="-115888" algn="l"/>
            <a:r>
              <a:rPr lang="en-US" sz="2000" b="1">
                <a:solidFill>
                  <a:srgbClr val="FAFD00"/>
                </a:solidFill>
                <a:effectLst/>
                <a:latin typeface="Arial" charset="0"/>
              </a:rPr>
              <a:t>G</a:t>
            </a:r>
            <a:r>
              <a:rPr lang="en-US" sz="2000" b="1">
                <a:solidFill>
                  <a:srgbClr val="62D6AC"/>
                </a:solidFill>
                <a:effectLst/>
                <a:latin typeface="Arial" charset="0"/>
              </a:rPr>
              <a:t>iỏi</a:t>
            </a:r>
            <a:r>
              <a:rPr lang="ja-JP" altLang="en-US" sz="2000" b="1">
                <a:solidFill>
                  <a:srgbClr val="62D6AC"/>
                </a:solidFill>
                <a:effectLst/>
                <a:latin typeface="Arial" charset="0"/>
              </a:rPr>
              <a:t>”</a:t>
            </a:r>
            <a:endParaRPr lang="en-US" sz="2000" b="1">
              <a:solidFill>
                <a:srgbClr val="FAFD00"/>
              </a:solidFill>
              <a:effectLst/>
              <a:latin typeface="Arial" charset="0"/>
            </a:endParaRPr>
          </a:p>
        </p:txBody>
      </p:sp>
      <p:sp>
        <p:nvSpPr>
          <p:cNvPr id="85" name="Text Box 9"/>
          <p:cNvSpPr txBox="1">
            <a:spLocks noChangeArrowheads="1"/>
          </p:cNvSpPr>
          <p:nvPr/>
        </p:nvSpPr>
        <p:spPr bwMode="auto">
          <a:xfrm>
            <a:off x="6977063" y="6284913"/>
            <a:ext cx="2087562" cy="260350"/>
          </a:xfrm>
          <a:prstGeom prst="rect">
            <a:avLst/>
          </a:prstGeom>
          <a:noFill/>
          <a:ln w="12700">
            <a:noFill/>
            <a:miter lim="800000"/>
            <a:headEnd/>
            <a:tailEnd/>
          </a:ln>
        </p:spPr>
        <p:txBody>
          <a:bodyPr wrap="none" anchor="ctr">
            <a:spAutoFit/>
          </a:bodyPr>
          <a:lstStyle>
            <a:lvl1pPr>
              <a:defRPr sz="2800">
                <a:solidFill>
                  <a:srgbClr val="00DFCA"/>
                </a:solidFill>
                <a:latin typeface="Comic Sans MS" charset="0"/>
                <a:ea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1100" b="1">
                <a:solidFill>
                  <a:schemeClr val="tx1"/>
                </a:solidFill>
                <a:effectLst>
                  <a:outerShdw blurRad="38100" dist="38100" dir="2700000" algn="tl">
                    <a:srgbClr val="000000"/>
                  </a:outerShdw>
                </a:effectLst>
                <a:latin typeface="Arial" charset="0"/>
                <a:cs typeface="Arial" charset="0"/>
              </a:rPr>
              <a:t>Sổ Tay Hướng Dẫn, tr. 19-24</a:t>
            </a: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768068"/>
                                        </p:tgtEl>
                                        <p:attrNameLst>
                                          <p:attrName>style.visibility</p:attrName>
                                        </p:attrNameLst>
                                      </p:cBhvr>
                                      <p:to>
                                        <p:strVal val="visible"/>
                                      </p:to>
                                    </p:set>
                                    <p:anim calcmode="lin" valueType="num">
                                      <p:cBhvr additive="base">
                                        <p:cTn id="7" dur="500" fill="hold"/>
                                        <p:tgtEl>
                                          <p:spTgt spid="768068"/>
                                        </p:tgtEl>
                                        <p:attrNameLst>
                                          <p:attrName>ppt_x</p:attrName>
                                        </p:attrNameLst>
                                      </p:cBhvr>
                                      <p:tavLst>
                                        <p:tav tm="0">
                                          <p:val>
                                            <p:strVal val="0-#ppt_w/2"/>
                                          </p:val>
                                        </p:tav>
                                        <p:tav tm="100000">
                                          <p:val>
                                            <p:strVal val="#ppt_x"/>
                                          </p:val>
                                        </p:tav>
                                      </p:tavLst>
                                    </p:anim>
                                    <p:anim calcmode="lin" valueType="num">
                                      <p:cBhvr additive="base">
                                        <p:cTn id="8" dur="500" fill="hold"/>
                                        <p:tgtEl>
                                          <p:spTgt spid="768068"/>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2" presetClass="entr" presetSubtype="2"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right)">
                                      <p:cBhvr>
                                        <p:cTn id="12" dur="500"/>
                                        <p:tgtEl>
                                          <p:spTgt spid="5"/>
                                        </p:tgtEl>
                                      </p:cBhvr>
                                    </p:animEffect>
                                  </p:childTnLst>
                                </p:cTn>
                              </p:par>
                            </p:childTnLst>
                          </p:cTn>
                        </p:par>
                        <p:par>
                          <p:cTn id="13" fill="hold" nodeType="afterGroup">
                            <p:stCondLst>
                              <p:cond delay="1000"/>
                            </p:stCondLst>
                            <p:childTnLst>
                              <p:par>
                                <p:cTn id="14" presetID="9" presetClass="entr" presetSubtype="0" fill="hold" grpId="0" nodeType="afterEffect">
                                  <p:stCondLst>
                                    <p:cond delay="0"/>
                                  </p:stCondLst>
                                  <p:childTnLst>
                                    <p:set>
                                      <p:cBhvr>
                                        <p:cTn id="15" dur="1" fill="hold">
                                          <p:stCondLst>
                                            <p:cond delay="0"/>
                                          </p:stCondLst>
                                        </p:cTn>
                                        <p:tgtEl>
                                          <p:spTgt spid="768083"/>
                                        </p:tgtEl>
                                        <p:attrNameLst>
                                          <p:attrName>style.visibility</p:attrName>
                                        </p:attrNameLst>
                                      </p:cBhvr>
                                      <p:to>
                                        <p:strVal val="visible"/>
                                      </p:to>
                                    </p:set>
                                    <p:animEffect transition="in" filter="dissolve">
                                      <p:cBhvr>
                                        <p:cTn id="16" dur="500"/>
                                        <p:tgtEl>
                                          <p:spTgt spid="768083"/>
                                        </p:tgtEl>
                                      </p:cBhvr>
                                    </p:animEffect>
                                  </p:childTnLst>
                                </p:cTn>
                              </p:par>
                            </p:childTnLst>
                          </p:cTn>
                        </p:par>
                        <p:par>
                          <p:cTn id="17" fill="hold" nodeType="afterGroup">
                            <p:stCondLst>
                              <p:cond delay="1500"/>
                            </p:stCondLst>
                            <p:childTnLst>
                              <p:par>
                                <p:cTn id="18" presetID="10" presetClass="entr" presetSubtype="0" fill="hold" grpId="0" nodeType="afterEffect">
                                  <p:stCondLst>
                                    <p:cond delay="0"/>
                                  </p:stCondLst>
                                  <p:childTnLst>
                                    <p:set>
                                      <p:cBhvr>
                                        <p:cTn id="19" dur="1" fill="hold">
                                          <p:stCondLst>
                                            <p:cond delay="0"/>
                                          </p:stCondLst>
                                        </p:cTn>
                                        <p:tgtEl>
                                          <p:spTgt spid="84"/>
                                        </p:tgtEl>
                                        <p:attrNameLst>
                                          <p:attrName>style.visibility</p:attrName>
                                        </p:attrNameLst>
                                      </p:cBhvr>
                                      <p:to>
                                        <p:strVal val="visible"/>
                                      </p:to>
                                    </p:set>
                                    <p:animEffect transition="in" filter="fade">
                                      <p:cBhvr>
                                        <p:cTn id="20" dur="500"/>
                                        <p:tgtEl>
                                          <p:spTgt spid="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068" grpId="0" animBg="1"/>
      <p:bldP spid="768083" grpId="0" animBg="1"/>
      <p:bldP spid="84" grpId="0" autoUpdateAnimBg="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1922" name="Rectangle 2"/>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a:effectLst/>
        </p:spPr>
        <p:txBody>
          <a:bodyPr wrap="none" anchor="ctr"/>
          <a:lstStyle/>
          <a:p>
            <a:pPr>
              <a:defRPr/>
            </a:pPr>
            <a:endParaRPr lang="en-US">
              <a:ea typeface="+mn-ea"/>
            </a:endParaRPr>
          </a:p>
        </p:txBody>
      </p:sp>
      <p:sp>
        <p:nvSpPr>
          <p:cNvPr id="35843" name="Rectangle 3"/>
          <p:cNvSpPr>
            <a:spLocks noChangeArrowheads="1"/>
          </p:cNvSpPr>
          <p:nvPr/>
        </p:nvSpPr>
        <p:spPr bwMode="auto">
          <a:xfrm>
            <a:off x="3338513" y="968375"/>
            <a:ext cx="1387475" cy="363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l"/>
            <a:r>
              <a:rPr lang="en-US" sz="1800" b="1">
                <a:solidFill>
                  <a:schemeClr val="accent2"/>
                </a:solidFill>
                <a:effectLst/>
                <a:latin typeface="Times" charset="0"/>
              </a:rPr>
              <a:t>ABRAHAM</a:t>
            </a:r>
          </a:p>
        </p:txBody>
      </p:sp>
      <p:sp>
        <p:nvSpPr>
          <p:cNvPr id="721924" name="Rectangle 4"/>
          <p:cNvSpPr>
            <a:spLocks noChangeArrowheads="1"/>
          </p:cNvSpPr>
          <p:nvPr/>
        </p:nvSpPr>
        <p:spPr bwMode="auto">
          <a:xfrm>
            <a:off x="3130550" y="1377950"/>
            <a:ext cx="2882900" cy="3111500"/>
          </a:xfrm>
          <a:prstGeom prst="rect">
            <a:avLst/>
          </a:prstGeom>
          <a:solidFill>
            <a:schemeClr val="tx2"/>
          </a:solidFill>
          <a:ln w="12700">
            <a:solidFill>
              <a:schemeClr val="folHlink"/>
            </a:solidFill>
            <a:miter lim="800000"/>
            <a:headEnd/>
            <a:tailEnd/>
          </a:ln>
          <a:effectLst>
            <a:outerShdw dist="107763" dir="2700000" algn="ctr" rotWithShape="0">
              <a:schemeClr val="bg2"/>
            </a:outerShdw>
          </a:effectLst>
        </p:spPr>
        <p:txBody>
          <a:bodyPr wrap="none" anchor="ctr"/>
          <a:lstStyle/>
          <a:p>
            <a:pPr>
              <a:defRPr/>
            </a:pPr>
            <a:endParaRPr lang="en-US">
              <a:ea typeface="+mn-ea"/>
            </a:endParaRPr>
          </a:p>
        </p:txBody>
      </p:sp>
      <p:sp>
        <p:nvSpPr>
          <p:cNvPr id="721925" name="AutoShape 5"/>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a:effectLst/>
        </p:spPr>
        <p:txBody>
          <a:bodyPr wrap="none" anchor="ctr"/>
          <a:lstStyle/>
          <a:p>
            <a:pPr>
              <a:defRPr/>
            </a:pPr>
            <a:endParaRPr lang="en-US">
              <a:ea typeface="+mn-ea"/>
            </a:endParaRPr>
          </a:p>
        </p:txBody>
      </p:sp>
      <p:sp>
        <p:nvSpPr>
          <p:cNvPr id="721926" name="Rectangle 6"/>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a:effectLst/>
        </p:spPr>
        <p:txBody>
          <a:bodyPr wrap="none" anchor="ctr"/>
          <a:lstStyle/>
          <a:p>
            <a:pPr>
              <a:defRPr/>
            </a:pPr>
            <a:endParaRPr lang="en-US">
              <a:ea typeface="+mn-ea"/>
            </a:endParaRPr>
          </a:p>
        </p:txBody>
      </p:sp>
      <p:sp>
        <p:nvSpPr>
          <p:cNvPr id="35847" name="Rectangle 7"/>
          <p:cNvSpPr>
            <a:spLocks noChangeArrowheads="1"/>
          </p:cNvSpPr>
          <p:nvPr/>
        </p:nvSpPr>
        <p:spPr bwMode="auto">
          <a:xfrm>
            <a:off x="3084513" y="938213"/>
            <a:ext cx="1963737" cy="458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l"/>
            <a:r>
              <a:rPr lang="en-US" sz="2400" b="1">
                <a:solidFill>
                  <a:schemeClr val="bg2"/>
                </a:solidFill>
                <a:effectLst/>
                <a:latin typeface="Times" charset="0"/>
              </a:rPr>
              <a:t>ÁP-RA-HAM</a:t>
            </a:r>
          </a:p>
        </p:txBody>
      </p:sp>
      <p:sp>
        <p:nvSpPr>
          <p:cNvPr id="721928" name="Line 8"/>
          <p:cNvSpPr>
            <a:spLocks noChangeShapeType="1"/>
          </p:cNvSpPr>
          <p:nvPr/>
        </p:nvSpPr>
        <p:spPr bwMode="auto">
          <a:xfrm>
            <a:off x="3340100" y="2065338"/>
            <a:ext cx="2463800" cy="0"/>
          </a:xfrm>
          <a:prstGeom prst="line">
            <a:avLst/>
          </a:prstGeom>
          <a:noFill/>
          <a:ln w="50800">
            <a:solidFill>
              <a:schemeClr val="bg2"/>
            </a:solidFill>
            <a:round/>
            <a:headEnd/>
            <a:tailEnd/>
          </a:ln>
          <a:effectLst/>
        </p:spPr>
        <p:txBody>
          <a:bodyPr wrap="none" anchor="ctr"/>
          <a:lstStyle/>
          <a:p>
            <a:pPr>
              <a:defRPr/>
            </a:pPr>
            <a:endParaRPr lang="en-US">
              <a:ea typeface="+mn-ea"/>
            </a:endParaRPr>
          </a:p>
        </p:txBody>
      </p:sp>
      <p:sp>
        <p:nvSpPr>
          <p:cNvPr id="721929" name="Line 9"/>
          <p:cNvSpPr>
            <a:spLocks noChangeShapeType="1"/>
          </p:cNvSpPr>
          <p:nvPr/>
        </p:nvSpPr>
        <p:spPr bwMode="auto">
          <a:xfrm>
            <a:off x="3340100" y="3886200"/>
            <a:ext cx="2463800" cy="0"/>
          </a:xfrm>
          <a:prstGeom prst="line">
            <a:avLst/>
          </a:prstGeom>
          <a:noFill/>
          <a:ln w="50800">
            <a:solidFill>
              <a:schemeClr val="bg2"/>
            </a:solidFill>
            <a:round/>
            <a:headEnd/>
            <a:tailEnd/>
          </a:ln>
          <a:effectLst/>
        </p:spPr>
        <p:txBody>
          <a:bodyPr wrap="none" anchor="ctr"/>
          <a:lstStyle/>
          <a:p>
            <a:pPr>
              <a:defRPr/>
            </a:pPr>
            <a:endParaRPr lang="en-US">
              <a:ea typeface="+mn-ea"/>
            </a:endParaRPr>
          </a:p>
        </p:txBody>
      </p:sp>
      <p:sp>
        <p:nvSpPr>
          <p:cNvPr id="721931" name="Rectangle 11"/>
          <p:cNvSpPr>
            <a:spLocks noChangeArrowheads="1"/>
          </p:cNvSpPr>
          <p:nvPr/>
        </p:nvSpPr>
        <p:spPr bwMode="auto">
          <a:xfrm>
            <a:off x="4802188" y="992188"/>
            <a:ext cx="2498725" cy="454025"/>
          </a:xfrm>
          <a:prstGeom prst="rect">
            <a:avLst/>
          </a:prstGeom>
          <a:noFill/>
          <a:ln w="12700">
            <a:noFill/>
            <a:miter lim="800000"/>
            <a:headEnd/>
            <a:tailEnd/>
          </a:ln>
          <a:effectLst>
            <a:outerShdw dist="107763" dir="2700000" algn="ctr" rotWithShape="0">
              <a:schemeClr val="bg2"/>
            </a:outerShdw>
          </a:effectLst>
        </p:spPr>
        <p:txBody>
          <a:bodyPr lIns="90487" tIns="44450" rIns="90487" bIns="44450">
            <a:spAutoFit/>
          </a:bodyPr>
          <a:lstStyle/>
          <a:p>
            <a:pPr algn="l">
              <a:spcBef>
                <a:spcPct val="50000"/>
              </a:spcBef>
              <a:defRPr/>
            </a:pPr>
            <a:r>
              <a:rPr lang="en-US" sz="2400" b="1">
                <a:solidFill>
                  <a:schemeClr val="tx2"/>
                </a:solidFill>
                <a:effectLst/>
                <a:latin typeface="Times" charset="0"/>
                <a:ea typeface="+mn-ea"/>
              </a:rPr>
              <a:t>2000 T.C.</a:t>
            </a:r>
            <a:endParaRPr lang="en-US" sz="1800" b="1">
              <a:solidFill>
                <a:schemeClr val="tx2"/>
              </a:solidFill>
              <a:effectLst/>
              <a:latin typeface="Times" charset="0"/>
              <a:ea typeface="+mn-ea"/>
            </a:endParaRPr>
          </a:p>
        </p:txBody>
      </p:sp>
      <p:sp>
        <p:nvSpPr>
          <p:cNvPr id="35851" name="Rectangle 12"/>
          <p:cNvSpPr>
            <a:spLocks noChangeArrowheads="1"/>
          </p:cNvSpPr>
          <p:nvPr/>
        </p:nvSpPr>
        <p:spPr bwMode="auto">
          <a:xfrm>
            <a:off x="3709988" y="1603375"/>
            <a:ext cx="2097087" cy="515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l"/>
            <a:r>
              <a:rPr lang="en-US" b="1">
                <a:solidFill>
                  <a:schemeClr val="bg2"/>
                </a:solidFill>
                <a:effectLst/>
                <a:latin typeface="Times" charset="0"/>
              </a:rPr>
              <a:t>SỰ KÊU GỌI</a:t>
            </a:r>
          </a:p>
        </p:txBody>
      </p:sp>
      <p:sp>
        <p:nvSpPr>
          <p:cNvPr id="35852" name="Rectangle 13"/>
          <p:cNvSpPr>
            <a:spLocks noChangeArrowheads="1"/>
          </p:cNvSpPr>
          <p:nvPr/>
        </p:nvSpPr>
        <p:spPr bwMode="auto">
          <a:xfrm>
            <a:off x="3897313" y="2060575"/>
            <a:ext cx="1444625" cy="515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l"/>
            <a:r>
              <a:rPr lang="en-US" b="1">
                <a:solidFill>
                  <a:schemeClr val="bg2"/>
                </a:solidFill>
                <a:effectLst/>
                <a:latin typeface="Times" charset="0"/>
              </a:rPr>
              <a:t>Đ - H - P</a:t>
            </a:r>
          </a:p>
        </p:txBody>
      </p:sp>
      <p:sp>
        <p:nvSpPr>
          <p:cNvPr id="721934" name="Rectangle 14"/>
          <p:cNvSpPr>
            <a:spLocks noChangeArrowheads="1"/>
          </p:cNvSpPr>
          <p:nvPr/>
        </p:nvSpPr>
        <p:spPr bwMode="auto">
          <a:xfrm>
            <a:off x="4157663" y="2473325"/>
            <a:ext cx="1581150" cy="576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l"/>
            <a:r>
              <a:rPr lang="en-US" sz="3200" b="1">
                <a:solidFill>
                  <a:schemeClr val="accent2"/>
                </a:solidFill>
                <a:effectLst/>
                <a:latin typeface="Times" charset="0"/>
              </a:rPr>
              <a:t>I - Y      </a:t>
            </a:r>
          </a:p>
        </p:txBody>
      </p:sp>
      <p:sp>
        <p:nvSpPr>
          <p:cNvPr id="721936" name="Rectangle 16"/>
          <p:cNvSpPr>
            <a:spLocks noChangeArrowheads="1"/>
          </p:cNvSpPr>
          <p:nvPr/>
        </p:nvSpPr>
        <p:spPr bwMode="auto">
          <a:xfrm>
            <a:off x="771525" y="311150"/>
            <a:ext cx="742950" cy="1433513"/>
          </a:xfrm>
          <a:prstGeom prst="rect">
            <a:avLst/>
          </a:prstGeom>
          <a:noFill/>
          <a:ln w="12700">
            <a:noFill/>
            <a:miter lim="800000"/>
            <a:headEnd/>
            <a:tailEnd/>
          </a:ln>
          <a:effectLst>
            <a:outerShdw dist="107763" dir="2700000" algn="ctr" rotWithShape="0">
              <a:schemeClr val="bg2"/>
            </a:outerShdw>
          </a:effectLst>
        </p:spPr>
        <p:txBody>
          <a:bodyPr wrap="none" anchor="ctr"/>
          <a:lstStyle/>
          <a:p>
            <a:pPr>
              <a:defRPr/>
            </a:pPr>
            <a:endParaRPr lang="en-US">
              <a:ea typeface="+mn-ea"/>
            </a:endParaRPr>
          </a:p>
        </p:txBody>
      </p:sp>
      <p:grpSp>
        <p:nvGrpSpPr>
          <p:cNvPr id="35855" name="Group 17"/>
          <p:cNvGrpSpPr>
            <a:grpSpLocks/>
          </p:cNvGrpSpPr>
          <p:nvPr/>
        </p:nvGrpSpPr>
        <p:grpSpPr bwMode="auto">
          <a:xfrm>
            <a:off x="215900" y="2378075"/>
            <a:ext cx="2773363" cy="1446213"/>
            <a:chOff x="136" y="1498"/>
            <a:chExt cx="1747" cy="911"/>
          </a:xfrm>
        </p:grpSpPr>
        <p:sp>
          <p:nvSpPr>
            <p:cNvPr id="721938" name="Rectangle 18"/>
            <p:cNvSpPr>
              <a:spLocks noChangeArrowheads="1"/>
            </p:cNvSpPr>
            <p:nvPr/>
          </p:nvSpPr>
          <p:spPr bwMode="auto">
            <a:xfrm>
              <a:off x="519" y="1546"/>
              <a:ext cx="562" cy="863"/>
            </a:xfrm>
            <a:prstGeom prst="rect">
              <a:avLst/>
            </a:prstGeom>
            <a:noFill/>
            <a:ln w="12700">
              <a:noFill/>
              <a:miter lim="800000"/>
              <a:headEnd/>
              <a:tailEnd/>
            </a:ln>
            <a:effectLst>
              <a:outerShdw dist="107763" dir="2700000" algn="ctr" rotWithShape="0">
                <a:schemeClr val="bg2"/>
              </a:outerShdw>
            </a:effectLst>
          </p:spPr>
          <p:txBody>
            <a:bodyPr wrap="none" lIns="90487" tIns="44450" rIns="90487" bIns="44450">
              <a:spAutoFit/>
            </a:bodyPr>
            <a:lstStyle/>
            <a:p>
              <a:pPr algn="l">
                <a:defRPr/>
              </a:pPr>
              <a:endParaRPr lang="en-US">
                <a:solidFill>
                  <a:schemeClr val="tx2"/>
                </a:solidFill>
                <a:effectLst/>
                <a:latin typeface="Times" charset="0"/>
                <a:ea typeface="+mn-ea"/>
              </a:endParaRPr>
            </a:p>
            <a:p>
              <a:pPr algn="l">
                <a:defRPr/>
              </a:pPr>
              <a:endParaRPr lang="en-US">
                <a:solidFill>
                  <a:schemeClr val="tx2"/>
                </a:solidFill>
                <a:effectLst/>
                <a:latin typeface="Times" charset="0"/>
                <a:ea typeface="+mn-ea"/>
              </a:endParaRPr>
            </a:p>
            <a:p>
              <a:pPr algn="l">
                <a:defRPr/>
              </a:pPr>
              <a:r>
                <a:rPr lang="en-US">
                  <a:solidFill>
                    <a:schemeClr val="tx2"/>
                  </a:solidFill>
                  <a:effectLst/>
                  <a:latin typeface="Times" charset="0"/>
                  <a:ea typeface="+mn-ea"/>
                </a:rPr>
                <a:t>        </a:t>
              </a:r>
            </a:p>
          </p:txBody>
        </p:sp>
        <p:sp>
          <p:nvSpPr>
            <p:cNvPr id="721939" name="Rectangle 19"/>
            <p:cNvSpPr>
              <a:spLocks noChangeArrowheads="1"/>
            </p:cNvSpPr>
            <p:nvPr/>
          </p:nvSpPr>
          <p:spPr bwMode="auto">
            <a:xfrm>
              <a:off x="136" y="1498"/>
              <a:ext cx="1747" cy="910"/>
            </a:xfrm>
            <a:prstGeom prst="rect">
              <a:avLst/>
            </a:prstGeom>
            <a:noFill/>
            <a:ln w="12700">
              <a:noFill/>
              <a:miter lim="800000"/>
              <a:headEnd/>
              <a:tailEnd/>
            </a:ln>
            <a:effectLst>
              <a:outerShdw dist="107763" dir="2700000" algn="ctr" rotWithShape="0">
                <a:schemeClr val="bg2"/>
              </a:outerShdw>
            </a:effectLst>
          </p:spPr>
          <p:txBody>
            <a:bodyPr wrap="none" lIns="90487" tIns="44450" rIns="90487" bIns="44450">
              <a:spAutoFit/>
            </a:bodyPr>
            <a:lstStyle/>
            <a:p>
              <a:pPr>
                <a:defRPr/>
              </a:pPr>
              <a:r>
                <a:rPr lang="en-US" sz="8800" dirty="0">
                  <a:solidFill>
                    <a:srgbClr val="51DC00"/>
                  </a:solidFill>
                  <a:effectLst/>
                  <a:latin typeface="Times" charset="0"/>
                  <a:ea typeface="+mn-ea"/>
                </a:rPr>
                <a:t>A</a:t>
              </a:r>
              <a:r>
                <a:rPr lang="en-US" sz="6000" dirty="0">
                  <a:solidFill>
                    <a:schemeClr val="tx2"/>
                  </a:solidFill>
                  <a:effectLst/>
                  <a:latin typeface="Times" charset="0"/>
                  <a:ea typeface="+mn-ea"/>
                </a:rPr>
                <a:t>GMG</a:t>
              </a:r>
            </a:p>
          </p:txBody>
        </p:sp>
      </p:grpSp>
      <p:sp>
        <p:nvSpPr>
          <p:cNvPr id="721940" name="Line 20"/>
          <p:cNvSpPr>
            <a:spLocks noChangeShapeType="1"/>
          </p:cNvSpPr>
          <p:nvPr/>
        </p:nvSpPr>
        <p:spPr bwMode="auto">
          <a:xfrm>
            <a:off x="3348038" y="2505075"/>
            <a:ext cx="2463800" cy="0"/>
          </a:xfrm>
          <a:prstGeom prst="line">
            <a:avLst/>
          </a:prstGeom>
          <a:noFill/>
          <a:ln w="50800">
            <a:solidFill>
              <a:schemeClr val="bg2"/>
            </a:solidFill>
            <a:round/>
            <a:headEnd/>
            <a:tailEnd/>
          </a:ln>
          <a:effectLst/>
        </p:spPr>
        <p:txBody>
          <a:bodyPr wrap="none" anchor="ctr"/>
          <a:lstStyle/>
          <a:p>
            <a:pPr>
              <a:defRPr/>
            </a:pPr>
            <a:endParaRPr lang="en-US">
              <a:ea typeface="+mn-ea"/>
            </a:endParaRPr>
          </a:p>
        </p:txBody>
      </p:sp>
      <p:sp>
        <p:nvSpPr>
          <p:cNvPr id="721941" name="Line 21"/>
          <p:cNvSpPr>
            <a:spLocks noChangeShapeType="1"/>
          </p:cNvSpPr>
          <p:nvPr/>
        </p:nvSpPr>
        <p:spPr bwMode="auto">
          <a:xfrm>
            <a:off x="3340100" y="2997200"/>
            <a:ext cx="2463800" cy="0"/>
          </a:xfrm>
          <a:prstGeom prst="line">
            <a:avLst/>
          </a:prstGeom>
          <a:noFill/>
          <a:ln w="50800">
            <a:solidFill>
              <a:schemeClr val="bg2"/>
            </a:solidFill>
            <a:round/>
            <a:headEnd/>
            <a:tailEnd/>
          </a:ln>
          <a:effectLst/>
        </p:spPr>
        <p:txBody>
          <a:bodyPr wrap="none" anchor="ctr"/>
          <a:lstStyle/>
          <a:p>
            <a:pPr>
              <a:defRPr/>
            </a:pPr>
            <a:endParaRPr lang="en-US">
              <a:ea typeface="+mn-ea"/>
            </a:endParaRPr>
          </a:p>
        </p:txBody>
      </p:sp>
      <p:sp>
        <p:nvSpPr>
          <p:cNvPr id="721942" name="Line 22"/>
          <p:cNvSpPr>
            <a:spLocks noChangeShapeType="1"/>
          </p:cNvSpPr>
          <p:nvPr/>
        </p:nvSpPr>
        <p:spPr bwMode="auto">
          <a:xfrm>
            <a:off x="3333750" y="3454400"/>
            <a:ext cx="2463800" cy="0"/>
          </a:xfrm>
          <a:prstGeom prst="line">
            <a:avLst/>
          </a:prstGeom>
          <a:noFill/>
          <a:ln w="50800">
            <a:solidFill>
              <a:schemeClr val="bg2"/>
            </a:solidFill>
            <a:round/>
            <a:headEnd/>
            <a:tailEnd/>
          </a:ln>
          <a:effectLst/>
        </p:spPr>
        <p:txBody>
          <a:bodyPr wrap="none" anchor="ctr"/>
          <a:lstStyle/>
          <a:p>
            <a:pPr>
              <a:defRPr/>
            </a:pPr>
            <a:endParaRPr lang="en-US">
              <a:ea typeface="+mn-ea"/>
            </a:endParaRPr>
          </a:p>
        </p:txBody>
      </p:sp>
      <p:sp>
        <p:nvSpPr>
          <p:cNvPr id="721943" name="Rectangle 23"/>
          <p:cNvSpPr>
            <a:spLocks noChangeArrowheads="1"/>
          </p:cNvSpPr>
          <p:nvPr/>
        </p:nvSpPr>
        <p:spPr bwMode="auto">
          <a:xfrm>
            <a:off x="620713" y="160338"/>
            <a:ext cx="739775" cy="1430337"/>
          </a:xfrm>
          <a:prstGeom prst="rect">
            <a:avLst/>
          </a:prstGeom>
          <a:noFill/>
          <a:ln w="12700">
            <a:noFill/>
            <a:miter lim="800000"/>
            <a:headEnd/>
            <a:tailEnd/>
          </a:ln>
          <a:effectLst>
            <a:outerShdw dist="107763" dir="2700000" algn="ctr" rotWithShape="0">
              <a:schemeClr val="bg2"/>
            </a:outerShdw>
          </a:effectLst>
        </p:spPr>
        <p:txBody>
          <a:bodyPr wrap="none" lIns="90487" tIns="44450" rIns="90487" bIns="44450">
            <a:spAutoFit/>
          </a:bodyPr>
          <a:lstStyle/>
          <a:p>
            <a:pPr algn="l">
              <a:spcBef>
                <a:spcPct val="50000"/>
              </a:spcBef>
              <a:defRPr/>
            </a:pPr>
            <a:r>
              <a:rPr lang="en-US" sz="8800">
                <a:solidFill>
                  <a:schemeClr val="tx2"/>
                </a:solidFill>
                <a:effectLst/>
                <a:latin typeface="Times" charset="0"/>
                <a:ea typeface="+mn-ea"/>
              </a:rPr>
              <a:t>7</a:t>
            </a:r>
          </a:p>
        </p:txBody>
      </p:sp>
      <p:sp>
        <p:nvSpPr>
          <p:cNvPr id="721944" name="Line 24"/>
          <p:cNvSpPr>
            <a:spLocks noChangeShapeType="1"/>
          </p:cNvSpPr>
          <p:nvPr/>
        </p:nvSpPr>
        <p:spPr bwMode="auto">
          <a:xfrm>
            <a:off x="898525" y="838200"/>
            <a:ext cx="296863" cy="0"/>
          </a:xfrm>
          <a:prstGeom prst="line">
            <a:avLst/>
          </a:prstGeom>
          <a:noFill/>
          <a:ln w="50800">
            <a:solidFill>
              <a:schemeClr val="tx2"/>
            </a:solidFill>
            <a:round/>
            <a:headEnd/>
            <a:tailEnd/>
          </a:ln>
          <a:effectLst>
            <a:outerShdw dist="107763" dir="2700000" algn="ctr" rotWithShape="0">
              <a:schemeClr val="bg2"/>
            </a:outerShdw>
          </a:effectLst>
        </p:spPr>
        <p:txBody>
          <a:bodyPr wrap="none" anchor="ctr"/>
          <a:lstStyle/>
          <a:p>
            <a:pPr>
              <a:defRPr/>
            </a:pPr>
            <a:endParaRPr lang="en-US">
              <a:ea typeface="+mn-ea"/>
            </a:endParaRPr>
          </a:p>
        </p:txBody>
      </p:sp>
      <p:sp>
        <p:nvSpPr>
          <p:cNvPr id="721948" name="Oval 28"/>
          <p:cNvSpPr>
            <a:spLocks noChangeArrowheads="1"/>
          </p:cNvSpPr>
          <p:nvPr/>
        </p:nvSpPr>
        <p:spPr bwMode="auto">
          <a:xfrm>
            <a:off x="3810000" y="2413000"/>
            <a:ext cx="1498600" cy="711200"/>
          </a:xfrm>
          <a:prstGeom prst="ellipse">
            <a:avLst/>
          </a:prstGeom>
          <a:noFill/>
          <a:ln w="76200">
            <a:solidFill>
              <a:srgbClr val="FF0000"/>
            </a:solidFill>
            <a:round/>
            <a:headEnd/>
            <a:tailEnd/>
          </a:ln>
          <a:effectLst>
            <a:outerShdw dist="71842" dir="2700000" algn="ctr" rotWithShape="0">
              <a:schemeClr val="bg2"/>
            </a:outerShdw>
          </a:effectLst>
        </p:spPr>
        <p:txBody>
          <a:bodyPr wrap="none" anchor="ctr"/>
          <a:lstStyle/>
          <a:p>
            <a:pPr>
              <a:defRPr/>
            </a:pPr>
            <a:endParaRPr lang="en-US">
              <a:ea typeface="+mn-ea"/>
            </a:endParaRPr>
          </a:p>
        </p:txBody>
      </p:sp>
      <p:sp>
        <p:nvSpPr>
          <p:cNvPr id="35862" name="Text Box 30"/>
          <p:cNvSpPr txBox="1">
            <a:spLocks noChangeArrowheads="1"/>
          </p:cNvSpPr>
          <p:nvPr/>
        </p:nvSpPr>
        <p:spPr bwMode="auto">
          <a:xfrm>
            <a:off x="533400" y="6483350"/>
            <a:ext cx="1993900" cy="374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l">
              <a:spcBef>
                <a:spcPct val="50000"/>
              </a:spcBef>
            </a:pPr>
            <a:endParaRPr lang="en-US" sz="1600">
              <a:solidFill>
                <a:schemeClr val="tx1"/>
              </a:solidFill>
              <a:effectLst/>
            </a:endParaRPr>
          </a:p>
        </p:txBody>
      </p:sp>
      <p:sp>
        <p:nvSpPr>
          <p:cNvPr id="35863" name="Text Box 31"/>
          <p:cNvSpPr txBox="1">
            <a:spLocks noChangeArrowheads="1"/>
          </p:cNvSpPr>
          <p:nvPr/>
        </p:nvSpPr>
        <p:spPr bwMode="auto">
          <a:xfrm>
            <a:off x="1792288" y="0"/>
            <a:ext cx="19939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l">
              <a:spcBef>
                <a:spcPct val="50000"/>
              </a:spcBef>
            </a:pPr>
            <a:r>
              <a:rPr lang="en-US" sz="1200" b="1">
                <a:solidFill>
                  <a:schemeClr val="tx1"/>
                </a:solidFill>
                <a:effectLst/>
              </a:rPr>
              <a:t>Sáng 17</a:t>
            </a:r>
          </a:p>
        </p:txBody>
      </p:sp>
      <p:sp>
        <p:nvSpPr>
          <p:cNvPr id="721952" name="Text Box 32"/>
          <p:cNvSpPr txBox="1">
            <a:spLocks noChangeArrowheads="1"/>
          </p:cNvSpPr>
          <p:nvPr/>
        </p:nvSpPr>
        <p:spPr bwMode="auto">
          <a:xfrm>
            <a:off x="1160463" y="4768850"/>
            <a:ext cx="6567487" cy="738188"/>
          </a:xfrm>
          <a:prstGeom prst="rect">
            <a:avLst/>
          </a:prstGeom>
          <a:noFill/>
          <a:ln w="12700">
            <a:noFill/>
            <a:miter lim="800000"/>
            <a:headEnd/>
            <a:tailEnd/>
          </a:ln>
          <a:effectLst>
            <a:outerShdw dist="89803" dir="2700000" algn="ctr" rotWithShape="0">
              <a:schemeClr val="bg2"/>
            </a:outerShdw>
          </a:effectLst>
        </p:spPr>
        <p:txBody>
          <a:bodyPr>
            <a:spAutoFit/>
          </a:bodyPr>
          <a:lstStyle>
            <a:lvl1pPr>
              <a:defRPr sz="2800">
                <a:solidFill>
                  <a:srgbClr val="00DFCA"/>
                </a:solidFill>
                <a:latin typeface="Comic Sans MS" charset="0"/>
                <a:ea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l">
              <a:spcBef>
                <a:spcPct val="50000"/>
              </a:spcBef>
            </a:pPr>
            <a:r>
              <a:rPr lang="en-US" sz="4200" b="1">
                <a:effectLst>
                  <a:outerShdw blurRad="38100" dist="38100" dir="2700000" algn="tl">
                    <a:srgbClr val="000000"/>
                  </a:outerShdw>
                </a:effectLst>
              </a:rPr>
              <a:t>ÍCH-MA-ÊN &amp; Y-SÁC</a:t>
            </a:r>
          </a:p>
        </p:txBody>
      </p:sp>
      <p:sp>
        <p:nvSpPr>
          <p:cNvPr id="721953" name="Freeform 33"/>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defRPr/>
            </a:pPr>
            <a:endParaRPr lang="en-US">
              <a:ea typeface="+mn-ea"/>
            </a:endParaRPr>
          </a:p>
        </p:txBody>
      </p:sp>
      <p:sp>
        <p:nvSpPr>
          <p:cNvPr id="721954" name="AutoShape 34"/>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defRPr/>
            </a:pPr>
            <a:endParaRPr lang="en-US">
              <a:ea typeface="+mn-ea"/>
            </a:endParaRPr>
          </a:p>
        </p:txBody>
      </p:sp>
      <p:sp>
        <p:nvSpPr>
          <p:cNvPr id="721955" name="Rectangle 35"/>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a:defRPr/>
            </a:pPr>
            <a:endParaRPr lang="en-US">
              <a:ea typeface="+mn-ea"/>
            </a:endParaRPr>
          </a:p>
        </p:txBody>
      </p:sp>
      <p:sp>
        <p:nvSpPr>
          <p:cNvPr id="721956" name="AutoShape 36"/>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a:defRPr/>
            </a:pPr>
            <a:endParaRPr lang="en-US">
              <a:ea typeface="+mn-ea"/>
            </a:endParaRPr>
          </a:p>
        </p:txBody>
      </p:sp>
      <p:sp>
        <p:nvSpPr>
          <p:cNvPr id="721957" name="Line 37"/>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defRPr/>
            </a:pPr>
            <a:endParaRPr lang="en-US">
              <a:ea typeface="+mn-ea"/>
            </a:endParaRPr>
          </a:p>
        </p:txBody>
      </p:sp>
      <p:sp>
        <p:nvSpPr>
          <p:cNvPr id="721958" name="Line 38"/>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defRPr/>
            </a:pPr>
            <a:endParaRPr lang="en-US">
              <a:ea typeface="+mn-ea"/>
            </a:endParaRPr>
          </a:p>
        </p:txBody>
      </p:sp>
      <p:sp>
        <p:nvSpPr>
          <p:cNvPr id="721959" name="Rectangle 39"/>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defRPr/>
            </a:pPr>
            <a:endParaRPr lang="en-US">
              <a:ea typeface="+mn-ea"/>
            </a:endParaRPr>
          </a:p>
        </p:txBody>
      </p:sp>
      <p:sp>
        <p:nvSpPr>
          <p:cNvPr id="35872" name="Rectangle 40"/>
          <p:cNvSpPr>
            <a:spLocks noChangeArrowheads="1"/>
          </p:cNvSpPr>
          <p:nvPr/>
        </p:nvSpPr>
        <p:spPr bwMode="auto">
          <a:xfrm>
            <a:off x="8186738" y="3832225"/>
            <a:ext cx="652462" cy="24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l"/>
            <a:r>
              <a:rPr lang="en-US" sz="1000" b="1">
                <a:solidFill>
                  <a:srgbClr val="000000"/>
                </a:solidFill>
                <a:effectLst/>
                <a:latin typeface="Helvetica" charset="0"/>
              </a:rPr>
              <a:t>Đ - H - P</a:t>
            </a:r>
          </a:p>
        </p:txBody>
      </p:sp>
      <p:sp>
        <p:nvSpPr>
          <p:cNvPr id="35873" name="Rectangle 41"/>
          <p:cNvSpPr>
            <a:spLocks noChangeArrowheads="1"/>
          </p:cNvSpPr>
          <p:nvPr/>
        </p:nvSpPr>
        <p:spPr bwMode="auto">
          <a:xfrm>
            <a:off x="8023225" y="3654425"/>
            <a:ext cx="1019175" cy="22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algn="l"/>
            <a:r>
              <a:rPr lang="en-US" sz="900" b="1">
                <a:solidFill>
                  <a:srgbClr val="000000"/>
                </a:solidFill>
                <a:effectLst/>
                <a:latin typeface="Helvetica" charset="0"/>
              </a:rPr>
              <a:t>SỰ KÊU GỌI</a:t>
            </a:r>
          </a:p>
        </p:txBody>
      </p:sp>
      <p:sp>
        <p:nvSpPr>
          <p:cNvPr id="35874" name="Rectangle 42"/>
          <p:cNvSpPr>
            <a:spLocks noChangeArrowheads="1"/>
          </p:cNvSpPr>
          <p:nvPr/>
        </p:nvSpPr>
        <p:spPr bwMode="auto">
          <a:xfrm>
            <a:off x="8004175" y="3432175"/>
            <a:ext cx="849313"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l"/>
            <a:r>
              <a:rPr lang="en-US" sz="900" b="1">
                <a:solidFill>
                  <a:srgbClr val="000000"/>
                </a:solidFill>
                <a:effectLst/>
                <a:latin typeface="Chicago" charset="0"/>
              </a:rPr>
              <a:t>ÁP-RA-HAM</a:t>
            </a:r>
          </a:p>
        </p:txBody>
      </p:sp>
      <p:sp>
        <p:nvSpPr>
          <p:cNvPr id="35875" name="Rectangle 43"/>
          <p:cNvSpPr>
            <a:spLocks noChangeArrowheads="1"/>
          </p:cNvSpPr>
          <p:nvPr/>
        </p:nvSpPr>
        <p:spPr bwMode="auto">
          <a:xfrm>
            <a:off x="8321675" y="4033838"/>
            <a:ext cx="414338" cy="24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l"/>
            <a:r>
              <a:rPr lang="en-US" sz="1000" b="1">
                <a:solidFill>
                  <a:srgbClr val="000000"/>
                </a:solidFill>
                <a:effectLst/>
                <a:latin typeface="Helvetica" charset="0"/>
              </a:rPr>
              <a:t>I - Y</a:t>
            </a:r>
          </a:p>
        </p:txBody>
      </p:sp>
      <p:sp>
        <p:nvSpPr>
          <p:cNvPr id="721964" name="Line 44"/>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defRPr/>
            </a:pPr>
            <a:endParaRPr lang="en-US">
              <a:ea typeface="+mn-ea"/>
            </a:endParaRPr>
          </a:p>
        </p:txBody>
      </p:sp>
      <p:sp>
        <p:nvSpPr>
          <p:cNvPr id="721965" name="Line 45"/>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defRPr/>
            </a:pPr>
            <a:endParaRPr lang="en-US">
              <a:ea typeface="+mn-ea"/>
            </a:endParaRPr>
          </a:p>
        </p:txBody>
      </p:sp>
      <p:sp>
        <p:nvSpPr>
          <p:cNvPr id="721966" name="Line 46"/>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defRPr/>
            </a:pPr>
            <a:endParaRPr lang="en-US">
              <a:ea typeface="+mn-ea"/>
            </a:endParaRPr>
          </a:p>
        </p:txBody>
      </p:sp>
      <p:sp>
        <p:nvSpPr>
          <p:cNvPr id="35879" name="Text Box 47"/>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endParaRPr lang="en-US" sz="2000">
              <a:solidFill>
                <a:srgbClr val="FFA27C"/>
              </a:solidFill>
              <a:effectLst/>
              <a:latin typeface="B VAG Rounded Bold" charset="0"/>
            </a:endParaRPr>
          </a:p>
        </p:txBody>
      </p:sp>
      <p:sp>
        <p:nvSpPr>
          <p:cNvPr id="721972" name="Rectangle 52"/>
          <p:cNvSpPr>
            <a:spLocks noChangeArrowheads="1"/>
          </p:cNvSpPr>
          <p:nvPr/>
        </p:nvSpPr>
        <p:spPr bwMode="auto">
          <a:xfrm>
            <a:off x="8091488" y="6513513"/>
            <a:ext cx="339725" cy="268287"/>
          </a:xfrm>
          <a:prstGeom prst="rect">
            <a:avLst/>
          </a:prstGeom>
          <a:noFill/>
          <a:ln w="12700">
            <a:noFill/>
            <a:miter lim="800000"/>
            <a:headEnd/>
            <a:tailEnd/>
          </a:ln>
          <a:effectLst/>
        </p:spPr>
        <p:txBody>
          <a:bodyPr wrap="none" anchor="ctr">
            <a:spAutoFit/>
          </a:bodyPr>
          <a:lstStyle/>
          <a:p>
            <a:r>
              <a:rPr lang="en-US" sz="1000" b="1">
                <a:solidFill>
                  <a:schemeClr val="tx1"/>
                </a:solidFill>
                <a:effectLst>
                  <a:outerShdw blurRad="38100" dist="38100" dir="2700000" algn="tl">
                    <a:srgbClr val="000000"/>
                  </a:outerShdw>
                </a:effectLst>
              </a:rPr>
              <a:t>28</a:t>
            </a:r>
          </a:p>
        </p:txBody>
      </p:sp>
      <p:grpSp>
        <p:nvGrpSpPr>
          <p:cNvPr id="35881" name="Group 54"/>
          <p:cNvGrpSpPr>
            <a:grpSpLocks/>
          </p:cNvGrpSpPr>
          <p:nvPr/>
        </p:nvGrpSpPr>
        <p:grpSpPr bwMode="auto">
          <a:xfrm>
            <a:off x="5976938" y="1390650"/>
            <a:ext cx="1585912" cy="1347788"/>
            <a:chOff x="3765" y="876"/>
            <a:chExt cx="795" cy="849"/>
          </a:xfrm>
        </p:grpSpPr>
        <p:grpSp>
          <p:nvGrpSpPr>
            <p:cNvPr id="35884" name="Group 55"/>
            <p:cNvGrpSpPr>
              <a:grpSpLocks/>
            </p:cNvGrpSpPr>
            <p:nvPr/>
          </p:nvGrpSpPr>
          <p:grpSpPr bwMode="auto">
            <a:xfrm>
              <a:off x="3765" y="876"/>
              <a:ext cx="795" cy="849"/>
              <a:chOff x="1084" y="711"/>
              <a:chExt cx="2950" cy="2769"/>
            </a:xfrm>
          </p:grpSpPr>
          <p:grpSp>
            <p:nvGrpSpPr>
              <p:cNvPr id="35886" name="Group 56"/>
              <p:cNvGrpSpPr>
                <a:grpSpLocks/>
              </p:cNvGrpSpPr>
              <p:nvPr/>
            </p:nvGrpSpPr>
            <p:grpSpPr bwMode="auto">
              <a:xfrm>
                <a:off x="1084" y="711"/>
                <a:ext cx="2950" cy="2769"/>
                <a:chOff x="2707" y="548"/>
                <a:chExt cx="2950" cy="2769"/>
              </a:xfrm>
            </p:grpSpPr>
            <p:grpSp>
              <p:nvGrpSpPr>
                <p:cNvPr id="35892" name="Group 57"/>
                <p:cNvGrpSpPr>
                  <a:grpSpLocks/>
                </p:cNvGrpSpPr>
                <p:nvPr/>
              </p:nvGrpSpPr>
              <p:grpSpPr bwMode="auto">
                <a:xfrm>
                  <a:off x="3180" y="1046"/>
                  <a:ext cx="2105" cy="1421"/>
                  <a:chOff x="578" y="2316"/>
                  <a:chExt cx="2105" cy="1421"/>
                </a:xfrm>
              </p:grpSpPr>
              <p:sp>
                <p:nvSpPr>
                  <p:cNvPr id="721978" name="Freeform 58" descr="Cork"/>
                  <p:cNvSpPr>
                    <a:spLocks/>
                  </p:cNvSpPr>
                  <p:nvPr/>
                </p:nvSpPr>
                <p:spPr bwMode="auto">
                  <a:xfrm>
                    <a:off x="634" y="2317"/>
                    <a:ext cx="2049" cy="254"/>
                  </a:xfrm>
                  <a:custGeom>
                    <a:avLst/>
                    <a:gdLst>
                      <a:gd name="T0" fmla="*/ 8 w 592"/>
                      <a:gd name="T1" fmla="*/ 90 h 90"/>
                      <a:gd name="T2" fmla="*/ 22 w 592"/>
                      <a:gd name="T3" fmla="*/ 44 h 90"/>
                      <a:gd name="T4" fmla="*/ 34 w 592"/>
                      <a:gd name="T5" fmla="*/ 36 h 90"/>
                      <a:gd name="T6" fmla="*/ 46 w 592"/>
                      <a:gd name="T7" fmla="*/ 32 h 90"/>
                      <a:gd name="T8" fmla="*/ 112 w 592"/>
                      <a:gd name="T9" fmla="*/ 34 h 90"/>
                      <a:gd name="T10" fmla="*/ 152 w 592"/>
                      <a:gd name="T11" fmla="*/ 40 h 90"/>
                      <a:gd name="T12" fmla="*/ 170 w 592"/>
                      <a:gd name="T13" fmla="*/ 46 h 90"/>
                      <a:gd name="T14" fmla="*/ 238 w 592"/>
                      <a:gd name="T15" fmla="*/ 52 h 90"/>
                      <a:gd name="T16" fmla="*/ 338 w 592"/>
                      <a:gd name="T17" fmla="*/ 44 h 90"/>
                      <a:gd name="T18" fmla="*/ 472 w 592"/>
                      <a:gd name="T19" fmla="*/ 16 h 90"/>
                      <a:gd name="T20" fmla="*/ 520 w 592"/>
                      <a:gd name="T21" fmla="*/ 0 h 90"/>
                      <a:gd name="T22" fmla="*/ 572 w 592"/>
                      <a:gd name="T23" fmla="*/ 2 h 90"/>
                      <a:gd name="T24" fmla="*/ 590 w 592"/>
                      <a:gd name="T25" fmla="*/ 30 h 90"/>
                      <a:gd name="T26" fmla="*/ 592 w 592"/>
                      <a:gd name="T27" fmla="*/ 36 h 90"/>
                      <a:gd name="T28" fmla="*/ 582 w 592"/>
                      <a:gd name="T29" fmla="*/ 60 h 90"/>
                      <a:gd name="T30" fmla="*/ 584 w 592"/>
                      <a:gd name="T31" fmla="*/ 66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2"/>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pPr>
                      <a:defRPr/>
                    </a:pPr>
                    <a:endParaRPr lang="en-US">
                      <a:ea typeface="+mn-ea"/>
                    </a:endParaRPr>
                  </a:p>
                </p:txBody>
              </p:sp>
              <p:sp>
                <p:nvSpPr>
                  <p:cNvPr id="721979" name="Freeform 59" descr="Cork"/>
                  <p:cNvSpPr>
                    <a:spLocks/>
                  </p:cNvSpPr>
                  <p:nvPr/>
                </p:nvSpPr>
                <p:spPr bwMode="auto">
                  <a:xfrm>
                    <a:off x="577" y="2506"/>
                    <a:ext cx="2073" cy="1230"/>
                  </a:xfrm>
                  <a:custGeom>
                    <a:avLst/>
                    <a:gdLst>
                      <a:gd name="T0" fmla="*/ 599 w 599"/>
                      <a:gd name="T1" fmla="*/ 0 h 432"/>
                      <a:gd name="T2" fmla="*/ 595 w 599"/>
                      <a:gd name="T3" fmla="*/ 6 h 432"/>
                      <a:gd name="T4" fmla="*/ 589 w 599"/>
                      <a:gd name="T5" fmla="*/ 10 h 432"/>
                      <a:gd name="T6" fmla="*/ 585 w 599"/>
                      <a:gd name="T7" fmla="*/ 24 h 432"/>
                      <a:gd name="T8" fmla="*/ 557 w 599"/>
                      <a:gd name="T9" fmla="*/ 92 h 432"/>
                      <a:gd name="T10" fmla="*/ 525 w 599"/>
                      <a:gd name="T11" fmla="*/ 208 h 432"/>
                      <a:gd name="T12" fmla="*/ 515 w 599"/>
                      <a:gd name="T13" fmla="*/ 266 h 432"/>
                      <a:gd name="T14" fmla="*/ 505 w 599"/>
                      <a:gd name="T15" fmla="*/ 350 h 432"/>
                      <a:gd name="T16" fmla="*/ 495 w 599"/>
                      <a:gd name="T17" fmla="*/ 402 h 432"/>
                      <a:gd name="T18" fmla="*/ 461 w 599"/>
                      <a:gd name="T19" fmla="*/ 422 h 432"/>
                      <a:gd name="T20" fmla="*/ 433 w 599"/>
                      <a:gd name="T21" fmla="*/ 414 h 432"/>
                      <a:gd name="T22" fmla="*/ 421 w 599"/>
                      <a:gd name="T23" fmla="*/ 410 h 432"/>
                      <a:gd name="T24" fmla="*/ 425 w 599"/>
                      <a:gd name="T25" fmla="*/ 352 h 432"/>
                      <a:gd name="T26" fmla="*/ 431 w 599"/>
                      <a:gd name="T27" fmla="*/ 338 h 432"/>
                      <a:gd name="T28" fmla="*/ 405 w 599"/>
                      <a:gd name="T29" fmla="*/ 328 h 432"/>
                      <a:gd name="T30" fmla="*/ 347 w 599"/>
                      <a:gd name="T31" fmla="*/ 316 h 432"/>
                      <a:gd name="T32" fmla="*/ 113 w 599"/>
                      <a:gd name="T33" fmla="*/ 360 h 432"/>
                      <a:gd name="T34" fmla="*/ 103 w 599"/>
                      <a:gd name="T35" fmla="*/ 368 h 432"/>
                      <a:gd name="T36" fmla="*/ 87 w 599"/>
                      <a:gd name="T37" fmla="*/ 392 h 432"/>
                      <a:gd name="T38" fmla="*/ 53 w 599"/>
                      <a:gd name="T39" fmla="*/ 432 h 432"/>
                      <a:gd name="T40" fmla="*/ 29 w 599"/>
                      <a:gd name="T41" fmla="*/ 422 h 432"/>
                      <a:gd name="T42" fmla="*/ 17 w 599"/>
                      <a:gd name="T43" fmla="*/ 414 h 432"/>
                      <a:gd name="T44" fmla="*/ 7 w 599"/>
                      <a:gd name="T45" fmla="*/ 398 h 432"/>
                      <a:gd name="T46" fmla="*/ 11 w 599"/>
                      <a:gd name="T47" fmla="*/ 372 h 432"/>
                      <a:gd name="T48" fmla="*/ 17 w 599"/>
                      <a:gd name="T49" fmla="*/ 334 h 432"/>
                      <a:gd name="T50" fmla="*/ 27 w 599"/>
                      <a:gd name="T51" fmla="*/ 262 h 432"/>
                      <a:gd name="T52" fmla="*/ 29 w 599"/>
                      <a:gd name="T53" fmla="*/ 188 h 432"/>
                      <a:gd name="T54" fmla="*/ 31 w 599"/>
                      <a:gd name="T55" fmla="*/ 126 h 432"/>
                      <a:gd name="T56" fmla="*/ 29 w 599"/>
                      <a:gd name="T57" fmla="*/ 82 h 432"/>
                      <a:gd name="T58" fmla="*/ 21 w 599"/>
                      <a:gd name="T59" fmla="*/ 30 h 432"/>
                      <a:gd name="T60" fmla="*/ 19 w 599"/>
                      <a:gd name="T61" fmla="*/ 14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2"/>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pPr>
                      <a:defRPr/>
                    </a:pPr>
                    <a:endParaRPr lang="en-US">
                      <a:ea typeface="+mn-ea"/>
                    </a:endParaRPr>
                  </a:p>
                </p:txBody>
              </p:sp>
            </p:grpSp>
            <p:pic>
              <p:nvPicPr>
                <p:cNvPr id="35893" name="Picture 60"/>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grpSp>
          <p:sp>
            <p:nvSpPr>
              <p:cNvPr id="721981" name="Freeform 61"/>
              <p:cNvSpPr>
                <a:spLocks/>
              </p:cNvSpPr>
              <p:nvPr/>
            </p:nvSpPr>
            <p:spPr bwMode="auto">
              <a:xfrm>
                <a:off x="1616" y="2648"/>
                <a:ext cx="89" cy="277"/>
              </a:xfrm>
              <a:custGeom>
                <a:avLst/>
                <a:gdLst/>
                <a:ahLst/>
                <a:cxnLst>
                  <a:cxn ang="0">
                    <a:pos x="72" y="153"/>
                  </a:cxn>
                  <a:cxn ang="0">
                    <a:pos x="64" y="69"/>
                  </a:cxn>
                  <a:cxn ang="0">
                    <a:pos x="47" y="43"/>
                  </a:cxn>
                  <a:cxn ang="0">
                    <a:pos x="55" y="69"/>
                  </a:cxn>
                  <a:cxn ang="0">
                    <a:pos x="64" y="27"/>
                  </a:cxn>
                  <a:cxn ang="0">
                    <a:pos x="38" y="10"/>
                  </a:cxn>
                  <a:cxn ang="0">
                    <a:pos x="38" y="43"/>
                  </a:cxn>
                  <a:cxn ang="0">
                    <a:pos x="47" y="187"/>
                  </a:cxn>
                  <a:cxn ang="0">
                    <a:pos x="30" y="161"/>
                  </a:cxn>
                  <a:cxn ang="0">
                    <a:pos x="38" y="128"/>
                  </a:cxn>
                  <a:cxn ang="0">
                    <a:pos x="47" y="161"/>
                  </a:cxn>
                  <a:cxn ang="0">
                    <a:pos x="38" y="102"/>
                  </a:cxn>
                  <a:cxn ang="0">
                    <a:pos x="47" y="153"/>
                  </a:cxn>
                  <a:cxn ang="0">
                    <a:pos x="38" y="119"/>
                  </a:cxn>
                  <a:cxn ang="0">
                    <a:pos x="47" y="144"/>
                  </a:cxn>
                  <a:cxn ang="0">
                    <a:pos x="55" y="170"/>
                  </a:cxn>
                  <a:cxn ang="0">
                    <a:pos x="72" y="203"/>
                  </a:cxn>
                  <a:cxn ang="0">
                    <a:pos x="80" y="229"/>
                  </a:cxn>
                  <a:cxn ang="0">
                    <a:pos x="72" y="279"/>
                  </a:cxn>
                  <a:cxn ang="0">
                    <a:pos x="64" y="271"/>
                  </a:cxn>
                  <a:cxn ang="0">
                    <a:pos x="55" y="313"/>
                  </a:cxn>
                  <a:cxn ang="0">
                    <a:pos x="38" y="288"/>
                  </a:cxn>
                  <a:cxn ang="0">
                    <a:pos x="30" y="203"/>
                  </a:cxn>
                  <a:cxn ang="0">
                    <a:pos x="22" y="246"/>
                  </a:cxn>
                  <a:cxn ang="0">
                    <a:pos x="5" y="212"/>
                  </a:cxn>
                  <a:cxn ang="0">
                    <a:pos x="38" y="144"/>
                  </a:cxn>
                  <a:cxn ang="0">
                    <a:pos x="64" y="170"/>
                  </a:cxn>
                  <a:cxn ang="0">
                    <a:pos x="72" y="220"/>
                  </a:cxn>
                  <a:cxn ang="0">
                    <a:pos x="64" y="187"/>
                  </a:cxn>
                  <a:cxn ang="0">
                    <a:pos x="64" y="10"/>
                  </a:cxn>
                  <a:cxn ang="0">
                    <a:pos x="47" y="35"/>
                  </a:cxn>
                  <a:cxn ang="0">
                    <a:pos x="22" y="43"/>
                  </a:cxn>
                  <a:cxn ang="0">
                    <a:pos x="38" y="94"/>
                  </a:cxn>
                  <a:cxn ang="0">
                    <a:pos x="55" y="136"/>
                  </a:cxn>
                  <a:cxn ang="0">
                    <a:pos x="72" y="153"/>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w="12700" cap="flat" cmpd="sng">
                <a:noFill/>
                <a:prstDash val="solid"/>
                <a:round/>
                <a:headEnd/>
                <a:tailEnd/>
              </a:ln>
              <a:effectLst/>
            </p:spPr>
            <p:txBody>
              <a:bodyPr wrap="none" anchor="ctr"/>
              <a:lstStyle/>
              <a:p>
                <a:pPr>
                  <a:defRPr/>
                </a:pPr>
                <a:endParaRPr lang="en-US">
                  <a:ea typeface="+mn-ea"/>
                </a:endParaRPr>
              </a:p>
            </p:txBody>
          </p:sp>
          <p:sp>
            <p:nvSpPr>
              <p:cNvPr id="721982" name="Freeform 62"/>
              <p:cNvSpPr>
                <a:spLocks/>
              </p:cNvSpPr>
              <p:nvPr/>
            </p:nvSpPr>
            <p:spPr bwMode="auto">
              <a:xfrm>
                <a:off x="1636" y="2648"/>
                <a:ext cx="109" cy="307"/>
              </a:xfrm>
              <a:custGeom>
                <a:avLst/>
                <a:gdLst/>
                <a:ahLst/>
                <a:cxnLst>
                  <a:cxn ang="0">
                    <a:pos x="1" y="0"/>
                  </a:cxn>
                  <a:cxn ang="0">
                    <a:pos x="92" y="5"/>
                  </a:cxn>
                  <a:cxn ang="0">
                    <a:pos x="73" y="29"/>
                  </a:cxn>
                  <a:cxn ang="0">
                    <a:pos x="84" y="61"/>
                  </a:cxn>
                  <a:cxn ang="0">
                    <a:pos x="84" y="146"/>
                  </a:cxn>
                  <a:cxn ang="0">
                    <a:pos x="97" y="168"/>
                  </a:cxn>
                  <a:cxn ang="0">
                    <a:pos x="97" y="240"/>
                  </a:cxn>
                  <a:cxn ang="0">
                    <a:pos x="84" y="336"/>
                  </a:cxn>
                  <a:cxn ang="0">
                    <a:pos x="68" y="354"/>
                  </a:cxn>
                  <a:cxn ang="0">
                    <a:pos x="14" y="320"/>
                  </a:cxn>
                  <a:cxn ang="0">
                    <a:pos x="12" y="282"/>
                  </a:cxn>
                  <a:cxn ang="0">
                    <a:pos x="14" y="245"/>
                  </a:cxn>
                  <a:cxn ang="0">
                    <a:pos x="9" y="98"/>
                  </a:cxn>
                  <a:cxn ang="0">
                    <a:pos x="20" y="45"/>
                  </a:cxn>
                  <a:cxn ang="0">
                    <a:pos x="6" y="13"/>
                  </a:cxn>
                  <a:cxn ang="0">
                    <a:pos x="1" y="0"/>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w="12700" cap="flat" cmpd="sng">
                <a:noFill/>
                <a:prstDash val="solid"/>
                <a:round/>
                <a:headEnd/>
                <a:tailEnd/>
              </a:ln>
              <a:effectLst/>
            </p:spPr>
            <p:txBody>
              <a:bodyPr wrap="none" anchor="ctr"/>
              <a:lstStyle/>
              <a:p>
                <a:pPr>
                  <a:defRPr/>
                </a:pPr>
                <a:endParaRPr lang="en-US">
                  <a:ea typeface="+mn-ea"/>
                </a:endParaRPr>
              </a:p>
            </p:txBody>
          </p:sp>
          <p:sp>
            <p:nvSpPr>
              <p:cNvPr id="721983" name="Freeform 63"/>
              <p:cNvSpPr>
                <a:spLocks/>
              </p:cNvSpPr>
              <p:nvPr/>
            </p:nvSpPr>
            <p:spPr bwMode="auto">
              <a:xfrm>
                <a:off x="3009" y="2583"/>
                <a:ext cx="154" cy="329"/>
              </a:xfrm>
              <a:custGeom>
                <a:avLst/>
                <a:gdLst/>
                <a:ahLst/>
                <a:cxnLst>
                  <a:cxn ang="0">
                    <a:pos x="141" y="20"/>
                  </a:cxn>
                  <a:cxn ang="0">
                    <a:pos x="133" y="103"/>
                  </a:cxn>
                  <a:cxn ang="0">
                    <a:pos x="125" y="130"/>
                  </a:cxn>
                  <a:cxn ang="0">
                    <a:pos x="122" y="140"/>
                  </a:cxn>
                  <a:cxn ang="0">
                    <a:pos x="104" y="244"/>
                  </a:cxn>
                  <a:cxn ang="0">
                    <a:pos x="82" y="314"/>
                  </a:cxn>
                  <a:cxn ang="0">
                    <a:pos x="66" y="362"/>
                  </a:cxn>
                  <a:cxn ang="0">
                    <a:pos x="56" y="364"/>
                  </a:cxn>
                  <a:cxn ang="0">
                    <a:pos x="18" y="370"/>
                  </a:cxn>
                  <a:cxn ang="0">
                    <a:pos x="2" y="351"/>
                  </a:cxn>
                  <a:cxn ang="0">
                    <a:pos x="5" y="316"/>
                  </a:cxn>
                  <a:cxn ang="0">
                    <a:pos x="8" y="220"/>
                  </a:cxn>
                  <a:cxn ang="0">
                    <a:pos x="21" y="199"/>
                  </a:cxn>
                  <a:cxn ang="0">
                    <a:pos x="34" y="106"/>
                  </a:cxn>
                  <a:cxn ang="0">
                    <a:pos x="42" y="74"/>
                  </a:cxn>
                  <a:cxn ang="0">
                    <a:pos x="80" y="18"/>
                  </a:cxn>
                  <a:cxn ang="0">
                    <a:pos x="122" y="18"/>
                  </a:cxn>
                  <a:cxn ang="0">
                    <a:pos x="141" y="20"/>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w="12700" cap="flat" cmpd="sng">
                <a:noFill/>
                <a:prstDash val="solid"/>
                <a:round/>
                <a:headEnd/>
                <a:tailEnd/>
              </a:ln>
              <a:effectLst/>
            </p:spPr>
            <p:txBody>
              <a:bodyPr wrap="none" anchor="ctr"/>
              <a:lstStyle/>
              <a:p>
                <a:pPr>
                  <a:defRPr/>
                </a:pPr>
                <a:endParaRPr lang="en-US">
                  <a:ea typeface="+mn-ea"/>
                </a:endParaRPr>
              </a:p>
            </p:txBody>
          </p:sp>
          <p:sp>
            <p:nvSpPr>
              <p:cNvPr id="721984" name="Freeform 64"/>
              <p:cNvSpPr>
                <a:spLocks/>
              </p:cNvSpPr>
              <p:nvPr/>
            </p:nvSpPr>
            <p:spPr bwMode="auto">
              <a:xfrm>
                <a:off x="1713" y="1021"/>
                <a:ext cx="100" cy="440"/>
              </a:xfrm>
              <a:custGeom>
                <a:avLst/>
                <a:gdLst/>
                <a:ahLst/>
                <a:cxnLst>
                  <a:cxn ang="0">
                    <a:pos x="26" y="486"/>
                  </a:cxn>
                  <a:cxn ang="0">
                    <a:pos x="61" y="494"/>
                  </a:cxn>
                  <a:cxn ang="0">
                    <a:pos x="72" y="451"/>
                  </a:cxn>
                  <a:cxn ang="0">
                    <a:pos x="72" y="323"/>
                  </a:cxn>
                  <a:cxn ang="0">
                    <a:pos x="88" y="214"/>
                  </a:cxn>
                  <a:cxn ang="0">
                    <a:pos x="96" y="174"/>
                  </a:cxn>
                  <a:cxn ang="0">
                    <a:pos x="88" y="51"/>
                  </a:cxn>
                  <a:cxn ang="0">
                    <a:pos x="77" y="6"/>
                  </a:cxn>
                  <a:cxn ang="0">
                    <a:pos x="29" y="25"/>
                  </a:cxn>
                  <a:cxn ang="0">
                    <a:pos x="26" y="121"/>
                  </a:cxn>
                  <a:cxn ang="0">
                    <a:pos x="32" y="363"/>
                  </a:cxn>
                  <a:cxn ang="0">
                    <a:pos x="40" y="406"/>
                  </a:cxn>
                  <a:cxn ang="0">
                    <a:pos x="24" y="473"/>
                  </a:cxn>
                  <a:cxn ang="0">
                    <a:pos x="26" y="486"/>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w="12700" cap="flat" cmpd="sng">
                <a:noFill/>
                <a:prstDash val="solid"/>
                <a:round/>
                <a:headEnd/>
                <a:tailEnd/>
              </a:ln>
              <a:effectLst/>
            </p:spPr>
            <p:txBody>
              <a:bodyPr wrap="none" anchor="ctr"/>
              <a:lstStyle/>
              <a:p>
                <a:pPr>
                  <a:defRPr/>
                </a:pPr>
                <a:endParaRPr lang="en-US">
                  <a:ea typeface="+mn-ea"/>
                </a:endParaRPr>
              </a:p>
            </p:txBody>
          </p:sp>
          <p:sp>
            <p:nvSpPr>
              <p:cNvPr id="721985" name="Freeform 65"/>
              <p:cNvSpPr>
                <a:spLocks/>
              </p:cNvSpPr>
              <p:nvPr/>
            </p:nvSpPr>
            <p:spPr bwMode="auto">
              <a:xfrm>
                <a:off x="3432" y="1008"/>
                <a:ext cx="157" cy="359"/>
              </a:xfrm>
              <a:custGeom>
                <a:avLst/>
                <a:gdLst/>
                <a:ahLst/>
                <a:cxnLst>
                  <a:cxn ang="0">
                    <a:pos x="5" y="381"/>
                  </a:cxn>
                  <a:cxn ang="0">
                    <a:pos x="40" y="410"/>
                  </a:cxn>
                  <a:cxn ang="0">
                    <a:pos x="80" y="402"/>
                  </a:cxn>
                  <a:cxn ang="0">
                    <a:pos x="93" y="362"/>
                  </a:cxn>
                  <a:cxn ang="0">
                    <a:pos x="114" y="280"/>
                  </a:cxn>
                  <a:cxn ang="0">
                    <a:pos x="128" y="216"/>
                  </a:cxn>
                  <a:cxn ang="0">
                    <a:pos x="136" y="192"/>
                  </a:cxn>
                  <a:cxn ang="0">
                    <a:pos x="138" y="117"/>
                  </a:cxn>
                  <a:cxn ang="0">
                    <a:pos x="144" y="101"/>
                  </a:cxn>
                  <a:cxn ang="0">
                    <a:pos x="146" y="48"/>
                  </a:cxn>
                  <a:cxn ang="0">
                    <a:pos x="130" y="0"/>
                  </a:cxn>
                  <a:cxn ang="0">
                    <a:pos x="93" y="13"/>
                  </a:cxn>
                  <a:cxn ang="0">
                    <a:pos x="77" y="53"/>
                  </a:cxn>
                  <a:cxn ang="0">
                    <a:pos x="66" y="138"/>
                  </a:cxn>
                  <a:cxn ang="0">
                    <a:pos x="58" y="162"/>
                  </a:cxn>
                  <a:cxn ang="0">
                    <a:pos x="42" y="216"/>
                  </a:cxn>
                  <a:cxn ang="0">
                    <a:pos x="40" y="226"/>
                  </a:cxn>
                  <a:cxn ang="0">
                    <a:pos x="34" y="232"/>
                  </a:cxn>
                  <a:cxn ang="0">
                    <a:pos x="32" y="250"/>
                  </a:cxn>
                  <a:cxn ang="0">
                    <a:pos x="29" y="258"/>
                  </a:cxn>
                  <a:cxn ang="0">
                    <a:pos x="16" y="349"/>
                  </a:cxn>
                  <a:cxn ang="0">
                    <a:pos x="10" y="381"/>
                  </a:cxn>
                  <a:cxn ang="0">
                    <a:pos x="2" y="386"/>
                  </a:cxn>
                  <a:cxn ang="0">
                    <a:pos x="5" y="381"/>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w="12700" cap="flat" cmpd="sng">
                <a:noFill/>
                <a:prstDash val="solid"/>
                <a:round/>
                <a:headEnd/>
                <a:tailEnd/>
              </a:ln>
              <a:effectLst/>
            </p:spPr>
            <p:txBody>
              <a:bodyPr wrap="none" anchor="ctr"/>
              <a:lstStyle/>
              <a:p>
                <a:pPr>
                  <a:defRPr/>
                </a:pPr>
                <a:endParaRPr lang="en-US">
                  <a:ea typeface="+mn-ea"/>
                </a:endParaRPr>
              </a:p>
            </p:txBody>
          </p:sp>
        </p:grpSp>
        <p:sp>
          <p:nvSpPr>
            <p:cNvPr id="721986" name="Rectangle 66"/>
            <p:cNvSpPr>
              <a:spLocks noChangeArrowheads="1"/>
            </p:cNvSpPr>
            <p:nvPr/>
          </p:nvSpPr>
          <p:spPr bwMode="auto">
            <a:xfrm>
              <a:off x="3922" y="991"/>
              <a:ext cx="472" cy="440"/>
            </a:xfrm>
            <a:prstGeom prst="rect">
              <a:avLst/>
            </a:prstGeom>
            <a:noFill/>
            <a:ln w="9525">
              <a:noFill/>
              <a:miter lim="800000"/>
              <a:headEnd/>
              <a:tailEnd/>
            </a:ln>
            <a:effectLst>
              <a:outerShdw dist="45791" dir="2021404" algn="ctr" rotWithShape="0">
                <a:schemeClr val="bg2"/>
              </a:outerShdw>
            </a:effectLst>
          </p:spPr>
          <p:txBody>
            <a:bodyPr wrap="none" lIns="90487" tIns="44450" rIns="90487" bIns="44450">
              <a:spAutoFit/>
            </a:bodyPr>
            <a:lstStyle/>
            <a:p>
              <a:pPr algn="l">
                <a:defRPr/>
              </a:pPr>
              <a:r>
                <a:rPr lang="en-US" sz="4000" b="1" i="1">
                  <a:solidFill>
                    <a:srgbClr val="FFFFFF"/>
                  </a:solidFill>
                  <a:effectLst/>
                  <a:latin typeface="Kosher-Normal" charset="0"/>
                  <a:ea typeface="+mn-ea"/>
                </a:rPr>
                <a:t>GA</a:t>
              </a:r>
              <a:endParaRPr lang="en-US" sz="2400" i="1">
                <a:solidFill>
                  <a:srgbClr val="FFFFFF"/>
                </a:solidFill>
                <a:effectLst/>
                <a:latin typeface="Helvetica" charset="0"/>
                <a:ea typeface="+mn-ea"/>
              </a:endParaRPr>
            </a:p>
          </p:txBody>
        </p:sp>
      </p:grpSp>
      <p:sp>
        <p:nvSpPr>
          <p:cNvPr id="721987" name="Rectangle 67"/>
          <p:cNvSpPr>
            <a:spLocks noChangeArrowheads="1"/>
          </p:cNvSpPr>
          <p:nvPr/>
        </p:nvSpPr>
        <p:spPr bwMode="auto">
          <a:xfrm>
            <a:off x="5983288" y="2384425"/>
            <a:ext cx="2878137" cy="641350"/>
          </a:xfrm>
          <a:prstGeom prst="rect">
            <a:avLst/>
          </a:prstGeom>
          <a:noFill/>
          <a:ln w="12700">
            <a:noFill/>
            <a:miter lim="800000"/>
            <a:headEnd/>
            <a:tailEnd/>
          </a:ln>
          <a:effectLst>
            <a:outerShdw dist="45791" dir="2021404" algn="ctr" rotWithShape="0">
              <a:schemeClr val="bg2"/>
            </a:outerShdw>
          </a:effectLst>
        </p:spPr>
        <p:txBody>
          <a:bodyPr wrap="none">
            <a:spAutoFit/>
          </a:bodyPr>
          <a:lstStyle/>
          <a:p>
            <a:pPr algn="l"/>
            <a:r>
              <a:rPr lang="en-US" sz="3600" b="1" i="1">
                <a:solidFill>
                  <a:schemeClr val="tx1"/>
                </a:solidFill>
                <a:effectLst/>
                <a:latin typeface="Helvetica" charset="0"/>
              </a:rPr>
              <a:t>Sáng 12: 1-3</a:t>
            </a:r>
          </a:p>
        </p:txBody>
      </p:sp>
      <p:sp>
        <p:nvSpPr>
          <p:cNvPr id="58" name="Text Box 9"/>
          <p:cNvSpPr txBox="1">
            <a:spLocks noChangeArrowheads="1"/>
          </p:cNvSpPr>
          <p:nvPr/>
        </p:nvSpPr>
        <p:spPr bwMode="auto">
          <a:xfrm>
            <a:off x="6977063" y="6284913"/>
            <a:ext cx="2087562" cy="260350"/>
          </a:xfrm>
          <a:prstGeom prst="rect">
            <a:avLst/>
          </a:prstGeom>
          <a:noFill/>
          <a:ln w="12700">
            <a:noFill/>
            <a:miter lim="800000"/>
            <a:headEnd/>
            <a:tailEnd/>
          </a:ln>
        </p:spPr>
        <p:txBody>
          <a:bodyPr wrap="none" anchor="ctr">
            <a:spAutoFit/>
          </a:bodyPr>
          <a:lstStyle>
            <a:lvl1pPr>
              <a:defRPr sz="2800">
                <a:solidFill>
                  <a:srgbClr val="00DFCA"/>
                </a:solidFill>
                <a:latin typeface="Comic Sans MS" charset="0"/>
                <a:ea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1100" b="1">
                <a:solidFill>
                  <a:schemeClr val="tx1"/>
                </a:solidFill>
                <a:effectLst>
                  <a:outerShdw blurRad="38100" dist="38100" dir="2700000" algn="tl">
                    <a:srgbClr val="000000"/>
                  </a:outerShdw>
                </a:effectLst>
                <a:latin typeface="Arial" charset="0"/>
                <a:cs typeface="Arial" charset="0"/>
              </a:rPr>
              <a:t>Sổ Tay Hướng Dẫn, tr. 19-24</a:t>
            </a: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afterEffect">
                                  <p:stCondLst>
                                    <p:cond delay="500"/>
                                  </p:stCondLst>
                                  <p:childTnLst>
                                    <p:set>
                                      <p:cBhvr>
                                        <p:cTn id="6" dur="1" fill="hold">
                                          <p:stCondLst>
                                            <p:cond delay="0"/>
                                          </p:stCondLst>
                                        </p:cTn>
                                        <p:tgtEl>
                                          <p:spTgt spid="721934"/>
                                        </p:tgtEl>
                                        <p:attrNameLst>
                                          <p:attrName>style.visibility</p:attrName>
                                        </p:attrNameLst>
                                      </p:cBhvr>
                                      <p:to>
                                        <p:strVal val="visible"/>
                                      </p:to>
                                    </p:set>
                                    <p:anim calcmode="lin" valueType="num">
                                      <p:cBhvr>
                                        <p:cTn id="7" dur="500" fill="hold"/>
                                        <p:tgtEl>
                                          <p:spTgt spid="721934"/>
                                        </p:tgtEl>
                                        <p:attrNameLst>
                                          <p:attrName>ppt_x</p:attrName>
                                        </p:attrNameLst>
                                      </p:cBhvr>
                                      <p:tavLst>
                                        <p:tav tm="0">
                                          <p:val>
                                            <p:strVal val="#ppt_x-#ppt_w/2"/>
                                          </p:val>
                                        </p:tav>
                                        <p:tav tm="100000">
                                          <p:val>
                                            <p:strVal val="#ppt_x"/>
                                          </p:val>
                                        </p:tav>
                                      </p:tavLst>
                                    </p:anim>
                                    <p:anim calcmode="lin" valueType="num">
                                      <p:cBhvr>
                                        <p:cTn id="8" dur="500" fill="hold"/>
                                        <p:tgtEl>
                                          <p:spTgt spid="721934"/>
                                        </p:tgtEl>
                                        <p:attrNameLst>
                                          <p:attrName>ppt_y</p:attrName>
                                        </p:attrNameLst>
                                      </p:cBhvr>
                                      <p:tavLst>
                                        <p:tav tm="0">
                                          <p:val>
                                            <p:strVal val="#ppt_y"/>
                                          </p:val>
                                        </p:tav>
                                        <p:tav tm="100000">
                                          <p:val>
                                            <p:strVal val="#ppt_y"/>
                                          </p:val>
                                        </p:tav>
                                      </p:tavLst>
                                    </p:anim>
                                    <p:anim calcmode="lin" valueType="num">
                                      <p:cBhvr>
                                        <p:cTn id="9" dur="500" fill="hold"/>
                                        <p:tgtEl>
                                          <p:spTgt spid="721934"/>
                                        </p:tgtEl>
                                        <p:attrNameLst>
                                          <p:attrName>ppt_w</p:attrName>
                                        </p:attrNameLst>
                                      </p:cBhvr>
                                      <p:tavLst>
                                        <p:tav tm="0">
                                          <p:val>
                                            <p:fltVal val="0"/>
                                          </p:val>
                                        </p:tav>
                                        <p:tav tm="100000">
                                          <p:val>
                                            <p:strVal val="#ppt_w"/>
                                          </p:val>
                                        </p:tav>
                                      </p:tavLst>
                                    </p:anim>
                                    <p:anim calcmode="lin" valueType="num">
                                      <p:cBhvr>
                                        <p:cTn id="10" dur="500" fill="hold"/>
                                        <p:tgtEl>
                                          <p:spTgt spid="721934"/>
                                        </p:tgtEl>
                                        <p:attrNameLst>
                                          <p:attrName>ppt_h</p:attrName>
                                        </p:attrNameLst>
                                      </p:cBhvr>
                                      <p:tavLst>
                                        <p:tav tm="0">
                                          <p:val>
                                            <p:strVal val="#ppt_h"/>
                                          </p:val>
                                        </p:tav>
                                        <p:tav tm="100000">
                                          <p:val>
                                            <p:strVal val="#ppt_h"/>
                                          </p:val>
                                        </p:tav>
                                      </p:tavLst>
                                    </p:anim>
                                  </p:childTnLst>
                                </p:cTn>
                              </p:par>
                            </p:childTnLst>
                          </p:cTn>
                        </p:par>
                        <p:par>
                          <p:cTn id="11" fill="hold" nodeType="afterGroup">
                            <p:stCondLst>
                              <p:cond delay="1000"/>
                            </p:stCondLst>
                            <p:childTnLst>
                              <p:par>
                                <p:cTn id="12" presetID="23" presetClass="entr" presetSubtype="36" fill="hold" grpId="0" nodeType="afterEffect">
                                  <p:stCondLst>
                                    <p:cond delay="500"/>
                                  </p:stCondLst>
                                  <p:childTnLst>
                                    <p:set>
                                      <p:cBhvr>
                                        <p:cTn id="13" dur="1" fill="hold">
                                          <p:stCondLst>
                                            <p:cond delay="0"/>
                                          </p:stCondLst>
                                        </p:cTn>
                                        <p:tgtEl>
                                          <p:spTgt spid="721948"/>
                                        </p:tgtEl>
                                        <p:attrNameLst>
                                          <p:attrName>style.visibility</p:attrName>
                                        </p:attrNameLst>
                                      </p:cBhvr>
                                      <p:to>
                                        <p:strVal val="visible"/>
                                      </p:to>
                                    </p:set>
                                    <p:anim calcmode="lin" valueType="num">
                                      <p:cBhvr>
                                        <p:cTn id="14" dur="500" fill="hold"/>
                                        <p:tgtEl>
                                          <p:spTgt spid="721948"/>
                                        </p:tgtEl>
                                        <p:attrNameLst>
                                          <p:attrName>ppt_w</p:attrName>
                                        </p:attrNameLst>
                                      </p:cBhvr>
                                      <p:tavLst>
                                        <p:tav tm="0">
                                          <p:val>
                                            <p:strVal val="(6*min(max(#ppt_w*#ppt_h,.3),1)-7.4)/-.7*#ppt_w"/>
                                          </p:val>
                                        </p:tav>
                                        <p:tav tm="100000">
                                          <p:val>
                                            <p:strVal val="#ppt_w"/>
                                          </p:val>
                                        </p:tav>
                                      </p:tavLst>
                                    </p:anim>
                                    <p:anim calcmode="lin" valueType="num">
                                      <p:cBhvr>
                                        <p:cTn id="15" dur="500" fill="hold"/>
                                        <p:tgtEl>
                                          <p:spTgt spid="721948"/>
                                        </p:tgtEl>
                                        <p:attrNameLst>
                                          <p:attrName>ppt_h</p:attrName>
                                        </p:attrNameLst>
                                      </p:cBhvr>
                                      <p:tavLst>
                                        <p:tav tm="0">
                                          <p:val>
                                            <p:strVal val="(6*min(max(#ppt_w*#ppt_h,.3),1)-7.4)/-.7*#ppt_h"/>
                                          </p:val>
                                        </p:tav>
                                        <p:tav tm="100000">
                                          <p:val>
                                            <p:strVal val="#ppt_h"/>
                                          </p:val>
                                        </p:tav>
                                      </p:tavLst>
                                    </p:anim>
                                    <p:anim calcmode="lin" valueType="num">
                                      <p:cBhvr>
                                        <p:cTn id="16" dur="500" fill="hold"/>
                                        <p:tgtEl>
                                          <p:spTgt spid="721948"/>
                                        </p:tgtEl>
                                        <p:attrNameLst>
                                          <p:attrName>ppt_x</p:attrName>
                                        </p:attrNameLst>
                                      </p:cBhvr>
                                      <p:tavLst>
                                        <p:tav tm="0">
                                          <p:val>
                                            <p:fltVal val="0.5"/>
                                          </p:val>
                                        </p:tav>
                                        <p:tav tm="100000">
                                          <p:val>
                                            <p:strVal val="#ppt_x"/>
                                          </p:val>
                                        </p:tav>
                                      </p:tavLst>
                                    </p:anim>
                                    <p:anim calcmode="lin" valueType="num">
                                      <p:cBhvr>
                                        <p:cTn id="17" dur="500" fill="hold"/>
                                        <p:tgtEl>
                                          <p:spTgt spid="721948"/>
                                        </p:tgtEl>
                                        <p:attrNameLst>
                                          <p:attrName>ppt_y</p:attrName>
                                        </p:attrNameLst>
                                      </p:cBhvr>
                                      <p:tavLst>
                                        <p:tav tm="0">
                                          <p:val>
                                            <p:strVal val="1+(6*min(max(#ppt_w*#ppt_h,.3),1)-7.4)/-.7*#ppt_h/2"/>
                                          </p:val>
                                        </p:tav>
                                        <p:tav tm="100000">
                                          <p:val>
                                            <p:strVal val="#ppt_y"/>
                                          </p:val>
                                        </p:tav>
                                      </p:tavLst>
                                    </p:anim>
                                  </p:childTnLst>
                                </p:cTn>
                              </p:par>
                            </p:childTnLst>
                          </p:cTn>
                        </p:par>
                        <p:par>
                          <p:cTn id="18" fill="hold" nodeType="afterGroup">
                            <p:stCondLst>
                              <p:cond delay="2000"/>
                            </p:stCondLst>
                            <p:childTnLst>
                              <p:par>
                                <p:cTn id="19" presetID="23" presetClass="entr" presetSubtype="528" fill="hold" grpId="0" nodeType="afterEffect">
                                  <p:stCondLst>
                                    <p:cond delay="500"/>
                                  </p:stCondLst>
                                  <p:childTnLst>
                                    <p:set>
                                      <p:cBhvr>
                                        <p:cTn id="20" dur="1" fill="hold">
                                          <p:stCondLst>
                                            <p:cond delay="0"/>
                                          </p:stCondLst>
                                        </p:cTn>
                                        <p:tgtEl>
                                          <p:spTgt spid="721952"/>
                                        </p:tgtEl>
                                        <p:attrNameLst>
                                          <p:attrName>style.visibility</p:attrName>
                                        </p:attrNameLst>
                                      </p:cBhvr>
                                      <p:to>
                                        <p:strVal val="visible"/>
                                      </p:to>
                                    </p:set>
                                    <p:anim calcmode="lin" valueType="num">
                                      <p:cBhvr>
                                        <p:cTn id="21" dur="500" fill="hold"/>
                                        <p:tgtEl>
                                          <p:spTgt spid="721952"/>
                                        </p:tgtEl>
                                        <p:attrNameLst>
                                          <p:attrName>ppt_w</p:attrName>
                                        </p:attrNameLst>
                                      </p:cBhvr>
                                      <p:tavLst>
                                        <p:tav tm="0">
                                          <p:val>
                                            <p:fltVal val="0"/>
                                          </p:val>
                                        </p:tav>
                                        <p:tav tm="100000">
                                          <p:val>
                                            <p:strVal val="#ppt_w"/>
                                          </p:val>
                                        </p:tav>
                                      </p:tavLst>
                                    </p:anim>
                                    <p:anim calcmode="lin" valueType="num">
                                      <p:cBhvr>
                                        <p:cTn id="22" dur="500" fill="hold"/>
                                        <p:tgtEl>
                                          <p:spTgt spid="721952"/>
                                        </p:tgtEl>
                                        <p:attrNameLst>
                                          <p:attrName>ppt_h</p:attrName>
                                        </p:attrNameLst>
                                      </p:cBhvr>
                                      <p:tavLst>
                                        <p:tav tm="0">
                                          <p:val>
                                            <p:fltVal val="0"/>
                                          </p:val>
                                        </p:tav>
                                        <p:tav tm="100000">
                                          <p:val>
                                            <p:strVal val="#ppt_h"/>
                                          </p:val>
                                        </p:tav>
                                      </p:tavLst>
                                    </p:anim>
                                    <p:anim calcmode="lin" valueType="num">
                                      <p:cBhvr>
                                        <p:cTn id="23" dur="500" fill="hold"/>
                                        <p:tgtEl>
                                          <p:spTgt spid="721952"/>
                                        </p:tgtEl>
                                        <p:attrNameLst>
                                          <p:attrName>ppt_x</p:attrName>
                                        </p:attrNameLst>
                                      </p:cBhvr>
                                      <p:tavLst>
                                        <p:tav tm="0">
                                          <p:val>
                                            <p:fltVal val="0.5"/>
                                          </p:val>
                                        </p:tav>
                                        <p:tav tm="100000">
                                          <p:val>
                                            <p:strVal val="#ppt_x"/>
                                          </p:val>
                                        </p:tav>
                                      </p:tavLst>
                                    </p:anim>
                                    <p:anim calcmode="lin" valueType="num">
                                      <p:cBhvr>
                                        <p:cTn id="24" dur="500" fill="hold"/>
                                        <p:tgtEl>
                                          <p:spTgt spid="72195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1934" grpId="0" autoUpdateAnimBg="0"/>
      <p:bldP spid="721948" grpId="0" animBg="1"/>
      <p:bldP spid="721952" grpId="0"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2946" name="Rectangle 2"/>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a:effectLst/>
        </p:spPr>
        <p:txBody>
          <a:bodyPr wrap="none" anchor="ctr"/>
          <a:lstStyle/>
          <a:p>
            <a:pPr>
              <a:defRPr/>
            </a:pPr>
            <a:endParaRPr lang="en-US">
              <a:ea typeface="+mn-ea"/>
            </a:endParaRPr>
          </a:p>
        </p:txBody>
      </p:sp>
      <p:sp>
        <p:nvSpPr>
          <p:cNvPr id="36867" name="Rectangle 3"/>
          <p:cNvSpPr>
            <a:spLocks noChangeArrowheads="1"/>
          </p:cNvSpPr>
          <p:nvPr/>
        </p:nvSpPr>
        <p:spPr bwMode="auto">
          <a:xfrm>
            <a:off x="3332163" y="962025"/>
            <a:ext cx="1387475" cy="363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l"/>
            <a:r>
              <a:rPr lang="en-US" sz="1800" b="1">
                <a:solidFill>
                  <a:schemeClr val="accent2"/>
                </a:solidFill>
                <a:effectLst/>
                <a:latin typeface="Times" charset="0"/>
              </a:rPr>
              <a:t>ABRAHAM</a:t>
            </a:r>
          </a:p>
        </p:txBody>
      </p:sp>
      <p:sp>
        <p:nvSpPr>
          <p:cNvPr id="722948" name="Rectangle 4"/>
          <p:cNvSpPr>
            <a:spLocks noChangeArrowheads="1"/>
          </p:cNvSpPr>
          <p:nvPr/>
        </p:nvSpPr>
        <p:spPr bwMode="auto">
          <a:xfrm>
            <a:off x="3124200" y="1371600"/>
            <a:ext cx="2895600" cy="3124200"/>
          </a:xfrm>
          <a:prstGeom prst="rect">
            <a:avLst/>
          </a:prstGeom>
          <a:solidFill>
            <a:schemeClr val="accent2"/>
          </a:solidFill>
          <a:ln w="12700">
            <a:noFill/>
            <a:miter lim="800000"/>
            <a:headEnd/>
            <a:tailEnd/>
          </a:ln>
          <a:effectLst>
            <a:outerShdw dist="107763" dir="2700000" algn="ctr" rotWithShape="0">
              <a:schemeClr val="bg2"/>
            </a:outerShdw>
          </a:effectLst>
        </p:spPr>
        <p:txBody>
          <a:bodyPr wrap="none" anchor="ctr"/>
          <a:lstStyle/>
          <a:p>
            <a:pPr>
              <a:defRPr/>
            </a:pPr>
            <a:endParaRPr lang="en-US">
              <a:ea typeface="+mn-ea"/>
            </a:endParaRPr>
          </a:p>
        </p:txBody>
      </p:sp>
      <p:sp>
        <p:nvSpPr>
          <p:cNvPr id="722949" name="AutoShape 5"/>
          <p:cNvSpPr>
            <a:spLocks noChangeArrowheads="1"/>
          </p:cNvSpPr>
          <p:nvPr/>
        </p:nvSpPr>
        <p:spPr bwMode="auto">
          <a:xfrm>
            <a:off x="3146425" y="860425"/>
            <a:ext cx="1663700" cy="1054100"/>
          </a:xfrm>
          <a:prstGeom prst="roundRect">
            <a:avLst>
              <a:gd name="adj" fmla="val 12495"/>
            </a:avLst>
          </a:prstGeom>
          <a:solidFill>
            <a:schemeClr val="accent2"/>
          </a:solidFill>
          <a:ln w="12700">
            <a:noFill/>
            <a:round/>
            <a:headEnd/>
            <a:tailEnd/>
          </a:ln>
          <a:effectLst/>
        </p:spPr>
        <p:txBody>
          <a:bodyPr wrap="none" anchor="ctr"/>
          <a:lstStyle/>
          <a:p>
            <a:pPr>
              <a:defRPr/>
            </a:pPr>
            <a:endParaRPr lang="en-US">
              <a:ea typeface="+mn-ea"/>
            </a:endParaRPr>
          </a:p>
        </p:txBody>
      </p:sp>
      <p:sp>
        <p:nvSpPr>
          <p:cNvPr id="722950" name="Rectangle 6"/>
          <p:cNvSpPr>
            <a:spLocks noChangeArrowheads="1"/>
          </p:cNvSpPr>
          <p:nvPr/>
        </p:nvSpPr>
        <p:spPr bwMode="auto">
          <a:xfrm>
            <a:off x="3124200" y="1355725"/>
            <a:ext cx="2057400" cy="1066800"/>
          </a:xfrm>
          <a:prstGeom prst="rect">
            <a:avLst/>
          </a:prstGeom>
          <a:solidFill>
            <a:schemeClr val="accent2"/>
          </a:solidFill>
          <a:ln w="12700">
            <a:noFill/>
            <a:miter lim="800000"/>
            <a:headEnd/>
            <a:tailEnd/>
          </a:ln>
          <a:effectLst/>
        </p:spPr>
        <p:txBody>
          <a:bodyPr wrap="none" anchor="ctr"/>
          <a:lstStyle/>
          <a:p>
            <a:pPr>
              <a:defRPr/>
            </a:pPr>
            <a:endParaRPr lang="en-US">
              <a:ea typeface="+mn-ea"/>
            </a:endParaRPr>
          </a:p>
        </p:txBody>
      </p:sp>
      <p:sp>
        <p:nvSpPr>
          <p:cNvPr id="722951" name="Line 7"/>
          <p:cNvSpPr>
            <a:spLocks noChangeShapeType="1"/>
          </p:cNvSpPr>
          <p:nvPr/>
        </p:nvSpPr>
        <p:spPr bwMode="auto">
          <a:xfrm>
            <a:off x="3340100" y="2065338"/>
            <a:ext cx="2463800" cy="0"/>
          </a:xfrm>
          <a:prstGeom prst="line">
            <a:avLst/>
          </a:prstGeom>
          <a:noFill/>
          <a:ln w="50800">
            <a:solidFill>
              <a:schemeClr val="bg2"/>
            </a:solidFill>
            <a:round/>
            <a:headEnd/>
            <a:tailEnd/>
          </a:ln>
          <a:effectLst/>
        </p:spPr>
        <p:txBody>
          <a:bodyPr wrap="none" anchor="ctr"/>
          <a:lstStyle/>
          <a:p>
            <a:pPr>
              <a:defRPr/>
            </a:pPr>
            <a:endParaRPr lang="en-US">
              <a:ea typeface="+mn-ea"/>
            </a:endParaRPr>
          </a:p>
        </p:txBody>
      </p:sp>
      <p:sp>
        <p:nvSpPr>
          <p:cNvPr id="722952" name="Line 8"/>
          <p:cNvSpPr>
            <a:spLocks noChangeShapeType="1"/>
          </p:cNvSpPr>
          <p:nvPr/>
        </p:nvSpPr>
        <p:spPr bwMode="auto">
          <a:xfrm>
            <a:off x="3340100" y="3886200"/>
            <a:ext cx="2463800" cy="0"/>
          </a:xfrm>
          <a:prstGeom prst="line">
            <a:avLst/>
          </a:prstGeom>
          <a:noFill/>
          <a:ln w="50800">
            <a:solidFill>
              <a:schemeClr val="bg2"/>
            </a:solidFill>
            <a:round/>
            <a:headEnd/>
            <a:tailEnd/>
          </a:ln>
          <a:effectLst/>
        </p:spPr>
        <p:txBody>
          <a:bodyPr wrap="none" anchor="ctr"/>
          <a:lstStyle/>
          <a:p>
            <a:pPr>
              <a:defRPr/>
            </a:pPr>
            <a:endParaRPr lang="en-US">
              <a:ea typeface="+mn-ea"/>
            </a:endParaRPr>
          </a:p>
        </p:txBody>
      </p:sp>
      <p:pic>
        <p:nvPicPr>
          <p:cNvPr id="36873" name="Picture 9"/>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94400" y="1155700"/>
            <a:ext cx="1320800" cy="1547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722954" name="Rectangle 10"/>
          <p:cNvSpPr>
            <a:spLocks noChangeArrowheads="1"/>
          </p:cNvSpPr>
          <p:nvPr/>
        </p:nvSpPr>
        <p:spPr bwMode="auto">
          <a:xfrm>
            <a:off x="4802188" y="1068388"/>
            <a:ext cx="1825625" cy="363537"/>
          </a:xfrm>
          <a:prstGeom prst="rect">
            <a:avLst/>
          </a:prstGeom>
          <a:noFill/>
          <a:ln w="12700">
            <a:noFill/>
            <a:miter lim="800000"/>
            <a:headEnd/>
            <a:tailEnd/>
          </a:ln>
          <a:effectLst>
            <a:outerShdw dist="107763" dir="2700000" algn="ctr" rotWithShape="0">
              <a:schemeClr val="bg2"/>
            </a:outerShdw>
          </a:effectLst>
        </p:spPr>
        <p:txBody>
          <a:bodyPr lIns="90487" tIns="44450" rIns="90487" bIns="44450">
            <a:spAutoFit/>
          </a:bodyPr>
          <a:lstStyle/>
          <a:p>
            <a:pPr algn="l">
              <a:spcBef>
                <a:spcPct val="50000"/>
              </a:spcBef>
              <a:defRPr/>
            </a:pPr>
            <a:r>
              <a:rPr lang="en-US" sz="1800" b="1">
                <a:solidFill>
                  <a:srgbClr val="FFFF00"/>
                </a:solidFill>
                <a:effectLst/>
                <a:latin typeface="Times" charset="0"/>
                <a:ea typeface="+mn-ea"/>
              </a:rPr>
              <a:t>2000 T.C.</a:t>
            </a:r>
          </a:p>
        </p:txBody>
      </p:sp>
      <p:sp>
        <p:nvSpPr>
          <p:cNvPr id="36875" name="Rectangle 11"/>
          <p:cNvSpPr>
            <a:spLocks noChangeArrowheads="1"/>
          </p:cNvSpPr>
          <p:nvPr/>
        </p:nvSpPr>
        <p:spPr bwMode="auto">
          <a:xfrm>
            <a:off x="3703638" y="1597025"/>
            <a:ext cx="1851025" cy="515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l"/>
            <a:r>
              <a:rPr lang="en-US" b="1">
                <a:solidFill>
                  <a:schemeClr val="accent2"/>
                </a:solidFill>
                <a:effectLst/>
                <a:latin typeface="Times" charset="0"/>
              </a:rPr>
              <a:t>The CALL</a:t>
            </a:r>
          </a:p>
        </p:txBody>
      </p:sp>
      <p:sp>
        <p:nvSpPr>
          <p:cNvPr id="36876" name="Rectangle 12"/>
          <p:cNvSpPr>
            <a:spLocks noChangeArrowheads="1"/>
          </p:cNvSpPr>
          <p:nvPr/>
        </p:nvSpPr>
        <p:spPr bwMode="auto">
          <a:xfrm>
            <a:off x="3890963" y="2054225"/>
            <a:ext cx="1446212" cy="515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l"/>
            <a:r>
              <a:rPr lang="en-US" b="1">
                <a:solidFill>
                  <a:schemeClr val="accent2"/>
                </a:solidFill>
                <a:effectLst/>
                <a:latin typeface="Times" charset="0"/>
              </a:rPr>
              <a:t>L - S - B</a:t>
            </a:r>
          </a:p>
        </p:txBody>
      </p:sp>
      <p:sp>
        <p:nvSpPr>
          <p:cNvPr id="36877" name="Rectangle 13"/>
          <p:cNvSpPr>
            <a:spLocks noChangeArrowheads="1"/>
          </p:cNvSpPr>
          <p:nvPr/>
        </p:nvSpPr>
        <p:spPr bwMode="auto">
          <a:xfrm>
            <a:off x="4151313" y="2466975"/>
            <a:ext cx="1581150" cy="576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l"/>
            <a:r>
              <a:rPr lang="en-US" sz="3200" b="1">
                <a:solidFill>
                  <a:schemeClr val="hlink"/>
                </a:solidFill>
                <a:effectLst/>
                <a:latin typeface="Times" charset="0"/>
              </a:rPr>
              <a:t>I - Y      </a:t>
            </a:r>
          </a:p>
        </p:txBody>
      </p:sp>
      <p:sp>
        <p:nvSpPr>
          <p:cNvPr id="722958" name="Rectangle 14"/>
          <p:cNvSpPr>
            <a:spLocks noChangeArrowheads="1"/>
          </p:cNvSpPr>
          <p:nvPr/>
        </p:nvSpPr>
        <p:spPr bwMode="auto">
          <a:xfrm>
            <a:off x="6324600" y="1524000"/>
            <a:ext cx="1219200" cy="519113"/>
          </a:xfrm>
          <a:prstGeom prst="rect">
            <a:avLst/>
          </a:prstGeom>
          <a:noFill/>
          <a:ln w="12700">
            <a:noFill/>
            <a:miter lim="800000"/>
            <a:headEnd/>
            <a:tailEnd/>
          </a:ln>
          <a:effectLst>
            <a:outerShdw dist="107763" dir="2700000" algn="ctr" rotWithShape="0">
              <a:schemeClr val="bg2"/>
            </a:outerShdw>
          </a:effectLst>
        </p:spPr>
        <p:txBody>
          <a:bodyPr wrap="none" anchor="ctr"/>
          <a:lstStyle/>
          <a:p>
            <a:pPr>
              <a:defRPr/>
            </a:pPr>
            <a:endParaRPr lang="en-US">
              <a:ea typeface="+mn-ea"/>
            </a:endParaRPr>
          </a:p>
        </p:txBody>
      </p:sp>
      <p:sp>
        <p:nvSpPr>
          <p:cNvPr id="722959" name="Rectangle 15"/>
          <p:cNvSpPr>
            <a:spLocks noChangeArrowheads="1"/>
          </p:cNvSpPr>
          <p:nvPr/>
        </p:nvSpPr>
        <p:spPr bwMode="auto">
          <a:xfrm>
            <a:off x="771525" y="311150"/>
            <a:ext cx="742950" cy="1433513"/>
          </a:xfrm>
          <a:prstGeom prst="rect">
            <a:avLst/>
          </a:prstGeom>
          <a:noFill/>
          <a:ln w="12700">
            <a:noFill/>
            <a:miter lim="800000"/>
            <a:headEnd/>
            <a:tailEnd/>
          </a:ln>
          <a:effectLst>
            <a:outerShdw dist="107763" dir="2700000" algn="ctr" rotWithShape="0">
              <a:schemeClr val="bg2"/>
            </a:outerShdw>
          </a:effectLst>
        </p:spPr>
        <p:txBody>
          <a:bodyPr wrap="none" anchor="ctr"/>
          <a:lstStyle/>
          <a:p>
            <a:pPr>
              <a:defRPr/>
            </a:pPr>
            <a:endParaRPr lang="en-US">
              <a:ea typeface="+mn-ea"/>
            </a:endParaRPr>
          </a:p>
        </p:txBody>
      </p:sp>
      <p:sp>
        <p:nvSpPr>
          <p:cNvPr id="722960" name="Rectangle 16"/>
          <p:cNvSpPr>
            <a:spLocks noChangeArrowheads="1"/>
          </p:cNvSpPr>
          <p:nvPr/>
        </p:nvSpPr>
        <p:spPr bwMode="auto">
          <a:xfrm>
            <a:off x="823913" y="2454275"/>
            <a:ext cx="892175" cy="1370013"/>
          </a:xfrm>
          <a:prstGeom prst="rect">
            <a:avLst/>
          </a:prstGeom>
          <a:noFill/>
          <a:ln w="12700">
            <a:noFill/>
            <a:miter lim="800000"/>
            <a:headEnd/>
            <a:tailEnd/>
          </a:ln>
          <a:effectLst>
            <a:outerShdw dist="107763" dir="2700000" algn="ctr" rotWithShape="0">
              <a:schemeClr val="bg2"/>
            </a:outerShdw>
          </a:effectLst>
        </p:spPr>
        <p:txBody>
          <a:bodyPr wrap="none" lIns="90487" tIns="44450" rIns="90487" bIns="44450">
            <a:spAutoFit/>
          </a:bodyPr>
          <a:lstStyle/>
          <a:p>
            <a:pPr algn="l">
              <a:defRPr/>
            </a:pPr>
            <a:endParaRPr lang="en-US">
              <a:solidFill>
                <a:schemeClr val="tx2"/>
              </a:solidFill>
              <a:effectLst/>
              <a:latin typeface="Times" charset="0"/>
              <a:ea typeface="+mn-ea"/>
            </a:endParaRPr>
          </a:p>
          <a:p>
            <a:pPr algn="l">
              <a:defRPr/>
            </a:pPr>
            <a:endParaRPr lang="en-US">
              <a:solidFill>
                <a:schemeClr val="tx2"/>
              </a:solidFill>
              <a:effectLst/>
              <a:latin typeface="Times" charset="0"/>
              <a:ea typeface="+mn-ea"/>
            </a:endParaRPr>
          </a:p>
          <a:p>
            <a:pPr algn="l">
              <a:defRPr/>
            </a:pPr>
            <a:r>
              <a:rPr lang="en-US">
                <a:solidFill>
                  <a:schemeClr val="tx2"/>
                </a:solidFill>
                <a:effectLst/>
                <a:latin typeface="Times" charset="0"/>
                <a:ea typeface="+mn-ea"/>
              </a:rPr>
              <a:t>        </a:t>
            </a:r>
          </a:p>
        </p:txBody>
      </p:sp>
      <p:sp>
        <p:nvSpPr>
          <p:cNvPr id="722961" name="Rectangle 17"/>
          <p:cNvSpPr>
            <a:spLocks noChangeArrowheads="1"/>
          </p:cNvSpPr>
          <p:nvPr/>
        </p:nvSpPr>
        <p:spPr bwMode="auto">
          <a:xfrm>
            <a:off x="215900" y="2378075"/>
            <a:ext cx="2773363" cy="1444625"/>
          </a:xfrm>
          <a:prstGeom prst="rect">
            <a:avLst/>
          </a:prstGeom>
          <a:noFill/>
          <a:ln w="12700">
            <a:noFill/>
            <a:miter lim="800000"/>
            <a:headEnd/>
            <a:tailEnd/>
          </a:ln>
          <a:effectLst>
            <a:outerShdw dist="107763" dir="2700000" algn="ctr" rotWithShape="0">
              <a:schemeClr val="bg2"/>
            </a:outerShdw>
          </a:effectLst>
        </p:spPr>
        <p:txBody>
          <a:bodyPr wrap="none" lIns="90487" tIns="44450" rIns="90487" bIns="44450">
            <a:spAutoFit/>
          </a:bodyPr>
          <a:lstStyle/>
          <a:p>
            <a:pPr>
              <a:defRPr/>
            </a:pPr>
            <a:r>
              <a:rPr lang="en-US" sz="8800" dirty="0">
                <a:solidFill>
                  <a:srgbClr val="51DC00"/>
                </a:solidFill>
                <a:effectLst/>
                <a:latin typeface="Times" charset="0"/>
                <a:ea typeface="+mn-ea"/>
              </a:rPr>
              <a:t>A</a:t>
            </a:r>
            <a:r>
              <a:rPr lang="en-US" sz="6000" dirty="0">
                <a:solidFill>
                  <a:srgbClr val="FFFF00"/>
                </a:solidFill>
                <a:effectLst/>
                <a:latin typeface="Times" charset="0"/>
                <a:ea typeface="+mn-ea"/>
              </a:rPr>
              <a:t>GMG</a:t>
            </a:r>
            <a:endParaRPr lang="en-US" sz="6000" dirty="0">
              <a:solidFill>
                <a:schemeClr val="tx2"/>
              </a:solidFill>
              <a:effectLst/>
              <a:latin typeface="Times" charset="0"/>
              <a:ea typeface="+mn-ea"/>
            </a:endParaRPr>
          </a:p>
        </p:txBody>
      </p:sp>
      <p:sp>
        <p:nvSpPr>
          <p:cNvPr id="722962" name="Line 18"/>
          <p:cNvSpPr>
            <a:spLocks noChangeShapeType="1"/>
          </p:cNvSpPr>
          <p:nvPr/>
        </p:nvSpPr>
        <p:spPr bwMode="auto">
          <a:xfrm>
            <a:off x="3348038" y="2505075"/>
            <a:ext cx="2463800" cy="0"/>
          </a:xfrm>
          <a:prstGeom prst="line">
            <a:avLst/>
          </a:prstGeom>
          <a:noFill/>
          <a:ln w="50800">
            <a:solidFill>
              <a:schemeClr val="bg2"/>
            </a:solidFill>
            <a:round/>
            <a:headEnd/>
            <a:tailEnd/>
          </a:ln>
          <a:effectLst/>
        </p:spPr>
        <p:txBody>
          <a:bodyPr wrap="none" anchor="ctr"/>
          <a:lstStyle/>
          <a:p>
            <a:pPr>
              <a:defRPr/>
            </a:pPr>
            <a:endParaRPr lang="en-US">
              <a:ea typeface="+mn-ea"/>
            </a:endParaRPr>
          </a:p>
        </p:txBody>
      </p:sp>
      <p:sp>
        <p:nvSpPr>
          <p:cNvPr id="722963" name="Line 19"/>
          <p:cNvSpPr>
            <a:spLocks noChangeShapeType="1"/>
          </p:cNvSpPr>
          <p:nvPr/>
        </p:nvSpPr>
        <p:spPr bwMode="auto">
          <a:xfrm>
            <a:off x="3340100" y="2997200"/>
            <a:ext cx="2463800" cy="0"/>
          </a:xfrm>
          <a:prstGeom prst="line">
            <a:avLst/>
          </a:prstGeom>
          <a:noFill/>
          <a:ln w="50800">
            <a:solidFill>
              <a:schemeClr val="bg2"/>
            </a:solidFill>
            <a:round/>
            <a:headEnd/>
            <a:tailEnd/>
          </a:ln>
          <a:effectLst/>
        </p:spPr>
        <p:txBody>
          <a:bodyPr wrap="none" anchor="ctr"/>
          <a:lstStyle/>
          <a:p>
            <a:pPr>
              <a:defRPr/>
            </a:pPr>
            <a:endParaRPr lang="en-US">
              <a:ea typeface="+mn-ea"/>
            </a:endParaRPr>
          </a:p>
        </p:txBody>
      </p:sp>
      <p:sp>
        <p:nvSpPr>
          <p:cNvPr id="722964" name="Line 20"/>
          <p:cNvSpPr>
            <a:spLocks noChangeShapeType="1"/>
          </p:cNvSpPr>
          <p:nvPr/>
        </p:nvSpPr>
        <p:spPr bwMode="auto">
          <a:xfrm>
            <a:off x="3333750" y="3454400"/>
            <a:ext cx="2463800" cy="0"/>
          </a:xfrm>
          <a:prstGeom prst="line">
            <a:avLst/>
          </a:prstGeom>
          <a:noFill/>
          <a:ln w="50800">
            <a:solidFill>
              <a:schemeClr val="bg2"/>
            </a:solidFill>
            <a:round/>
            <a:headEnd/>
            <a:tailEnd/>
          </a:ln>
          <a:effectLst/>
        </p:spPr>
        <p:txBody>
          <a:bodyPr wrap="none" anchor="ctr"/>
          <a:lstStyle/>
          <a:p>
            <a:pPr>
              <a:defRPr/>
            </a:pPr>
            <a:endParaRPr lang="en-US">
              <a:ea typeface="+mn-ea"/>
            </a:endParaRPr>
          </a:p>
        </p:txBody>
      </p:sp>
      <p:sp>
        <p:nvSpPr>
          <p:cNvPr id="722965" name="Rectangle 21"/>
          <p:cNvSpPr>
            <a:spLocks noChangeArrowheads="1"/>
          </p:cNvSpPr>
          <p:nvPr/>
        </p:nvSpPr>
        <p:spPr bwMode="auto">
          <a:xfrm>
            <a:off x="620713" y="160338"/>
            <a:ext cx="739775" cy="1430337"/>
          </a:xfrm>
          <a:prstGeom prst="rect">
            <a:avLst/>
          </a:prstGeom>
          <a:noFill/>
          <a:ln w="12700">
            <a:noFill/>
            <a:miter lim="800000"/>
            <a:headEnd/>
            <a:tailEnd/>
          </a:ln>
          <a:effectLst>
            <a:outerShdw dist="107763" dir="2700000" algn="ctr" rotWithShape="0">
              <a:schemeClr val="bg2"/>
            </a:outerShdw>
          </a:effectLst>
        </p:spPr>
        <p:txBody>
          <a:bodyPr wrap="none" lIns="90487" tIns="44450" rIns="90487" bIns="44450">
            <a:spAutoFit/>
          </a:bodyPr>
          <a:lstStyle/>
          <a:p>
            <a:pPr algn="l">
              <a:spcBef>
                <a:spcPct val="50000"/>
              </a:spcBef>
              <a:defRPr/>
            </a:pPr>
            <a:r>
              <a:rPr lang="en-US" sz="8800">
                <a:solidFill>
                  <a:schemeClr val="tx2"/>
                </a:solidFill>
                <a:effectLst/>
                <a:latin typeface="Times" charset="0"/>
                <a:ea typeface="+mn-ea"/>
              </a:rPr>
              <a:t>7</a:t>
            </a:r>
          </a:p>
        </p:txBody>
      </p:sp>
      <p:sp>
        <p:nvSpPr>
          <p:cNvPr id="722966" name="Line 22"/>
          <p:cNvSpPr>
            <a:spLocks noChangeShapeType="1"/>
          </p:cNvSpPr>
          <p:nvPr/>
        </p:nvSpPr>
        <p:spPr bwMode="auto">
          <a:xfrm>
            <a:off x="898525" y="838200"/>
            <a:ext cx="296863" cy="0"/>
          </a:xfrm>
          <a:prstGeom prst="line">
            <a:avLst/>
          </a:prstGeom>
          <a:noFill/>
          <a:ln w="50800">
            <a:solidFill>
              <a:schemeClr val="tx2"/>
            </a:solidFill>
            <a:round/>
            <a:headEnd/>
            <a:tailEnd/>
          </a:ln>
          <a:effectLst>
            <a:outerShdw dist="107763" dir="2700000" algn="ctr" rotWithShape="0">
              <a:schemeClr val="bg2"/>
            </a:outerShdw>
          </a:effectLst>
        </p:spPr>
        <p:txBody>
          <a:bodyPr wrap="none" anchor="ctr"/>
          <a:lstStyle/>
          <a:p>
            <a:pPr>
              <a:defRPr/>
            </a:pPr>
            <a:endParaRPr lang="en-US">
              <a:ea typeface="+mn-ea"/>
            </a:endParaRPr>
          </a:p>
        </p:txBody>
      </p:sp>
      <p:sp>
        <p:nvSpPr>
          <p:cNvPr id="36887" name="Rectangle 23"/>
          <p:cNvSpPr>
            <a:spLocks noChangeArrowheads="1"/>
          </p:cNvSpPr>
          <p:nvPr/>
        </p:nvSpPr>
        <p:spPr bwMode="auto">
          <a:xfrm>
            <a:off x="3078163" y="931863"/>
            <a:ext cx="1963737" cy="458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l"/>
            <a:r>
              <a:rPr lang="en-US" sz="2400" b="1">
                <a:solidFill>
                  <a:schemeClr val="hlink"/>
                </a:solidFill>
                <a:effectLst/>
                <a:latin typeface="Times" charset="0"/>
              </a:rPr>
              <a:t>ÁP-RA-HAM</a:t>
            </a:r>
          </a:p>
        </p:txBody>
      </p:sp>
      <p:sp>
        <p:nvSpPr>
          <p:cNvPr id="722968" name="Oval 24"/>
          <p:cNvSpPr>
            <a:spLocks noChangeArrowheads="1"/>
          </p:cNvSpPr>
          <p:nvPr/>
        </p:nvSpPr>
        <p:spPr bwMode="auto">
          <a:xfrm>
            <a:off x="2751138" y="665163"/>
            <a:ext cx="2563812" cy="998537"/>
          </a:xfrm>
          <a:prstGeom prst="ellipse">
            <a:avLst/>
          </a:prstGeom>
          <a:noFill/>
          <a:ln w="76200">
            <a:solidFill>
              <a:srgbClr val="EEFF4B"/>
            </a:solidFill>
            <a:round/>
            <a:headEnd/>
            <a:tailEnd/>
          </a:ln>
          <a:effectLst>
            <a:outerShdw dist="71842" dir="2700000" algn="ctr" rotWithShape="0">
              <a:schemeClr val="bg2"/>
            </a:outerShdw>
          </a:effectLst>
        </p:spPr>
        <p:txBody>
          <a:bodyPr wrap="none" anchor="ctr"/>
          <a:lstStyle/>
          <a:p>
            <a:pPr>
              <a:defRPr/>
            </a:pPr>
            <a:endParaRPr lang="en-US">
              <a:ea typeface="+mn-ea"/>
            </a:endParaRPr>
          </a:p>
        </p:txBody>
      </p:sp>
      <p:sp>
        <p:nvSpPr>
          <p:cNvPr id="722969" name="Rectangle 25"/>
          <p:cNvSpPr>
            <a:spLocks noChangeArrowheads="1"/>
          </p:cNvSpPr>
          <p:nvPr/>
        </p:nvSpPr>
        <p:spPr bwMode="auto">
          <a:xfrm>
            <a:off x="787400" y="4940300"/>
            <a:ext cx="7734300" cy="1346200"/>
          </a:xfrm>
          <a:prstGeom prst="rect">
            <a:avLst/>
          </a:prstGeom>
          <a:gradFill rotWithShape="0">
            <a:gsLst>
              <a:gs pos="0">
                <a:srgbClr val="2D1A74">
                  <a:gamma/>
                  <a:shade val="0"/>
                  <a:invGamma/>
                </a:srgbClr>
              </a:gs>
              <a:gs pos="100000">
                <a:srgbClr val="2D1A74"/>
              </a:gs>
            </a:gsLst>
            <a:lin ang="5400000" scaled="1"/>
          </a:gradFill>
          <a:ln w="57150">
            <a:solidFill>
              <a:schemeClr val="accent2"/>
            </a:solidFill>
            <a:miter lim="800000"/>
            <a:headEnd/>
            <a:tailEnd/>
          </a:ln>
          <a:effectLst/>
        </p:spPr>
        <p:txBody>
          <a:bodyPr wrap="none" anchor="ctr"/>
          <a:lstStyle/>
          <a:p>
            <a:pPr>
              <a:defRPr/>
            </a:pPr>
            <a:endParaRPr lang="en-US">
              <a:ea typeface="+mn-ea"/>
            </a:endParaRPr>
          </a:p>
        </p:txBody>
      </p:sp>
      <p:sp>
        <p:nvSpPr>
          <p:cNvPr id="722970" name="AutoShape 26"/>
          <p:cNvSpPr>
            <a:spLocks noChangeArrowheads="1"/>
          </p:cNvSpPr>
          <p:nvPr/>
        </p:nvSpPr>
        <p:spPr bwMode="auto">
          <a:xfrm rot="9172441">
            <a:off x="2825750" y="641350"/>
            <a:ext cx="636588" cy="2730500"/>
          </a:xfrm>
          <a:prstGeom prst="curvedLeftArrow">
            <a:avLst>
              <a:gd name="adj1" fmla="val 85785"/>
              <a:gd name="adj2" fmla="val 171571"/>
              <a:gd name="adj3" fmla="val 33333"/>
            </a:avLst>
          </a:prstGeom>
          <a:gradFill rotWithShape="0">
            <a:gsLst>
              <a:gs pos="0">
                <a:srgbClr val="00FF00">
                  <a:gamma/>
                  <a:shade val="0"/>
                  <a:invGamma/>
                </a:srgbClr>
              </a:gs>
              <a:gs pos="50000">
                <a:srgbClr val="00FF00"/>
              </a:gs>
              <a:gs pos="100000">
                <a:srgbClr val="00FF00">
                  <a:gamma/>
                  <a:shade val="0"/>
                  <a:invGamma/>
                </a:srgbClr>
              </a:gs>
            </a:gsLst>
            <a:lin ang="5400000" scaled="1"/>
          </a:gradFill>
          <a:ln w="38100">
            <a:solidFill>
              <a:schemeClr val="bg2"/>
            </a:solidFill>
            <a:miter lim="800000"/>
            <a:headEnd/>
            <a:tailEnd/>
          </a:ln>
          <a:effectLst>
            <a:outerShdw dist="81320" dir="2319588" algn="ctr" rotWithShape="0">
              <a:schemeClr val="bg2"/>
            </a:outerShdw>
          </a:effectLst>
        </p:spPr>
        <p:txBody>
          <a:bodyPr wrap="none" anchor="ctr"/>
          <a:lstStyle/>
          <a:p>
            <a:pPr>
              <a:defRPr/>
            </a:pPr>
            <a:endParaRPr lang="en-US">
              <a:ea typeface="+mn-ea"/>
            </a:endParaRPr>
          </a:p>
        </p:txBody>
      </p:sp>
      <p:sp>
        <p:nvSpPr>
          <p:cNvPr id="722971" name="AutoShape 27"/>
          <p:cNvSpPr>
            <a:spLocks noChangeArrowheads="1"/>
          </p:cNvSpPr>
          <p:nvPr/>
        </p:nvSpPr>
        <p:spPr bwMode="auto">
          <a:xfrm rot="10363958" flipH="1">
            <a:off x="4886325" y="717550"/>
            <a:ext cx="495300" cy="2047875"/>
          </a:xfrm>
          <a:prstGeom prst="curvedLeftArrow">
            <a:avLst>
              <a:gd name="adj1" fmla="val 82692"/>
              <a:gd name="adj2" fmla="val 165385"/>
              <a:gd name="adj3" fmla="val 33333"/>
            </a:avLst>
          </a:prstGeom>
          <a:gradFill rotWithShape="0">
            <a:gsLst>
              <a:gs pos="0">
                <a:schemeClr val="accent1">
                  <a:gamma/>
                  <a:shade val="0"/>
                  <a:invGamma/>
                </a:schemeClr>
              </a:gs>
              <a:gs pos="50000">
                <a:schemeClr val="accent1"/>
              </a:gs>
              <a:gs pos="100000">
                <a:schemeClr val="accent1">
                  <a:gamma/>
                  <a:shade val="0"/>
                  <a:invGamma/>
                </a:schemeClr>
              </a:gs>
            </a:gsLst>
            <a:lin ang="5400000" scaled="1"/>
          </a:gradFill>
          <a:ln w="38100">
            <a:solidFill>
              <a:schemeClr val="bg2"/>
            </a:solidFill>
            <a:miter lim="800000"/>
            <a:headEnd/>
            <a:tailEnd/>
          </a:ln>
          <a:effectLst>
            <a:outerShdw dist="71842" dir="2700000" algn="ctr" rotWithShape="0">
              <a:schemeClr val="bg2"/>
            </a:outerShdw>
          </a:effectLst>
        </p:spPr>
        <p:txBody>
          <a:bodyPr rot="10800000" wrap="none" anchor="ctr"/>
          <a:lstStyle/>
          <a:p>
            <a:pPr>
              <a:defRPr/>
            </a:pPr>
            <a:endParaRPr lang="en-US" sz="1600">
              <a:effectLst/>
              <a:ea typeface="+mn-ea"/>
            </a:endParaRPr>
          </a:p>
        </p:txBody>
      </p:sp>
      <p:sp>
        <p:nvSpPr>
          <p:cNvPr id="722972" name="Oval 28"/>
          <p:cNvSpPr>
            <a:spLocks noChangeArrowheads="1"/>
          </p:cNvSpPr>
          <p:nvPr/>
        </p:nvSpPr>
        <p:spPr bwMode="auto">
          <a:xfrm>
            <a:off x="3970338" y="2468563"/>
            <a:ext cx="1141412" cy="541337"/>
          </a:xfrm>
          <a:prstGeom prst="ellipse">
            <a:avLst/>
          </a:prstGeom>
          <a:noFill/>
          <a:ln w="76200">
            <a:solidFill>
              <a:srgbClr val="EEFF4B"/>
            </a:solidFill>
            <a:round/>
            <a:headEnd/>
            <a:tailEnd/>
          </a:ln>
          <a:effectLst>
            <a:outerShdw dist="71842" dir="2700000" algn="ctr" rotWithShape="0">
              <a:schemeClr val="bg2"/>
            </a:outerShdw>
          </a:effectLst>
        </p:spPr>
        <p:txBody>
          <a:bodyPr wrap="none" anchor="ctr"/>
          <a:lstStyle/>
          <a:p>
            <a:pPr>
              <a:defRPr/>
            </a:pPr>
            <a:endParaRPr lang="en-US">
              <a:ea typeface="+mn-ea"/>
            </a:endParaRPr>
          </a:p>
        </p:txBody>
      </p:sp>
      <p:grpSp>
        <p:nvGrpSpPr>
          <p:cNvPr id="2" name="Group 29"/>
          <p:cNvGrpSpPr>
            <a:grpSpLocks/>
          </p:cNvGrpSpPr>
          <p:nvPr/>
        </p:nvGrpSpPr>
        <p:grpSpPr bwMode="auto">
          <a:xfrm>
            <a:off x="4838700" y="2959100"/>
            <a:ext cx="3683000" cy="3454400"/>
            <a:chOff x="3048" y="1864"/>
            <a:chExt cx="2320" cy="2176"/>
          </a:xfrm>
        </p:grpSpPr>
        <p:grpSp>
          <p:nvGrpSpPr>
            <p:cNvPr id="36923" name="Group 30"/>
            <p:cNvGrpSpPr>
              <a:grpSpLocks/>
            </p:cNvGrpSpPr>
            <p:nvPr/>
          </p:nvGrpSpPr>
          <p:grpSpPr bwMode="auto">
            <a:xfrm>
              <a:off x="3064" y="3186"/>
              <a:ext cx="2301" cy="704"/>
              <a:chOff x="571" y="3050"/>
              <a:chExt cx="4853" cy="704"/>
            </a:xfrm>
          </p:grpSpPr>
          <p:sp>
            <p:nvSpPr>
              <p:cNvPr id="722975" name="Rectangle 31"/>
              <p:cNvSpPr>
                <a:spLocks noChangeArrowheads="1"/>
              </p:cNvSpPr>
              <p:nvPr/>
            </p:nvSpPr>
            <p:spPr bwMode="auto">
              <a:xfrm>
                <a:off x="571" y="3050"/>
                <a:ext cx="4853" cy="704"/>
              </a:xfrm>
              <a:prstGeom prst="rect">
                <a:avLst/>
              </a:prstGeom>
              <a:noFill/>
              <a:ln w="50800">
                <a:noFill/>
                <a:miter lim="800000"/>
                <a:headEnd/>
                <a:tailEnd/>
              </a:ln>
              <a:effectLst>
                <a:outerShdw dist="80322" dir="4293903" algn="ctr" rotWithShape="0">
                  <a:schemeClr val="bg2"/>
                </a:outerShdw>
              </a:effectLst>
            </p:spPr>
            <p:txBody>
              <a:bodyPr wrap="none" anchor="ctr"/>
              <a:lstStyle/>
              <a:p>
                <a:pPr>
                  <a:defRPr/>
                </a:pPr>
                <a:endParaRPr lang="en-US">
                  <a:ea typeface="+mn-ea"/>
                </a:endParaRPr>
              </a:p>
            </p:txBody>
          </p:sp>
          <p:sp>
            <p:nvSpPr>
              <p:cNvPr id="722976" name="Rectangle 32"/>
              <p:cNvSpPr>
                <a:spLocks noChangeArrowheads="1"/>
              </p:cNvSpPr>
              <p:nvPr/>
            </p:nvSpPr>
            <p:spPr bwMode="auto">
              <a:xfrm>
                <a:off x="776" y="3093"/>
                <a:ext cx="3988" cy="599"/>
              </a:xfrm>
              <a:prstGeom prst="rect">
                <a:avLst/>
              </a:prstGeom>
              <a:noFill/>
              <a:ln w="12700">
                <a:noFill/>
                <a:miter lim="800000"/>
                <a:headEnd/>
                <a:tailEnd/>
              </a:ln>
              <a:effectLst>
                <a:outerShdw dist="148106" dir="3542175" algn="ctr" rotWithShape="0">
                  <a:schemeClr val="bg2"/>
                </a:outerShdw>
              </a:effectLst>
            </p:spPr>
            <p:txBody>
              <a:bodyPr wrap="none" lIns="90487" tIns="44450" rIns="90487" bIns="44450">
                <a:spAutoFit/>
              </a:bodyPr>
              <a:lstStyle/>
              <a:p>
                <a:pPr algn="l"/>
                <a:r>
                  <a:rPr lang="en-US" b="1">
                    <a:solidFill>
                      <a:srgbClr val="FFFF00"/>
                    </a:solidFill>
                    <a:effectLst/>
                    <a:latin typeface="Times" charset="0"/>
                  </a:rPr>
                  <a:t>NGƯỜI DO THÁI</a:t>
                </a:r>
                <a:endParaRPr lang="en-US" b="1">
                  <a:solidFill>
                    <a:schemeClr val="hlink"/>
                  </a:solidFill>
                  <a:effectLst/>
                  <a:latin typeface="Times" charset="0"/>
                </a:endParaRPr>
              </a:p>
              <a:p>
                <a:pPr algn="l"/>
                <a:r>
                  <a:rPr lang="en-US" b="1">
                    <a:solidFill>
                      <a:schemeClr val="hlink"/>
                    </a:solidFill>
                    <a:effectLst/>
                    <a:latin typeface="Times" charset="0"/>
                  </a:rPr>
                  <a:t>    QUA     </a:t>
                </a:r>
                <a:r>
                  <a:rPr lang="en-US" b="1">
                    <a:solidFill>
                      <a:srgbClr val="00FFCC"/>
                    </a:solidFill>
                    <a:effectLst/>
                    <a:latin typeface="Times" charset="0"/>
                  </a:rPr>
                  <a:t>Y-SÁC</a:t>
                </a:r>
              </a:p>
            </p:txBody>
          </p:sp>
        </p:grpSp>
        <p:sp>
          <p:nvSpPr>
            <p:cNvPr id="722977" name="AutoShape 33"/>
            <p:cNvSpPr>
              <a:spLocks noChangeArrowheads="1"/>
            </p:cNvSpPr>
            <p:nvPr/>
          </p:nvSpPr>
          <p:spPr bwMode="auto">
            <a:xfrm>
              <a:off x="3048" y="3064"/>
              <a:ext cx="2320" cy="976"/>
            </a:xfrm>
            <a:prstGeom prst="roundRect">
              <a:avLst>
                <a:gd name="adj" fmla="val 16667"/>
              </a:avLst>
            </a:prstGeom>
            <a:noFill/>
            <a:ln w="57150">
              <a:solidFill>
                <a:srgbClr val="FFFF00"/>
              </a:solidFill>
              <a:round/>
              <a:headEnd/>
              <a:tailEnd/>
            </a:ln>
            <a:effectLst>
              <a:outerShdw dist="71842" dir="2700000" algn="ctr" rotWithShape="0">
                <a:schemeClr val="bg2"/>
              </a:outerShdw>
            </a:effectLst>
          </p:spPr>
          <p:txBody>
            <a:bodyPr wrap="none" anchor="ctr"/>
            <a:lstStyle/>
            <a:p>
              <a:pPr>
                <a:defRPr/>
              </a:pPr>
              <a:endParaRPr lang="en-US">
                <a:ea typeface="+mn-ea"/>
              </a:endParaRPr>
            </a:p>
          </p:txBody>
        </p:sp>
        <p:sp>
          <p:nvSpPr>
            <p:cNvPr id="722978" name="Line 34"/>
            <p:cNvSpPr>
              <a:spLocks noChangeShapeType="1"/>
            </p:cNvSpPr>
            <p:nvPr/>
          </p:nvSpPr>
          <p:spPr bwMode="auto">
            <a:xfrm flipH="1" flipV="1">
              <a:off x="3096" y="1864"/>
              <a:ext cx="1248" cy="1200"/>
            </a:xfrm>
            <a:prstGeom prst="line">
              <a:avLst/>
            </a:prstGeom>
            <a:noFill/>
            <a:ln w="57150">
              <a:solidFill>
                <a:srgbClr val="FFFF00"/>
              </a:solidFill>
              <a:round/>
              <a:headEnd/>
              <a:tailEnd type="triangle" w="med" len="med"/>
            </a:ln>
            <a:effectLst>
              <a:outerShdw dist="71842" dir="2700000" algn="ctr" rotWithShape="0">
                <a:schemeClr val="bg2"/>
              </a:outerShdw>
            </a:effectLst>
          </p:spPr>
          <p:txBody>
            <a:bodyPr wrap="none" anchor="ctr"/>
            <a:lstStyle/>
            <a:p>
              <a:pPr>
                <a:defRPr/>
              </a:pPr>
              <a:endParaRPr lang="en-US">
                <a:ea typeface="+mn-ea"/>
              </a:endParaRPr>
            </a:p>
          </p:txBody>
        </p:sp>
      </p:grpSp>
      <p:grpSp>
        <p:nvGrpSpPr>
          <p:cNvPr id="4" name="Group 35"/>
          <p:cNvGrpSpPr>
            <a:grpSpLocks/>
          </p:cNvGrpSpPr>
          <p:nvPr/>
        </p:nvGrpSpPr>
        <p:grpSpPr bwMode="auto">
          <a:xfrm>
            <a:off x="519113" y="3035300"/>
            <a:ext cx="4046537" cy="3441700"/>
            <a:chOff x="411" y="1864"/>
            <a:chExt cx="2549" cy="2168"/>
          </a:xfrm>
        </p:grpSpPr>
        <p:grpSp>
          <p:nvGrpSpPr>
            <p:cNvPr id="36918" name="Group 36"/>
            <p:cNvGrpSpPr>
              <a:grpSpLocks/>
            </p:cNvGrpSpPr>
            <p:nvPr/>
          </p:nvGrpSpPr>
          <p:grpSpPr bwMode="auto">
            <a:xfrm>
              <a:off x="411" y="3194"/>
              <a:ext cx="2517" cy="704"/>
              <a:chOff x="571" y="3050"/>
              <a:chExt cx="4853" cy="704"/>
            </a:xfrm>
          </p:grpSpPr>
          <p:sp>
            <p:nvSpPr>
              <p:cNvPr id="722981" name="Rectangle 37"/>
              <p:cNvSpPr>
                <a:spLocks noChangeArrowheads="1"/>
              </p:cNvSpPr>
              <p:nvPr/>
            </p:nvSpPr>
            <p:spPr bwMode="auto">
              <a:xfrm>
                <a:off x="571" y="3050"/>
                <a:ext cx="4853" cy="704"/>
              </a:xfrm>
              <a:prstGeom prst="rect">
                <a:avLst/>
              </a:prstGeom>
              <a:noFill/>
              <a:ln w="50800">
                <a:noFill/>
                <a:miter lim="800000"/>
                <a:headEnd/>
                <a:tailEnd/>
              </a:ln>
              <a:effectLst>
                <a:outerShdw dist="80322" dir="4293903" algn="ctr" rotWithShape="0">
                  <a:schemeClr val="bg2"/>
                </a:outerShdw>
              </a:effectLst>
            </p:spPr>
            <p:txBody>
              <a:bodyPr wrap="none" anchor="ctr"/>
              <a:lstStyle/>
              <a:p>
                <a:pPr>
                  <a:defRPr/>
                </a:pPr>
                <a:endParaRPr lang="en-US">
                  <a:ea typeface="+mn-ea"/>
                </a:endParaRPr>
              </a:p>
            </p:txBody>
          </p:sp>
          <p:sp>
            <p:nvSpPr>
              <p:cNvPr id="722982" name="Rectangle 38"/>
              <p:cNvSpPr>
                <a:spLocks noChangeArrowheads="1"/>
              </p:cNvSpPr>
              <p:nvPr/>
            </p:nvSpPr>
            <p:spPr bwMode="auto">
              <a:xfrm>
                <a:off x="926" y="3093"/>
                <a:ext cx="4469" cy="599"/>
              </a:xfrm>
              <a:prstGeom prst="rect">
                <a:avLst/>
              </a:prstGeom>
              <a:noFill/>
              <a:ln w="12700">
                <a:noFill/>
                <a:miter lim="800000"/>
                <a:headEnd/>
                <a:tailEnd/>
              </a:ln>
              <a:effectLst>
                <a:outerShdw dist="148106" dir="3542175" algn="ctr" rotWithShape="0">
                  <a:schemeClr val="bg2"/>
                </a:outerShdw>
              </a:effectLst>
            </p:spPr>
            <p:txBody>
              <a:bodyPr wrap="none" lIns="90487" tIns="44450" rIns="90487" bIns="44450">
                <a:spAutoFit/>
              </a:bodyPr>
              <a:lstStyle/>
              <a:p>
                <a:pPr algn="r"/>
                <a:r>
                  <a:rPr lang="en-US" b="1">
                    <a:solidFill>
                      <a:srgbClr val="FFFF00"/>
                    </a:solidFill>
                    <a:effectLst/>
                    <a:latin typeface="Times" charset="0"/>
                  </a:rPr>
                  <a:t>NGƯỜI Ả RẬP      </a:t>
                </a:r>
                <a:endParaRPr lang="en-US" b="1">
                  <a:solidFill>
                    <a:schemeClr val="hlink"/>
                  </a:solidFill>
                  <a:effectLst/>
                  <a:latin typeface="Times" charset="0"/>
                </a:endParaRPr>
              </a:p>
              <a:p>
                <a:pPr algn="r"/>
                <a:r>
                  <a:rPr lang="en-US" b="1">
                    <a:solidFill>
                      <a:schemeClr val="hlink"/>
                    </a:solidFill>
                    <a:effectLst/>
                    <a:latin typeface="Times" charset="0"/>
                  </a:rPr>
                  <a:t>QUA   </a:t>
                </a:r>
                <a:r>
                  <a:rPr lang="en-US" b="1">
                    <a:solidFill>
                      <a:srgbClr val="00FF00"/>
                    </a:solidFill>
                    <a:effectLst/>
                    <a:latin typeface="Times" charset="0"/>
                  </a:rPr>
                  <a:t>ÍCH-MA-ÊN     </a:t>
                </a:r>
              </a:p>
            </p:txBody>
          </p:sp>
        </p:grpSp>
        <p:sp>
          <p:nvSpPr>
            <p:cNvPr id="722983" name="AutoShape 39"/>
            <p:cNvSpPr>
              <a:spLocks noChangeArrowheads="1"/>
            </p:cNvSpPr>
            <p:nvPr/>
          </p:nvSpPr>
          <p:spPr bwMode="auto">
            <a:xfrm>
              <a:off x="456" y="3056"/>
              <a:ext cx="2504" cy="976"/>
            </a:xfrm>
            <a:prstGeom prst="roundRect">
              <a:avLst>
                <a:gd name="adj" fmla="val 16667"/>
              </a:avLst>
            </a:prstGeom>
            <a:noFill/>
            <a:ln w="57150">
              <a:solidFill>
                <a:srgbClr val="FFFF00"/>
              </a:solidFill>
              <a:round/>
              <a:headEnd/>
              <a:tailEnd/>
            </a:ln>
            <a:effectLst>
              <a:outerShdw dist="71842" dir="2700000" algn="ctr" rotWithShape="0">
                <a:schemeClr val="bg2"/>
              </a:outerShdw>
            </a:effectLst>
          </p:spPr>
          <p:txBody>
            <a:bodyPr wrap="none" anchor="ctr"/>
            <a:lstStyle/>
            <a:p>
              <a:pPr>
                <a:defRPr/>
              </a:pPr>
              <a:endParaRPr lang="en-US">
                <a:ea typeface="+mn-ea"/>
              </a:endParaRPr>
            </a:p>
          </p:txBody>
        </p:sp>
        <p:sp>
          <p:nvSpPr>
            <p:cNvPr id="722984" name="Line 40"/>
            <p:cNvSpPr>
              <a:spLocks noChangeShapeType="1"/>
            </p:cNvSpPr>
            <p:nvPr/>
          </p:nvSpPr>
          <p:spPr bwMode="auto">
            <a:xfrm flipV="1">
              <a:off x="1768" y="1864"/>
              <a:ext cx="920" cy="1184"/>
            </a:xfrm>
            <a:prstGeom prst="line">
              <a:avLst/>
            </a:prstGeom>
            <a:noFill/>
            <a:ln w="57150">
              <a:solidFill>
                <a:srgbClr val="FFFF00"/>
              </a:solidFill>
              <a:round/>
              <a:headEnd/>
              <a:tailEnd type="triangle" w="med" len="med"/>
            </a:ln>
            <a:effectLst>
              <a:outerShdw dist="71842" dir="2700000" algn="ctr" rotWithShape="0">
                <a:schemeClr val="bg2"/>
              </a:outerShdw>
            </a:effectLst>
          </p:spPr>
          <p:txBody>
            <a:bodyPr wrap="none" anchor="ctr"/>
            <a:lstStyle/>
            <a:p>
              <a:pPr>
                <a:defRPr/>
              </a:pPr>
              <a:endParaRPr lang="en-US">
                <a:ea typeface="+mn-ea"/>
              </a:endParaRPr>
            </a:p>
          </p:txBody>
        </p:sp>
      </p:grpSp>
      <p:sp>
        <p:nvSpPr>
          <p:cNvPr id="722985" name="Oval 41"/>
          <p:cNvSpPr>
            <a:spLocks noChangeArrowheads="1"/>
          </p:cNvSpPr>
          <p:nvPr/>
        </p:nvSpPr>
        <p:spPr bwMode="auto">
          <a:xfrm>
            <a:off x="6259513" y="5534025"/>
            <a:ext cx="2012950" cy="628650"/>
          </a:xfrm>
          <a:prstGeom prst="ellipse">
            <a:avLst/>
          </a:prstGeom>
          <a:noFill/>
          <a:ln w="57150">
            <a:solidFill>
              <a:srgbClr val="FF0000"/>
            </a:solidFill>
            <a:round/>
            <a:headEnd/>
            <a:tailEnd/>
          </a:ln>
          <a:effectLst>
            <a:outerShdw dist="71842" dir="2700000" algn="ctr" rotWithShape="0">
              <a:schemeClr val="bg2"/>
            </a:outerShdw>
          </a:effectLst>
        </p:spPr>
        <p:txBody>
          <a:bodyPr wrap="none" anchor="ctr"/>
          <a:lstStyle/>
          <a:p>
            <a:pPr>
              <a:defRPr/>
            </a:pPr>
            <a:endParaRPr lang="en-US">
              <a:ea typeface="+mn-ea"/>
            </a:endParaRPr>
          </a:p>
        </p:txBody>
      </p:sp>
      <p:sp>
        <p:nvSpPr>
          <p:cNvPr id="722986" name="Oval 42"/>
          <p:cNvSpPr>
            <a:spLocks noChangeArrowheads="1"/>
          </p:cNvSpPr>
          <p:nvPr/>
        </p:nvSpPr>
        <p:spPr bwMode="auto">
          <a:xfrm>
            <a:off x="1789113" y="5603875"/>
            <a:ext cx="2413000" cy="533400"/>
          </a:xfrm>
          <a:prstGeom prst="ellipse">
            <a:avLst/>
          </a:prstGeom>
          <a:noFill/>
          <a:ln w="57150">
            <a:solidFill>
              <a:srgbClr val="FF0000"/>
            </a:solidFill>
            <a:round/>
            <a:headEnd/>
            <a:tailEnd/>
          </a:ln>
          <a:effectLst>
            <a:outerShdw dist="71842" dir="2700000" algn="ctr" rotWithShape="0">
              <a:schemeClr val="bg2"/>
            </a:outerShdw>
          </a:effectLst>
        </p:spPr>
        <p:txBody>
          <a:bodyPr wrap="none" anchor="ctr"/>
          <a:lstStyle/>
          <a:p>
            <a:pPr>
              <a:defRPr/>
            </a:pPr>
            <a:endParaRPr lang="en-US">
              <a:ea typeface="+mn-ea"/>
            </a:endParaRPr>
          </a:p>
        </p:txBody>
      </p:sp>
      <p:grpSp>
        <p:nvGrpSpPr>
          <p:cNvPr id="36897" name="Group 43"/>
          <p:cNvGrpSpPr>
            <a:grpSpLocks/>
          </p:cNvGrpSpPr>
          <p:nvPr/>
        </p:nvGrpSpPr>
        <p:grpSpPr bwMode="auto">
          <a:xfrm>
            <a:off x="6121400" y="1514475"/>
            <a:ext cx="2597150" cy="1387475"/>
            <a:chOff x="3888" y="970"/>
            <a:chExt cx="1636" cy="874"/>
          </a:xfrm>
        </p:grpSpPr>
        <p:sp>
          <p:nvSpPr>
            <p:cNvPr id="722988" name="Rectangle 44"/>
            <p:cNvSpPr>
              <a:spLocks noChangeArrowheads="1"/>
            </p:cNvSpPr>
            <p:nvPr/>
          </p:nvSpPr>
          <p:spPr bwMode="auto">
            <a:xfrm>
              <a:off x="3975" y="970"/>
              <a:ext cx="484" cy="363"/>
            </a:xfrm>
            <a:prstGeom prst="rect">
              <a:avLst/>
            </a:prstGeom>
            <a:noFill/>
            <a:ln w="12700">
              <a:noFill/>
              <a:miter lim="800000"/>
              <a:headEnd/>
              <a:tailEnd/>
            </a:ln>
            <a:effectLst>
              <a:outerShdw dist="107763" dir="2700000" algn="ctr" rotWithShape="0">
                <a:schemeClr val="bg2"/>
              </a:outerShdw>
            </a:effectLst>
          </p:spPr>
          <p:txBody>
            <a:bodyPr wrap="none" lIns="90487" tIns="44450" rIns="90487" bIns="44450">
              <a:spAutoFit/>
            </a:bodyPr>
            <a:lstStyle/>
            <a:p>
              <a:pPr algn="l">
                <a:defRPr/>
              </a:pPr>
              <a:r>
                <a:rPr lang="en-US" sz="3200">
                  <a:solidFill>
                    <a:srgbClr val="FFFF00"/>
                  </a:solidFill>
                  <a:effectLst/>
                  <a:latin typeface="Times" charset="0"/>
                  <a:ea typeface="+mn-ea"/>
                </a:rPr>
                <a:t>GA</a:t>
              </a:r>
              <a:endParaRPr lang="en-US">
                <a:solidFill>
                  <a:srgbClr val="FFFF00"/>
                </a:solidFill>
                <a:effectLst/>
                <a:latin typeface="Times" charset="0"/>
                <a:ea typeface="+mn-ea"/>
              </a:endParaRPr>
            </a:p>
          </p:txBody>
        </p:sp>
        <p:sp>
          <p:nvSpPr>
            <p:cNvPr id="722989" name="Rectangle 45"/>
            <p:cNvSpPr>
              <a:spLocks noChangeArrowheads="1"/>
            </p:cNvSpPr>
            <p:nvPr/>
          </p:nvSpPr>
          <p:spPr bwMode="auto">
            <a:xfrm>
              <a:off x="3888" y="1440"/>
              <a:ext cx="1636" cy="404"/>
            </a:xfrm>
            <a:prstGeom prst="rect">
              <a:avLst/>
            </a:prstGeom>
            <a:noFill/>
            <a:ln w="12700">
              <a:noFill/>
              <a:miter lim="800000"/>
              <a:headEnd/>
              <a:tailEnd/>
            </a:ln>
            <a:effectLst>
              <a:outerShdw dist="91581" dir="2021404" algn="ctr" rotWithShape="0">
                <a:schemeClr val="bg2"/>
              </a:outerShdw>
            </a:effectLst>
          </p:spPr>
          <p:txBody>
            <a:bodyPr wrap="none">
              <a:spAutoFit/>
            </a:bodyPr>
            <a:lstStyle/>
            <a:p>
              <a:pPr algn="l"/>
              <a:r>
                <a:rPr lang="en-US" sz="3600" b="1" i="1">
                  <a:solidFill>
                    <a:srgbClr val="FFFF00"/>
                  </a:solidFill>
                  <a:effectLst/>
                  <a:latin typeface="Times" charset="0"/>
                </a:rPr>
                <a:t>Sáng 12: 1-3</a:t>
              </a:r>
            </a:p>
          </p:txBody>
        </p:sp>
      </p:grpSp>
      <p:sp>
        <p:nvSpPr>
          <p:cNvPr id="722991" name="Freeform 47"/>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defRPr/>
            </a:pPr>
            <a:endParaRPr lang="en-US">
              <a:ea typeface="+mn-ea"/>
            </a:endParaRPr>
          </a:p>
        </p:txBody>
      </p:sp>
      <p:sp>
        <p:nvSpPr>
          <p:cNvPr id="722992" name="AutoShape 48"/>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defRPr/>
            </a:pPr>
            <a:endParaRPr lang="en-US">
              <a:ea typeface="+mn-ea"/>
            </a:endParaRPr>
          </a:p>
        </p:txBody>
      </p:sp>
      <p:sp>
        <p:nvSpPr>
          <p:cNvPr id="722993" name="Rectangle 49"/>
          <p:cNvSpPr>
            <a:spLocks noChangeArrowheads="1"/>
          </p:cNvSpPr>
          <p:nvPr/>
        </p:nvSpPr>
        <p:spPr bwMode="auto">
          <a:xfrm>
            <a:off x="8191500" y="3595688"/>
            <a:ext cx="723900" cy="1049337"/>
          </a:xfrm>
          <a:prstGeom prst="rect">
            <a:avLst/>
          </a:prstGeom>
          <a:solidFill>
            <a:srgbClr val="FFFF00"/>
          </a:solidFill>
          <a:ln w="38100">
            <a:solidFill>
              <a:srgbClr val="000000"/>
            </a:solidFill>
            <a:miter lim="800000"/>
            <a:headEnd/>
            <a:tailEnd/>
          </a:ln>
          <a:effectLst/>
        </p:spPr>
        <p:txBody>
          <a:bodyPr wrap="none" anchor="ctr"/>
          <a:lstStyle/>
          <a:p>
            <a:pPr>
              <a:defRPr/>
            </a:pPr>
            <a:endParaRPr lang="en-US">
              <a:ea typeface="+mn-ea"/>
            </a:endParaRPr>
          </a:p>
        </p:txBody>
      </p:sp>
      <p:sp>
        <p:nvSpPr>
          <p:cNvPr id="722994" name="AutoShape 50"/>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a:defRPr/>
            </a:pPr>
            <a:endParaRPr lang="en-US">
              <a:ea typeface="+mn-ea"/>
            </a:endParaRPr>
          </a:p>
        </p:txBody>
      </p:sp>
      <p:sp>
        <p:nvSpPr>
          <p:cNvPr id="722995" name="Line 51"/>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defRPr/>
            </a:pPr>
            <a:endParaRPr lang="en-US">
              <a:ea typeface="+mn-ea"/>
            </a:endParaRPr>
          </a:p>
        </p:txBody>
      </p:sp>
      <p:sp>
        <p:nvSpPr>
          <p:cNvPr id="722996" name="Line 52"/>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defRPr/>
            </a:pPr>
            <a:endParaRPr lang="en-US">
              <a:ea typeface="+mn-ea"/>
            </a:endParaRPr>
          </a:p>
        </p:txBody>
      </p:sp>
      <p:sp>
        <p:nvSpPr>
          <p:cNvPr id="722997" name="Rectangle 53"/>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defRPr/>
            </a:pPr>
            <a:endParaRPr lang="en-US">
              <a:ea typeface="+mn-ea"/>
            </a:endParaRPr>
          </a:p>
        </p:txBody>
      </p:sp>
      <p:sp>
        <p:nvSpPr>
          <p:cNvPr id="36905" name="Rectangle 54"/>
          <p:cNvSpPr>
            <a:spLocks noChangeArrowheads="1"/>
          </p:cNvSpPr>
          <p:nvPr/>
        </p:nvSpPr>
        <p:spPr bwMode="auto">
          <a:xfrm>
            <a:off x="8186738" y="3832225"/>
            <a:ext cx="652462" cy="24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l"/>
            <a:r>
              <a:rPr lang="en-US" sz="1000" b="1">
                <a:solidFill>
                  <a:srgbClr val="000000"/>
                </a:solidFill>
                <a:effectLst/>
                <a:latin typeface="Helvetica" charset="0"/>
              </a:rPr>
              <a:t>Đ - H - P</a:t>
            </a:r>
          </a:p>
        </p:txBody>
      </p:sp>
      <p:sp>
        <p:nvSpPr>
          <p:cNvPr id="36906" name="Rectangle 55"/>
          <p:cNvSpPr>
            <a:spLocks noChangeArrowheads="1"/>
          </p:cNvSpPr>
          <p:nvPr/>
        </p:nvSpPr>
        <p:spPr bwMode="auto">
          <a:xfrm>
            <a:off x="8023225" y="3654425"/>
            <a:ext cx="1050925" cy="22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algn="l"/>
            <a:r>
              <a:rPr lang="en-US" sz="900" b="1">
                <a:solidFill>
                  <a:srgbClr val="000000"/>
                </a:solidFill>
                <a:effectLst/>
                <a:latin typeface="Helvetica" charset="0"/>
              </a:rPr>
              <a:t> SỰ KÊU GỌI</a:t>
            </a:r>
          </a:p>
        </p:txBody>
      </p:sp>
      <p:sp>
        <p:nvSpPr>
          <p:cNvPr id="36907" name="Rectangle 56"/>
          <p:cNvSpPr>
            <a:spLocks noChangeArrowheads="1"/>
          </p:cNvSpPr>
          <p:nvPr/>
        </p:nvSpPr>
        <p:spPr bwMode="auto">
          <a:xfrm>
            <a:off x="8004175" y="3432175"/>
            <a:ext cx="849313"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l"/>
            <a:r>
              <a:rPr lang="en-US" sz="900" b="1">
                <a:solidFill>
                  <a:srgbClr val="000000"/>
                </a:solidFill>
                <a:effectLst/>
                <a:latin typeface="Chicago" charset="0"/>
              </a:rPr>
              <a:t>ÁP-RA-HAM</a:t>
            </a:r>
          </a:p>
        </p:txBody>
      </p:sp>
      <p:sp>
        <p:nvSpPr>
          <p:cNvPr id="36908" name="Rectangle 57"/>
          <p:cNvSpPr>
            <a:spLocks noChangeArrowheads="1"/>
          </p:cNvSpPr>
          <p:nvPr/>
        </p:nvSpPr>
        <p:spPr bwMode="auto">
          <a:xfrm>
            <a:off x="8321675" y="4033838"/>
            <a:ext cx="414338" cy="24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l"/>
            <a:r>
              <a:rPr lang="en-US" sz="1000" b="1">
                <a:solidFill>
                  <a:srgbClr val="000000"/>
                </a:solidFill>
                <a:effectLst/>
                <a:latin typeface="Helvetica" charset="0"/>
              </a:rPr>
              <a:t>I - Y</a:t>
            </a:r>
          </a:p>
        </p:txBody>
      </p:sp>
      <p:sp>
        <p:nvSpPr>
          <p:cNvPr id="723002" name="Line 58"/>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defRPr/>
            </a:pPr>
            <a:endParaRPr lang="en-US">
              <a:ea typeface="+mn-ea"/>
            </a:endParaRPr>
          </a:p>
        </p:txBody>
      </p:sp>
      <p:sp>
        <p:nvSpPr>
          <p:cNvPr id="723003" name="Line 59"/>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defRPr/>
            </a:pPr>
            <a:endParaRPr lang="en-US">
              <a:ea typeface="+mn-ea"/>
            </a:endParaRPr>
          </a:p>
        </p:txBody>
      </p:sp>
      <p:sp>
        <p:nvSpPr>
          <p:cNvPr id="723004" name="Line 60"/>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defRPr/>
            </a:pPr>
            <a:endParaRPr lang="en-US">
              <a:ea typeface="+mn-ea"/>
            </a:endParaRPr>
          </a:p>
        </p:txBody>
      </p:sp>
      <p:sp>
        <p:nvSpPr>
          <p:cNvPr id="36912" name="Text Box 61"/>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endParaRPr lang="en-US" sz="2000">
              <a:solidFill>
                <a:srgbClr val="FFA27C"/>
              </a:solidFill>
              <a:effectLst/>
              <a:latin typeface="B VAG Rounded Bold" charset="0"/>
            </a:endParaRPr>
          </a:p>
        </p:txBody>
      </p:sp>
      <p:sp>
        <p:nvSpPr>
          <p:cNvPr id="723010" name="Rectangle 66"/>
          <p:cNvSpPr>
            <a:spLocks noChangeArrowheads="1"/>
          </p:cNvSpPr>
          <p:nvPr/>
        </p:nvSpPr>
        <p:spPr bwMode="auto">
          <a:xfrm>
            <a:off x="8091488" y="6513513"/>
            <a:ext cx="339725" cy="268287"/>
          </a:xfrm>
          <a:prstGeom prst="rect">
            <a:avLst/>
          </a:prstGeom>
          <a:noFill/>
          <a:ln w="12700">
            <a:noFill/>
            <a:miter lim="800000"/>
            <a:headEnd/>
            <a:tailEnd/>
          </a:ln>
          <a:effectLst/>
        </p:spPr>
        <p:txBody>
          <a:bodyPr wrap="none" anchor="ctr">
            <a:spAutoFit/>
          </a:bodyPr>
          <a:lstStyle/>
          <a:p>
            <a:r>
              <a:rPr lang="en-US" sz="1000" b="1">
                <a:solidFill>
                  <a:schemeClr val="tx1"/>
                </a:solidFill>
                <a:effectLst>
                  <a:outerShdw blurRad="38100" dist="38100" dir="2700000" algn="tl">
                    <a:srgbClr val="000000"/>
                  </a:outerShdw>
                </a:effectLst>
              </a:rPr>
              <a:t>29</a:t>
            </a:r>
          </a:p>
        </p:txBody>
      </p:sp>
      <p:sp>
        <p:nvSpPr>
          <p:cNvPr id="64" name="Text Box 9"/>
          <p:cNvSpPr txBox="1">
            <a:spLocks noChangeArrowheads="1"/>
          </p:cNvSpPr>
          <p:nvPr/>
        </p:nvSpPr>
        <p:spPr bwMode="auto">
          <a:xfrm>
            <a:off x="6977063" y="6284913"/>
            <a:ext cx="2087562" cy="260350"/>
          </a:xfrm>
          <a:prstGeom prst="rect">
            <a:avLst/>
          </a:prstGeom>
          <a:noFill/>
          <a:ln w="12700">
            <a:noFill/>
            <a:miter lim="800000"/>
            <a:headEnd/>
            <a:tailEnd/>
          </a:ln>
        </p:spPr>
        <p:txBody>
          <a:bodyPr wrap="none" anchor="ctr">
            <a:spAutoFit/>
          </a:bodyPr>
          <a:lstStyle>
            <a:lvl1pPr>
              <a:defRPr sz="2800">
                <a:solidFill>
                  <a:srgbClr val="00DFCA"/>
                </a:solidFill>
                <a:latin typeface="Comic Sans MS" charset="0"/>
                <a:ea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1100" b="1">
                <a:solidFill>
                  <a:schemeClr val="tx1"/>
                </a:solidFill>
                <a:effectLst>
                  <a:outerShdw blurRad="38100" dist="38100" dir="2700000" algn="tl">
                    <a:srgbClr val="000000"/>
                  </a:outerShdw>
                </a:effectLst>
                <a:latin typeface="Arial" charset="0"/>
                <a:cs typeface="Arial" charset="0"/>
              </a:rPr>
              <a:t>Sổ Tay Hướng Dẫn, tr. 19-24</a:t>
            </a:r>
          </a:p>
        </p:txBody>
      </p:sp>
      <p:sp>
        <p:nvSpPr>
          <p:cNvPr id="36915" name="Text Box 15"/>
          <p:cNvSpPr txBox="1">
            <a:spLocks noChangeArrowheads="1"/>
          </p:cNvSpPr>
          <p:nvPr/>
        </p:nvSpPr>
        <p:spPr bwMode="auto">
          <a:xfrm>
            <a:off x="8651875" y="6450013"/>
            <a:ext cx="325438"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1800" b="1">
                <a:solidFill>
                  <a:schemeClr val="tx1"/>
                </a:solidFill>
                <a:effectLst/>
              </a:rPr>
              <a:t>2</a:t>
            </a:r>
            <a:endParaRPr lang="en-US" sz="1800">
              <a:solidFill>
                <a:srgbClr val="FFA27C"/>
              </a:solidFill>
              <a:effectLst/>
              <a:latin typeface="B VAG Rounded Bold" charset="0"/>
            </a:endParaRP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100"/>
                                  </p:stCondLst>
                                  <p:childTnLst>
                                    <p:set>
                                      <p:cBhvr>
                                        <p:cTn id="6" dur="1" fill="hold">
                                          <p:stCondLst>
                                            <p:cond delay="0"/>
                                          </p:stCondLst>
                                        </p:cTn>
                                        <p:tgtEl>
                                          <p:spTgt spid="722969"/>
                                        </p:tgtEl>
                                        <p:attrNameLst>
                                          <p:attrName>style.visibility</p:attrName>
                                        </p:attrNameLst>
                                      </p:cBhvr>
                                      <p:to>
                                        <p:strVal val="visible"/>
                                      </p:to>
                                    </p:set>
                                    <p:anim calcmode="lin" valueType="num">
                                      <p:cBhvr>
                                        <p:cTn id="7" dur="500" fill="hold"/>
                                        <p:tgtEl>
                                          <p:spTgt spid="722969"/>
                                        </p:tgtEl>
                                        <p:attrNameLst>
                                          <p:attrName>ppt_w</p:attrName>
                                        </p:attrNameLst>
                                      </p:cBhvr>
                                      <p:tavLst>
                                        <p:tav tm="0">
                                          <p:val>
                                            <p:fltVal val="0"/>
                                          </p:val>
                                        </p:tav>
                                        <p:tav tm="100000">
                                          <p:val>
                                            <p:strVal val="#ppt_w"/>
                                          </p:val>
                                        </p:tav>
                                      </p:tavLst>
                                    </p:anim>
                                    <p:anim calcmode="lin" valueType="num">
                                      <p:cBhvr>
                                        <p:cTn id="8" dur="500" fill="hold"/>
                                        <p:tgtEl>
                                          <p:spTgt spid="722969"/>
                                        </p:tgtEl>
                                        <p:attrNameLst>
                                          <p:attrName>ppt_h</p:attrName>
                                        </p:attrNameLst>
                                      </p:cBhvr>
                                      <p:tavLst>
                                        <p:tav tm="0">
                                          <p:val>
                                            <p:fltVal val="0"/>
                                          </p:val>
                                        </p:tav>
                                        <p:tav tm="100000">
                                          <p:val>
                                            <p:strVal val="#ppt_h"/>
                                          </p:val>
                                        </p:tav>
                                      </p:tavLst>
                                    </p:anim>
                                    <p:anim calcmode="lin" valueType="num">
                                      <p:cBhvr>
                                        <p:cTn id="9" dur="500" fill="hold"/>
                                        <p:tgtEl>
                                          <p:spTgt spid="722969"/>
                                        </p:tgtEl>
                                        <p:attrNameLst>
                                          <p:attrName>ppt_x</p:attrName>
                                        </p:attrNameLst>
                                      </p:cBhvr>
                                      <p:tavLst>
                                        <p:tav tm="0">
                                          <p:val>
                                            <p:fltVal val="0.5"/>
                                          </p:val>
                                        </p:tav>
                                        <p:tav tm="100000">
                                          <p:val>
                                            <p:strVal val="#ppt_x"/>
                                          </p:val>
                                        </p:tav>
                                      </p:tavLst>
                                    </p:anim>
                                    <p:anim calcmode="lin" valueType="num">
                                      <p:cBhvr>
                                        <p:cTn id="10" dur="500" fill="hold"/>
                                        <p:tgtEl>
                                          <p:spTgt spid="722969"/>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 presetClass="entr" presetSubtype="8"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0-#ppt_w/2"/>
                                          </p:val>
                                        </p:tav>
                                        <p:tav tm="100000">
                                          <p:val>
                                            <p:strVal val="#ppt_x"/>
                                          </p:val>
                                        </p:tav>
                                      </p:tavLst>
                                    </p:anim>
                                    <p:anim calcmode="lin" valueType="num">
                                      <p:cBhvr additive="base">
                                        <p:cTn id="16" dur="500" fill="hold"/>
                                        <p:tgtEl>
                                          <p:spTgt spid="4"/>
                                        </p:tgtEl>
                                        <p:attrNameLst>
                                          <p:attrName>ppt_y</p:attrName>
                                        </p:attrNameLst>
                                      </p:cBhvr>
                                      <p:tavLst>
                                        <p:tav tm="0">
                                          <p:val>
                                            <p:strVal val="#ppt_y"/>
                                          </p:val>
                                        </p:tav>
                                        <p:tav tm="100000">
                                          <p:val>
                                            <p:strVal val="#ppt_y"/>
                                          </p:val>
                                        </p:tav>
                                      </p:tavLst>
                                    </p:anim>
                                  </p:childTnLst>
                                </p:cTn>
                              </p:par>
                            </p:childTnLst>
                          </p:cTn>
                        </p:par>
                        <p:par>
                          <p:cTn id="17" fill="hold" nodeType="afterGroup">
                            <p:stCondLst>
                              <p:cond delay="500"/>
                            </p:stCondLst>
                            <p:childTnLst>
                              <p:par>
                                <p:cTn id="18" presetID="2" presetClass="entr" presetSubtype="8" fill="hold" grpId="0" nodeType="afterEffect">
                                  <p:stCondLst>
                                    <p:cond delay="100"/>
                                  </p:stCondLst>
                                  <p:childTnLst>
                                    <p:set>
                                      <p:cBhvr>
                                        <p:cTn id="19" dur="1" fill="hold">
                                          <p:stCondLst>
                                            <p:cond delay="0"/>
                                          </p:stCondLst>
                                        </p:cTn>
                                        <p:tgtEl>
                                          <p:spTgt spid="722986"/>
                                        </p:tgtEl>
                                        <p:attrNameLst>
                                          <p:attrName>style.visibility</p:attrName>
                                        </p:attrNameLst>
                                      </p:cBhvr>
                                      <p:to>
                                        <p:strVal val="visible"/>
                                      </p:to>
                                    </p:set>
                                    <p:anim calcmode="lin" valueType="num">
                                      <p:cBhvr additive="base">
                                        <p:cTn id="20" dur="500" fill="hold"/>
                                        <p:tgtEl>
                                          <p:spTgt spid="722986"/>
                                        </p:tgtEl>
                                        <p:attrNameLst>
                                          <p:attrName>ppt_x</p:attrName>
                                        </p:attrNameLst>
                                      </p:cBhvr>
                                      <p:tavLst>
                                        <p:tav tm="0">
                                          <p:val>
                                            <p:strVal val="0-#ppt_w/2"/>
                                          </p:val>
                                        </p:tav>
                                        <p:tav tm="100000">
                                          <p:val>
                                            <p:strVal val="#ppt_x"/>
                                          </p:val>
                                        </p:tav>
                                      </p:tavLst>
                                    </p:anim>
                                    <p:anim calcmode="lin" valueType="num">
                                      <p:cBhvr additive="base">
                                        <p:cTn id="21" dur="500" fill="hold"/>
                                        <p:tgtEl>
                                          <p:spTgt spid="722986"/>
                                        </p:tgtEl>
                                        <p:attrNameLst>
                                          <p:attrName>ppt_y</p:attrName>
                                        </p:attrNameLst>
                                      </p:cBhvr>
                                      <p:tavLst>
                                        <p:tav tm="0">
                                          <p:val>
                                            <p:strVal val="#ppt_y"/>
                                          </p:val>
                                        </p:tav>
                                        <p:tav tm="100000">
                                          <p:val>
                                            <p:strVal val="#ppt_y"/>
                                          </p:val>
                                        </p:tav>
                                      </p:tavLst>
                                    </p:anim>
                                  </p:childTnLst>
                                </p:cTn>
                              </p:par>
                            </p:childTnLst>
                          </p:cTn>
                        </p:par>
                        <p:par>
                          <p:cTn id="22" fill="hold" nodeType="afterGroup">
                            <p:stCondLst>
                              <p:cond delay="1100"/>
                            </p:stCondLst>
                            <p:childTnLst>
                              <p:par>
                                <p:cTn id="23" presetID="23" presetClass="entr" presetSubtype="528" fill="hold" grpId="0" nodeType="afterEffect">
                                  <p:stCondLst>
                                    <p:cond delay="100"/>
                                  </p:stCondLst>
                                  <p:childTnLst>
                                    <p:set>
                                      <p:cBhvr>
                                        <p:cTn id="24" dur="1" fill="hold">
                                          <p:stCondLst>
                                            <p:cond delay="0"/>
                                          </p:stCondLst>
                                        </p:cTn>
                                        <p:tgtEl>
                                          <p:spTgt spid="722970"/>
                                        </p:tgtEl>
                                        <p:attrNameLst>
                                          <p:attrName>style.visibility</p:attrName>
                                        </p:attrNameLst>
                                      </p:cBhvr>
                                      <p:to>
                                        <p:strVal val="visible"/>
                                      </p:to>
                                    </p:set>
                                    <p:anim calcmode="lin" valueType="num">
                                      <p:cBhvr>
                                        <p:cTn id="25" dur="500" fill="hold"/>
                                        <p:tgtEl>
                                          <p:spTgt spid="722970"/>
                                        </p:tgtEl>
                                        <p:attrNameLst>
                                          <p:attrName>ppt_w</p:attrName>
                                        </p:attrNameLst>
                                      </p:cBhvr>
                                      <p:tavLst>
                                        <p:tav tm="0">
                                          <p:val>
                                            <p:fltVal val="0"/>
                                          </p:val>
                                        </p:tav>
                                        <p:tav tm="100000">
                                          <p:val>
                                            <p:strVal val="#ppt_w"/>
                                          </p:val>
                                        </p:tav>
                                      </p:tavLst>
                                    </p:anim>
                                    <p:anim calcmode="lin" valueType="num">
                                      <p:cBhvr>
                                        <p:cTn id="26" dur="500" fill="hold"/>
                                        <p:tgtEl>
                                          <p:spTgt spid="722970"/>
                                        </p:tgtEl>
                                        <p:attrNameLst>
                                          <p:attrName>ppt_h</p:attrName>
                                        </p:attrNameLst>
                                      </p:cBhvr>
                                      <p:tavLst>
                                        <p:tav tm="0">
                                          <p:val>
                                            <p:fltVal val="0"/>
                                          </p:val>
                                        </p:tav>
                                        <p:tav tm="100000">
                                          <p:val>
                                            <p:strVal val="#ppt_h"/>
                                          </p:val>
                                        </p:tav>
                                      </p:tavLst>
                                    </p:anim>
                                    <p:anim calcmode="lin" valueType="num">
                                      <p:cBhvr>
                                        <p:cTn id="27" dur="500" fill="hold"/>
                                        <p:tgtEl>
                                          <p:spTgt spid="722970"/>
                                        </p:tgtEl>
                                        <p:attrNameLst>
                                          <p:attrName>ppt_x</p:attrName>
                                        </p:attrNameLst>
                                      </p:cBhvr>
                                      <p:tavLst>
                                        <p:tav tm="0">
                                          <p:val>
                                            <p:fltVal val="0.5"/>
                                          </p:val>
                                        </p:tav>
                                        <p:tav tm="100000">
                                          <p:val>
                                            <p:strVal val="#ppt_x"/>
                                          </p:val>
                                        </p:tav>
                                      </p:tavLst>
                                    </p:anim>
                                    <p:anim calcmode="lin" valueType="num">
                                      <p:cBhvr>
                                        <p:cTn id="28" dur="500" fill="hold"/>
                                        <p:tgtEl>
                                          <p:spTgt spid="722970"/>
                                        </p:tgtEl>
                                        <p:attrNameLst>
                                          <p:attrName>ppt_y</p:attrName>
                                        </p:attrNameLst>
                                      </p:cBhvr>
                                      <p:tavLst>
                                        <p:tav tm="0">
                                          <p:val>
                                            <p:fltVal val="0.5"/>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 presetClass="entr" presetSubtype="2" fill="hold" nodeType="clickEffect">
                                  <p:stCondLst>
                                    <p:cond delay="0"/>
                                  </p:stCondLst>
                                  <p:childTnLst>
                                    <p:set>
                                      <p:cBhvr>
                                        <p:cTn id="32" dur="1" fill="hold">
                                          <p:stCondLst>
                                            <p:cond delay="0"/>
                                          </p:stCondLst>
                                        </p:cTn>
                                        <p:tgtEl>
                                          <p:spTgt spid="2"/>
                                        </p:tgtEl>
                                        <p:attrNameLst>
                                          <p:attrName>style.visibility</p:attrName>
                                        </p:attrNameLst>
                                      </p:cBhvr>
                                      <p:to>
                                        <p:strVal val="visible"/>
                                      </p:to>
                                    </p:set>
                                    <p:anim calcmode="lin" valueType="num">
                                      <p:cBhvr additive="base">
                                        <p:cTn id="33" dur="500" fill="hold"/>
                                        <p:tgtEl>
                                          <p:spTgt spid="2"/>
                                        </p:tgtEl>
                                        <p:attrNameLst>
                                          <p:attrName>ppt_x</p:attrName>
                                        </p:attrNameLst>
                                      </p:cBhvr>
                                      <p:tavLst>
                                        <p:tav tm="0">
                                          <p:val>
                                            <p:strVal val="1+#ppt_w/2"/>
                                          </p:val>
                                        </p:tav>
                                        <p:tav tm="100000">
                                          <p:val>
                                            <p:strVal val="#ppt_x"/>
                                          </p:val>
                                        </p:tav>
                                      </p:tavLst>
                                    </p:anim>
                                    <p:anim calcmode="lin" valueType="num">
                                      <p:cBhvr additive="base">
                                        <p:cTn id="34" dur="500" fill="hold"/>
                                        <p:tgtEl>
                                          <p:spTgt spid="2"/>
                                        </p:tgtEl>
                                        <p:attrNameLst>
                                          <p:attrName>ppt_y</p:attrName>
                                        </p:attrNameLst>
                                      </p:cBhvr>
                                      <p:tavLst>
                                        <p:tav tm="0">
                                          <p:val>
                                            <p:strVal val="#ppt_y"/>
                                          </p:val>
                                        </p:tav>
                                        <p:tav tm="100000">
                                          <p:val>
                                            <p:strVal val="#ppt_y"/>
                                          </p:val>
                                        </p:tav>
                                      </p:tavLst>
                                    </p:anim>
                                  </p:childTnLst>
                                </p:cTn>
                              </p:par>
                            </p:childTnLst>
                          </p:cTn>
                        </p:par>
                        <p:par>
                          <p:cTn id="35" fill="hold" nodeType="afterGroup">
                            <p:stCondLst>
                              <p:cond delay="500"/>
                            </p:stCondLst>
                            <p:childTnLst>
                              <p:par>
                                <p:cTn id="36" presetID="2" presetClass="entr" presetSubtype="2" fill="hold" grpId="0" nodeType="afterEffect">
                                  <p:stCondLst>
                                    <p:cond delay="100"/>
                                  </p:stCondLst>
                                  <p:childTnLst>
                                    <p:set>
                                      <p:cBhvr>
                                        <p:cTn id="37" dur="1" fill="hold">
                                          <p:stCondLst>
                                            <p:cond delay="0"/>
                                          </p:stCondLst>
                                        </p:cTn>
                                        <p:tgtEl>
                                          <p:spTgt spid="722985"/>
                                        </p:tgtEl>
                                        <p:attrNameLst>
                                          <p:attrName>style.visibility</p:attrName>
                                        </p:attrNameLst>
                                      </p:cBhvr>
                                      <p:to>
                                        <p:strVal val="visible"/>
                                      </p:to>
                                    </p:set>
                                    <p:anim calcmode="lin" valueType="num">
                                      <p:cBhvr additive="base">
                                        <p:cTn id="38" dur="500" fill="hold"/>
                                        <p:tgtEl>
                                          <p:spTgt spid="722985"/>
                                        </p:tgtEl>
                                        <p:attrNameLst>
                                          <p:attrName>ppt_x</p:attrName>
                                        </p:attrNameLst>
                                      </p:cBhvr>
                                      <p:tavLst>
                                        <p:tav tm="0">
                                          <p:val>
                                            <p:strVal val="1+#ppt_w/2"/>
                                          </p:val>
                                        </p:tav>
                                        <p:tav tm="100000">
                                          <p:val>
                                            <p:strVal val="#ppt_x"/>
                                          </p:val>
                                        </p:tav>
                                      </p:tavLst>
                                    </p:anim>
                                    <p:anim calcmode="lin" valueType="num">
                                      <p:cBhvr additive="base">
                                        <p:cTn id="39" dur="500" fill="hold"/>
                                        <p:tgtEl>
                                          <p:spTgt spid="722985"/>
                                        </p:tgtEl>
                                        <p:attrNameLst>
                                          <p:attrName>ppt_y</p:attrName>
                                        </p:attrNameLst>
                                      </p:cBhvr>
                                      <p:tavLst>
                                        <p:tav tm="0">
                                          <p:val>
                                            <p:strVal val="#ppt_y"/>
                                          </p:val>
                                        </p:tav>
                                        <p:tav tm="100000">
                                          <p:val>
                                            <p:strVal val="#ppt_y"/>
                                          </p:val>
                                        </p:tav>
                                      </p:tavLst>
                                    </p:anim>
                                  </p:childTnLst>
                                </p:cTn>
                              </p:par>
                            </p:childTnLst>
                          </p:cTn>
                        </p:par>
                        <p:par>
                          <p:cTn id="40" fill="hold" nodeType="afterGroup">
                            <p:stCondLst>
                              <p:cond delay="1100"/>
                            </p:stCondLst>
                            <p:childTnLst>
                              <p:par>
                                <p:cTn id="41" presetID="23" presetClass="entr" presetSubtype="528" fill="hold" grpId="0" nodeType="afterEffect">
                                  <p:stCondLst>
                                    <p:cond delay="100"/>
                                  </p:stCondLst>
                                  <p:childTnLst>
                                    <p:set>
                                      <p:cBhvr>
                                        <p:cTn id="42" dur="1" fill="hold">
                                          <p:stCondLst>
                                            <p:cond delay="0"/>
                                          </p:stCondLst>
                                        </p:cTn>
                                        <p:tgtEl>
                                          <p:spTgt spid="722971"/>
                                        </p:tgtEl>
                                        <p:attrNameLst>
                                          <p:attrName>style.visibility</p:attrName>
                                        </p:attrNameLst>
                                      </p:cBhvr>
                                      <p:to>
                                        <p:strVal val="visible"/>
                                      </p:to>
                                    </p:set>
                                    <p:anim calcmode="lin" valueType="num">
                                      <p:cBhvr>
                                        <p:cTn id="43" dur="500" fill="hold"/>
                                        <p:tgtEl>
                                          <p:spTgt spid="722971"/>
                                        </p:tgtEl>
                                        <p:attrNameLst>
                                          <p:attrName>ppt_w</p:attrName>
                                        </p:attrNameLst>
                                      </p:cBhvr>
                                      <p:tavLst>
                                        <p:tav tm="0">
                                          <p:val>
                                            <p:fltVal val="0"/>
                                          </p:val>
                                        </p:tav>
                                        <p:tav tm="100000">
                                          <p:val>
                                            <p:strVal val="#ppt_w"/>
                                          </p:val>
                                        </p:tav>
                                      </p:tavLst>
                                    </p:anim>
                                    <p:anim calcmode="lin" valueType="num">
                                      <p:cBhvr>
                                        <p:cTn id="44" dur="500" fill="hold"/>
                                        <p:tgtEl>
                                          <p:spTgt spid="722971"/>
                                        </p:tgtEl>
                                        <p:attrNameLst>
                                          <p:attrName>ppt_h</p:attrName>
                                        </p:attrNameLst>
                                      </p:cBhvr>
                                      <p:tavLst>
                                        <p:tav tm="0">
                                          <p:val>
                                            <p:fltVal val="0"/>
                                          </p:val>
                                        </p:tav>
                                        <p:tav tm="100000">
                                          <p:val>
                                            <p:strVal val="#ppt_h"/>
                                          </p:val>
                                        </p:tav>
                                      </p:tavLst>
                                    </p:anim>
                                    <p:anim calcmode="lin" valueType="num">
                                      <p:cBhvr>
                                        <p:cTn id="45" dur="500" fill="hold"/>
                                        <p:tgtEl>
                                          <p:spTgt spid="722971"/>
                                        </p:tgtEl>
                                        <p:attrNameLst>
                                          <p:attrName>ppt_x</p:attrName>
                                        </p:attrNameLst>
                                      </p:cBhvr>
                                      <p:tavLst>
                                        <p:tav tm="0">
                                          <p:val>
                                            <p:fltVal val="0.5"/>
                                          </p:val>
                                        </p:tav>
                                        <p:tav tm="100000">
                                          <p:val>
                                            <p:strVal val="#ppt_x"/>
                                          </p:val>
                                        </p:tav>
                                      </p:tavLst>
                                    </p:anim>
                                    <p:anim calcmode="lin" valueType="num">
                                      <p:cBhvr>
                                        <p:cTn id="46" dur="500" fill="hold"/>
                                        <p:tgtEl>
                                          <p:spTgt spid="722971"/>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2969" grpId="0" animBg="1"/>
      <p:bldP spid="722970" grpId="0" animBg="1"/>
      <p:bldP spid="722971" grpId="0" animBg="1" autoUpdateAnimBg="0"/>
      <p:bldP spid="722985" grpId="0" animBg="1"/>
      <p:bldP spid="72298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3970" name="Rectangle 2"/>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a:effectLst/>
        </p:spPr>
        <p:txBody>
          <a:bodyPr wrap="none" anchor="ctr"/>
          <a:lstStyle/>
          <a:p>
            <a:pPr>
              <a:defRPr/>
            </a:pPr>
            <a:endParaRPr lang="en-US">
              <a:ea typeface="+mn-ea"/>
            </a:endParaRPr>
          </a:p>
        </p:txBody>
      </p:sp>
      <p:sp>
        <p:nvSpPr>
          <p:cNvPr id="37891" name="Rectangle 3"/>
          <p:cNvSpPr>
            <a:spLocks noChangeArrowheads="1"/>
          </p:cNvSpPr>
          <p:nvPr/>
        </p:nvSpPr>
        <p:spPr bwMode="auto">
          <a:xfrm>
            <a:off x="3332163" y="962025"/>
            <a:ext cx="1387475" cy="363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l"/>
            <a:r>
              <a:rPr lang="en-US" sz="1800" b="1">
                <a:solidFill>
                  <a:schemeClr val="accent2"/>
                </a:solidFill>
                <a:effectLst/>
                <a:latin typeface="Times" charset="0"/>
              </a:rPr>
              <a:t>ABRAHAM</a:t>
            </a:r>
          </a:p>
        </p:txBody>
      </p:sp>
      <p:sp>
        <p:nvSpPr>
          <p:cNvPr id="723972" name="Rectangle 4"/>
          <p:cNvSpPr>
            <a:spLocks noChangeArrowheads="1"/>
          </p:cNvSpPr>
          <p:nvPr/>
        </p:nvSpPr>
        <p:spPr bwMode="auto">
          <a:xfrm>
            <a:off x="3124200" y="1371600"/>
            <a:ext cx="2895600" cy="3124200"/>
          </a:xfrm>
          <a:prstGeom prst="rect">
            <a:avLst/>
          </a:prstGeom>
          <a:solidFill>
            <a:schemeClr val="accent2"/>
          </a:solidFill>
          <a:ln w="12700">
            <a:noFill/>
            <a:miter lim="800000"/>
            <a:headEnd/>
            <a:tailEnd/>
          </a:ln>
          <a:effectLst>
            <a:outerShdw dist="107763" dir="2700000" algn="ctr" rotWithShape="0">
              <a:schemeClr val="bg2"/>
            </a:outerShdw>
          </a:effectLst>
        </p:spPr>
        <p:txBody>
          <a:bodyPr wrap="none" anchor="ctr"/>
          <a:lstStyle/>
          <a:p>
            <a:pPr>
              <a:defRPr/>
            </a:pPr>
            <a:endParaRPr lang="en-US">
              <a:ea typeface="+mn-ea"/>
            </a:endParaRPr>
          </a:p>
        </p:txBody>
      </p:sp>
      <p:sp>
        <p:nvSpPr>
          <p:cNvPr id="723973" name="AutoShape 5"/>
          <p:cNvSpPr>
            <a:spLocks noChangeArrowheads="1"/>
          </p:cNvSpPr>
          <p:nvPr/>
        </p:nvSpPr>
        <p:spPr bwMode="auto">
          <a:xfrm>
            <a:off x="3146425" y="860425"/>
            <a:ext cx="1663700" cy="1054100"/>
          </a:xfrm>
          <a:prstGeom prst="roundRect">
            <a:avLst>
              <a:gd name="adj" fmla="val 12495"/>
            </a:avLst>
          </a:prstGeom>
          <a:solidFill>
            <a:schemeClr val="accent2"/>
          </a:solidFill>
          <a:ln w="12700">
            <a:noFill/>
            <a:round/>
            <a:headEnd/>
            <a:tailEnd/>
          </a:ln>
          <a:effectLst/>
        </p:spPr>
        <p:txBody>
          <a:bodyPr wrap="none" anchor="ctr"/>
          <a:lstStyle/>
          <a:p>
            <a:pPr>
              <a:defRPr/>
            </a:pPr>
            <a:endParaRPr lang="en-US">
              <a:ea typeface="+mn-ea"/>
            </a:endParaRPr>
          </a:p>
        </p:txBody>
      </p:sp>
      <p:sp>
        <p:nvSpPr>
          <p:cNvPr id="723974" name="Rectangle 6"/>
          <p:cNvSpPr>
            <a:spLocks noChangeArrowheads="1"/>
          </p:cNvSpPr>
          <p:nvPr/>
        </p:nvSpPr>
        <p:spPr bwMode="auto">
          <a:xfrm>
            <a:off x="3124200" y="1355725"/>
            <a:ext cx="2057400" cy="1066800"/>
          </a:xfrm>
          <a:prstGeom prst="rect">
            <a:avLst/>
          </a:prstGeom>
          <a:solidFill>
            <a:schemeClr val="accent2"/>
          </a:solidFill>
          <a:ln w="12700">
            <a:noFill/>
            <a:miter lim="800000"/>
            <a:headEnd/>
            <a:tailEnd/>
          </a:ln>
          <a:effectLst/>
        </p:spPr>
        <p:txBody>
          <a:bodyPr wrap="none" anchor="ctr"/>
          <a:lstStyle/>
          <a:p>
            <a:pPr>
              <a:defRPr/>
            </a:pPr>
            <a:endParaRPr lang="en-US">
              <a:ea typeface="+mn-ea"/>
            </a:endParaRPr>
          </a:p>
        </p:txBody>
      </p:sp>
      <p:sp>
        <p:nvSpPr>
          <p:cNvPr id="723975" name="Line 7"/>
          <p:cNvSpPr>
            <a:spLocks noChangeShapeType="1"/>
          </p:cNvSpPr>
          <p:nvPr/>
        </p:nvSpPr>
        <p:spPr bwMode="auto">
          <a:xfrm>
            <a:off x="3340100" y="2065338"/>
            <a:ext cx="2463800" cy="0"/>
          </a:xfrm>
          <a:prstGeom prst="line">
            <a:avLst/>
          </a:prstGeom>
          <a:noFill/>
          <a:ln w="50800">
            <a:solidFill>
              <a:schemeClr val="bg2"/>
            </a:solidFill>
            <a:round/>
            <a:headEnd/>
            <a:tailEnd/>
          </a:ln>
          <a:effectLst/>
        </p:spPr>
        <p:txBody>
          <a:bodyPr wrap="none" anchor="ctr"/>
          <a:lstStyle/>
          <a:p>
            <a:pPr>
              <a:defRPr/>
            </a:pPr>
            <a:endParaRPr lang="en-US">
              <a:ea typeface="+mn-ea"/>
            </a:endParaRPr>
          </a:p>
        </p:txBody>
      </p:sp>
      <p:sp>
        <p:nvSpPr>
          <p:cNvPr id="723976" name="Line 8"/>
          <p:cNvSpPr>
            <a:spLocks noChangeShapeType="1"/>
          </p:cNvSpPr>
          <p:nvPr/>
        </p:nvSpPr>
        <p:spPr bwMode="auto">
          <a:xfrm>
            <a:off x="3340100" y="3886200"/>
            <a:ext cx="2463800" cy="0"/>
          </a:xfrm>
          <a:prstGeom prst="line">
            <a:avLst/>
          </a:prstGeom>
          <a:noFill/>
          <a:ln w="50800">
            <a:solidFill>
              <a:schemeClr val="bg2"/>
            </a:solidFill>
            <a:round/>
            <a:headEnd/>
            <a:tailEnd/>
          </a:ln>
          <a:effectLst/>
        </p:spPr>
        <p:txBody>
          <a:bodyPr wrap="none" anchor="ctr"/>
          <a:lstStyle/>
          <a:p>
            <a:pPr>
              <a:defRPr/>
            </a:pPr>
            <a:endParaRPr lang="en-US">
              <a:ea typeface="+mn-ea"/>
            </a:endParaRPr>
          </a:p>
        </p:txBody>
      </p:sp>
      <p:pic>
        <p:nvPicPr>
          <p:cNvPr id="37897" name="Picture 9"/>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94400" y="1155700"/>
            <a:ext cx="1320800" cy="1547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723978" name="Rectangle 10"/>
          <p:cNvSpPr>
            <a:spLocks noChangeArrowheads="1"/>
          </p:cNvSpPr>
          <p:nvPr/>
        </p:nvSpPr>
        <p:spPr bwMode="auto">
          <a:xfrm>
            <a:off x="4802188" y="1068388"/>
            <a:ext cx="1825625" cy="363537"/>
          </a:xfrm>
          <a:prstGeom prst="rect">
            <a:avLst/>
          </a:prstGeom>
          <a:noFill/>
          <a:ln w="12700">
            <a:noFill/>
            <a:miter lim="800000"/>
            <a:headEnd/>
            <a:tailEnd/>
          </a:ln>
          <a:effectLst>
            <a:outerShdw dist="107763" dir="2700000" algn="ctr" rotWithShape="0">
              <a:schemeClr val="bg2"/>
            </a:outerShdw>
          </a:effectLst>
        </p:spPr>
        <p:txBody>
          <a:bodyPr lIns="90487" tIns="44450" rIns="90487" bIns="44450">
            <a:spAutoFit/>
          </a:bodyPr>
          <a:lstStyle/>
          <a:p>
            <a:pPr algn="l">
              <a:spcBef>
                <a:spcPct val="50000"/>
              </a:spcBef>
              <a:defRPr/>
            </a:pPr>
            <a:r>
              <a:rPr lang="en-US" sz="1800" b="1">
                <a:solidFill>
                  <a:schemeClr val="tx2"/>
                </a:solidFill>
                <a:effectLst/>
                <a:latin typeface="Times" charset="0"/>
                <a:ea typeface="+mn-ea"/>
              </a:rPr>
              <a:t>ca. 2000 T.C.</a:t>
            </a:r>
          </a:p>
        </p:txBody>
      </p:sp>
      <p:sp>
        <p:nvSpPr>
          <p:cNvPr id="37899" name="Rectangle 11"/>
          <p:cNvSpPr>
            <a:spLocks noChangeArrowheads="1"/>
          </p:cNvSpPr>
          <p:nvPr/>
        </p:nvSpPr>
        <p:spPr bwMode="auto">
          <a:xfrm>
            <a:off x="3703638" y="1597025"/>
            <a:ext cx="1851025" cy="515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l"/>
            <a:r>
              <a:rPr lang="en-US" b="1">
                <a:solidFill>
                  <a:schemeClr val="accent2"/>
                </a:solidFill>
                <a:effectLst/>
                <a:latin typeface="Times" charset="0"/>
              </a:rPr>
              <a:t>The CALL</a:t>
            </a:r>
          </a:p>
        </p:txBody>
      </p:sp>
      <p:sp>
        <p:nvSpPr>
          <p:cNvPr id="37900" name="Rectangle 12"/>
          <p:cNvSpPr>
            <a:spLocks noChangeArrowheads="1"/>
          </p:cNvSpPr>
          <p:nvPr/>
        </p:nvSpPr>
        <p:spPr bwMode="auto">
          <a:xfrm>
            <a:off x="3890963" y="2054225"/>
            <a:ext cx="1446212" cy="515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l"/>
            <a:r>
              <a:rPr lang="en-US" b="1">
                <a:solidFill>
                  <a:schemeClr val="accent2"/>
                </a:solidFill>
                <a:effectLst/>
                <a:latin typeface="Times" charset="0"/>
              </a:rPr>
              <a:t>L - S - B</a:t>
            </a:r>
          </a:p>
        </p:txBody>
      </p:sp>
      <p:sp>
        <p:nvSpPr>
          <p:cNvPr id="37901" name="Rectangle 13"/>
          <p:cNvSpPr>
            <a:spLocks noChangeArrowheads="1"/>
          </p:cNvSpPr>
          <p:nvPr/>
        </p:nvSpPr>
        <p:spPr bwMode="auto">
          <a:xfrm>
            <a:off x="4151313" y="2466975"/>
            <a:ext cx="1581150" cy="576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l"/>
            <a:r>
              <a:rPr lang="en-US" sz="3200" b="1">
                <a:solidFill>
                  <a:schemeClr val="hlink"/>
                </a:solidFill>
                <a:effectLst/>
                <a:latin typeface="Times" charset="0"/>
              </a:rPr>
              <a:t>I - Y      </a:t>
            </a:r>
          </a:p>
        </p:txBody>
      </p:sp>
      <p:sp>
        <p:nvSpPr>
          <p:cNvPr id="723982" name="Rectangle 14"/>
          <p:cNvSpPr>
            <a:spLocks noChangeArrowheads="1"/>
          </p:cNvSpPr>
          <p:nvPr/>
        </p:nvSpPr>
        <p:spPr bwMode="auto">
          <a:xfrm>
            <a:off x="6324600" y="1524000"/>
            <a:ext cx="1219200" cy="519113"/>
          </a:xfrm>
          <a:prstGeom prst="rect">
            <a:avLst/>
          </a:prstGeom>
          <a:noFill/>
          <a:ln w="12700">
            <a:noFill/>
            <a:miter lim="800000"/>
            <a:headEnd/>
            <a:tailEnd/>
          </a:ln>
          <a:effectLst>
            <a:outerShdw dist="107763" dir="2700000" algn="ctr" rotWithShape="0">
              <a:schemeClr val="bg2"/>
            </a:outerShdw>
          </a:effectLst>
        </p:spPr>
        <p:txBody>
          <a:bodyPr wrap="none" anchor="ctr"/>
          <a:lstStyle/>
          <a:p>
            <a:pPr>
              <a:defRPr/>
            </a:pPr>
            <a:endParaRPr lang="en-US">
              <a:ea typeface="+mn-ea"/>
            </a:endParaRPr>
          </a:p>
        </p:txBody>
      </p:sp>
      <p:sp>
        <p:nvSpPr>
          <p:cNvPr id="723983" name="Rectangle 15"/>
          <p:cNvSpPr>
            <a:spLocks noChangeArrowheads="1"/>
          </p:cNvSpPr>
          <p:nvPr/>
        </p:nvSpPr>
        <p:spPr bwMode="auto">
          <a:xfrm>
            <a:off x="771525" y="311150"/>
            <a:ext cx="742950" cy="1433513"/>
          </a:xfrm>
          <a:prstGeom prst="rect">
            <a:avLst/>
          </a:prstGeom>
          <a:noFill/>
          <a:ln w="12700">
            <a:noFill/>
            <a:miter lim="800000"/>
            <a:headEnd/>
            <a:tailEnd/>
          </a:ln>
          <a:effectLst>
            <a:outerShdw dist="107763" dir="2700000" algn="ctr" rotWithShape="0">
              <a:schemeClr val="bg2"/>
            </a:outerShdw>
          </a:effectLst>
        </p:spPr>
        <p:txBody>
          <a:bodyPr wrap="none" anchor="ctr"/>
          <a:lstStyle/>
          <a:p>
            <a:pPr>
              <a:defRPr/>
            </a:pPr>
            <a:endParaRPr lang="en-US">
              <a:ea typeface="+mn-ea"/>
            </a:endParaRPr>
          </a:p>
        </p:txBody>
      </p:sp>
      <p:sp>
        <p:nvSpPr>
          <p:cNvPr id="723984" name="Rectangle 16"/>
          <p:cNvSpPr>
            <a:spLocks noChangeArrowheads="1"/>
          </p:cNvSpPr>
          <p:nvPr/>
        </p:nvSpPr>
        <p:spPr bwMode="auto">
          <a:xfrm>
            <a:off x="823913" y="2454275"/>
            <a:ext cx="892175" cy="1370013"/>
          </a:xfrm>
          <a:prstGeom prst="rect">
            <a:avLst/>
          </a:prstGeom>
          <a:noFill/>
          <a:ln w="12700">
            <a:noFill/>
            <a:miter lim="800000"/>
            <a:headEnd/>
            <a:tailEnd/>
          </a:ln>
          <a:effectLst>
            <a:outerShdw dist="107763" dir="2700000" algn="ctr" rotWithShape="0">
              <a:schemeClr val="bg2"/>
            </a:outerShdw>
          </a:effectLst>
        </p:spPr>
        <p:txBody>
          <a:bodyPr wrap="none" lIns="90487" tIns="44450" rIns="90487" bIns="44450">
            <a:spAutoFit/>
          </a:bodyPr>
          <a:lstStyle/>
          <a:p>
            <a:pPr algn="l">
              <a:defRPr/>
            </a:pPr>
            <a:endParaRPr lang="en-US">
              <a:solidFill>
                <a:schemeClr val="tx2"/>
              </a:solidFill>
              <a:effectLst/>
              <a:latin typeface="Times" charset="0"/>
              <a:ea typeface="+mn-ea"/>
            </a:endParaRPr>
          </a:p>
          <a:p>
            <a:pPr algn="l">
              <a:defRPr/>
            </a:pPr>
            <a:endParaRPr lang="en-US">
              <a:solidFill>
                <a:schemeClr val="tx2"/>
              </a:solidFill>
              <a:effectLst/>
              <a:latin typeface="Times" charset="0"/>
              <a:ea typeface="+mn-ea"/>
            </a:endParaRPr>
          </a:p>
          <a:p>
            <a:pPr algn="l">
              <a:defRPr/>
            </a:pPr>
            <a:r>
              <a:rPr lang="en-US">
                <a:solidFill>
                  <a:schemeClr val="tx2"/>
                </a:solidFill>
                <a:effectLst/>
                <a:latin typeface="Times" charset="0"/>
                <a:ea typeface="+mn-ea"/>
              </a:rPr>
              <a:t>        </a:t>
            </a:r>
          </a:p>
        </p:txBody>
      </p:sp>
      <p:sp>
        <p:nvSpPr>
          <p:cNvPr id="723985" name="Rectangle 17"/>
          <p:cNvSpPr>
            <a:spLocks noChangeArrowheads="1"/>
          </p:cNvSpPr>
          <p:nvPr/>
        </p:nvSpPr>
        <p:spPr bwMode="auto">
          <a:xfrm>
            <a:off x="215900" y="2378075"/>
            <a:ext cx="2773363" cy="1444625"/>
          </a:xfrm>
          <a:prstGeom prst="rect">
            <a:avLst/>
          </a:prstGeom>
          <a:noFill/>
          <a:ln w="12700">
            <a:noFill/>
            <a:miter lim="800000"/>
            <a:headEnd/>
            <a:tailEnd/>
          </a:ln>
          <a:effectLst>
            <a:outerShdw dist="107763" dir="2700000" algn="ctr" rotWithShape="0">
              <a:schemeClr val="bg2"/>
            </a:outerShdw>
          </a:effectLst>
        </p:spPr>
        <p:txBody>
          <a:bodyPr wrap="none" lIns="90487" tIns="44450" rIns="90487" bIns="44450">
            <a:spAutoFit/>
          </a:bodyPr>
          <a:lstStyle/>
          <a:p>
            <a:pPr>
              <a:defRPr/>
            </a:pPr>
            <a:r>
              <a:rPr lang="en-US" sz="8800" dirty="0">
                <a:solidFill>
                  <a:srgbClr val="51DC00"/>
                </a:solidFill>
                <a:effectLst/>
                <a:latin typeface="Times" charset="0"/>
                <a:ea typeface="+mn-ea"/>
              </a:rPr>
              <a:t>A</a:t>
            </a:r>
            <a:r>
              <a:rPr lang="en-US" sz="6000" dirty="0">
                <a:solidFill>
                  <a:schemeClr val="tx2"/>
                </a:solidFill>
                <a:effectLst/>
                <a:latin typeface="Times" charset="0"/>
                <a:ea typeface="+mn-ea"/>
              </a:rPr>
              <a:t>GMG</a:t>
            </a:r>
          </a:p>
        </p:txBody>
      </p:sp>
      <p:sp>
        <p:nvSpPr>
          <p:cNvPr id="723986" name="Line 18"/>
          <p:cNvSpPr>
            <a:spLocks noChangeShapeType="1"/>
          </p:cNvSpPr>
          <p:nvPr/>
        </p:nvSpPr>
        <p:spPr bwMode="auto">
          <a:xfrm>
            <a:off x="3348038" y="2505075"/>
            <a:ext cx="2463800" cy="0"/>
          </a:xfrm>
          <a:prstGeom prst="line">
            <a:avLst/>
          </a:prstGeom>
          <a:noFill/>
          <a:ln w="50800">
            <a:solidFill>
              <a:schemeClr val="bg2"/>
            </a:solidFill>
            <a:round/>
            <a:headEnd/>
            <a:tailEnd/>
          </a:ln>
          <a:effectLst/>
        </p:spPr>
        <p:txBody>
          <a:bodyPr wrap="none" anchor="ctr"/>
          <a:lstStyle/>
          <a:p>
            <a:pPr>
              <a:defRPr/>
            </a:pPr>
            <a:endParaRPr lang="en-US">
              <a:ea typeface="+mn-ea"/>
            </a:endParaRPr>
          </a:p>
        </p:txBody>
      </p:sp>
      <p:sp>
        <p:nvSpPr>
          <p:cNvPr id="723987" name="Line 19"/>
          <p:cNvSpPr>
            <a:spLocks noChangeShapeType="1"/>
          </p:cNvSpPr>
          <p:nvPr/>
        </p:nvSpPr>
        <p:spPr bwMode="auto">
          <a:xfrm>
            <a:off x="3340100" y="2997200"/>
            <a:ext cx="2463800" cy="0"/>
          </a:xfrm>
          <a:prstGeom prst="line">
            <a:avLst/>
          </a:prstGeom>
          <a:noFill/>
          <a:ln w="50800">
            <a:solidFill>
              <a:schemeClr val="bg2"/>
            </a:solidFill>
            <a:round/>
            <a:headEnd/>
            <a:tailEnd/>
          </a:ln>
          <a:effectLst/>
        </p:spPr>
        <p:txBody>
          <a:bodyPr wrap="none" anchor="ctr"/>
          <a:lstStyle/>
          <a:p>
            <a:pPr>
              <a:defRPr/>
            </a:pPr>
            <a:endParaRPr lang="en-US">
              <a:ea typeface="+mn-ea"/>
            </a:endParaRPr>
          </a:p>
        </p:txBody>
      </p:sp>
      <p:sp>
        <p:nvSpPr>
          <p:cNvPr id="723988" name="Line 20"/>
          <p:cNvSpPr>
            <a:spLocks noChangeShapeType="1"/>
          </p:cNvSpPr>
          <p:nvPr/>
        </p:nvSpPr>
        <p:spPr bwMode="auto">
          <a:xfrm>
            <a:off x="3333750" y="3454400"/>
            <a:ext cx="2463800" cy="0"/>
          </a:xfrm>
          <a:prstGeom prst="line">
            <a:avLst/>
          </a:prstGeom>
          <a:noFill/>
          <a:ln w="50800">
            <a:solidFill>
              <a:schemeClr val="bg2"/>
            </a:solidFill>
            <a:round/>
            <a:headEnd/>
            <a:tailEnd/>
          </a:ln>
          <a:effectLst/>
        </p:spPr>
        <p:txBody>
          <a:bodyPr wrap="none" anchor="ctr"/>
          <a:lstStyle/>
          <a:p>
            <a:pPr>
              <a:defRPr/>
            </a:pPr>
            <a:endParaRPr lang="en-US">
              <a:ea typeface="+mn-ea"/>
            </a:endParaRPr>
          </a:p>
        </p:txBody>
      </p:sp>
      <p:sp>
        <p:nvSpPr>
          <p:cNvPr id="723989" name="Rectangle 21"/>
          <p:cNvSpPr>
            <a:spLocks noChangeArrowheads="1"/>
          </p:cNvSpPr>
          <p:nvPr/>
        </p:nvSpPr>
        <p:spPr bwMode="auto">
          <a:xfrm>
            <a:off x="620713" y="160338"/>
            <a:ext cx="739775" cy="1430337"/>
          </a:xfrm>
          <a:prstGeom prst="rect">
            <a:avLst/>
          </a:prstGeom>
          <a:noFill/>
          <a:ln w="12700">
            <a:noFill/>
            <a:miter lim="800000"/>
            <a:headEnd/>
            <a:tailEnd/>
          </a:ln>
          <a:effectLst>
            <a:outerShdw dist="107763" dir="2700000" algn="ctr" rotWithShape="0">
              <a:schemeClr val="bg2"/>
            </a:outerShdw>
          </a:effectLst>
        </p:spPr>
        <p:txBody>
          <a:bodyPr wrap="none" lIns="90487" tIns="44450" rIns="90487" bIns="44450">
            <a:spAutoFit/>
          </a:bodyPr>
          <a:lstStyle/>
          <a:p>
            <a:pPr algn="l">
              <a:spcBef>
                <a:spcPct val="50000"/>
              </a:spcBef>
              <a:defRPr/>
            </a:pPr>
            <a:r>
              <a:rPr lang="en-US" sz="8800">
                <a:solidFill>
                  <a:schemeClr val="tx2"/>
                </a:solidFill>
                <a:effectLst/>
                <a:latin typeface="Times" charset="0"/>
                <a:ea typeface="+mn-ea"/>
              </a:rPr>
              <a:t>7</a:t>
            </a:r>
          </a:p>
        </p:txBody>
      </p:sp>
      <p:sp>
        <p:nvSpPr>
          <p:cNvPr id="723990" name="Line 22"/>
          <p:cNvSpPr>
            <a:spLocks noChangeShapeType="1"/>
          </p:cNvSpPr>
          <p:nvPr/>
        </p:nvSpPr>
        <p:spPr bwMode="auto">
          <a:xfrm>
            <a:off x="898525" y="838200"/>
            <a:ext cx="296863" cy="0"/>
          </a:xfrm>
          <a:prstGeom prst="line">
            <a:avLst/>
          </a:prstGeom>
          <a:noFill/>
          <a:ln w="50800">
            <a:solidFill>
              <a:schemeClr val="tx2"/>
            </a:solidFill>
            <a:round/>
            <a:headEnd/>
            <a:tailEnd/>
          </a:ln>
          <a:effectLst>
            <a:outerShdw dist="107763" dir="2700000" algn="ctr" rotWithShape="0">
              <a:schemeClr val="bg2"/>
            </a:outerShdw>
          </a:effectLst>
        </p:spPr>
        <p:txBody>
          <a:bodyPr wrap="none" anchor="ctr"/>
          <a:lstStyle/>
          <a:p>
            <a:pPr>
              <a:defRPr/>
            </a:pPr>
            <a:endParaRPr lang="en-US">
              <a:ea typeface="+mn-ea"/>
            </a:endParaRPr>
          </a:p>
        </p:txBody>
      </p:sp>
      <p:sp>
        <p:nvSpPr>
          <p:cNvPr id="37911" name="Rectangle 23"/>
          <p:cNvSpPr>
            <a:spLocks noChangeArrowheads="1"/>
          </p:cNvSpPr>
          <p:nvPr/>
        </p:nvSpPr>
        <p:spPr bwMode="auto">
          <a:xfrm>
            <a:off x="3078163" y="931863"/>
            <a:ext cx="1963737" cy="458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l"/>
            <a:r>
              <a:rPr lang="en-US" sz="2400" b="1">
                <a:solidFill>
                  <a:schemeClr val="hlink"/>
                </a:solidFill>
                <a:effectLst/>
                <a:latin typeface="Times" charset="0"/>
              </a:rPr>
              <a:t>ÁP-RA-HAM</a:t>
            </a:r>
          </a:p>
        </p:txBody>
      </p:sp>
      <p:sp>
        <p:nvSpPr>
          <p:cNvPr id="723993" name="Rectangle 25"/>
          <p:cNvSpPr>
            <a:spLocks noChangeArrowheads="1"/>
          </p:cNvSpPr>
          <p:nvPr/>
        </p:nvSpPr>
        <p:spPr bwMode="auto">
          <a:xfrm>
            <a:off x="787400" y="4940300"/>
            <a:ext cx="7734300" cy="1346200"/>
          </a:xfrm>
          <a:prstGeom prst="rect">
            <a:avLst/>
          </a:prstGeom>
          <a:gradFill rotWithShape="0">
            <a:gsLst>
              <a:gs pos="0">
                <a:srgbClr val="2D1A74">
                  <a:gamma/>
                  <a:shade val="0"/>
                  <a:invGamma/>
                </a:srgbClr>
              </a:gs>
              <a:gs pos="100000">
                <a:srgbClr val="2D1A74"/>
              </a:gs>
            </a:gsLst>
            <a:lin ang="5400000" scaled="1"/>
          </a:gradFill>
          <a:ln w="57150">
            <a:solidFill>
              <a:schemeClr val="accent2"/>
            </a:solidFill>
            <a:miter lim="800000"/>
            <a:headEnd/>
            <a:tailEnd/>
          </a:ln>
          <a:effectLst/>
        </p:spPr>
        <p:txBody>
          <a:bodyPr wrap="none" anchor="ctr"/>
          <a:lstStyle/>
          <a:p>
            <a:pPr>
              <a:defRPr/>
            </a:pPr>
            <a:endParaRPr lang="en-US">
              <a:ea typeface="+mn-ea"/>
            </a:endParaRPr>
          </a:p>
        </p:txBody>
      </p:sp>
      <p:grpSp>
        <p:nvGrpSpPr>
          <p:cNvPr id="37913" name="Group 26"/>
          <p:cNvGrpSpPr>
            <a:grpSpLocks/>
          </p:cNvGrpSpPr>
          <p:nvPr/>
        </p:nvGrpSpPr>
        <p:grpSpPr bwMode="auto">
          <a:xfrm>
            <a:off x="4864100" y="5057775"/>
            <a:ext cx="3652838" cy="1117600"/>
            <a:chOff x="571" y="3050"/>
            <a:chExt cx="4853" cy="704"/>
          </a:xfrm>
        </p:grpSpPr>
        <p:sp>
          <p:nvSpPr>
            <p:cNvPr id="723995" name="Rectangle 27"/>
            <p:cNvSpPr>
              <a:spLocks noChangeArrowheads="1"/>
            </p:cNvSpPr>
            <p:nvPr/>
          </p:nvSpPr>
          <p:spPr bwMode="auto">
            <a:xfrm>
              <a:off x="571" y="3050"/>
              <a:ext cx="4853" cy="704"/>
            </a:xfrm>
            <a:prstGeom prst="rect">
              <a:avLst/>
            </a:prstGeom>
            <a:noFill/>
            <a:ln w="50800">
              <a:noFill/>
              <a:miter lim="800000"/>
              <a:headEnd/>
              <a:tailEnd/>
            </a:ln>
            <a:effectLst>
              <a:outerShdw dist="25400" algn="ctr" rotWithShape="0">
                <a:schemeClr val="bg2"/>
              </a:outerShdw>
            </a:effectLst>
          </p:spPr>
          <p:txBody>
            <a:bodyPr wrap="none" anchor="ctr"/>
            <a:lstStyle/>
            <a:p>
              <a:pPr>
                <a:defRPr/>
              </a:pPr>
              <a:endParaRPr lang="en-US">
                <a:ea typeface="+mn-ea"/>
              </a:endParaRPr>
            </a:p>
          </p:txBody>
        </p:sp>
        <p:sp>
          <p:nvSpPr>
            <p:cNvPr id="723996" name="Rectangle 28"/>
            <p:cNvSpPr>
              <a:spLocks noChangeArrowheads="1"/>
            </p:cNvSpPr>
            <p:nvPr/>
          </p:nvSpPr>
          <p:spPr bwMode="auto">
            <a:xfrm>
              <a:off x="776" y="3093"/>
              <a:ext cx="3988" cy="599"/>
            </a:xfrm>
            <a:prstGeom prst="rect">
              <a:avLst/>
            </a:prstGeom>
            <a:noFill/>
            <a:ln w="12700">
              <a:noFill/>
              <a:miter lim="800000"/>
              <a:headEnd/>
              <a:tailEnd/>
            </a:ln>
            <a:effectLst>
              <a:outerShdw dist="91581" dir="2021404" algn="ctr" rotWithShape="0">
                <a:schemeClr val="bg2"/>
              </a:outerShdw>
            </a:effectLst>
          </p:spPr>
          <p:txBody>
            <a:bodyPr wrap="none" lIns="90487" tIns="44450" rIns="90487" bIns="44450">
              <a:spAutoFit/>
            </a:bodyPr>
            <a:lstStyle/>
            <a:p>
              <a:pPr algn="l"/>
              <a:r>
                <a:rPr lang="en-US" b="1">
                  <a:solidFill>
                    <a:srgbClr val="FFFF00"/>
                  </a:solidFill>
                  <a:effectLst/>
                  <a:latin typeface="Times" charset="0"/>
                </a:rPr>
                <a:t>NGƯỜI DO THÁI</a:t>
              </a:r>
              <a:endParaRPr lang="en-US" b="1">
                <a:solidFill>
                  <a:schemeClr val="hlink"/>
                </a:solidFill>
                <a:effectLst/>
                <a:latin typeface="Times" charset="0"/>
              </a:endParaRPr>
            </a:p>
            <a:p>
              <a:pPr algn="l"/>
              <a:r>
                <a:rPr lang="en-US" b="1">
                  <a:solidFill>
                    <a:schemeClr val="hlink"/>
                  </a:solidFill>
                  <a:effectLst/>
                  <a:latin typeface="Times" charset="0"/>
                </a:rPr>
                <a:t>    QUA   </a:t>
              </a:r>
              <a:r>
                <a:rPr lang="en-US" b="1">
                  <a:solidFill>
                    <a:srgbClr val="00FFCC"/>
                  </a:solidFill>
                  <a:effectLst/>
                  <a:latin typeface="Times" charset="0"/>
                </a:rPr>
                <a:t>Y-SÁC</a:t>
              </a:r>
            </a:p>
          </p:txBody>
        </p:sp>
      </p:grpSp>
      <p:grpSp>
        <p:nvGrpSpPr>
          <p:cNvPr id="37914" name="Group 29"/>
          <p:cNvGrpSpPr>
            <a:grpSpLocks/>
          </p:cNvGrpSpPr>
          <p:nvPr/>
        </p:nvGrpSpPr>
        <p:grpSpPr bwMode="auto">
          <a:xfrm>
            <a:off x="652463" y="5070475"/>
            <a:ext cx="3995737" cy="1117600"/>
            <a:chOff x="571" y="3050"/>
            <a:chExt cx="4853" cy="704"/>
          </a:xfrm>
        </p:grpSpPr>
        <p:sp>
          <p:nvSpPr>
            <p:cNvPr id="723998" name="Rectangle 30"/>
            <p:cNvSpPr>
              <a:spLocks noChangeArrowheads="1"/>
            </p:cNvSpPr>
            <p:nvPr/>
          </p:nvSpPr>
          <p:spPr bwMode="auto">
            <a:xfrm>
              <a:off x="571" y="3050"/>
              <a:ext cx="4853" cy="704"/>
            </a:xfrm>
            <a:prstGeom prst="rect">
              <a:avLst/>
            </a:prstGeom>
            <a:noFill/>
            <a:ln w="50800">
              <a:noFill/>
              <a:miter lim="800000"/>
              <a:headEnd/>
              <a:tailEnd/>
            </a:ln>
            <a:effectLst>
              <a:outerShdw dist="28398" dir="1593903" algn="ctr" rotWithShape="0">
                <a:schemeClr val="bg2"/>
              </a:outerShdw>
            </a:effectLst>
          </p:spPr>
          <p:txBody>
            <a:bodyPr wrap="none" anchor="ctr"/>
            <a:lstStyle/>
            <a:p>
              <a:pPr>
                <a:defRPr/>
              </a:pPr>
              <a:endParaRPr lang="en-US">
                <a:ea typeface="+mn-ea"/>
              </a:endParaRPr>
            </a:p>
          </p:txBody>
        </p:sp>
        <p:sp>
          <p:nvSpPr>
            <p:cNvPr id="723999" name="Rectangle 31"/>
            <p:cNvSpPr>
              <a:spLocks noChangeArrowheads="1"/>
            </p:cNvSpPr>
            <p:nvPr/>
          </p:nvSpPr>
          <p:spPr bwMode="auto">
            <a:xfrm>
              <a:off x="986" y="3093"/>
              <a:ext cx="4045" cy="599"/>
            </a:xfrm>
            <a:prstGeom prst="rect">
              <a:avLst/>
            </a:prstGeom>
            <a:noFill/>
            <a:ln w="12700">
              <a:noFill/>
              <a:miter lim="800000"/>
              <a:headEnd/>
              <a:tailEnd/>
            </a:ln>
            <a:effectLst>
              <a:outerShdw dist="99190" dir="2388334" algn="ctr" rotWithShape="0">
                <a:schemeClr val="bg2"/>
              </a:outerShdw>
            </a:effectLst>
          </p:spPr>
          <p:txBody>
            <a:bodyPr wrap="none" lIns="90487" tIns="44450" rIns="90487" bIns="44450">
              <a:spAutoFit/>
            </a:bodyPr>
            <a:lstStyle/>
            <a:p>
              <a:pPr algn="r"/>
              <a:r>
                <a:rPr lang="en-US" b="1">
                  <a:solidFill>
                    <a:srgbClr val="FFFF00"/>
                  </a:solidFill>
                  <a:effectLst/>
                  <a:latin typeface="Times" charset="0"/>
                </a:rPr>
                <a:t> NGƯỜI Ả RẬP      </a:t>
              </a:r>
              <a:endParaRPr lang="en-US" b="1">
                <a:solidFill>
                  <a:schemeClr val="hlink"/>
                </a:solidFill>
                <a:effectLst/>
                <a:latin typeface="Times" charset="0"/>
              </a:endParaRPr>
            </a:p>
            <a:p>
              <a:pPr algn="r"/>
              <a:r>
                <a:rPr lang="en-US" b="1">
                  <a:solidFill>
                    <a:schemeClr val="hlink"/>
                  </a:solidFill>
                  <a:effectLst/>
                  <a:latin typeface="Times" charset="0"/>
                </a:rPr>
                <a:t>QUA   </a:t>
              </a:r>
              <a:r>
                <a:rPr lang="en-US" b="1">
                  <a:solidFill>
                    <a:srgbClr val="00FF00"/>
                  </a:solidFill>
                  <a:effectLst/>
                  <a:latin typeface="Times" charset="0"/>
                </a:rPr>
                <a:t>ÍCH-MA-ÊN</a:t>
              </a:r>
            </a:p>
          </p:txBody>
        </p:sp>
      </p:grpSp>
      <p:sp>
        <p:nvSpPr>
          <p:cNvPr id="724000" name="Line 32"/>
          <p:cNvSpPr>
            <a:spLocks noChangeShapeType="1"/>
          </p:cNvSpPr>
          <p:nvPr/>
        </p:nvSpPr>
        <p:spPr bwMode="auto">
          <a:xfrm flipV="1">
            <a:off x="2806700" y="2959100"/>
            <a:ext cx="1460500" cy="1879600"/>
          </a:xfrm>
          <a:prstGeom prst="line">
            <a:avLst/>
          </a:prstGeom>
          <a:noFill/>
          <a:ln w="57150">
            <a:solidFill>
              <a:srgbClr val="FFFF00"/>
            </a:solidFill>
            <a:round/>
            <a:headEnd/>
            <a:tailEnd type="triangle" w="med" len="med"/>
          </a:ln>
          <a:effectLst>
            <a:outerShdw dist="71842" dir="2700000" algn="ctr" rotWithShape="0">
              <a:schemeClr val="bg2"/>
            </a:outerShdw>
          </a:effectLst>
        </p:spPr>
        <p:txBody>
          <a:bodyPr wrap="none" anchor="ctr"/>
          <a:lstStyle/>
          <a:p>
            <a:pPr>
              <a:defRPr/>
            </a:pPr>
            <a:endParaRPr lang="en-US">
              <a:ea typeface="+mn-ea"/>
            </a:endParaRPr>
          </a:p>
        </p:txBody>
      </p:sp>
      <p:sp>
        <p:nvSpPr>
          <p:cNvPr id="724001" name="Line 33"/>
          <p:cNvSpPr>
            <a:spLocks noChangeShapeType="1"/>
          </p:cNvSpPr>
          <p:nvPr/>
        </p:nvSpPr>
        <p:spPr bwMode="auto">
          <a:xfrm flipH="1" flipV="1">
            <a:off x="4914900" y="2959100"/>
            <a:ext cx="1981200" cy="1905000"/>
          </a:xfrm>
          <a:prstGeom prst="line">
            <a:avLst/>
          </a:prstGeom>
          <a:noFill/>
          <a:ln w="57150">
            <a:solidFill>
              <a:srgbClr val="FFFF00"/>
            </a:solidFill>
            <a:round/>
            <a:headEnd/>
            <a:tailEnd type="triangle" w="med" len="med"/>
          </a:ln>
          <a:effectLst>
            <a:outerShdw dist="71842" dir="2700000" algn="ctr" rotWithShape="0">
              <a:schemeClr val="bg2"/>
            </a:outerShdw>
          </a:effectLst>
        </p:spPr>
        <p:txBody>
          <a:bodyPr wrap="none" anchor="ctr"/>
          <a:lstStyle/>
          <a:p>
            <a:pPr>
              <a:defRPr/>
            </a:pPr>
            <a:endParaRPr lang="en-US">
              <a:ea typeface="+mn-ea"/>
            </a:endParaRPr>
          </a:p>
        </p:txBody>
      </p:sp>
      <p:sp>
        <p:nvSpPr>
          <p:cNvPr id="724002" name="AutoShape 34"/>
          <p:cNvSpPr>
            <a:spLocks noChangeArrowheads="1"/>
          </p:cNvSpPr>
          <p:nvPr/>
        </p:nvSpPr>
        <p:spPr bwMode="auto">
          <a:xfrm>
            <a:off x="723900" y="4851400"/>
            <a:ext cx="3975100" cy="1549400"/>
          </a:xfrm>
          <a:prstGeom prst="roundRect">
            <a:avLst>
              <a:gd name="adj" fmla="val 16667"/>
            </a:avLst>
          </a:prstGeom>
          <a:noFill/>
          <a:ln w="57150">
            <a:solidFill>
              <a:srgbClr val="FFFF00"/>
            </a:solidFill>
            <a:round/>
            <a:headEnd/>
            <a:tailEnd/>
          </a:ln>
          <a:effectLst>
            <a:outerShdw dist="71842" dir="2700000" algn="ctr" rotWithShape="0">
              <a:schemeClr val="bg2"/>
            </a:outerShdw>
          </a:effectLst>
        </p:spPr>
        <p:txBody>
          <a:bodyPr wrap="none" anchor="ctr"/>
          <a:lstStyle/>
          <a:p>
            <a:pPr>
              <a:defRPr/>
            </a:pPr>
            <a:endParaRPr lang="en-US">
              <a:ea typeface="+mn-ea"/>
            </a:endParaRPr>
          </a:p>
        </p:txBody>
      </p:sp>
      <p:sp>
        <p:nvSpPr>
          <p:cNvPr id="724003" name="AutoShape 35"/>
          <p:cNvSpPr>
            <a:spLocks noChangeArrowheads="1"/>
          </p:cNvSpPr>
          <p:nvPr/>
        </p:nvSpPr>
        <p:spPr bwMode="auto">
          <a:xfrm>
            <a:off x="4838700" y="4864100"/>
            <a:ext cx="3683000" cy="1549400"/>
          </a:xfrm>
          <a:prstGeom prst="roundRect">
            <a:avLst>
              <a:gd name="adj" fmla="val 16667"/>
            </a:avLst>
          </a:prstGeom>
          <a:noFill/>
          <a:ln w="57150">
            <a:solidFill>
              <a:srgbClr val="FFFF00"/>
            </a:solidFill>
            <a:round/>
            <a:headEnd/>
            <a:tailEnd/>
          </a:ln>
          <a:effectLst>
            <a:outerShdw dist="71842" dir="2700000" algn="ctr" rotWithShape="0">
              <a:schemeClr val="bg2"/>
            </a:outerShdw>
          </a:effectLst>
        </p:spPr>
        <p:txBody>
          <a:bodyPr wrap="none" anchor="ctr"/>
          <a:lstStyle/>
          <a:p>
            <a:pPr>
              <a:defRPr/>
            </a:pPr>
            <a:endParaRPr lang="en-US">
              <a:ea typeface="+mn-ea"/>
            </a:endParaRPr>
          </a:p>
        </p:txBody>
      </p:sp>
      <p:sp>
        <p:nvSpPr>
          <p:cNvPr id="724004" name="Oval 36"/>
          <p:cNvSpPr>
            <a:spLocks noChangeArrowheads="1"/>
          </p:cNvSpPr>
          <p:nvPr/>
        </p:nvSpPr>
        <p:spPr bwMode="auto">
          <a:xfrm>
            <a:off x="3970338" y="2468563"/>
            <a:ext cx="1141412" cy="541337"/>
          </a:xfrm>
          <a:prstGeom prst="ellipse">
            <a:avLst/>
          </a:prstGeom>
          <a:noFill/>
          <a:ln w="76200">
            <a:solidFill>
              <a:srgbClr val="EEFF4B"/>
            </a:solidFill>
            <a:round/>
            <a:headEnd/>
            <a:tailEnd/>
          </a:ln>
          <a:effectLst>
            <a:outerShdw dist="71842" dir="2700000" algn="ctr" rotWithShape="0">
              <a:schemeClr val="bg2"/>
            </a:outerShdw>
          </a:effectLst>
        </p:spPr>
        <p:txBody>
          <a:bodyPr wrap="none" anchor="ctr"/>
          <a:lstStyle/>
          <a:p>
            <a:pPr>
              <a:defRPr/>
            </a:pPr>
            <a:endParaRPr lang="en-US">
              <a:ea typeface="+mn-ea"/>
            </a:endParaRPr>
          </a:p>
        </p:txBody>
      </p:sp>
      <p:grpSp>
        <p:nvGrpSpPr>
          <p:cNvPr id="4" name="Group 37"/>
          <p:cNvGrpSpPr>
            <a:grpSpLocks/>
          </p:cNvGrpSpPr>
          <p:nvPr/>
        </p:nvGrpSpPr>
        <p:grpSpPr bwMode="auto">
          <a:xfrm>
            <a:off x="2825750" y="641350"/>
            <a:ext cx="2555875" cy="2730500"/>
            <a:chOff x="1780" y="404"/>
            <a:chExt cx="1610" cy="1720"/>
          </a:xfrm>
        </p:grpSpPr>
        <p:sp>
          <p:nvSpPr>
            <p:cNvPr id="724006" name="AutoShape 38"/>
            <p:cNvSpPr>
              <a:spLocks noChangeArrowheads="1"/>
            </p:cNvSpPr>
            <p:nvPr/>
          </p:nvSpPr>
          <p:spPr bwMode="auto">
            <a:xfrm rot="9172441">
              <a:off x="1780" y="404"/>
              <a:ext cx="401" cy="1720"/>
            </a:xfrm>
            <a:prstGeom prst="curvedLeftArrow">
              <a:avLst>
                <a:gd name="adj1" fmla="val 85786"/>
                <a:gd name="adj2" fmla="val 171571"/>
                <a:gd name="adj3" fmla="val 33333"/>
              </a:avLst>
            </a:prstGeom>
            <a:gradFill rotWithShape="0">
              <a:gsLst>
                <a:gs pos="0">
                  <a:srgbClr val="00FF00">
                    <a:gamma/>
                    <a:shade val="0"/>
                    <a:invGamma/>
                  </a:srgbClr>
                </a:gs>
                <a:gs pos="50000">
                  <a:srgbClr val="00FF00"/>
                </a:gs>
                <a:gs pos="100000">
                  <a:srgbClr val="00FF00">
                    <a:gamma/>
                    <a:shade val="0"/>
                    <a:invGamma/>
                  </a:srgbClr>
                </a:gs>
              </a:gsLst>
              <a:lin ang="5400000" scaled="1"/>
            </a:gradFill>
            <a:ln w="38100">
              <a:solidFill>
                <a:schemeClr val="bg2"/>
              </a:solidFill>
              <a:miter lim="800000"/>
              <a:headEnd/>
              <a:tailEnd/>
            </a:ln>
            <a:effectLst>
              <a:outerShdw dist="81320" dir="2319588" algn="ctr" rotWithShape="0">
                <a:schemeClr val="bg2"/>
              </a:outerShdw>
            </a:effectLst>
          </p:spPr>
          <p:txBody>
            <a:bodyPr wrap="none" anchor="ctr"/>
            <a:lstStyle/>
            <a:p>
              <a:pPr>
                <a:defRPr/>
              </a:pPr>
              <a:endParaRPr lang="en-US">
                <a:ea typeface="+mn-ea"/>
              </a:endParaRPr>
            </a:p>
          </p:txBody>
        </p:sp>
        <p:sp>
          <p:nvSpPr>
            <p:cNvPr id="724007" name="AutoShape 39"/>
            <p:cNvSpPr>
              <a:spLocks noChangeArrowheads="1"/>
            </p:cNvSpPr>
            <p:nvPr/>
          </p:nvSpPr>
          <p:spPr bwMode="auto">
            <a:xfrm rot="10363958" flipH="1">
              <a:off x="3078" y="452"/>
              <a:ext cx="312" cy="1290"/>
            </a:xfrm>
            <a:prstGeom prst="curvedLeftArrow">
              <a:avLst>
                <a:gd name="adj1" fmla="val 82692"/>
                <a:gd name="adj2" fmla="val 165385"/>
                <a:gd name="adj3" fmla="val 33333"/>
              </a:avLst>
            </a:prstGeom>
            <a:gradFill rotWithShape="0">
              <a:gsLst>
                <a:gs pos="0">
                  <a:schemeClr val="accent1">
                    <a:gamma/>
                    <a:shade val="0"/>
                    <a:invGamma/>
                  </a:schemeClr>
                </a:gs>
                <a:gs pos="50000">
                  <a:schemeClr val="accent1"/>
                </a:gs>
                <a:gs pos="100000">
                  <a:schemeClr val="accent1">
                    <a:gamma/>
                    <a:shade val="0"/>
                    <a:invGamma/>
                  </a:schemeClr>
                </a:gs>
              </a:gsLst>
              <a:lin ang="5400000" scaled="1"/>
            </a:gradFill>
            <a:ln w="38100">
              <a:solidFill>
                <a:schemeClr val="bg2"/>
              </a:solidFill>
              <a:miter lim="800000"/>
              <a:headEnd/>
              <a:tailEnd/>
            </a:ln>
            <a:effectLst>
              <a:outerShdw dist="71842" dir="2700000" algn="ctr" rotWithShape="0">
                <a:schemeClr val="bg2"/>
              </a:outerShdw>
            </a:effectLst>
          </p:spPr>
          <p:txBody>
            <a:bodyPr rot="10800000" wrap="none" anchor="ctr"/>
            <a:lstStyle/>
            <a:p>
              <a:pPr>
                <a:defRPr/>
              </a:pPr>
              <a:endParaRPr lang="en-US" sz="1600">
                <a:effectLst/>
                <a:ea typeface="+mn-ea"/>
              </a:endParaRPr>
            </a:p>
          </p:txBody>
        </p:sp>
      </p:grpSp>
      <p:grpSp>
        <p:nvGrpSpPr>
          <p:cNvPr id="37921" name="Group 40"/>
          <p:cNvGrpSpPr>
            <a:grpSpLocks/>
          </p:cNvGrpSpPr>
          <p:nvPr/>
        </p:nvGrpSpPr>
        <p:grpSpPr bwMode="auto">
          <a:xfrm>
            <a:off x="6121400" y="1514475"/>
            <a:ext cx="2597150" cy="1387475"/>
            <a:chOff x="3888" y="970"/>
            <a:chExt cx="1636" cy="874"/>
          </a:xfrm>
        </p:grpSpPr>
        <p:sp>
          <p:nvSpPr>
            <p:cNvPr id="724009" name="Rectangle 41"/>
            <p:cNvSpPr>
              <a:spLocks noChangeArrowheads="1"/>
            </p:cNvSpPr>
            <p:nvPr/>
          </p:nvSpPr>
          <p:spPr bwMode="auto">
            <a:xfrm>
              <a:off x="3975" y="970"/>
              <a:ext cx="484" cy="363"/>
            </a:xfrm>
            <a:prstGeom prst="rect">
              <a:avLst/>
            </a:prstGeom>
            <a:noFill/>
            <a:ln w="12700">
              <a:noFill/>
              <a:miter lim="800000"/>
              <a:headEnd/>
              <a:tailEnd/>
            </a:ln>
            <a:effectLst>
              <a:outerShdw dist="107763" dir="2700000" algn="ctr" rotWithShape="0">
                <a:schemeClr val="bg2"/>
              </a:outerShdw>
            </a:effectLst>
          </p:spPr>
          <p:txBody>
            <a:bodyPr wrap="none" lIns="90487" tIns="44450" rIns="90487" bIns="44450">
              <a:spAutoFit/>
            </a:bodyPr>
            <a:lstStyle/>
            <a:p>
              <a:pPr algn="l">
                <a:defRPr/>
              </a:pPr>
              <a:r>
                <a:rPr lang="en-US" sz="3200">
                  <a:solidFill>
                    <a:schemeClr val="tx2"/>
                  </a:solidFill>
                  <a:effectLst/>
                  <a:latin typeface="Times" charset="0"/>
                  <a:ea typeface="+mn-ea"/>
                </a:rPr>
                <a:t>GA</a:t>
              </a:r>
              <a:endParaRPr lang="en-US">
                <a:solidFill>
                  <a:schemeClr val="tx2"/>
                </a:solidFill>
                <a:effectLst/>
                <a:latin typeface="Times" charset="0"/>
                <a:ea typeface="+mn-ea"/>
              </a:endParaRPr>
            </a:p>
          </p:txBody>
        </p:sp>
        <p:sp>
          <p:nvSpPr>
            <p:cNvPr id="724010" name="Rectangle 42"/>
            <p:cNvSpPr>
              <a:spLocks noChangeArrowheads="1"/>
            </p:cNvSpPr>
            <p:nvPr/>
          </p:nvSpPr>
          <p:spPr bwMode="auto">
            <a:xfrm>
              <a:off x="3888" y="1440"/>
              <a:ext cx="1636" cy="404"/>
            </a:xfrm>
            <a:prstGeom prst="rect">
              <a:avLst/>
            </a:prstGeom>
            <a:noFill/>
            <a:ln w="12700">
              <a:noFill/>
              <a:miter lim="800000"/>
              <a:headEnd/>
              <a:tailEnd/>
            </a:ln>
            <a:effectLst>
              <a:outerShdw dist="91581" dir="2021404" algn="ctr" rotWithShape="0">
                <a:schemeClr val="bg2"/>
              </a:outerShdw>
            </a:effectLst>
          </p:spPr>
          <p:txBody>
            <a:bodyPr wrap="none">
              <a:spAutoFit/>
            </a:bodyPr>
            <a:lstStyle/>
            <a:p>
              <a:pPr algn="l"/>
              <a:r>
                <a:rPr lang="en-US" sz="3600" b="1" i="1">
                  <a:solidFill>
                    <a:schemeClr val="tx2"/>
                  </a:solidFill>
                  <a:effectLst/>
                  <a:latin typeface="Times" charset="0"/>
                </a:rPr>
                <a:t>Sáng 12: 1-3</a:t>
              </a:r>
            </a:p>
          </p:txBody>
        </p:sp>
      </p:grpSp>
      <p:sp>
        <p:nvSpPr>
          <p:cNvPr id="724012" name="Freeform 44"/>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defRPr/>
            </a:pPr>
            <a:endParaRPr lang="en-US">
              <a:ea typeface="+mn-ea"/>
            </a:endParaRPr>
          </a:p>
        </p:txBody>
      </p:sp>
      <p:sp>
        <p:nvSpPr>
          <p:cNvPr id="724013" name="AutoShape 45"/>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defRPr/>
            </a:pPr>
            <a:endParaRPr lang="en-US">
              <a:ea typeface="+mn-ea"/>
            </a:endParaRPr>
          </a:p>
        </p:txBody>
      </p:sp>
      <p:sp>
        <p:nvSpPr>
          <p:cNvPr id="724014" name="Rectangle 46"/>
          <p:cNvSpPr>
            <a:spLocks noChangeArrowheads="1"/>
          </p:cNvSpPr>
          <p:nvPr/>
        </p:nvSpPr>
        <p:spPr bwMode="auto">
          <a:xfrm>
            <a:off x="7956550" y="3614738"/>
            <a:ext cx="952500" cy="1049337"/>
          </a:xfrm>
          <a:prstGeom prst="rect">
            <a:avLst/>
          </a:prstGeom>
          <a:solidFill>
            <a:srgbClr val="FFFF00"/>
          </a:solidFill>
          <a:ln w="38100">
            <a:solidFill>
              <a:srgbClr val="000000"/>
            </a:solidFill>
            <a:miter lim="800000"/>
            <a:headEnd/>
            <a:tailEnd/>
          </a:ln>
          <a:effectLst/>
        </p:spPr>
        <p:txBody>
          <a:bodyPr wrap="none" anchor="ctr"/>
          <a:lstStyle/>
          <a:p>
            <a:pPr>
              <a:defRPr/>
            </a:pPr>
            <a:endParaRPr lang="en-US">
              <a:ea typeface="+mn-ea"/>
            </a:endParaRPr>
          </a:p>
        </p:txBody>
      </p:sp>
      <p:sp>
        <p:nvSpPr>
          <p:cNvPr id="724015" name="AutoShape 47"/>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a:defRPr/>
            </a:pPr>
            <a:endParaRPr lang="en-US">
              <a:ea typeface="+mn-ea"/>
            </a:endParaRPr>
          </a:p>
        </p:txBody>
      </p:sp>
      <p:sp>
        <p:nvSpPr>
          <p:cNvPr id="724016" name="Line 48"/>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defRPr/>
            </a:pPr>
            <a:endParaRPr lang="en-US">
              <a:ea typeface="+mn-ea"/>
            </a:endParaRPr>
          </a:p>
        </p:txBody>
      </p:sp>
      <p:sp>
        <p:nvSpPr>
          <p:cNvPr id="724017" name="Line 49"/>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defRPr/>
            </a:pPr>
            <a:endParaRPr lang="en-US">
              <a:ea typeface="+mn-ea"/>
            </a:endParaRPr>
          </a:p>
        </p:txBody>
      </p:sp>
      <p:sp>
        <p:nvSpPr>
          <p:cNvPr id="724018" name="Rectangle 50"/>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defRPr/>
            </a:pPr>
            <a:endParaRPr lang="en-US">
              <a:ea typeface="+mn-ea"/>
            </a:endParaRPr>
          </a:p>
        </p:txBody>
      </p:sp>
      <p:sp>
        <p:nvSpPr>
          <p:cNvPr id="37929" name="Rectangle 51"/>
          <p:cNvSpPr>
            <a:spLocks noChangeArrowheads="1"/>
          </p:cNvSpPr>
          <p:nvPr/>
        </p:nvSpPr>
        <p:spPr bwMode="auto">
          <a:xfrm>
            <a:off x="8186738" y="3832225"/>
            <a:ext cx="652462" cy="24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l"/>
            <a:r>
              <a:rPr lang="en-US" sz="1000" b="1">
                <a:solidFill>
                  <a:srgbClr val="000000"/>
                </a:solidFill>
                <a:effectLst/>
                <a:latin typeface="Helvetica" charset="0"/>
              </a:rPr>
              <a:t>Đ - H - P</a:t>
            </a:r>
          </a:p>
        </p:txBody>
      </p:sp>
      <p:sp>
        <p:nvSpPr>
          <p:cNvPr id="37930" name="Rectangle 52"/>
          <p:cNvSpPr>
            <a:spLocks noChangeArrowheads="1"/>
          </p:cNvSpPr>
          <p:nvPr/>
        </p:nvSpPr>
        <p:spPr bwMode="auto">
          <a:xfrm>
            <a:off x="7985125" y="3654425"/>
            <a:ext cx="841375" cy="22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l"/>
            <a:r>
              <a:rPr lang="en-US" sz="900" b="1">
                <a:solidFill>
                  <a:srgbClr val="000000"/>
                </a:solidFill>
                <a:effectLst/>
                <a:latin typeface="Helvetica" charset="0"/>
              </a:rPr>
              <a:t> SỰ KÊU GỌI</a:t>
            </a:r>
          </a:p>
        </p:txBody>
      </p:sp>
      <p:sp>
        <p:nvSpPr>
          <p:cNvPr id="37931" name="Rectangle 53"/>
          <p:cNvSpPr>
            <a:spLocks noChangeArrowheads="1"/>
          </p:cNvSpPr>
          <p:nvPr/>
        </p:nvSpPr>
        <p:spPr bwMode="auto">
          <a:xfrm>
            <a:off x="8004175" y="3432175"/>
            <a:ext cx="849313"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l"/>
            <a:r>
              <a:rPr lang="en-US" sz="900" b="1">
                <a:solidFill>
                  <a:srgbClr val="000000"/>
                </a:solidFill>
                <a:effectLst/>
                <a:latin typeface="Chicago" charset="0"/>
              </a:rPr>
              <a:t>AP-RA-HAM</a:t>
            </a:r>
          </a:p>
        </p:txBody>
      </p:sp>
      <p:sp>
        <p:nvSpPr>
          <p:cNvPr id="37932" name="Rectangle 54"/>
          <p:cNvSpPr>
            <a:spLocks noChangeArrowheads="1"/>
          </p:cNvSpPr>
          <p:nvPr/>
        </p:nvSpPr>
        <p:spPr bwMode="auto">
          <a:xfrm>
            <a:off x="8321675" y="4033838"/>
            <a:ext cx="414338" cy="24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l"/>
            <a:r>
              <a:rPr lang="en-US" sz="1000" b="1">
                <a:solidFill>
                  <a:srgbClr val="000000"/>
                </a:solidFill>
                <a:effectLst/>
                <a:latin typeface="Helvetica" charset="0"/>
              </a:rPr>
              <a:t>I - Y</a:t>
            </a:r>
          </a:p>
        </p:txBody>
      </p:sp>
      <p:sp>
        <p:nvSpPr>
          <p:cNvPr id="724023" name="Line 55"/>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defRPr/>
            </a:pPr>
            <a:endParaRPr lang="en-US">
              <a:ea typeface="+mn-ea"/>
            </a:endParaRPr>
          </a:p>
        </p:txBody>
      </p:sp>
      <p:sp>
        <p:nvSpPr>
          <p:cNvPr id="724024" name="Line 56"/>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defRPr/>
            </a:pPr>
            <a:endParaRPr lang="en-US">
              <a:ea typeface="+mn-ea"/>
            </a:endParaRPr>
          </a:p>
        </p:txBody>
      </p:sp>
      <p:sp>
        <p:nvSpPr>
          <p:cNvPr id="724025" name="Line 57"/>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defRPr/>
            </a:pPr>
            <a:endParaRPr lang="en-US">
              <a:ea typeface="+mn-ea"/>
            </a:endParaRPr>
          </a:p>
        </p:txBody>
      </p:sp>
      <p:sp>
        <p:nvSpPr>
          <p:cNvPr id="37936" name="Text Box 58"/>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endParaRPr lang="en-US" sz="2000">
              <a:solidFill>
                <a:srgbClr val="FFA27C"/>
              </a:solidFill>
              <a:effectLst/>
              <a:latin typeface="B VAG Rounded Bold" charset="0"/>
            </a:endParaRPr>
          </a:p>
        </p:txBody>
      </p:sp>
      <p:sp>
        <p:nvSpPr>
          <p:cNvPr id="724031" name="Rectangle 63"/>
          <p:cNvSpPr>
            <a:spLocks noChangeArrowheads="1"/>
          </p:cNvSpPr>
          <p:nvPr/>
        </p:nvSpPr>
        <p:spPr bwMode="auto">
          <a:xfrm>
            <a:off x="8091488" y="6513513"/>
            <a:ext cx="339725" cy="268287"/>
          </a:xfrm>
          <a:prstGeom prst="rect">
            <a:avLst/>
          </a:prstGeom>
          <a:noFill/>
          <a:ln w="12700">
            <a:noFill/>
            <a:miter lim="800000"/>
            <a:headEnd/>
            <a:tailEnd/>
          </a:ln>
          <a:effectLst/>
        </p:spPr>
        <p:txBody>
          <a:bodyPr wrap="none" anchor="ctr">
            <a:spAutoFit/>
          </a:bodyPr>
          <a:lstStyle/>
          <a:p>
            <a:r>
              <a:rPr lang="en-US" sz="1000" b="1">
                <a:solidFill>
                  <a:schemeClr val="tx1"/>
                </a:solidFill>
                <a:effectLst>
                  <a:outerShdw blurRad="38100" dist="38100" dir="2700000" algn="tl">
                    <a:srgbClr val="000000"/>
                  </a:outerShdw>
                </a:effectLst>
              </a:rPr>
              <a:t>30</a:t>
            </a:r>
          </a:p>
        </p:txBody>
      </p:sp>
      <p:grpSp>
        <p:nvGrpSpPr>
          <p:cNvPr id="6" name="Group 73"/>
          <p:cNvGrpSpPr>
            <a:grpSpLocks/>
          </p:cNvGrpSpPr>
          <p:nvPr/>
        </p:nvGrpSpPr>
        <p:grpSpPr bwMode="auto">
          <a:xfrm>
            <a:off x="2863850" y="603250"/>
            <a:ext cx="2555875" cy="2730500"/>
            <a:chOff x="1804" y="380"/>
            <a:chExt cx="1610" cy="1720"/>
          </a:xfrm>
        </p:grpSpPr>
        <p:grpSp>
          <p:nvGrpSpPr>
            <p:cNvPr id="37942" name="Group 62"/>
            <p:cNvGrpSpPr>
              <a:grpSpLocks/>
            </p:cNvGrpSpPr>
            <p:nvPr/>
          </p:nvGrpSpPr>
          <p:grpSpPr bwMode="auto">
            <a:xfrm>
              <a:off x="1804" y="380"/>
              <a:ext cx="1610" cy="1720"/>
              <a:chOff x="1780" y="404"/>
              <a:chExt cx="1610" cy="1720"/>
            </a:xfrm>
          </p:grpSpPr>
          <p:sp>
            <p:nvSpPr>
              <p:cNvPr id="64" name="AutoShape 63"/>
              <p:cNvSpPr>
                <a:spLocks noChangeArrowheads="1"/>
              </p:cNvSpPr>
              <p:nvPr/>
            </p:nvSpPr>
            <p:spPr bwMode="auto">
              <a:xfrm rot="9172441">
                <a:off x="1780" y="404"/>
                <a:ext cx="401" cy="1720"/>
              </a:xfrm>
              <a:prstGeom prst="curvedLeftArrow">
                <a:avLst>
                  <a:gd name="adj1" fmla="val 85786"/>
                  <a:gd name="adj2" fmla="val 171571"/>
                  <a:gd name="adj3" fmla="val 33333"/>
                </a:avLst>
              </a:prstGeom>
              <a:gradFill rotWithShape="0">
                <a:gsLst>
                  <a:gs pos="0">
                    <a:srgbClr val="00FF00">
                      <a:gamma/>
                      <a:shade val="0"/>
                      <a:invGamma/>
                    </a:srgbClr>
                  </a:gs>
                  <a:gs pos="50000">
                    <a:srgbClr val="00FF00"/>
                  </a:gs>
                  <a:gs pos="100000">
                    <a:srgbClr val="00FF00">
                      <a:gamma/>
                      <a:shade val="0"/>
                      <a:invGamma/>
                    </a:srgbClr>
                  </a:gs>
                </a:gsLst>
                <a:lin ang="5400000" scaled="1"/>
              </a:gradFill>
              <a:ln w="38100">
                <a:solidFill>
                  <a:schemeClr val="bg2"/>
                </a:solidFill>
                <a:miter lim="800000"/>
                <a:headEnd/>
                <a:tailEnd/>
              </a:ln>
              <a:effectLst>
                <a:outerShdw dist="81320" dir="2319588" algn="ctr" rotWithShape="0">
                  <a:schemeClr val="bg2"/>
                </a:outerShdw>
              </a:effectLst>
            </p:spPr>
            <p:txBody>
              <a:bodyPr wrap="none" anchor="ctr"/>
              <a:lstStyle/>
              <a:p>
                <a:pPr>
                  <a:defRPr/>
                </a:pPr>
                <a:endParaRPr lang="en-US">
                  <a:ea typeface="+mn-ea"/>
                </a:endParaRPr>
              </a:p>
            </p:txBody>
          </p:sp>
          <p:sp>
            <p:nvSpPr>
              <p:cNvPr id="65" name="AutoShape 64"/>
              <p:cNvSpPr>
                <a:spLocks noChangeArrowheads="1"/>
              </p:cNvSpPr>
              <p:nvPr/>
            </p:nvSpPr>
            <p:spPr bwMode="auto">
              <a:xfrm rot="10363958" flipH="1">
                <a:off x="3078" y="452"/>
                <a:ext cx="312" cy="1290"/>
              </a:xfrm>
              <a:prstGeom prst="curvedLeftArrow">
                <a:avLst>
                  <a:gd name="adj1" fmla="val 82692"/>
                  <a:gd name="adj2" fmla="val 165385"/>
                  <a:gd name="adj3" fmla="val 33333"/>
                </a:avLst>
              </a:prstGeom>
              <a:gradFill rotWithShape="0">
                <a:gsLst>
                  <a:gs pos="0">
                    <a:schemeClr val="accent1">
                      <a:gamma/>
                      <a:shade val="0"/>
                      <a:invGamma/>
                    </a:schemeClr>
                  </a:gs>
                  <a:gs pos="50000">
                    <a:schemeClr val="accent1"/>
                  </a:gs>
                  <a:gs pos="100000">
                    <a:schemeClr val="accent1">
                      <a:gamma/>
                      <a:shade val="0"/>
                      <a:invGamma/>
                    </a:schemeClr>
                  </a:gs>
                </a:gsLst>
                <a:lin ang="5400000" scaled="1"/>
              </a:gradFill>
              <a:ln w="38100">
                <a:solidFill>
                  <a:schemeClr val="bg2"/>
                </a:solidFill>
                <a:miter lim="800000"/>
                <a:headEnd/>
                <a:tailEnd/>
              </a:ln>
              <a:effectLst>
                <a:outerShdw dist="71842" dir="2700000" algn="ctr" rotWithShape="0">
                  <a:schemeClr val="bg2"/>
                </a:outerShdw>
              </a:effectLst>
            </p:spPr>
            <p:txBody>
              <a:bodyPr rot="10800000" wrap="none" anchor="ctr"/>
              <a:lstStyle/>
              <a:p>
                <a:pPr>
                  <a:defRPr/>
                </a:pPr>
                <a:endParaRPr lang="en-US" sz="1600">
                  <a:effectLst/>
                  <a:ea typeface="+mn-ea"/>
                </a:endParaRPr>
              </a:p>
            </p:txBody>
          </p:sp>
        </p:grpSp>
        <p:sp>
          <p:nvSpPr>
            <p:cNvPr id="62" name="AutoShape 70"/>
            <p:cNvSpPr>
              <a:spLocks noChangeArrowheads="1"/>
            </p:cNvSpPr>
            <p:nvPr/>
          </p:nvSpPr>
          <p:spPr bwMode="auto">
            <a:xfrm>
              <a:off x="2197" y="898"/>
              <a:ext cx="488" cy="361"/>
            </a:xfrm>
            <a:prstGeom prst="cloudCallout">
              <a:avLst>
                <a:gd name="adj1" fmla="val -7375"/>
                <a:gd name="adj2" fmla="val 61356"/>
              </a:avLst>
            </a:prstGeom>
            <a:solidFill>
              <a:schemeClr val="accent1"/>
            </a:solidFill>
            <a:ln w="9525">
              <a:noFill/>
              <a:round/>
              <a:headEnd/>
              <a:tailEnd/>
            </a:ln>
            <a:effectLst>
              <a:outerShdw dist="63500" dir="3187806" algn="ctr" rotWithShape="0">
                <a:srgbClr val="808080"/>
              </a:outerShdw>
            </a:effectLst>
          </p:spPr>
          <p:txBody>
            <a:bodyPr/>
            <a:lstStyle/>
            <a:p>
              <a:pPr>
                <a:defRPr/>
              </a:pPr>
              <a:endParaRPr lang="en-US">
                <a:effectLst>
                  <a:outerShdw blurRad="38100" dist="38100" dir="2700000" algn="tl">
                    <a:srgbClr val="000000"/>
                  </a:outerShdw>
                </a:effectLst>
                <a:ea typeface="+mn-ea"/>
              </a:endParaRPr>
            </a:p>
          </p:txBody>
        </p:sp>
        <p:sp>
          <p:nvSpPr>
            <p:cNvPr id="63" name="AutoShape 71"/>
            <p:cNvSpPr>
              <a:spLocks noChangeArrowheads="1"/>
            </p:cNvSpPr>
            <p:nvPr/>
          </p:nvSpPr>
          <p:spPr bwMode="auto">
            <a:xfrm>
              <a:off x="2641" y="1101"/>
              <a:ext cx="488" cy="361"/>
            </a:xfrm>
            <a:prstGeom prst="cloudCallout">
              <a:avLst>
                <a:gd name="adj1" fmla="val -28690"/>
                <a:gd name="adj2" fmla="val 26176"/>
              </a:avLst>
            </a:prstGeom>
            <a:solidFill>
              <a:srgbClr val="00FF00"/>
            </a:solidFill>
            <a:ln w="9525">
              <a:noFill/>
              <a:round/>
              <a:headEnd/>
              <a:tailEnd/>
            </a:ln>
            <a:effectLst>
              <a:outerShdw dist="63500" dir="3187806" algn="ctr" rotWithShape="0">
                <a:srgbClr val="808080"/>
              </a:outerShdw>
            </a:effectLst>
          </p:spPr>
          <p:txBody>
            <a:bodyPr/>
            <a:lstStyle/>
            <a:p>
              <a:pPr>
                <a:defRPr/>
              </a:pPr>
              <a:endParaRPr lang="en-US">
                <a:effectLst>
                  <a:outerShdw blurRad="38100" dist="38100" dir="2700000" algn="tl">
                    <a:srgbClr val="000000"/>
                  </a:outerShdw>
                </a:effectLst>
                <a:ea typeface="+mn-ea"/>
              </a:endParaRPr>
            </a:p>
          </p:txBody>
        </p:sp>
      </p:grpSp>
      <p:sp>
        <p:nvSpPr>
          <p:cNvPr id="66" name="Text Box 9"/>
          <p:cNvSpPr txBox="1">
            <a:spLocks noChangeArrowheads="1"/>
          </p:cNvSpPr>
          <p:nvPr/>
        </p:nvSpPr>
        <p:spPr bwMode="auto">
          <a:xfrm>
            <a:off x="6977063" y="6284913"/>
            <a:ext cx="2087562" cy="260350"/>
          </a:xfrm>
          <a:prstGeom prst="rect">
            <a:avLst/>
          </a:prstGeom>
          <a:noFill/>
          <a:ln w="12700">
            <a:noFill/>
            <a:miter lim="800000"/>
            <a:headEnd/>
            <a:tailEnd/>
          </a:ln>
        </p:spPr>
        <p:txBody>
          <a:bodyPr wrap="none" anchor="ctr">
            <a:spAutoFit/>
          </a:bodyPr>
          <a:lstStyle>
            <a:lvl1pPr>
              <a:defRPr sz="2800">
                <a:solidFill>
                  <a:srgbClr val="00DFCA"/>
                </a:solidFill>
                <a:latin typeface="Comic Sans MS" charset="0"/>
                <a:ea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1100" b="1">
                <a:solidFill>
                  <a:schemeClr val="tx1"/>
                </a:solidFill>
                <a:effectLst>
                  <a:outerShdw blurRad="38100" dist="38100" dir="2700000" algn="tl">
                    <a:srgbClr val="000000"/>
                  </a:outerShdw>
                </a:effectLst>
                <a:latin typeface="Arial" charset="0"/>
                <a:cs typeface="Arial" charset="0"/>
              </a:rPr>
              <a:t>Sổ Tay Hướng Dẫn, tr. 19-24</a:t>
            </a:r>
          </a:p>
        </p:txBody>
      </p:sp>
      <p:sp>
        <p:nvSpPr>
          <p:cNvPr id="67" name="Oval 41"/>
          <p:cNvSpPr>
            <a:spLocks noChangeArrowheads="1"/>
          </p:cNvSpPr>
          <p:nvPr/>
        </p:nvSpPr>
        <p:spPr bwMode="auto">
          <a:xfrm>
            <a:off x="6137275" y="5534025"/>
            <a:ext cx="2012950" cy="628650"/>
          </a:xfrm>
          <a:prstGeom prst="ellipse">
            <a:avLst/>
          </a:prstGeom>
          <a:noFill/>
          <a:ln w="57150">
            <a:solidFill>
              <a:srgbClr val="FF0000"/>
            </a:solidFill>
            <a:round/>
            <a:headEnd/>
            <a:tailEnd/>
          </a:ln>
          <a:effectLst>
            <a:outerShdw dist="71842" dir="2700000" algn="ctr" rotWithShape="0">
              <a:schemeClr val="bg2"/>
            </a:outerShdw>
          </a:effectLst>
        </p:spPr>
        <p:txBody>
          <a:bodyPr wrap="none" anchor="ctr"/>
          <a:lstStyle/>
          <a:p>
            <a:pPr>
              <a:defRPr/>
            </a:pPr>
            <a:endParaRPr lang="en-US">
              <a:ea typeface="+mn-ea"/>
            </a:endParaRPr>
          </a:p>
        </p:txBody>
      </p:sp>
      <p:sp>
        <p:nvSpPr>
          <p:cNvPr id="68" name="Oval 42"/>
          <p:cNvSpPr>
            <a:spLocks noChangeArrowheads="1"/>
          </p:cNvSpPr>
          <p:nvPr/>
        </p:nvSpPr>
        <p:spPr bwMode="auto">
          <a:xfrm>
            <a:off x="1979613" y="5549900"/>
            <a:ext cx="2413000" cy="533400"/>
          </a:xfrm>
          <a:prstGeom prst="ellipse">
            <a:avLst/>
          </a:prstGeom>
          <a:noFill/>
          <a:ln w="57150">
            <a:solidFill>
              <a:srgbClr val="FF0000"/>
            </a:solidFill>
            <a:round/>
            <a:headEnd/>
            <a:tailEnd/>
          </a:ln>
          <a:effectLst>
            <a:outerShdw dist="71842" dir="2700000" algn="ctr" rotWithShape="0">
              <a:schemeClr val="bg2"/>
            </a:outerShdw>
          </a:effectLst>
        </p:spPr>
        <p:txBody>
          <a:bodyPr wrap="none" anchor="ctr"/>
          <a:lstStyle/>
          <a:p>
            <a:pPr>
              <a:defRPr/>
            </a:pPr>
            <a:endParaRPr lang="en-US">
              <a:ea typeface="+mn-ea"/>
            </a:endParaRP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9" presetClass="entr" presetSubtype="1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0" fill="hold"/>
                                        <p:tgtEl>
                                          <p:spTgt spid="4"/>
                                        </p:tgtEl>
                                        <p:attrNameLst>
                                          <p:attrName>ppt_w</p:attrName>
                                        </p:attrNameLst>
                                      </p:cBhvr>
                                      <p:tavLst>
                                        <p:tav tm="0" fmla="#ppt_w*sin(2.5*pi*$)">
                                          <p:val>
                                            <p:fltVal val="0"/>
                                          </p:val>
                                        </p:tav>
                                        <p:tav tm="100000">
                                          <p:val>
                                            <p:fltVal val="1"/>
                                          </p:val>
                                        </p:tav>
                                      </p:tavLst>
                                    </p:anim>
                                    <p:anim calcmode="lin" valueType="num">
                                      <p:cBhvr>
                                        <p:cTn id="8" dur="5000" fill="hold"/>
                                        <p:tgtEl>
                                          <p:spTgt spid="4"/>
                                        </p:tgtEl>
                                        <p:attrNameLst>
                                          <p:attrName>ppt_h</p:attrName>
                                        </p:attrNameLst>
                                      </p:cBhvr>
                                      <p:tavLst>
                                        <p:tav tm="0">
                                          <p:val>
                                            <p:strVal val="#ppt_h"/>
                                          </p:val>
                                        </p:tav>
                                        <p:tav tm="100000">
                                          <p:val>
                                            <p:strVal val="#ppt_h"/>
                                          </p:val>
                                        </p:tav>
                                      </p:tavLst>
                                    </p:anim>
                                  </p:childTnLst>
                                </p:cTn>
                              </p:par>
                            </p:childTnLst>
                          </p:cTn>
                        </p:par>
                        <p:par>
                          <p:cTn id="9" fill="hold" nodeType="afterGroup">
                            <p:stCondLst>
                              <p:cond delay="5000"/>
                            </p:stCondLst>
                            <p:childTnLst>
                              <p:par>
                                <p:cTn id="10" presetID="8" presetClass="emph" presetSubtype="0" fill="hold" nodeType="afterEffect">
                                  <p:stCondLst>
                                    <p:cond delay="0"/>
                                  </p:stCondLst>
                                  <p:childTnLst>
                                    <p:animRot by="21600000">
                                      <p:cBhvr>
                                        <p:cTn id="11" dur="2000" fill="hold"/>
                                        <p:tgtEl>
                                          <p:spTgt spid="6"/>
                                        </p:tgtEl>
                                        <p:attrNameLst>
                                          <p:attrName>r</p:attrName>
                                        </p:attrNameLst>
                                      </p:cBhvr>
                                    </p:animRot>
                                  </p:childTnLst>
                                </p:cTn>
                              </p:par>
                            </p:childTnLst>
                          </p:cTn>
                        </p:par>
                        <p:par>
                          <p:cTn id="12" fill="hold" nodeType="afterGroup">
                            <p:stCondLst>
                              <p:cond delay="7000"/>
                            </p:stCondLst>
                            <p:childTnLst>
                              <p:par>
                                <p:cTn id="13" presetID="8" presetClass="emph" presetSubtype="0" fill="hold" nodeType="afterEffect">
                                  <p:stCondLst>
                                    <p:cond delay="0"/>
                                  </p:stCondLst>
                                  <p:childTnLst>
                                    <p:animRot by="21600000">
                                      <p:cBhvr>
                                        <p:cTn id="14" dur="2000" fill="hold"/>
                                        <p:tgtEl>
                                          <p:spTgt spid="6"/>
                                        </p:tgtEl>
                                        <p:attrNameLst>
                                          <p:attrName>r</p:attrName>
                                        </p:attrNameLst>
                                      </p:cBhvr>
                                    </p:animRot>
                                  </p:childTnLst>
                                </p:cTn>
                              </p:par>
                            </p:childTnLst>
                          </p:cTn>
                        </p:par>
                        <p:par>
                          <p:cTn id="15" fill="hold" nodeType="afterGroup">
                            <p:stCondLst>
                              <p:cond delay="9000"/>
                            </p:stCondLst>
                            <p:childTnLst>
                              <p:par>
                                <p:cTn id="16" presetID="2" presetClass="entr" presetSubtype="8" fill="hold" grpId="0" nodeType="afterEffect">
                                  <p:stCondLst>
                                    <p:cond delay="100"/>
                                  </p:stCondLst>
                                  <p:childTnLst>
                                    <p:set>
                                      <p:cBhvr>
                                        <p:cTn id="17" dur="1" fill="hold">
                                          <p:stCondLst>
                                            <p:cond delay="0"/>
                                          </p:stCondLst>
                                        </p:cTn>
                                        <p:tgtEl>
                                          <p:spTgt spid="68"/>
                                        </p:tgtEl>
                                        <p:attrNameLst>
                                          <p:attrName>style.visibility</p:attrName>
                                        </p:attrNameLst>
                                      </p:cBhvr>
                                      <p:to>
                                        <p:strVal val="visible"/>
                                      </p:to>
                                    </p:set>
                                    <p:anim calcmode="lin" valueType="num">
                                      <p:cBhvr additive="base">
                                        <p:cTn id="18" dur="500" fill="hold"/>
                                        <p:tgtEl>
                                          <p:spTgt spid="68"/>
                                        </p:tgtEl>
                                        <p:attrNameLst>
                                          <p:attrName>ppt_x</p:attrName>
                                        </p:attrNameLst>
                                      </p:cBhvr>
                                      <p:tavLst>
                                        <p:tav tm="0">
                                          <p:val>
                                            <p:strVal val="0-#ppt_w/2"/>
                                          </p:val>
                                        </p:tav>
                                        <p:tav tm="100000">
                                          <p:val>
                                            <p:strVal val="#ppt_x"/>
                                          </p:val>
                                        </p:tav>
                                      </p:tavLst>
                                    </p:anim>
                                    <p:anim calcmode="lin" valueType="num">
                                      <p:cBhvr additive="base">
                                        <p:cTn id="19" dur="500" fill="hold"/>
                                        <p:tgtEl>
                                          <p:spTgt spid="68"/>
                                        </p:tgtEl>
                                        <p:attrNameLst>
                                          <p:attrName>ppt_y</p:attrName>
                                        </p:attrNameLst>
                                      </p:cBhvr>
                                      <p:tavLst>
                                        <p:tav tm="0">
                                          <p:val>
                                            <p:strVal val="#ppt_y"/>
                                          </p:val>
                                        </p:tav>
                                        <p:tav tm="100000">
                                          <p:val>
                                            <p:strVal val="#ppt_y"/>
                                          </p:val>
                                        </p:tav>
                                      </p:tavLst>
                                    </p:anim>
                                  </p:childTnLst>
                                </p:cTn>
                              </p:par>
                            </p:childTnLst>
                          </p:cTn>
                        </p:par>
                        <p:par>
                          <p:cTn id="20" fill="hold" nodeType="afterGroup">
                            <p:stCondLst>
                              <p:cond delay="9600"/>
                            </p:stCondLst>
                            <p:childTnLst>
                              <p:par>
                                <p:cTn id="21" presetID="2" presetClass="entr" presetSubtype="2" fill="hold" grpId="0" nodeType="afterEffect">
                                  <p:stCondLst>
                                    <p:cond delay="100"/>
                                  </p:stCondLst>
                                  <p:childTnLst>
                                    <p:set>
                                      <p:cBhvr>
                                        <p:cTn id="22" dur="1" fill="hold">
                                          <p:stCondLst>
                                            <p:cond delay="0"/>
                                          </p:stCondLst>
                                        </p:cTn>
                                        <p:tgtEl>
                                          <p:spTgt spid="67"/>
                                        </p:tgtEl>
                                        <p:attrNameLst>
                                          <p:attrName>style.visibility</p:attrName>
                                        </p:attrNameLst>
                                      </p:cBhvr>
                                      <p:to>
                                        <p:strVal val="visible"/>
                                      </p:to>
                                    </p:set>
                                    <p:anim calcmode="lin" valueType="num">
                                      <p:cBhvr additive="base">
                                        <p:cTn id="23" dur="500" fill="hold"/>
                                        <p:tgtEl>
                                          <p:spTgt spid="67"/>
                                        </p:tgtEl>
                                        <p:attrNameLst>
                                          <p:attrName>ppt_x</p:attrName>
                                        </p:attrNameLst>
                                      </p:cBhvr>
                                      <p:tavLst>
                                        <p:tav tm="0">
                                          <p:val>
                                            <p:strVal val="1+#ppt_w/2"/>
                                          </p:val>
                                        </p:tav>
                                        <p:tav tm="100000">
                                          <p:val>
                                            <p:strVal val="#ppt_x"/>
                                          </p:val>
                                        </p:tav>
                                      </p:tavLst>
                                    </p:anim>
                                    <p:anim calcmode="lin" valueType="num">
                                      <p:cBhvr additive="base">
                                        <p:cTn id="24" dur="500" fill="hold"/>
                                        <p:tgtEl>
                                          <p:spTgt spid="6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P spid="6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2402" name="Text Box 2"/>
          <p:cNvSpPr txBox="1">
            <a:spLocks noChangeArrowheads="1"/>
          </p:cNvSpPr>
          <p:nvPr/>
        </p:nvSpPr>
        <p:spPr bwMode="auto">
          <a:xfrm>
            <a:off x="1512888" y="1870075"/>
            <a:ext cx="6130925" cy="2308225"/>
          </a:xfrm>
          <a:prstGeom prst="rect">
            <a:avLst/>
          </a:prstGeom>
          <a:noFill/>
          <a:ln w="12700">
            <a:noFill/>
            <a:miter lim="800000"/>
            <a:headEnd/>
            <a:tailEnd/>
          </a:ln>
          <a:effectLst>
            <a:outerShdw dist="63500" dir="3187806" algn="ctr" rotWithShape="0">
              <a:schemeClr val="bg2"/>
            </a:outerShdw>
          </a:effectLst>
        </p:spPr>
        <p:txBody>
          <a:bodyPr>
            <a:spAutoFit/>
          </a:bodyPr>
          <a:lstStyle>
            <a:lvl1pPr>
              <a:defRPr sz="2800">
                <a:solidFill>
                  <a:srgbClr val="00DFCA"/>
                </a:solidFill>
                <a:latin typeface="Comic Sans MS" charset="0"/>
                <a:ea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l">
              <a:spcBef>
                <a:spcPct val="50000"/>
              </a:spcBef>
            </a:pPr>
            <a:r>
              <a:rPr lang="ja-JP" altLang="en-US" sz="2400" b="1">
                <a:solidFill>
                  <a:srgbClr val="FFFF00"/>
                </a:solidFill>
                <a:effectLst/>
                <a:latin typeface="Arial" charset="0"/>
              </a:rPr>
              <a:t>“</a:t>
            </a:r>
            <a:r>
              <a:rPr lang="en-US" sz="2400" b="1">
                <a:solidFill>
                  <a:srgbClr val="FFFF00"/>
                </a:solidFill>
                <a:effectLst/>
                <a:latin typeface="Arial" charset="0"/>
              </a:rPr>
              <a:t>Đức Chúa Trời phán rằng </a:t>
            </a:r>
            <a:r>
              <a:rPr lang="ja-JP" altLang="en-US" sz="2400" b="1">
                <a:solidFill>
                  <a:srgbClr val="FFFF00"/>
                </a:solidFill>
                <a:effectLst/>
                <a:latin typeface="Arial" charset="0"/>
              </a:rPr>
              <a:t>“</a:t>
            </a:r>
            <a:r>
              <a:rPr lang="en-US" sz="2400" b="1">
                <a:solidFill>
                  <a:srgbClr val="FFFF00"/>
                </a:solidFill>
                <a:effectLst/>
                <a:latin typeface="Arial" charset="0"/>
              </a:rPr>
              <a:t>Hãy bắt đứa con một ngươi yêu dấu, là Y-sác, và đi đến xứ Mô-ria, nơi đó dâng đứa con làm của lễ thiêu ở trên một hòn núi kia mà Ta sẽ chỉ cho.</a:t>
            </a:r>
            <a:r>
              <a:rPr lang="ja-JP" altLang="en-US" sz="2400" b="1">
                <a:solidFill>
                  <a:srgbClr val="FFFF00"/>
                </a:solidFill>
                <a:effectLst/>
                <a:latin typeface="Arial" charset="0"/>
              </a:rPr>
              <a:t>”</a:t>
            </a:r>
            <a:r>
              <a:rPr lang="en-US" sz="2400" b="1">
                <a:solidFill>
                  <a:srgbClr val="FFFF00"/>
                </a:solidFill>
                <a:effectLst/>
                <a:latin typeface="Arial" charset="0"/>
              </a:rPr>
              <a:t> 					</a:t>
            </a:r>
            <a:r>
              <a:rPr lang="en-US" sz="1800" b="1">
                <a:solidFill>
                  <a:srgbClr val="FFFF00"/>
                </a:solidFill>
                <a:effectLst/>
                <a:latin typeface="Arial" charset="0"/>
              </a:rPr>
              <a:t>Sáng thế ký 22:2</a:t>
            </a:r>
          </a:p>
        </p:txBody>
      </p:sp>
      <p:sp>
        <p:nvSpPr>
          <p:cNvPr id="742403" name="Text Box 3"/>
          <p:cNvSpPr txBox="1">
            <a:spLocks noChangeArrowheads="1"/>
          </p:cNvSpPr>
          <p:nvPr/>
        </p:nvSpPr>
        <p:spPr bwMode="auto">
          <a:xfrm>
            <a:off x="1787525" y="0"/>
            <a:ext cx="3584575" cy="304800"/>
          </a:xfrm>
          <a:prstGeom prst="rect">
            <a:avLst/>
          </a:prstGeom>
          <a:noFill/>
          <a:ln w="12700">
            <a:noFill/>
            <a:miter lim="800000"/>
            <a:headEnd/>
            <a:tailEnd/>
          </a:ln>
          <a:effectLst>
            <a:outerShdw dist="71842" dir="2700000" algn="ctr" rotWithShape="0">
              <a:schemeClr val="bg2"/>
            </a:outerShdw>
          </a:effectLst>
        </p:spPr>
        <p:txBody>
          <a:bodyPr>
            <a:spAutoFit/>
          </a:bodyPr>
          <a:lstStyle/>
          <a:p>
            <a:pPr algn="l">
              <a:spcBef>
                <a:spcPct val="50000"/>
              </a:spcBef>
              <a:defRPr/>
            </a:pPr>
            <a:endParaRPr lang="en-US" sz="1200" b="1">
              <a:solidFill>
                <a:schemeClr val="tx1"/>
              </a:solidFill>
              <a:effectLst/>
              <a:ea typeface="+mn-ea"/>
            </a:endParaRPr>
          </a:p>
        </p:txBody>
      </p:sp>
      <p:sp>
        <p:nvSpPr>
          <p:cNvPr id="742404" name="Freeform 4"/>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defRPr/>
            </a:pPr>
            <a:endParaRPr lang="en-US">
              <a:ea typeface="+mn-ea"/>
            </a:endParaRPr>
          </a:p>
        </p:txBody>
      </p:sp>
      <p:sp>
        <p:nvSpPr>
          <p:cNvPr id="742405" name="AutoShape 5"/>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defRPr/>
            </a:pPr>
            <a:endParaRPr lang="en-US">
              <a:ea typeface="+mn-ea"/>
            </a:endParaRPr>
          </a:p>
        </p:txBody>
      </p:sp>
      <p:sp>
        <p:nvSpPr>
          <p:cNvPr id="742406" name="Rectangle 6"/>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a:defRPr/>
            </a:pPr>
            <a:endParaRPr lang="en-US">
              <a:ea typeface="+mn-ea"/>
            </a:endParaRPr>
          </a:p>
        </p:txBody>
      </p:sp>
      <p:sp>
        <p:nvSpPr>
          <p:cNvPr id="742407" name="AutoShape 7"/>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a:defRPr/>
            </a:pPr>
            <a:endParaRPr lang="en-US">
              <a:ea typeface="+mn-ea"/>
            </a:endParaRPr>
          </a:p>
        </p:txBody>
      </p:sp>
      <p:sp>
        <p:nvSpPr>
          <p:cNvPr id="742408" name="Line 8"/>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defRPr/>
            </a:pPr>
            <a:endParaRPr lang="en-US">
              <a:ea typeface="+mn-ea"/>
            </a:endParaRPr>
          </a:p>
        </p:txBody>
      </p:sp>
      <p:sp>
        <p:nvSpPr>
          <p:cNvPr id="742409" name="Line 9"/>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defRPr/>
            </a:pPr>
            <a:endParaRPr lang="en-US">
              <a:ea typeface="+mn-ea"/>
            </a:endParaRPr>
          </a:p>
        </p:txBody>
      </p:sp>
      <p:sp>
        <p:nvSpPr>
          <p:cNvPr id="742410" name="Rectangle 10"/>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defRPr/>
            </a:pPr>
            <a:endParaRPr lang="en-US">
              <a:ea typeface="+mn-ea"/>
            </a:endParaRPr>
          </a:p>
        </p:txBody>
      </p:sp>
      <p:sp>
        <p:nvSpPr>
          <p:cNvPr id="38923" name="Rectangle 11"/>
          <p:cNvSpPr>
            <a:spLocks noChangeArrowheads="1"/>
          </p:cNvSpPr>
          <p:nvPr/>
        </p:nvSpPr>
        <p:spPr bwMode="auto">
          <a:xfrm>
            <a:off x="8186738" y="3832225"/>
            <a:ext cx="652462" cy="24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l"/>
            <a:r>
              <a:rPr lang="en-US" sz="1000" b="1">
                <a:solidFill>
                  <a:srgbClr val="000000"/>
                </a:solidFill>
                <a:effectLst/>
                <a:latin typeface="Helvetica" charset="0"/>
              </a:rPr>
              <a:t>Đ - H - P</a:t>
            </a:r>
          </a:p>
        </p:txBody>
      </p:sp>
      <p:sp>
        <p:nvSpPr>
          <p:cNvPr id="38924" name="Rectangle 12"/>
          <p:cNvSpPr>
            <a:spLocks noChangeArrowheads="1"/>
          </p:cNvSpPr>
          <p:nvPr/>
        </p:nvSpPr>
        <p:spPr bwMode="auto">
          <a:xfrm>
            <a:off x="8023225" y="3673475"/>
            <a:ext cx="809625" cy="22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l"/>
            <a:r>
              <a:rPr lang="en-US" sz="900" b="1">
                <a:solidFill>
                  <a:srgbClr val="000000"/>
                </a:solidFill>
                <a:effectLst/>
                <a:latin typeface="Helvetica" charset="0"/>
              </a:rPr>
              <a:t>SỰ KÊU GỌI</a:t>
            </a:r>
          </a:p>
        </p:txBody>
      </p:sp>
      <p:sp>
        <p:nvSpPr>
          <p:cNvPr id="38925" name="Rectangle 13"/>
          <p:cNvSpPr>
            <a:spLocks noChangeArrowheads="1"/>
          </p:cNvSpPr>
          <p:nvPr/>
        </p:nvSpPr>
        <p:spPr bwMode="auto">
          <a:xfrm>
            <a:off x="8004175" y="3432175"/>
            <a:ext cx="849313"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l"/>
            <a:r>
              <a:rPr lang="en-US" sz="900" b="1">
                <a:solidFill>
                  <a:srgbClr val="000000"/>
                </a:solidFill>
                <a:effectLst/>
                <a:latin typeface="Chicago" charset="0"/>
              </a:rPr>
              <a:t>ÁP-RA-HAM</a:t>
            </a:r>
          </a:p>
        </p:txBody>
      </p:sp>
      <p:sp>
        <p:nvSpPr>
          <p:cNvPr id="742414" name="Line 14"/>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defRPr/>
            </a:pPr>
            <a:endParaRPr lang="en-US">
              <a:ea typeface="+mn-ea"/>
            </a:endParaRPr>
          </a:p>
        </p:txBody>
      </p:sp>
      <p:sp>
        <p:nvSpPr>
          <p:cNvPr id="742415" name="Line 15"/>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defRPr/>
            </a:pPr>
            <a:endParaRPr lang="en-US">
              <a:ea typeface="+mn-ea"/>
            </a:endParaRPr>
          </a:p>
        </p:txBody>
      </p:sp>
      <p:sp>
        <p:nvSpPr>
          <p:cNvPr id="742416" name="Line 16"/>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defRPr/>
            </a:pPr>
            <a:endParaRPr lang="en-US">
              <a:ea typeface="+mn-ea"/>
            </a:endParaRPr>
          </a:p>
        </p:txBody>
      </p:sp>
      <p:sp>
        <p:nvSpPr>
          <p:cNvPr id="38929" name="Text Box 17"/>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endParaRPr lang="en-US" sz="2000">
              <a:solidFill>
                <a:srgbClr val="FFA27C"/>
              </a:solidFill>
              <a:effectLst/>
              <a:latin typeface="B VAG Rounded Bold" charset="0"/>
            </a:endParaRPr>
          </a:p>
        </p:txBody>
      </p:sp>
      <p:grpSp>
        <p:nvGrpSpPr>
          <p:cNvPr id="38930" name="Group 18"/>
          <p:cNvGrpSpPr>
            <a:grpSpLocks/>
          </p:cNvGrpSpPr>
          <p:nvPr/>
        </p:nvGrpSpPr>
        <p:grpSpPr bwMode="auto">
          <a:xfrm>
            <a:off x="620713" y="160338"/>
            <a:ext cx="739775" cy="1430337"/>
            <a:chOff x="391" y="101"/>
            <a:chExt cx="466" cy="901"/>
          </a:xfrm>
        </p:grpSpPr>
        <p:sp>
          <p:nvSpPr>
            <p:cNvPr id="742419" name="Rectangle 19"/>
            <p:cNvSpPr>
              <a:spLocks noChangeArrowheads="1"/>
            </p:cNvSpPr>
            <p:nvPr/>
          </p:nvSpPr>
          <p:spPr bwMode="auto">
            <a:xfrm>
              <a:off x="391" y="101"/>
              <a:ext cx="466" cy="901"/>
            </a:xfrm>
            <a:prstGeom prst="rect">
              <a:avLst/>
            </a:prstGeom>
            <a:noFill/>
            <a:ln w="12700">
              <a:noFill/>
              <a:miter lim="800000"/>
              <a:headEnd/>
              <a:tailEnd/>
            </a:ln>
            <a:effectLst>
              <a:outerShdw dist="107763" dir="2700000" algn="ctr" rotWithShape="0">
                <a:schemeClr val="bg2"/>
              </a:outerShdw>
            </a:effectLst>
          </p:spPr>
          <p:txBody>
            <a:bodyPr wrap="none" lIns="90487" tIns="44450" rIns="90487" bIns="44450">
              <a:spAutoFit/>
            </a:bodyPr>
            <a:lstStyle/>
            <a:p>
              <a:pPr algn="l">
                <a:spcBef>
                  <a:spcPct val="50000"/>
                </a:spcBef>
                <a:defRPr/>
              </a:pPr>
              <a:r>
                <a:rPr lang="en-US" sz="8800">
                  <a:solidFill>
                    <a:schemeClr val="tx2"/>
                  </a:solidFill>
                  <a:effectLst/>
                  <a:latin typeface="Times" charset="0"/>
                  <a:ea typeface="+mn-ea"/>
                </a:rPr>
                <a:t>7</a:t>
              </a:r>
            </a:p>
          </p:txBody>
        </p:sp>
        <p:sp>
          <p:nvSpPr>
            <p:cNvPr id="742420" name="Line 20"/>
            <p:cNvSpPr>
              <a:spLocks noChangeShapeType="1"/>
            </p:cNvSpPr>
            <p:nvPr/>
          </p:nvSpPr>
          <p:spPr bwMode="auto">
            <a:xfrm>
              <a:off x="566" y="528"/>
              <a:ext cx="187" cy="0"/>
            </a:xfrm>
            <a:prstGeom prst="line">
              <a:avLst/>
            </a:prstGeom>
            <a:noFill/>
            <a:ln w="50800">
              <a:solidFill>
                <a:schemeClr val="tx2"/>
              </a:solidFill>
              <a:round/>
              <a:headEnd/>
              <a:tailEnd/>
            </a:ln>
            <a:effectLst>
              <a:outerShdw dist="107763" dir="2700000" algn="ctr" rotWithShape="0">
                <a:schemeClr val="bg2"/>
              </a:outerShdw>
            </a:effectLst>
          </p:spPr>
          <p:txBody>
            <a:bodyPr wrap="none" anchor="ctr"/>
            <a:lstStyle/>
            <a:p>
              <a:pPr>
                <a:defRPr/>
              </a:pPr>
              <a:endParaRPr lang="en-US">
                <a:ea typeface="+mn-ea"/>
              </a:endParaRPr>
            </a:p>
          </p:txBody>
        </p:sp>
      </p:grpSp>
      <p:sp>
        <p:nvSpPr>
          <p:cNvPr id="742423" name="Text Box 23"/>
          <p:cNvSpPr txBox="1">
            <a:spLocks noChangeArrowheads="1"/>
          </p:cNvSpPr>
          <p:nvPr/>
        </p:nvSpPr>
        <p:spPr bwMode="auto">
          <a:xfrm>
            <a:off x="628650" y="4298950"/>
            <a:ext cx="7883525" cy="1311275"/>
          </a:xfrm>
          <a:prstGeom prst="rect">
            <a:avLst/>
          </a:prstGeom>
          <a:noFill/>
          <a:ln w="9525">
            <a:noFill/>
            <a:miter lim="800000"/>
            <a:headEnd/>
            <a:tailEnd/>
          </a:ln>
          <a:effectLst>
            <a:outerShdw dist="45791" dir="3378596" algn="ctr" rotWithShape="0">
              <a:schemeClr val="bg2"/>
            </a:outerShdw>
          </a:effectLst>
        </p:spPr>
        <p:txBody>
          <a:bodyPr>
            <a:spAutoFit/>
            <a:flatTx/>
          </a:bodyPr>
          <a:lstStyle>
            <a:lvl1pPr>
              <a:defRPr sz="2800">
                <a:solidFill>
                  <a:srgbClr val="00DFCA"/>
                </a:solidFill>
                <a:latin typeface="Comic Sans MS" charset="0"/>
                <a:ea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l">
              <a:spcBef>
                <a:spcPct val="50000"/>
              </a:spcBef>
            </a:pPr>
            <a:r>
              <a:rPr lang="en-US" sz="2000" b="1" i="1">
                <a:solidFill>
                  <a:srgbClr val="66FFFF"/>
                </a:solidFill>
                <a:effectLst/>
                <a:latin typeface="Arial" charset="0"/>
              </a:rPr>
              <a:t>Chú thích: </a:t>
            </a:r>
            <a:r>
              <a:rPr lang="ja-JP" altLang="en-US" sz="2000" b="1" i="1">
                <a:solidFill>
                  <a:srgbClr val="66FFFF"/>
                </a:solidFill>
                <a:effectLst/>
                <a:latin typeface="Arial" charset="0"/>
              </a:rPr>
              <a:t>”</a:t>
            </a:r>
            <a:r>
              <a:rPr lang="en-US" sz="2000" b="1" i="1">
                <a:solidFill>
                  <a:srgbClr val="66FFFF"/>
                </a:solidFill>
                <a:effectLst/>
                <a:latin typeface="Arial" charset="0"/>
              </a:rPr>
              <a:t>Trong bản Hê-bơ-rơ, </a:t>
            </a:r>
            <a:r>
              <a:rPr lang="ja-JP" altLang="en-US" sz="2000" b="1" i="1">
                <a:solidFill>
                  <a:srgbClr val="66FFFF"/>
                </a:solidFill>
                <a:effectLst/>
                <a:latin typeface="Arial" charset="0"/>
              </a:rPr>
              <a:t>“</a:t>
            </a:r>
            <a:r>
              <a:rPr lang="en-US" sz="2000" b="1" i="1">
                <a:solidFill>
                  <a:srgbClr val="66FFFF"/>
                </a:solidFill>
                <a:effectLst/>
                <a:latin typeface="Arial" charset="0"/>
              </a:rPr>
              <a:t>Y-sác</a:t>
            </a:r>
            <a:r>
              <a:rPr lang="ja-JP" altLang="en-US" sz="2000" b="1" i="1">
                <a:solidFill>
                  <a:srgbClr val="66FFFF"/>
                </a:solidFill>
                <a:effectLst/>
                <a:latin typeface="Arial" charset="0"/>
              </a:rPr>
              <a:t>”</a:t>
            </a:r>
            <a:r>
              <a:rPr lang="en-US" sz="2000" b="1" i="1">
                <a:solidFill>
                  <a:srgbClr val="66FFFF"/>
                </a:solidFill>
                <a:effectLst/>
                <a:latin typeface="Arial" charset="0"/>
              </a:rPr>
              <a:t> theo sau mệnh đề </a:t>
            </a:r>
            <a:r>
              <a:rPr lang="ja-JP" altLang="en-US" sz="2000" b="1" i="1">
                <a:solidFill>
                  <a:srgbClr val="66FFFF"/>
                </a:solidFill>
                <a:effectLst/>
                <a:latin typeface="Arial" charset="0"/>
              </a:rPr>
              <a:t>“</a:t>
            </a:r>
            <a:r>
              <a:rPr lang="en-US" sz="2000" b="1" i="1">
                <a:solidFill>
                  <a:srgbClr val="66FFFF"/>
                </a:solidFill>
                <a:effectLst/>
                <a:latin typeface="Arial" charset="0"/>
              </a:rPr>
              <a:t>con ngươi yêu,</a:t>
            </a:r>
            <a:r>
              <a:rPr lang="ja-JP" altLang="en-US" sz="2000" b="1" i="1">
                <a:solidFill>
                  <a:srgbClr val="66FFFF"/>
                </a:solidFill>
                <a:effectLst/>
                <a:latin typeface="Arial" charset="0"/>
              </a:rPr>
              <a:t>”</a:t>
            </a:r>
            <a:r>
              <a:rPr lang="en-US" sz="2000" b="1" i="1">
                <a:solidFill>
                  <a:srgbClr val="66FFFF"/>
                </a:solidFill>
                <a:effectLst/>
                <a:latin typeface="Arial" charset="0"/>
              </a:rPr>
              <a:t> để tăng thêm hiệu lực: </a:t>
            </a:r>
            <a:r>
              <a:rPr lang="ja-JP" altLang="en-US" sz="2000" b="1" i="1">
                <a:solidFill>
                  <a:srgbClr val="66FFFF"/>
                </a:solidFill>
                <a:effectLst/>
                <a:latin typeface="Arial" charset="0"/>
              </a:rPr>
              <a:t>“</a:t>
            </a:r>
            <a:r>
              <a:rPr lang="en-US" sz="2000" b="1" i="1">
                <a:solidFill>
                  <a:srgbClr val="66FFFF"/>
                </a:solidFill>
                <a:effectLst/>
                <a:latin typeface="Arial" charset="0"/>
              </a:rPr>
              <a:t> con ngươi, con một ngươi, con ngươi yêu – Y-sác.</a:t>
            </a:r>
            <a:r>
              <a:rPr lang="ja-JP" altLang="en-US" sz="2000" b="1" i="1">
                <a:solidFill>
                  <a:srgbClr val="66FFFF"/>
                </a:solidFill>
                <a:effectLst/>
                <a:latin typeface="Arial" charset="0"/>
              </a:rPr>
              <a:t>”</a:t>
            </a:r>
            <a:r>
              <a:rPr lang="en-US" sz="2000" b="1" i="1">
                <a:solidFill>
                  <a:srgbClr val="66FFFF"/>
                </a:solidFill>
                <a:effectLst/>
                <a:latin typeface="Arial" charset="0"/>
              </a:rPr>
              <a:t>  Y-sác là đứa duy nhất  </a:t>
            </a:r>
            <a:r>
              <a:rPr lang="ja-JP" altLang="en-US" sz="2000" b="1" i="1">
                <a:solidFill>
                  <a:srgbClr val="66FFFF"/>
                </a:solidFill>
                <a:effectLst/>
                <a:latin typeface="Arial" charset="0"/>
              </a:rPr>
              <a:t>“</a:t>
            </a:r>
            <a:r>
              <a:rPr lang="en-US" sz="2000" b="1" i="1">
                <a:solidFill>
                  <a:srgbClr val="66FFFF"/>
                </a:solidFill>
                <a:effectLst/>
                <a:latin typeface="Arial" charset="0"/>
              </a:rPr>
              <a:t>con của Lời Hứa.</a:t>
            </a:r>
            <a:r>
              <a:rPr lang="ja-JP" altLang="en-US" sz="2000" b="1" i="1">
                <a:solidFill>
                  <a:srgbClr val="66FFFF"/>
                </a:solidFill>
                <a:effectLst/>
                <a:latin typeface="Arial" charset="0"/>
              </a:rPr>
              <a:t>”</a:t>
            </a:r>
            <a:endParaRPr lang="en-US" sz="2000" b="1" i="1">
              <a:solidFill>
                <a:srgbClr val="66FFFF"/>
              </a:solidFill>
              <a:effectLst/>
              <a:latin typeface="Arial" charset="0"/>
            </a:endParaRPr>
          </a:p>
        </p:txBody>
      </p:sp>
      <p:sp>
        <p:nvSpPr>
          <p:cNvPr id="742424" name="Text Box 24"/>
          <p:cNvSpPr txBox="1">
            <a:spLocks noChangeArrowheads="1"/>
          </p:cNvSpPr>
          <p:nvPr/>
        </p:nvSpPr>
        <p:spPr bwMode="auto">
          <a:xfrm>
            <a:off x="2378075" y="690563"/>
            <a:ext cx="5695950" cy="879475"/>
          </a:xfrm>
          <a:prstGeom prst="rect">
            <a:avLst/>
          </a:prstGeom>
          <a:noFill/>
          <a:ln w="9525">
            <a:noFill/>
            <a:miter lim="800000"/>
            <a:headEnd/>
            <a:tailEnd/>
          </a:ln>
          <a:effectLst>
            <a:outerShdw dist="71842" dir="2700000" algn="ctr" rotWithShape="0">
              <a:schemeClr val="bg2"/>
            </a:outerShdw>
          </a:effectLst>
        </p:spPr>
        <p:txBody>
          <a:bodyPr>
            <a:spAutoFit/>
            <a:flatTx/>
          </a:bodyPr>
          <a:lstStyle>
            <a:lvl1pPr>
              <a:defRPr sz="2800">
                <a:solidFill>
                  <a:srgbClr val="00DFCA"/>
                </a:solidFill>
                <a:latin typeface="Comic Sans MS" charset="0"/>
                <a:ea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4400">
                <a:effectLst>
                  <a:outerShdw blurRad="38100" dist="38100" dir="2700000" algn="tl">
                    <a:srgbClr val="000000"/>
                  </a:outerShdw>
                </a:effectLst>
                <a:latin typeface="Arial Black" charset="0"/>
              </a:rPr>
              <a:t>CON TRAI NÀO?</a:t>
            </a:r>
          </a:p>
        </p:txBody>
      </p:sp>
      <p:sp>
        <p:nvSpPr>
          <p:cNvPr id="38933" name="Rectangle 25"/>
          <p:cNvSpPr>
            <a:spLocks noChangeArrowheads="1"/>
          </p:cNvSpPr>
          <p:nvPr/>
        </p:nvSpPr>
        <p:spPr bwMode="auto">
          <a:xfrm>
            <a:off x="8321675" y="4033838"/>
            <a:ext cx="414338" cy="24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l"/>
            <a:r>
              <a:rPr lang="en-US" sz="1000" b="1">
                <a:solidFill>
                  <a:srgbClr val="000000"/>
                </a:solidFill>
                <a:effectLst/>
                <a:latin typeface="Helvetica" charset="0"/>
              </a:rPr>
              <a:t>I - Y</a:t>
            </a:r>
          </a:p>
        </p:txBody>
      </p:sp>
      <p:sp>
        <p:nvSpPr>
          <p:cNvPr id="742426" name="Oval 26"/>
          <p:cNvSpPr>
            <a:spLocks noChangeArrowheads="1"/>
          </p:cNvSpPr>
          <p:nvPr/>
        </p:nvSpPr>
        <p:spPr bwMode="auto">
          <a:xfrm>
            <a:off x="5403850" y="2200275"/>
            <a:ext cx="981075" cy="476250"/>
          </a:xfrm>
          <a:prstGeom prst="ellipse">
            <a:avLst/>
          </a:prstGeom>
          <a:noFill/>
          <a:ln w="57150">
            <a:solidFill>
              <a:srgbClr val="FF0000"/>
            </a:solidFill>
            <a:round/>
            <a:headEnd/>
            <a:tailEnd/>
          </a:ln>
          <a:effectLst>
            <a:outerShdw dist="53882" dir="2700000" algn="ctr" rotWithShape="0">
              <a:schemeClr val="bg2"/>
            </a:outerShdw>
          </a:effectLst>
        </p:spPr>
        <p:txBody>
          <a:bodyPr wrap="none" anchor="ctr"/>
          <a:lstStyle/>
          <a:p>
            <a:pPr>
              <a:defRPr/>
            </a:pPr>
            <a:endParaRPr lang="en-US">
              <a:ea typeface="+mn-ea"/>
            </a:endParaRPr>
          </a:p>
        </p:txBody>
      </p:sp>
      <p:sp>
        <p:nvSpPr>
          <p:cNvPr id="742427" name="Oval 27"/>
          <p:cNvSpPr>
            <a:spLocks noChangeArrowheads="1"/>
          </p:cNvSpPr>
          <p:nvPr/>
        </p:nvSpPr>
        <p:spPr bwMode="auto">
          <a:xfrm>
            <a:off x="4659313" y="4268788"/>
            <a:ext cx="1046162" cy="419100"/>
          </a:xfrm>
          <a:prstGeom prst="ellipse">
            <a:avLst/>
          </a:prstGeom>
          <a:noFill/>
          <a:ln w="57150">
            <a:solidFill>
              <a:srgbClr val="FF0000"/>
            </a:solidFill>
            <a:round/>
            <a:headEnd/>
            <a:tailEnd/>
          </a:ln>
          <a:effectLst>
            <a:outerShdw dist="53882" dir="2700000" algn="ctr" rotWithShape="0">
              <a:schemeClr val="bg2"/>
            </a:outerShdw>
          </a:effectLst>
        </p:spPr>
        <p:txBody>
          <a:bodyPr wrap="none" anchor="ctr"/>
          <a:lstStyle/>
          <a:p>
            <a:pPr>
              <a:defRPr/>
            </a:pPr>
            <a:endParaRPr lang="en-US">
              <a:ea typeface="+mn-ea"/>
            </a:endParaRPr>
          </a:p>
        </p:txBody>
      </p:sp>
      <p:sp>
        <p:nvSpPr>
          <p:cNvPr id="742428" name="Oval 28"/>
          <p:cNvSpPr>
            <a:spLocks noChangeArrowheads="1"/>
          </p:cNvSpPr>
          <p:nvPr/>
        </p:nvSpPr>
        <p:spPr bwMode="auto">
          <a:xfrm>
            <a:off x="642938" y="4602163"/>
            <a:ext cx="2182812" cy="361950"/>
          </a:xfrm>
          <a:prstGeom prst="ellipse">
            <a:avLst/>
          </a:prstGeom>
          <a:noFill/>
          <a:ln w="57150">
            <a:solidFill>
              <a:srgbClr val="FF0000"/>
            </a:solidFill>
            <a:round/>
            <a:headEnd/>
            <a:tailEnd/>
          </a:ln>
          <a:effectLst>
            <a:outerShdw dist="53882" dir="2700000" algn="ctr" rotWithShape="0">
              <a:schemeClr val="bg2"/>
            </a:outerShdw>
          </a:effectLst>
        </p:spPr>
        <p:txBody>
          <a:bodyPr wrap="none" anchor="ctr"/>
          <a:lstStyle/>
          <a:p>
            <a:pPr>
              <a:defRPr/>
            </a:pPr>
            <a:endParaRPr lang="en-US">
              <a:ea typeface="+mn-ea"/>
            </a:endParaRPr>
          </a:p>
        </p:txBody>
      </p:sp>
      <p:sp>
        <p:nvSpPr>
          <p:cNvPr id="742430" name="Rectangle 30"/>
          <p:cNvSpPr>
            <a:spLocks noChangeArrowheads="1"/>
          </p:cNvSpPr>
          <p:nvPr/>
        </p:nvSpPr>
        <p:spPr bwMode="auto">
          <a:xfrm>
            <a:off x="8091488" y="6513513"/>
            <a:ext cx="339725" cy="268287"/>
          </a:xfrm>
          <a:prstGeom prst="rect">
            <a:avLst/>
          </a:prstGeom>
          <a:noFill/>
          <a:ln w="12700">
            <a:noFill/>
            <a:miter lim="800000"/>
            <a:headEnd/>
            <a:tailEnd/>
          </a:ln>
          <a:effectLst/>
        </p:spPr>
        <p:txBody>
          <a:bodyPr wrap="none" anchor="ctr">
            <a:spAutoFit/>
          </a:bodyPr>
          <a:lstStyle/>
          <a:p>
            <a:r>
              <a:rPr lang="en-US" sz="1000" b="1">
                <a:solidFill>
                  <a:schemeClr val="tx1"/>
                </a:solidFill>
                <a:effectLst>
                  <a:outerShdw blurRad="38100" dist="38100" dir="2700000" algn="tl">
                    <a:srgbClr val="000000"/>
                  </a:outerShdw>
                </a:effectLst>
              </a:rPr>
              <a:t>31</a:t>
            </a:r>
          </a:p>
        </p:txBody>
      </p:sp>
      <p:sp>
        <p:nvSpPr>
          <p:cNvPr id="742432" name="Text Box 32"/>
          <p:cNvSpPr txBox="1">
            <a:spLocks noChangeArrowheads="1"/>
          </p:cNvSpPr>
          <p:nvPr/>
        </p:nvSpPr>
        <p:spPr bwMode="auto">
          <a:xfrm>
            <a:off x="546100" y="5651500"/>
            <a:ext cx="7632700" cy="708025"/>
          </a:xfrm>
          <a:prstGeom prst="rect">
            <a:avLst/>
          </a:prstGeom>
          <a:noFill/>
          <a:ln>
            <a:noFill/>
          </a:ln>
          <a:effectLst>
            <a:outerShdw blurRad="63500" dist="46662" dir="3284183"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r>
              <a:rPr lang="en-US" sz="2000" b="1" i="1">
                <a:solidFill>
                  <a:srgbClr val="66FFFF"/>
                </a:solidFill>
                <a:effectLst/>
                <a:latin typeface="Arial" charset="0"/>
              </a:rPr>
              <a:t>	 </a:t>
            </a:r>
            <a:r>
              <a:rPr lang="en-US" sz="2000" b="1" i="1">
                <a:solidFill>
                  <a:schemeClr val="tx1"/>
                </a:solidFill>
                <a:effectLst/>
                <a:latin typeface="Arial" charset="0"/>
              </a:rPr>
              <a:t>II Sử Ký 3:1     Tác giả định dạng vị trí này với</a:t>
            </a:r>
          </a:p>
          <a:p>
            <a:r>
              <a:rPr lang="en-US" sz="2000" b="1" i="1">
                <a:solidFill>
                  <a:schemeClr val="tx1"/>
                </a:solidFill>
                <a:effectLst/>
                <a:latin typeface="Arial" charset="0"/>
              </a:rPr>
              <a:t>Đền Thờ trên Núi [tại Đền Vòm Đá ngày nay].</a:t>
            </a:r>
          </a:p>
        </p:txBody>
      </p:sp>
      <p:sp>
        <p:nvSpPr>
          <p:cNvPr id="742429" name="Oval 29"/>
          <p:cNvSpPr>
            <a:spLocks noChangeArrowheads="1"/>
          </p:cNvSpPr>
          <p:nvPr/>
        </p:nvSpPr>
        <p:spPr bwMode="auto">
          <a:xfrm>
            <a:off x="1541463" y="5895975"/>
            <a:ext cx="2306637" cy="454025"/>
          </a:xfrm>
          <a:prstGeom prst="ellipse">
            <a:avLst/>
          </a:prstGeom>
          <a:noFill/>
          <a:ln w="57150">
            <a:solidFill>
              <a:srgbClr val="FF0000"/>
            </a:solidFill>
            <a:round/>
            <a:headEnd/>
            <a:tailEnd/>
          </a:ln>
          <a:effectLst>
            <a:outerShdw dist="53882" dir="2700000" algn="ctr" rotWithShape="0">
              <a:schemeClr val="bg2"/>
            </a:outerShdw>
          </a:effectLst>
        </p:spPr>
        <p:txBody>
          <a:bodyPr wrap="none" anchor="ctr"/>
          <a:lstStyle/>
          <a:p>
            <a:pPr>
              <a:defRPr/>
            </a:pPr>
            <a:endParaRPr lang="en-US">
              <a:ea typeface="+mn-ea"/>
            </a:endParaRPr>
          </a:p>
        </p:txBody>
      </p:sp>
      <p:sp>
        <p:nvSpPr>
          <p:cNvPr id="32" name="Text Box 9"/>
          <p:cNvSpPr txBox="1">
            <a:spLocks noChangeArrowheads="1"/>
          </p:cNvSpPr>
          <p:nvPr/>
        </p:nvSpPr>
        <p:spPr bwMode="auto">
          <a:xfrm>
            <a:off x="6977063" y="6284913"/>
            <a:ext cx="2087562" cy="260350"/>
          </a:xfrm>
          <a:prstGeom prst="rect">
            <a:avLst/>
          </a:prstGeom>
          <a:noFill/>
          <a:ln w="12700">
            <a:noFill/>
            <a:miter lim="800000"/>
            <a:headEnd/>
            <a:tailEnd/>
          </a:ln>
        </p:spPr>
        <p:txBody>
          <a:bodyPr wrap="none" anchor="ctr">
            <a:spAutoFit/>
          </a:bodyPr>
          <a:lstStyle>
            <a:lvl1pPr>
              <a:defRPr sz="2800">
                <a:solidFill>
                  <a:srgbClr val="00DFCA"/>
                </a:solidFill>
                <a:latin typeface="Comic Sans MS" charset="0"/>
                <a:ea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1100" b="1">
                <a:solidFill>
                  <a:schemeClr val="tx1"/>
                </a:solidFill>
                <a:effectLst>
                  <a:outerShdw blurRad="38100" dist="38100" dir="2700000" algn="tl">
                    <a:srgbClr val="000000"/>
                  </a:outerShdw>
                </a:effectLst>
                <a:latin typeface="Arial" charset="0"/>
                <a:cs typeface="Arial" charset="0"/>
              </a:rPr>
              <a:t>Sổ Tay Hướng Dẫn, tr. 19-24</a:t>
            </a:r>
          </a:p>
        </p:txBody>
      </p:sp>
      <p:sp>
        <p:nvSpPr>
          <p:cNvPr id="38941" name="Text Box 15"/>
          <p:cNvSpPr txBox="1">
            <a:spLocks noChangeArrowheads="1"/>
          </p:cNvSpPr>
          <p:nvPr/>
        </p:nvSpPr>
        <p:spPr bwMode="auto">
          <a:xfrm>
            <a:off x="8651875" y="6450013"/>
            <a:ext cx="325438"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1800" b="1">
                <a:solidFill>
                  <a:schemeClr val="tx1"/>
                </a:solidFill>
                <a:effectLst/>
              </a:rPr>
              <a:t>3</a:t>
            </a:r>
            <a:endParaRPr lang="en-US" sz="1800">
              <a:solidFill>
                <a:srgbClr val="FFA27C"/>
              </a:solidFill>
              <a:effectLst/>
              <a:latin typeface="B VAG Rounded Bold" charset="0"/>
            </a:endParaRP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42402"/>
                                        </p:tgtEl>
                                        <p:attrNameLst>
                                          <p:attrName>style.visibility</p:attrName>
                                        </p:attrNameLst>
                                      </p:cBhvr>
                                      <p:to>
                                        <p:strVal val="visible"/>
                                      </p:to>
                                    </p:set>
                                    <p:animEffect transition="in" filter="dissolve">
                                      <p:cBhvr>
                                        <p:cTn id="7" dur="500"/>
                                        <p:tgtEl>
                                          <p:spTgt spid="742402"/>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742426"/>
                                        </p:tgtEl>
                                        <p:attrNameLst>
                                          <p:attrName>style.visibility</p:attrName>
                                        </p:attrNameLst>
                                      </p:cBhvr>
                                      <p:to>
                                        <p:strVal val="visible"/>
                                      </p:to>
                                    </p:set>
                                    <p:animEffect transition="in" filter="dissolve">
                                      <p:cBhvr>
                                        <p:cTn id="11" dur="500"/>
                                        <p:tgtEl>
                                          <p:spTgt spid="742426"/>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742423"/>
                                        </p:tgtEl>
                                        <p:attrNameLst>
                                          <p:attrName>style.visibility</p:attrName>
                                        </p:attrNameLst>
                                      </p:cBhvr>
                                      <p:to>
                                        <p:strVal val="visible"/>
                                      </p:to>
                                    </p:set>
                                    <p:animEffect transition="in" filter="dissolve">
                                      <p:cBhvr>
                                        <p:cTn id="16" dur="500"/>
                                        <p:tgtEl>
                                          <p:spTgt spid="742423"/>
                                        </p:tgtEl>
                                      </p:cBhvr>
                                    </p:animEffect>
                                  </p:childTnLst>
                                </p:cTn>
                              </p:par>
                            </p:childTnLst>
                          </p:cTn>
                        </p:par>
                        <p:par>
                          <p:cTn id="17" fill="hold" nodeType="afterGroup">
                            <p:stCondLst>
                              <p:cond delay="500"/>
                            </p:stCondLst>
                            <p:childTnLst>
                              <p:par>
                                <p:cTn id="18" presetID="9" presetClass="entr" presetSubtype="0" fill="hold" grpId="0" nodeType="afterEffect">
                                  <p:stCondLst>
                                    <p:cond delay="0"/>
                                  </p:stCondLst>
                                  <p:childTnLst>
                                    <p:set>
                                      <p:cBhvr>
                                        <p:cTn id="19" dur="1" fill="hold">
                                          <p:stCondLst>
                                            <p:cond delay="0"/>
                                          </p:stCondLst>
                                        </p:cTn>
                                        <p:tgtEl>
                                          <p:spTgt spid="742427"/>
                                        </p:tgtEl>
                                        <p:attrNameLst>
                                          <p:attrName>style.visibility</p:attrName>
                                        </p:attrNameLst>
                                      </p:cBhvr>
                                      <p:to>
                                        <p:strVal val="visible"/>
                                      </p:to>
                                    </p:set>
                                    <p:animEffect transition="in" filter="dissolve">
                                      <p:cBhvr>
                                        <p:cTn id="20" dur="500"/>
                                        <p:tgtEl>
                                          <p:spTgt spid="742427"/>
                                        </p:tgtEl>
                                      </p:cBhvr>
                                    </p:animEffect>
                                  </p:childTnLst>
                                </p:cTn>
                              </p:par>
                            </p:childTnLst>
                          </p:cTn>
                        </p:par>
                        <p:par>
                          <p:cTn id="21" fill="hold" nodeType="afterGroup">
                            <p:stCondLst>
                              <p:cond delay="1000"/>
                            </p:stCondLst>
                            <p:childTnLst>
                              <p:par>
                                <p:cTn id="22" presetID="9" presetClass="entr" presetSubtype="0" fill="hold" grpId="0" nodeType="afterEffect">
                                  <p:stCondLst>
                                    <p:cond delay="0"/>
                                  </p:stCondLst>
                                  <p:childTnLst>
                                    <p:set>
                                      <p:cBhvr>
                                        <p:cTn id="23" dur="1" fill="hold">
                                          <p:stCondLst>
                                            <p:cond delay="0"/>
                                          </p:stCondLst>
                                        </p:cTn>
                                        <p:tgtEl>
                                          <p:spTgt spid="742428"/>
                                        </p:tgtEl>
                                        <p:attrNameLst>
                                          <p:attrName>style.visibility</p:attrName>
                                        </p:attrNameLst>
                                      </p:cBhvr>
                                      <p:to>
                                        <p:strVal val="visible"/>
                                      </p:to>
                                    </p:set>
                                    <p:animEffect transition="in" filter="dissolve">
                                      <p:cBhvr>
                                        <p:cTn id="24" dur="500"/>
                                        <p:tgtEl>
                                          <p:spTgt spid="742428"/>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9" presetClass="entr" presetSubtype="0" fill="hold" grpId="0" nodeType="clickEffect">
                                  <p:stCondLst>
                                    <p:cond delay="0"/>
                                  </p:stCondLst>
                                  <p:childTnLst>
                                    <p:set>
                                      <p:cBhvr>
                                        <p:cTn id="28" dur="1" fill="hold">
                                          <p:stCondLst>
                                            <p:cond delay="0"/>
                                          </p:stCondLst>
                                        </p:cTn>
                                        <p:tgtEl>
                                          <p:spTgt spid="742432"/>
                                        </p:tgtEl>
                                        <p:attrNameLst>
                                          <p:attrName>style.visibility</p:attrName>
                                        </p:attrNameLst>
                                      </p:cBhvr>
                                      <p:to>
                                        <p:strVal val="visible"/>
                                      </p:to>
                                    </p:set>
                                    <p:animEffect transition="in" filter="dissolve">
                                      <p:cBhvr>
                                        <p:cTn id="29" dur="500"/>
                                        <p:tgtEl>
                                          <p:spTgt spid="742432"/>
                                        </p:tgtEl>
                                      </p:cBhvr>
                                    </p:animEffect>
                                  </p:childTnLst>
                                </p:cTn>
                              </p:par>
                            </p:childTnLst>
                          </p:cTn>
                        </p:par>
                        <p:par>
                          <p:cTn id="30" fill="hold" nodeType="afterGroup">
                            <p:stCondLst>
                              <p:cond delay="500"/>
                            </p:stCondLst>
                            <p:childTnLst>
                              <p:par>
                                <p:cTn id="31" presetID="9" presetClass="entr" presetSubtype="0" fill="hold" grpId="0" nodeType="afterEffect">
                                  <p:stCondLst>
                                    <p:cond delay="0"/>
                                  </p:stCondLst>
                                  <p:childTnLst>
                                    <p:set>
                                      <p:cBhvr>
                                        <p:cTn id="32" dur="1" fill="hold">
                                          <p:stCondLst>
                                            <p:cond delay="0"/>
                                          </p:stCondLst>
                                        </p:cTn>
                                        <p:tgtEl>
                                          <p:spTgt spid="742429"/>
                                        </p:tgtEl>
                                        <p:attrNameLst>
                                          <p:attrName>style.visibility</p:attrName>
                                        </p:attrNameLst>
                                      </p:cBhvr>
                                      <p:to>
                                        <p:strVal val="visible"/>
                                      </p:to>
                                    </p:set>
                                    <p:animEffect transition="in" filter="dissolve">
                                      <p:cBhvr>
                                        <p:cTn id="33" dur="500"/>
                                        <p:tgtEl>
                                          <p:spTgt spid="7424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2402" grpId="0" autoUpdateAnimBg="0"/>
      <p:bldP spid="742423" grpId="0" autoUpdateAnimBg="0"/>
      <p:bldP spid="742426" grpId="0" animBg="1"/>
      <p:bldP spid="742427" grpId="0" animBg="1"/>
      <p:bldP spid="742428" grpId="0" animBg="1"/>
      <p:bldP spid="742432" grpId="0" autoUpdateAnimBg="0"/>
      <p:bldP spid="74242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3426" name="Text Box 2"/>
          <p:cNvSpPr txBox="1">
            <a:spLocks noChangeArrowheads="1"/>
          </p:cNvSpPr>
          <p:nvPr/>
        </p:nvSpPr>
        <p:spPr bwMode="auto">
          <a:xfrm>
            <a:off x="2087563" y="728663"/>
            <a:ext cx="6230937" cy="446087"/>
          </a:xfrm>
          <a:prstGeom prst="rect">
            <a:avLst/>
          </a:prstGeom>
          <a:noFill/>
          <a:ln w="12700">
            <a:noFill/>
            <a:miter lim="800000"/>
            <a:headEnd/>
            <a:tailEnd/>
          </a:ln>
          <a:effectLst>
            <a:outerShdw dist="63500" dir="3187806" algn="ctr" rotWithShape="0">
              <a:schemeClr val="bg2"/>
            </a:outerShdw>
          </a:effectLst>
        </p:spPr>
        <p:txBody>
          <a:bodyPr>
            <a:spAutoFit/>
          </a:bodyPr>
          <a:lstStyle/>
          <a:p>
            <a:pPr algn="l">
              <a:spcBef>
                <a:spcPct val="50000"/>
              </a:spcBef>
              <a:defRPr/>
            </a:pPr>
            <a:endParaRPr lang="en-US" sz="2000" b="1">
              <a:solidFill>
                <a:schemeClr val="tx2"/>
              </a:solidFill>
              <a:effectLst/>
              <a:ea typeface="+mn-ea"/>
            </a:endParaRPr>
          </a:p>
        </p:txBody>
      </p:sp>
      <p:sp>
        <p:nvSpPr>
          <p:cNvPr id="743427" name="Text Box 3"/>
          <p:cNvSpPr txBox="1">
            <a:spLocks noChangeArrowheads="1"/>
          </p:cNvSpPr>
          <p:nvPr/>
        </p:nvSpPr>
        <p:spPr bwMode="auto">
          <a:xfrm>
            <a:off x="1787525" y="0"/>
            <a:ext cx="3584575" cy="304800"/>
          </a:xfrm>
          <a:prstGeom prst="rect">
            <a:avLst/>
          </a:prstGeom>
          <a:noFill/>
          <a:ln w="12700">
            <a:noFill/>
            <a:miter lim="800000"/>
            <a:headEnd/>
            <a:tailEnd/>
          </a:ln>
          <a:effectLst>
            <a:outerShdw dist="71842" dir="2700000" algn="ctr" rotWithShape="0">
              <a:schemeClr val="bg2"/>
            </a:outerShdw>
          </a:effectLst>
        </p:spPr>
        <p:txBody>
          <a:bodyPr>
            <a:spAutoFit/>
          </a:bodyPr>
          <a:lstStyle/>
          <a:p>
            <a:pPr algn="l">
              <a:spcBef>
                <a:spcPct val="50000"/>
              </a:spcBef>
              <a:defRPr/>
            </a:pPr>
            <a:endParaRPr lang="en-US" sz="1200" b="1">
              <a:solidFill>
                <a:schemeClr val="tx1"/>
              </a:solidFill>
              <a:effectLst/>
              <a:ea typeface="+mn-ea"/>
            </a:endParaRPr>
          </a:p>
        </p:txBody>
      </p:sp>
      <p:sp>
        <p:nvSpPr>
          <p:cNvPr id="743428" name="Freeform 4"/>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defRPr/>
            </a:pPr>
            <a:endParaRPr lang="en-US">
              <a:ea typeface="+mn-ea"/>
            </a:endParaRPr>
          </a:p>
        </p:txBody>
      </p:sp>
      <p:sp>
        <p:nvSpPr>
          <p:cNvPr id="743429" name="AutoShape 5"/>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defRPr/>
            </a:pPr>
            <a:endParaRPr lang="en-US">
              <a:ea typeface="+mn-ea"/>
            </a:endParaRPr>
          </a:p>
        </p:txBody>
      </p:sp>
      <p:sp>
        <p:nvSpPr>
          <p:cNvPr id="743430" name="Rectangle 6"/>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a:defRPr/>
            </a:pPr>
            <a:endParaRPr lang="en-US">
              <a:ea typeface="+mn-ea"/>
            </a:endParaRPr>
          </a:p>
        </p:txBody>
      </p:sp>
      <p:sp>
        <p:nvSpPr>
          <p:cNvPr id="743431" name="AutoShape 7"/>
          <p:cNvSpPr>
            <a:spLocks noChangeArrowheads="1"/>
          </p:cNvSpPr>
          <p:nvPr/>
        </p:nvSpPr>
        <p:spPr bwMode="auto">
          <a:xfrm>
            <a:off x="8053388" y="3521075"/>
            <a:ext cx="692150" cy="903288"/>
          </a:xfrm>
          <a:prstGeom prst="roundRect">
            <a:avLst>
              <a:gd name="adj" fmla="val 16667"/>
            </a:avLst>
          </a:prstGeom>
          <a:solidFill>
            <a:srgbClr val="FFFF00"/>
          </a:solidFill>
          <a:ln w="38100">
            <a:noFill/>
            <a:round/>
            <a:headEnd/>
            <a:tailEnd/>
          </a:ln>
          <a:effectLst/>
        </p:spPr>
        <p:txBody>
          <a:bodyPr wrap="none" anchor="ctr"/>
          <a:lstStyle/>
          <a:p>
            <a:pPr>
              <a:defRPr/>
            </a:pPr>
            <a:endParaRPr lang="en-US">
              <a:ea typeface="+mn-ea"/>
            </a:endParaRPr>
          </a:p>
        </p:txBody>
      </p:sp>
      <p:sp>
        <p:nvSpPr>
          <p:cNvPr id="743432" name="Line 8"/>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defRPr/>
            </a:pPr>
            <a:endParaRPr lang="en-US">
              <a:ea typeface="+mn-ea"/>
            </a:endParaRPr>
          </a:p>
        </p:txBody>
      </p:sp>
      <p:sp>
        <p:nvSpPr>
          <p:cNvPr id="743433" name="Line 9"/>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defRPr/>
            </a:pPr>
            <a:endParaRPr lang="en-US">
              <a:ea typeface="+mn-ea"/>
            </a:endParaRPr>
          </a:p>
        </p:txBody>
      </p:sp>
      <p:sp>
        <p:nvSpPr>
          <p:cNvPr id="743434" name="Rectangle 10"/>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defRPr/>
            </a:pPr>
            <a:endParaRPr lang="en-US">
              <a:ea typeface="+mn-ea"/>
            </a:endParaRPr>
          </a:p>
        </p:txBody>
      </p:sp>
      <p:sp>
        <p:nvSpPr>
          <p:cNvPr id="39947" name="Rectangle 11"/>
          <p:cNvSpPr>
            <a:spLocks noChangeArrowheads="1"/>
          </p:cNvSpPr>
          <p:nvPr/>
        </p:nvSpPr>
        <p:spPr bwMode="auto">
          <a:xfrm>
            <a:off x="8186738" y="3832225"/>
            <a:ext cx="652462" cy="24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l"/>
            <a:r>
              <a:rPr lang="en-US" sz="1000" b="1">
                <a:solidFill>
                  <a:srgbClr val="000000"/>
                </a:solidFill>
                <a:effectLst/>
                <a:latin typeface="Helvetica" charset="0"/>
              </a:rPr>
              <a:t>Đ - H - P</a:t>
            </a:r>
          </a:p>
        </p:txBody>
      </p:sp>
      <p:sp>
        <p:nvSpPr>
          <p:cNvPr id="39948" name="Rectangle 12"/>
          <p:cNvSpPr>
            <a:spLocks noChangeArrowheads="1"/>
          </p:cNvSpPr>
          <p:nvPr/>
        </p:nvSpPr>
        <p:spPr bwMode="auto">
          <a:xfrm>
            <a:off x="8042275" y="3673475"/>
            <a:ext cx="809625" cy="22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l"/>
            <a:r>
              <a:rPr lang="en-US" sz="900" b="1">
                <a:solidFill>
                  <a:srgbClr val="000000"/>
                </a:solidFill>
                <a:effectLst/>
                <a:latin typeface="Helvetica" charset="0"/>
              </a:rPr>
              <a:t>SỰ KÊU GỌI</a:t>
            </a:r>
          </a:p>
        </p:txBody>
      </p:sp>
      <p:sp>
        <p:nvSpPr>
          <p:cNvPr id="39949" name="Rectangle 13"/>
          <p:cNvSpPr>
            <a:spLocks noChangeArrowheads="1"/>
          </p:cNvSpPr>
          <p:nvPr/>
        </p:nvSpPr>
        <p:spPr bwMode="auto">
          <a:xfrm>
            <a:off x="8004175" y="3432175"/>
            <a:ext cx="849313"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l"/>
            <a:r>
              <a:rPr lang="en-US" sz="900" b="1">
                <a:solidFill>
                  <a:srgbClr val="000000"/>
                </a:solidFill>
                <a:effectLst/>
                <a:latin typeface="Chicago" charset="0"/>
              </a:rPr>
              <a:t>ÁP-RA-HAM</a:t>
            </a:r>
          </a:p>
        </p:txBody>
      </p:sp>
      <p:sp>
        <p:nvSpPr>
          <p:cNvPr id="743438" name="Line 14"/>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defRPr/>
            </a:pPr>
            <a:endParaRPr lang="en-US">
              <a:ea typeface="+mn-ea"/>
            </a:endParaRPr>
          </a:p>
        </p:txBody>
      </p:sp>
      <p:sp>
        <p:nvSpPr>
          <p:cNvPr id="743439" name="Line 15"/>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defRPr/>
            </a:pPr>
            <a:endParaRPr lang="en-US">
              <a:ea typeface="+mn-ea"/>
            </a:endParaRPr>
          </a:p>
        </p:txBody>
      </p:sp>
      <p:sp>
        <p:nvSpPr>
          <p:cNvPr id="743440" name="Line 16"/>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defRPr/>
            </a:pPr>
            <a:endParaRPr lang="en-US">
              <a:ea typeface="+mn-ea"/>
            </a:endParaRPr>
          </a:p>
        </p:txBody>
      </p:sp>
      <p:sp>
        <p:nvSpPr>
          <p:cNvPr id="39953" name="Text Box 17"/>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endParaRPr lang="en-US" sz="2000">
              <a:solidFill>
                <a:srgbClr val="FFA27C"/>
              </a:solidFill>
              <a:effectLst/>
              <a:latin typeface="B VAG Rounded Bold" charset="0"/>
            </a:endParaRPr>
          </a:p>
        </p:txBody>
      </p:sp>
      <p:grpSp>
        <p:nvGrpSpPr>
          <p:cNvPr id="39954" name="Group 18"/>
          <p:cNvGrpSpPr>
            <a:grpSpLocks/>
          </p:cNvGrpSpPr>
          <p:nvPr/>
        </p:nvGrpSpPr>
        <p:grpSpPr bwMode="auto">
          <a:xfrm>
            <a:off x="620713" y="160338"/>
            <a:ext cx="739775" cy="1430337"/>
            <a:chOff x="391" y="101"/>
            <a:chExt cx="466" cy="901"/>
          </a:xfrm>
        </p:grpSpPr>
        <p:sp>
          <p:nvSpPr>
            <p:cNvPr id="743443" name="Rectangle 19"/>
            <p:cNvSpPr>
              <a:spLocks noChangeArrowheads="1"/>
            </p:cNvSpPr>
            <p:nvPr/>
          </p:nvSpPr>
          <p:spPr bwMode="auto">
            <a:xfrm>
              <a:off x="391" y="101"/>
              <a:ext cx="466" cy="901"/>
            </a:xfrm>
            <a:prstGeom prst="rect">
              <a:avLst/>
            </a:prstGeom>
            <a:noFill/>
            <a:ln w="12700">
              <a:noFill/>
              <a:miter lim="800000"/>
              <a:headEnd/>
              <a:tailEnd/>
            </a:ln>
            <a:effectLst>
              <a:outerShdw dist="107763" dir="2700000" algn="ctr" rotWithShape="0">
                <a:schemeClr val="bg2"/>
              </a:outerShdw>
            </a:effectLst>
          </p:spPr>
          <p:txBody>
            <a:bodyPr wrap="none" lIns="90487" tIns="44450" rIns="90487" bIns="44450">
              <a:spAutoFit/>
            </a:bodyPr>
            <a:lstStyle/>
            <a:p>
              <a:pPr algn="l">
                <a:spcBef>
                  <a:spcPct val="50000"/>
                </a:spcBef>
                <a:defRPr/>
              </a:pPr>
              <a:r>
                <a:rPr lang="en-US" sz="8800">
                  <a:solidFill>
                    <a:schemeClr val="tx2"/>
                  </a:solidFill>
                  <a:effectLst/>
                  <a:latin typeface="Times" charset="0"/>
                  <a:ea typeface="+mn-ea"/>
                </a:rPr>
                <a:t>7</a:t>
              </a:r>
            </a:p>
          </p:txBody>
        </p:sp>
        <p:sp>
          <p:nvSpPr>
            <p:cNvPr id="743444" name="Line 20"/>
            <p:cNvSpPr>
              <a:spLocks noChangeShapeType="1"/>
            </p:cNvSpPr>
            <p:nvPr/>
          </p:nvSpPr>
          <p:spPr bwMode="auto">
            <a:xfrm>
              <a:off x="566" y="528"/>
              <a:ext cx="187" cy="0"/>
            </a:xfrm>
            <a:prstGeom prst="line">
              <a:avLst/>
            </a:prstGeom>
            <a:noFill/>
            <a:ln w="50800">
              <a:solidFill>
                <a:schemeClr val="tx2"/>
              </a:solidFill>
              <a:round/>
              <a:headEnd/>
              <a:tailEnd/>
            </a:ln>
            <a:effectLst>
              <a:outerShdw dist="107763" dir="2700000" algn="ctr" rotWithShape="0">
                <a:schemeClr val="bg2"/>
              </a:outerShdw>
            </a:effectLst>
          </p:spPr>
          <p:txBody>
            <a:bodyPr wrap="none" anchor="ctr"/>
            <a:lstStyle/>
            <a:p>
              <a:pPr>
                <a:defRPr/>
              </a:pPr>
              <a:endParaRPr lang="en-US">
                <a:ea typeface="+mn-ea"/>
              </a:endParaRPr>
            </a:p>
          </p:txBody>
        </p:sp>
      </p:grpSp>
      <p:sp>
        <p:nvSpPr>
          <p:cNvPr id="743447" name="Rectangle 23"/>
          <p:cNvSpPr>
            <a:spLocks noChangeArrowheads="1"/>
          </p:cNvSpPr>
          <p:nvPr/>
        </p:nvSpPr>
        <p:spPr bwMode="auto">
          <a:xfrm>
            <a:off x="1112838" y="2014538"/>
            <a:ext cx="6956425" cy="4278312"/>
          </a:xfrm>
          <a:prstGeom prst="rect">
            <a:avLst/>
          </a:prstGeom>
          <a:noFill/>
          <a:ln w="9525">
            <a:noFill/>
            <a:miter lim="800000"/>
            <a:headEnd/>
            <a:tailEnd/>
          </a:ln>
          <a:effectLst>
            <a:outerShdw dist="45791" dir="3378596" algn="ctr" rotWithShape="0">
              <a:schemeClr val="bg2"/>
            </a:outerShdw>
          </a:effectLst>
        </p:spPr>
        <p:txBody>
          <a:bodyPr>
            <a:spAutoFit/>
            <a:flatTx/>
          </a:bodyPr>
          <a:lstStyle/>
          <a:p>
            <a:pPr algn="l"/>
            <a:r>
              <a:rPr lang="ja-JP" altLang="en-US" b="1">
                <a:solidFill>
                  <a:srgbClr val="FFFF00"/>
                </a:solidFill>
                <a:effectLst/>
                <a:latin typeface="Arial" charset="0"/>
              </a:rPr>
              <a:t>“</a:t>
            </a:r>
            <a:r>
              <a:rPr lang="en-US" b="1">
                <a:solidFill>
                  <a:srgbClr val="FFFF00"/>
                </a:solidFill>
                <a:effectLst/>
                <a:latin typeface="Arial" charset="0"/>
              </a:rPr>
              <a:t> Ta cũng nhậm lời ngươi xin cho</a:t>
            </a:r>
          </a:p>
          <a:p>
            <a:pPr algn="l"/>
            <a:r>
              <a:rPr lang="en-US" b="1">
                <a:solidFill>
                  <a:srgbClr val="FFFF00"/>
                </a:solidFill>
                <a:effectLst/>
                <a:latin typeface="Arial" charset="0"/>
              </a:rPr>
              <a:t>Ích-ma-ên. Nầy, Ta ban phước cho ngườI, sẽ làm cho ngườI sanh sản và thêm nhiều quá bội; người sẽ là tổ phụ của mười hai vị công hầu, và Ta làm </a:t>
            </a:r>
            <a:r>
              <a:rPr lang="en-US" b="1" i="1">
                <a:solidFill>
                  <a:srgbClr val="FFFF00"/>
                </a:solidFill>
                <a:effectLst/>
                <a:latin typeface="Arial" charset="0"/>
              </a:rPr>
              <a:t>cho ngườI thành một dân lớn</a:t>
            </a:r>
            <a:r>
              <a:rPr lang="en-US" b="1">
                <a:solidFill>
                  <a:srgbClr val="FFFF00"/>
                </a:solidFill>
                <a:effectLst/>
                <a:latin typeface="Arial" charset="0"/>
              </a:rPr>
              <a:t>. </a:t>
            </a:r>
            <a:r>
              <a:rPr lang="en-US" b="1" i="1" u="sng">
                <a:solidFill>
                  <a:schemeClr val="tx1"/>
                </a:solidFill>
                <a:effectLst/>
                <a:latin typeface="Arial" charset="0"/>
              </a:rPr>
              <a:t>Nhưng Ta sẽ lập giao ước Ta cùng Y-sác</a:t>
            </a:r>
            <a:r>
              <a:rPr lang="en-US" b="1">
                <a:solidFill>
                  <a:srgbClr val="FFFF00"/>
                </a:solidFill>
                <a:effectLst/>
                <a:latin typeface="Arial" charset="0"/>
              </a:rPr>
              <a:t>, độ khoảng này năm tới Sa-ra phải sanh cho ngươi.</a:t>
            </a:r>
            <a:r>
              <a:rPr lang="ja-JP" altLang="en-US" b="1">
                <a:solidFill>
                  <a:srgbClr val="FFFF00"/>
                </a:solidFill>
                <a:effectLst/>
                <a:latin typeface="Arial" charset="0"/>
              </a:rPr>
              <a:t>”</a:t>
            </a:r>
            <a:r>
              <a:rPr lang="en-US" b="1">
                <a:solidFill>
                  <a:srgbClr val="FFFF00"/>
                </a:solidFill>
                <a:effectLst/>
                <a:latin typeface="Arial" charset="0"/>
              </a:rPr>
              <a:t> </a:t>
            </a:r>
          </a:p>
          <a:p>
            <a:pPr algn="l"/>
            <a:r>
              <a:rPr lang="en-US" sz="2000" b="1">
                <a:solidFill>
                  <a:srgbClr val="FFFF00"/>
                </a:solidFill>
                <a:effectLst/>
                <a:latin typeface="Arial" charset="0"/>
              </a:rPr>
              <a:t>				Sáng 17:20-21 </a:t>
            </a:r>
          </a:p>
        </p:txBody>
      </p:sp>
      <p:sp>
        <p:nvSpPr>
          <p:cNvPr id="39956" name="Rectangle 25"/>
          <p:cNvSpPr>
            <a:spLocks noChangeArrowheads="1"/>
          </p:cNvSpPr>
          <p:nvPr/>
        </p:nvSpPr>
        <p:spPr bwMode="auto">
          <a:xfrm>
            <a:off x="8302625" y="4033838"/>
            <a:ext cx="377825" cy="24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l"/>
            <a:r>
              <a:rPr lang="en-US" sz="1000" b="1">
                <a:solidFill>
                  <a:srgbClr val="000000"/>
                </a:solidFill>
                <a:effectLst/>
                <a:latin typeface="Helvetica" charset="0"/>
              </a:rPr>
              <a:t>I -Y</a:t>
            </a:r>
          </a:p>
        </p:txBody>
      </p:sp>
      <p:sp>
        <p:nvSpPr>
          <p:cNvPr id="743450" name="Oval 26"/>
          <p:cNvSpPr>
            <a:spLocks noChangeArrowheads="1"/>
          </p:cNvSpPr>
          <p:nvPr/>
        </p:nvSpPr>
        <p:spPr bwMode="auto">
          <a:xfrm>
            <a:off x="1027113" y="2414588"/>
            <a:ext cx="1779587" cy="573087"/>
          </a:xfrm>
          <a:prstGeom prst="ellipse">
            <a:avLst/>
          </a:prstGeom>
          <a:noFill/>
          <a:ln w="57150">
            <a:solidFill>
              <a:srgbClr val="FF0000"/>
            </a:solidFill>
            <a:round/>
            <a:headEnd/>
            <a:tailEnd/>
          </a:ln>
          <a:effectLst>
            <a:outerShdw dist="53882" dir="2700000" algn="ctr" rotWithShape="0">
              <a:schemeClr val="bg2"/>
            </a:outerShdw>
          </a:effectLst>
        </p:spPr>
        <p:txBody>
          <a:bodyPr wrap="none" anchor="ctr"/>
          <a:lstStyle/>
          <a:p>
            <a:pPr>
              <a:defRPr/>
            </a:pPr>
            <a:endParaRPr lang="en-US">
              <a:ea typeface="+mn-ea"/>
            </a:endParaRPr>
          </a:p>
        </p:txBody>
      </p:sp>
      <p:grpSp>
        <p:nvGrpSpPr>
          <p:cNvPr id="3" name="Group 29"/>
          <p:cNvGrpSpPr>
            <a:grpSpLocks/>
          </p:cNvGrpSpPr>
          <p:nvPr/>
        </p:nvGrpSpPr>
        <p:grpSpPr bwMode="auto">
          <a:xfrm>
            <a:off x="1108075" y="4138613"/>
            <a:ext cx="6786563" cy="938212"/>
            <a:chOff x="701" y="2622"/>
            <a:chExt cx="4275" cy="591"/>
          </a:xfrm>
        </p:grpSpPr>
        <p:sp>
          <p:nvSpPr>
            <p:cNvPr id="39963" name="Text Box 27"/>
            <p:cNvSpPr txBox="1">
              <a:spLocks noChangeArrowheads="1"/>
            </p:cNvSpPr>
            <p:nvPr/>
          </p:nvSpPr>
          <p:spPr bwMode="auto">
            <a:xfrm>
              <a:off x="1560" y="2622"/>
              <a:ext cx="3416" cy="3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l">
                <a:spcBef>
                  <a:spcPct val="50000"/>
                </a:spcBef>
              </a:pPr>
              <a:endParaRPr lang="en-US" b="1" i="1" u="sng">
                <a:solidFill>
                  <a:schemeClr val="tx1"/>
                </a:solidFill>
                <a:effectLst/>
                <a:latin typeface="Arial" charset="0"/>
              </a:endParaRPr>
            </a:p>
          </p:txBody>
        </p:sp>
        <p:sp>
          <p:nvSpPr>
            <p:cNvPr id="39964" name="Text Box 28"/>
            <p:cNvSpPr txBox="1">
              <a:spLocks noChangeArrowheads="1"/>
            </p:cNvSpPr>
            <p:nvPr/>
          </p:nvSpPr>
          <p:spPr bwMode="auto">
            <a:xfrm>
              <a:off x="701" y="2886"/>
              <a:ext cx="3443" cy="3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l">
                <a:spcBef>
                  <a:spcPct val="50000"/>
                </a:spcBef>
              </a:pPr>
              <a:endParaRPr lang="en-US" b="1" i="1" u="sng">
                <a:solidFill>
                  <a:schemeClr val="tx1"/>
                </a:solidFill>
                <a:effectLst/>
                <a:latin typeface="Arial" charset="0"/>
              </a:endParaRPr>
            </a:p>
          </p:txBody>
        </p:sp>
      </p:grpSp>
      <p:sp>
        <p:nvSpPr>
          <p:cNvPr id="743454" name="Text Box 30"/>
          <p:cNvSpPr txBox="1">
            <a:spLocks noChangeArrowheads="1"/>
          </p:cNvSpPr>
          <p:nvPr/>
        </p:nvSpPr>
        <p:spPr bwMode="auto">
          <a:xfrm>
            <a:off x="2378075" y="690563"/>
            <a:ext cx="5695950" cy="879475"/>
          </a:xfrm>
          <a:prstGeom prst="rect">
            <a:avLst/>
          </a:prstGeom>
          <a:noFill/>
          <a:ln w="9525">
            <a:noFill/>
            <a:miter lim="800000"/>
            <a:headEnd/>
            <a:tailEnd/>
          </a:ln>
          <a:effectLst>
            <a:outerShdw dist="71842" dir="2700000" algn="ctr" rotWithShape="0">
              <a:schemeClr val="bg2"/>
            </a:outerShdw>
          </a:effectLst>
        </p:spPr>
        <p:txBody>
          <a:bodyPr>
            <a:spAutoFit/>
            <a:flatTx/>
          </a:bodyPr>
          <a:lstStyle>
            <a:lvl1pPr>
              <a:defRPr sz="2800">
                <a:solidFill>
                  <a:srgbClr val="00DFCA"/>
                </a:solidFill>
                <a:latin typeface="Comic Sans MS" charset="0"/>
                <a:ea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4400">
                <a:effectLst>
                  <a:outerShdw blurRad="38100" dist="38100" dir="2700000" algn="tl">
                    <a:srgbClr val="000000"/>
                  </a:outerShdw>
                </a:effectLst>
                <a:latin typeface="Arial Black" charset="0"/>
              </a:rPr>
              <a:t>CON TRAI NÀO?</a:t>
            </a:r>
          </a:p>
        </p:txBody>
      </p:sp>
      <p:sp>
        <p:nvSpPr>
          <p:cNvPr id="743455" name="Rectangle 31"/>
          <p:cNvSpPr>
            <a:spLocks noChangeArrowheads="1"/>
          </p:cNvSpPr>
          <p:nvPr/>
        </p:nvSpPr>
        <p:spPr bwMode="auto">
          <a:xfrm>
            <a:off x="8091488" y="6513513"/>
            <a:ext cx="339725" cy="268287"/>
          </a:xfrm>
          <a:prstGeom prst="rect">
            <a:avLst/>
          </a:prstGeom>
          <a:noFill/>
          <a:ln w="12700">
            <a:noFill/>
            <a:miter lim="800000"/>
            <a:headEnd/>
            <a:tailEnd/>
          </a:ln>
          <a:effectLst/>
        </p:spPr>
        <p:txBody>
          <a:bodyPr wrap="none" anchor="ctr">
            <a:spAutoFit/>
          </a:bodyPr>
          <a:lstStyle/>
          <a:p>
            <a:r>
              <a:rPr lang="en-US" sz="1000" b="1">
                <a:solidFill>
                  <a:schemeClr val="tx1"/>
                </a:solidFill>
                <a:effectLst>
                  <a:outerShdw blurRad="38100" dist="38100" dir="2700000" algn="tl">
                    <a:srgbClr val="000000"/>
                  </a:outerShdw>
                </a:effectLst>
              </a:rPr>
              <a:t>32</a:t>
            </a:r>
          </a:p>
        </p:txBody>
      </p:sp>
      <p:sp>
        <p:nvSpPr>
          <p:cNvPr id="31" name="Text Box 9"/>
          <p:cNvSpPr txBox="1">
            <a:spLocks noChangeArrowheads="1"/>
          </p:cNvSpPr>
          <p:nvPr/>
        </p:nvSpPr>
        <p:spPr bwMode="auto">
          <a:xfrm>
            <a:off x="6977063" y="6284913"/>
            <a:ext cx="2087562" cy="260350"/>
          </a:xfrm>
          <a:prstGeom prst="rect">
            <a:avLst/>
          </a:prstGeom>
          <a:noFill/>
          <a:ln w="12700">
            <a:noFill/>
            <a:miter lim="800000"/>
            <a:headEnd/>
            <a:tailEnd/>
          </a:ln>
        </p:spPr>
        <p:txBody>
          <a:bodyPr wrap="none" anchor="ctr">
            <a:spAutoFit/>
          </a:bodyPr>
          <a:lstStyle>
            <a:lvl1pPr>
              <a:defRPr sz="2800">
                <a:solidFill>
                  <a:srgbClr val="00DFCA"/>
                </a:solidFill>
                <a:latin typeface="Comic Sans MS" charset="0"/>
                <a:ea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1100" b="1">
                <a:solidFill>
                  <a:schemeClr val="tx1"/>
                </a:solidFill>
                <a:effectLst>
                  <a:outerShdw blurRad="38100" dist="38100" dir="2700000" algn="tl">
                    <a:srgbClr val="000000"/>
                  </a:outerShdw>
                </a:effectLst>
                <a:latin typeface="Arial" charset="0"/>
                <a:cs typeface="Arial" charset="0"/>
              </a:rPr>
              <a:t>Sổ Tay Hướng Dẫn, tr. 19-24</a:t>
            </a:r>
          </a:p>
        </p:txBody>
      </p:sp>
      <p:sp>
        <p:nvSpPr>
          <p:cNvPr id="39962" name="Text Box 15"/>
          <p:cNvSpPr txBox="1">
            <a:spLocks noChangeArrowheads="1"/>
          </p:cNvSpPr>
          <p:nvPr/>
        </p:nvSpPr>
        <p:spPr bwMode="auto">
          <a:xfrm>
            <a:off x="8651875" y="6450013"/>
            <a:ext cx="325438"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1800" b="1">
                <a:solidFill>
                  <a:schemeClr val="tx1"/>
                </a:solidFill>
                <a:effectLst/>
              </a:rPr>
              <a:t>2</a:t>
            </a:r>
            <a:endParaRPr lang="en-US" sz="1800">
              <a:solidFill>
                <a:srgbClr val="FFA27C"/>
              </a:solidFill>
              <a:effectLst/>
              <a:latin typeface="B VAG Rounded Bold" charset="0"/>
            </a:endParaRP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43447"/>
                                        </p:tgtEl>
                                        <p:attrNameLst>
                                          <p:attrName>style.visibility</p:attrName>
                                        </p:attrNameLst>
                                      </p:cBhvr>
                                      <p:to>
                                        <p:strVal val="visible"/>
                                      </p:to>
                                    </p:set>
                                    <p:animEffect transition="in" filter="dissolve">
                                      <p:cBhvr>
                                        <p:cTn id="7" dur="500"/>
                                        <p:tgtEl>
                                          <p:spTgt spid="743447"/>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743450"/>
                                        </p:tgtEl>
                                        <p:attrNameLst>
                                          <p:attrName>style.visibility</p:attrName>
                                        </p:attrNameLst>
                                      </p:cBhvr>
                                      <p:to>
                                        <p:strVal val="visible"/>
                                      </p:to>
                                    </p:set>
                                    <p:animEffect transition="in" filter="dissolve">
                                      <p:cBhvr>
                                        <p:cTn id="11" dur="500"/>
                                        <p:tgtEl>
                                          <p:spTgt spid="743450"/>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9" presetClass="entr" presetSubtype="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dissolv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3447" grpId="0" autoUpdateAnimBg="0"/>
      <p:bldP spid="743450"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4450" name="Text Box 2"/>
          <p:cNvSpPr txBox="1">
            <a:spLocks noChangeArrowheads="1"/>
          </p:cNvSpPr>
          <p:nvPr/>
        </p:nvSpPr>
        <p:spPr bwMode="auto">
          <a:xfrm>
            <a:off x="1787525" y="0"/>
            <a:ext cx="3584575" cy="304800"/>
          </a:xfrm>
          <a:prstGeom prst="rect">
            <a:avLst/>
          </a:prstGeom>
          <a:noFill/>
          <a:ln w="12700">
            <a:noFill/>
            <a:miter lim="800000"/>
            <a:headEnd/>
            <a:tailEnd/>
          </a:ln>
          <a:effectLst>
            <a:outerShdw dist="71842" dir="2700000" algn="ctr" rotWithShape="0">
              <a:schemeClr val="bg2"/>
            </a:outerShdw>
          </a:effectLst>
        </p:spPr>
        <p:txBody>
          <a:bodyPr>
            <a:spAutoFit/>
          </a:bodyPr>
          <a:lstStyle/>
          <a:p>
            <a:pPr algn="l">
              <a:spcBef>
                <a:spcPct val="50000"/>
              </a:spcBef>
              <a:defRPr/>
            </a:pPr>
            <a:endParaRPr lang="en-US" sz="1200" b="1">
              <a:solidFill>
                <a:schemeClr val="tx1"/>
              </a:solidFill>
              <a:effectLst/>
              <a:ea typeface="+mn-ea"/>
            </a:endParaRPr>
          </a:p>
        </p:txBody>
      </p:sp>
      <p:sp>
        <p:nvSpPr>
          <p:cNvPr id="744451" name="Freeform 3"/>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defRPr/>
            </a:pPr>
            <a:endParaRPr lang="en-US">
              <a:ea typeface="+mn-ea"/>
            </a:endParaRPr>
          </a:p>
        </p:txBody>
      </p:sp>
      <p:sp>
        <p:nvSpPr>
          <p:cNvPr id="744452" name="AutoShape 4"/>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defRPr/>
            </a:pPr>
            <a:endParaRPr lang="en-US">
              <a:ea typeface="+mn-ea"/>
            </a:endParaRPr>
          </a:p>
        </p:txBody>
      </p:sp>
      <p:sp>
        <p:nvSpPr>
          <p:cNvPr id="744453" name="Rectangle 5"/>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a:defRPr/>
            </a:pPr>
            <a:endParaRPr lang="en-US">
              <a:ea typeface="+mn-ea"/>
            </a:endParaRPr>
          </a:p>
        </p:txBody>
      </p:sp>
      <p:sp>
        <p:nvSpPr>
          <p:cNvPr id="744454" name="AutoShape 6"/>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a:defRPr/>
            </a:pPr>
            <a:endParaRPr lang="en-US">
              <a:ea typeface="+mn-ea"/>
            </a:endParaRPr>
          </a:p>
        </p:txBody>
      </p:sp>
      <p:sp>
        <p:nvSpPr>
          <p:cNvPr id="744455" name="Line 7"/>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defRPr/>
            </a:pPr>
            <a:endParaRPr lang="en-US">
              <a:ea typeface="+mn-ea"/>
            </a:endParaRPr>
          </a:p>
        </p:txBody>
      </p:sp>
      <p:sp>
        <p:nvSpPr>
          <p:cNvPr id="744456" name="Line 8"/>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defRPr/>
            </a:pPr>
            <a:endParaRPr lang="en-US">
              <a:ea typeface="+mn-ea"/>
            </a:endParaRPr>
          </a:p>
        </p:txBody>
      </p:sp>
      <p:sp>
        <p:nvSpPr>
          <p:cNvPr id="744457" name="Rectangle 9"/>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defRPr/>
            </a:pPr>
            <a:endParaRPr lang="en-US">
              <a:ea typeface="+mn-ea"/>
            </a:endParaRPr>
          </a:p>
        </p:txBody>
      </p:sp>
      <p:sp>
        <p:nvSpPr>
          <p:cNvPr id="40970" name="Rectangle 10"/>
          <p:cNvSpPr>
            <a:spLocks noChangeArrowheads="1"/>
          </p:cNvSpPr>
          <p:nvPr/>
        </p:nvSpPr>
        <p:spPr bwMode="auto">
          <a:xfrm>
            <a:off x="8186738" y="3832225"/>
            <a:ext cx="652462" cy="24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l"/>
            <a:r>
              <a:rPr lang="en-US" sz="1000" b="1">
                <a:solidFill>
                  <a:srgbClr val="000000"/>
                </a:solidFill>
                <a:effectLst/>
                <a:latin typeface="Helvetica" charset="0"/>
              </a:rPr>
              <a:t>Đ - H - P</a:t>
            </a:r>
          </a:p>
        </p:txBody>
      </p:sp>
      <p:sp>
        <p:nvSpPr>
          <p:cNvPr id="40971" name="Rectangle 11"/>
          <p:cNvSpPr>
            <a:spLocks noChangeArrowheads="1"/>
          </p:cNvSpPr>
          <p:nvPr/>
        </p:nvSpPr>
        <p:spPr bwMode="auto">
          <a:xfrm>
            <a:off x="8042275" y="3654425"/>
            <a:ext cx="809625" cy="22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l"/>
            <a:r>
              <a:rPr lang="en-US" sz="900" b="1">
                <a:solidFill>
                  <a:srgbClr val="000000"/>
                </a:solidFill>
                <a:effectLst/>
                <a:latin typeface="Helvetica" charset="0"/>
              </a:rPr>
              <a:t>SỰ KÊU GỌI</a:t>
            </a:r>
          </a:p>
        </p:txBody>
      </p:sp>
      <p:sp>
        <p:nvSpPr>
          <p:cNvPr id="40972" name="Rectangle 12"/>
          <p:cNvSpPr>
            <a:spLocks noChangeArrowheads="1"/>
          </p:cNvSpPr>
          <p:nvPr/>
        </p:nvSpPr>
        <p:spPr bwMode="auto">
          <a:xfrm>
            <a:off x="8004175" y="3432175"/>
            <a:ext cx="849313"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l"/>
            <a:r>
              <a:rPr lang="en-US" sz="900" b="1">
                <a:solidFill>
                  <a:srgbClr val="000000"/>
                </a:solidFill>
                <a:effectLst/>
                <a:latin typeface="Chicago" charset="0"/>
              </a:rPr>
              <a:t>ÁP-RA-HAM</a:t>
            </a:r>
          </a:p>
        </p:txBody>
      </p:sp>
      <p:sp>
        <p:nvSpPr>
          <p:cNvPr id="744461" name="Line 13"/>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defRPr/>
            </a:pPr>
            <a:endParaRPr lang="en-US">
              <a:ea typeface="+mn-ea"/>
            </a:endParaRPr>
          </a:p>
        </p:txBody>
      </p:sp>
      <p:sp>
        <p:nvSpPr>
          <p:cNvPr id="744462" name="Line 14"/>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defRPr/>
            </a:pPr>
            <a:endParaRPr lang="en-US">
              <a:ea typeface="+mn-ea"/>
            </a:endParaRPr>
          </a:p>
        </p:txBody>
      </p:sp>
      <p:sp>
        <p:nvSpPr>
          <p:cNvPr id="744463" name="Line 15"/>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defRPr/>
            </a:pPr>
            <a:endParaRPr lang="en-US">
              <a:ea typeface="+mn-ea"/>
            </a:endParaRPr>
          </a:p>
        </p:txBody>
      </p:sp>
      <p:sp>
        <p:nvSpPr>
          <p:cNvPr id="40976" name="Text Box 16"/>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endParaRPr lang="en-US" sz="2000">
              <a:solidFill>
                <a:srgbClr val="FFA27C"/>
              </a:solidFill>
              <a:effectLst/>
              <a:latin typeface="B VAG Rounded Bold" charset="0"/>
            </a:endParaRPr>
          </a:p>
        </p:txBody>
      </p:sp>
      <p:grpSp>
        <p:nvGrpSpPr>
          <p:cNvPr id="40977" name="Group 17"/>
          <p:cNvGrpSpPr>
            <a:grpSpLocks/>
          </p:cNvGrpSpPr>
          <p:nvPr/>
        </p:nvGrpSpPr>
        <p:grpSpPr bwMode="auto">
          <a:xfrm>
            <a:off x="620713" y="160338"/>
            <a:ext cx="739775" cy="1430337"/>
            <a:chOff x="391" y="101"/>
            <a:chExt cx="466" cy="901"/>
          </a:xfrm>
        </p:grpSpPr>
        <p:sp>
          <p:nvSpPr>
            <p:cNvPr id="744466" name="Rectangle 18"/>
            <p:cNvSpPr>
              <a:spLocks noChangeArrowheads="1"/>
            </p:cNvSpPr>
            <p:nvPr/>
          </p:nvSpPr>
          <p:spPr bwMode="auto">
            <a:xfrm>
              <a:off x="391" y="101"/>
              <a:ext cx="466" cy="901"/>
            </a:xfrm>
            <a:prstGeom prst="rect">
              <a:avLst/>
            </a:prstGeom>
            <a:noFill/>
            <a:ln w="12700">
              <a:noFill/>
              <a:miter lim="800000"/>
              <a:headEnd/>
              <a:tailEnd/>
            </a:ln>
            <a:effectLst>
              <a:outerShdw dist="107763" dir="2700000" algn="ctr" rotWithShape="0">
                <a:schemeClr val="bg2"/>
              </a:outerShdw>
            </a:effectLst>
          </p:spPr>
          <p:txBody>
            <a:bodyPr wrap="none" lIns="90487" tIns="44450" rIns="90487" bIns="44450">
              <a:spAutoFit/>
            </a:bodyPr>
            <a:lstStyle/>
            <a:p>
              <a:pPr algn="l">
                <a:spcBef>
                  <a:spcPct val="50000"/>
                </a:spcBef>
                <a:defRPr/>
              </a:pPr>
              <a:r>
                <a:rPr lang="en-US" sz="8800">
                  <a:solidFill>
                    <a:schemeClr val="tx2"/>
                  </a:solidFill>
                  <a:effectLst/>
                  <a:latin typeface="Times" charset="0"/>
                  <a:ea typeface="+mn-ea"/>
                </a:rPr>
                <a:t>7</a:t>
              </a:r>
            </a:p>
          </p:txBody>
        </p:sp>
        <p:sp>
          <p:nvSpPr>
            <p:cNvPr id="744467" name="Line 19"/>
            <p:cNvSpPr>
              <a:spLocks noChangeShapeType="1"/>
            </p:cNvSpPr>
            <p:nvPr/>
          </p:nvSpPr>
          <p:spPr bwMode="auto">
            <a:xfrm>
              <a:off x="566" y="528"/>
              <a:ext cx="187" cy="0"/>
            </a:xfrm>
            <a:prstGeom prst="line">
              <a:avLst/>
            </a:prstGeom>
            <a:noFill/>
            <a:ln w="50800">
              <a:solidFill>
                <a:schemeClr val="tx2"/>
              </a:solidFill>
              <a:round/>
              <a:headEnd/>
              <a:tailEnd/>
            </a:ln>
            <a:effectLst>
              <a:outerShdw dist="107763" dir="2700000" algn="ctr" rotWithShape="0">
                <a:schemeClr val="bg2"/>
              </a:outerShdw>
            </a:effectLst>
          </p:spPr>
          <p:txBody>
            <a:bodyPr wrap="none" anchor="ctr"/>
            <a:lstStyle/>
            <a:p>
              <a:pPr>
                <a:defRPr/>
              </a:pPr>
              <a:endParaRPr lang="en-US">
                <a:ea typeface="+mn-ea"/>
              </a:endParaRPr>
            </a:p>
          </p:txBody>
        </p:sp>
      </p:grpSp>
      <p:pic>
        <p:nvPicPr>
          <p:cNvPr id="744470" name="Picture 22" descr="&#10;Picture 10                                                     00000002Macintosh HD                   ABA78158:"/>
          <p:cNvPicPr>
            <a:picLocks noChangeAspect="1" noChangeArrowheads="1"/>
          </p:cNvPicPr>
          <p:nvPr/>
        </p:nvPicPr>
        <p:blipFill>
          <a:blip r:embed="rId2"/>
          <a:srcRect l="27408" t="35742" r="38043" b="25374"/>
          <a:stretch>
            <a:fillRect/>
          </a:stretch>
        </p:blipFill>
        <p:spPr bwMode="auto">
          <a:xfrm>
            <a:off x="1203325" y="920750"/>
            <a:ext cx="6696075" cy="5024438"/>
          </a:xfrm>
          <a:prstGeom prst="rect">
            <a:avLst/>
          </a:prstGeom>
          <a:noFill/>
          <a:ln w="76200">
            <a:solidFill>
              <a:schemeClr val="accent2"/>
            </a:solidFill>
            <a:miter lim="800000"/>
            <a:headEnd/>
            <a:tailEnd/>
          </a:ln>
          <a:effectLst>
            <a:outerShdw dist="89803" dir="2700000" algn="ctr" rotWithShape="0">
              <a:schemeClr val="bg2"/>
            </a:outerShdw>
          </a:effectLst>
        </p:spPr>
      </p:pic>
      <p:sp>
        <p:nvSpPr>
          <p:cNvPr id="744471" name="Rectangle 23"/>
          <p:cNvSpPr>
            <a:spLocks noChangeArrowheads="1"/>
          </p:cNvSpPr>
          <p:nvPr/>
        </p:nvSpPr>
        <p:spPr bwMode="auto">
          <a:xfrm>
            <a:off x="3457575" y="2678113"/>
            <a:ext cx="163513" cy="352425"/>
          </a:xfrm>
          <a:prstGeom prst="rect">
            <a:avLst/>
          </a:prstGeom>
          <a:noFill/>
          <a:ln w="38100">
            <a:solidFill>
              <a:srgbClr val="FF0000"/>
            </a:solidFill>
            <a:miter lim="800000"/>
            <a:headEnd/>
            <a:tailEnd/>
          </a:ln>
          <a:effectLst>
            <a:outerShdw dist="53882" dir="2700000" algn="ctr" rotWithShape="0">
              <a:schemeClr val="bg2"/>
            </a:outerShdw>
          </a:effectLst>
        </p:spPr>
        <p:txBody>
          <a:bodyPr wrap="none" anchor="ctr"/>
          <a:lstStyle/>
          <a:p>
            <a:pPr>
              <a:defRPr/>
            </a:pPr>
            <a:endParaRPr lang="en-US">
              <a:ea typeface="+mn-ea"/>
            </a:endParaRPr>
          </a:p>
        </p:txBody>
      </p:sp>
      <p:sp>
        <p:nvSpPr>
          <p:cNvPr id="744474" name="Freeform 26"/>
          <p:cNvSpPr>
            <a:spLocks/>
          </p:cNvSpPr>
          <p:nvPr/>
        </p:nvSpPr>
        <p:spPr bwMode="auto">
          <a:xfrm>
            <a:off x="771525" y="1719263"/>
            <a:ext cx="6410325" cy="4614862"/>
          </a:xfrm>
          <a:custGeom>
            <a:avLst/>
            <a:gdLst/>
            <a:ahLst/>
            <a:cxnLst>
              <a:cxn ang="0">
                <a:pos x="2664" y="2765"/>
              </a:cxn>
              <a:cxn ang="0">
                <a:pos x="831" y="2907"/>
              </a:cxn>
              <a:cxn ang="0">
                <a:pos x="294" y="2816"/>
              </a:cxn>
              <a:cxn ang="0">
                <a:pos x="142" y="2724"/>
              </a:cxn>
              <a:cxn ang="0">
                <a:pos x="61" y="2583"/>
              </a:cxn>
              <a:cxn ang="0">
                <a:pos x="91" y="1307"/>
              </a:cxn>
              <a:cxn ang="0">
                <a:pos x="274" y="892"/>
              </a:cxn>
              <a:cxn ang="0">
                <a:pos x="547" y="557"/>
              </a:cxn>
              <a:cxn ang="0">
                <a:pos x="790" y="517"/>
              </a:cxn>
              <a:cxn ang="0">
                <a:pos x="1317" y="760"/>
              </a:cxn>
              <a:cxn ang="0">
                <a:pos x="1560" y="568"/>
              </a:cxn>
              <a:cxn ang="0">
                <a:pos x="1428" y="416"/>
              </a:cxn>
              <a:cxn ang="0">
                <a:pos x="1560" y="304"/>
              </a:cxn>
              <a:cxn ang="0">
                <a:pos x="2238" y="132"/>
              </a:cxn>
              <a:cxn ang="0">
                <a:pos x="2370" y="31"/>
              </a:cxn>
              <a:cxn ang="0">
                <a:pos x="2795" y="51"/>
              </a:cxn>
              <a:cxn ang="0">
                <a:pos x="2988" y="304"/>
              </a:cxn>
              <a:cxn ang="0">
                <a:pos x="3079" y="527"/>
              </a:cxn>
              <a:cxn ang="0">
                <a:pos x="3241" y="709"/>
              </a:cxn>
              <a:cxn ang="0">
                <a:pos x="3413" y="800"/>
              </a:cxn>
              <a:cxn ang="0">
                <a:pos x="3666" y="932"/>
              </a:cxn>
              <a:cxn ang="0">
                <a:pos x="3940" y="1398"/>
              </a:cxn>
              <a:cxn ang="0">
                <a:pos x="3737" y="1276"/>
              </a:cxn>
              <a:cxn ang="0">
                <a:pos x="3443" y="1114"/>
              </a:cxn>
              <a:cxn ang="0">
                <a:pos x="3200" y="1256"/>
              </a:cxn>
              <a:cxn ang="0">
                <a:pos x="3281" y="1327"/>
              </a:cxn>
              <a:cxn ang="0">
                <a:pos x="3281" y="1489"/>
              </a:cxn>
              <a:cxn ang="0">
                <a:pos x="2998" y="1742"/>
              </a:cxn>
              <a:cxn ang="0">
                <a:pos x="2886" y="1833"/>
              </a:cxn>
              <a:cxn ang="0">
                <a:pos x="2805" y="1914"/>
              </a:cxn>
              <a:cxn ang="0">
                <a:pos x="2826" y="2319"/>
              </a:cxn>
              <a:cxn ang="0">
                <a:pos x="2866" y="2583"/>
              </a:cxn>
            </a:cxnLst>
            <a:rect l="0" t="0" r="r" b="b"/>
            <a:pathLst>
              <a:path w="4038" h="2907">
                <a:moveTo>
                  <a:pt x="2765" y="2724"/>
                </a:moveTo>
                <a:cubicBezTo>
                  <a:pt x="2730" y="2748"/>
                  <a:pt x="2704" y="2752"/>
                  <a:pt x="2664" y="2765"/>
                </a:cubicBezTo>
                <a:cubicBezTo>
                  <a:pt x="2511" y="2810"/>
                  <a:pt x="2356" y="2830"/>
                  <a:pt x="2198" y="2846"/>
                </a:cubicBezTo>
                <a:cubicBezTo>
                  <a:pt x="1744" y="2832"/>
                  <a:pt x="1276" y="2795"/>
                  <a:pt x="831" y="2907"/>
                </a:cubicBezTo>
                <a:cubicBezTo>
                  <a:pt x="736" y="2903"/>
                  <a:pt x="641" y="2902"/>
                  <a:pt x="547" y="2897"/>
                </a:cubicBezTo>
                <a:cubicBezTo>
                  <a:pt x="460" y="2891"/>
                  <a:pt x="377" y="2836"/>
                  <a:pt x="294" y="2816"/>
                </a:cubicBezTo>
                <a:cubicBezTo>
                  <a:pt x="267" y="2802"/>
                  <a:pt x="237" y="2792"/>
                  <a:pt x="213" y="2775"/>
                </a:cubicBezTo>
                <a:cubicBezTo>
                  <a:pt x="189" y="2758"/>
                  <a:pt x="142" y="2724"/>
                  <a:pt x="142" y="2724"/>
                </a:cubicBezTo>
                <a:cubicBezTo>
                  <a:pt x="125" y="2699"/>
                  <a:pt x="105" y="2678"/>
                  <a:pt x="91" y="2653"/>
                </a:cubicBezTo>
                <a:cubicBezTo>
                  <a:pt x="78" y="2631"/>
                  <a:pt x="72" y="2605"/>
                  <a:pt x="61" y="2583"/>
                </a:cubicBezTo>
                <a:cubicBezTo>
                  <a:pt x="48" y="2531"/>
                  <a:pt x="26" y="2481"/>
                  <a:pt x="10" y="2431"/>
                </a:cubicBezTo>
                <a:cubicBezTo>
                  <a:pt x="16" y="2055"/>
                  <a:pt x="0" y="1674"/>
                  <a:pt x="91" y="1307"/>
                </a:cubicBezTo>
                <a:cubicBezTo>
                  <a:pt x="106" y="1243"/>
                  <a:pt x="145" y="1183"/>
                  <a:pt x="172" y="1124"/>
                </a:cubicBezTo>
                <a:cubicBezTo>
                  <a:pt x="206" y="1047"/>
                  <a:pt x="226" y="960"/>
                  <a:pt x="274" y="892"/>
                </a:cubicBezTo>
                <a:cubicBezTo>
                  <a:pt x="304" y="798"/>
                  <a:pt x="381" y="674"/>
                  <a:pt x="466" y="618"/>
                </a:cubicBezTo>
                <a:cubicBezTo>
                  <a:pt x="491" y="579"/>
                  <a:pt x="509" y="578"/>
                  <a:pt x="547" y="557"/>
                </a:cubicBezTo>
                <a:cubicBezTo>
                  <a:pt x="597" y="527"/>
                  <a:pt x="600" y="521"/>
                  <a:pt x="658" y="507"/>
                </a:cubicBezTo>
                <a:cubicBezTo>
                  <a:pt x="702" y="510"/>
                  <a:pt x="746" y="511"/>
                  <a:pt x="790" y="517"/>
                </a:cubicBezTo>
                <a:cubicBezTo>
                  <a:pt x="822" y="521"/>
                  <a:pt x="840" y="546"/>
                  <a:pt x="871" y="557"/>
                </a:cubicBezTo>
                <a:cubicBezTo>
                  <a:pt x="988" y="674"/>
                  <a:pt x="1158" y="721"/>
                  <a:pt x="1317" y="760"/>
                </a:cubicBezTo>
                <a:cubicBezTo>
                  <a:pt x="1421" y="753"/>
                  <a:pt x="1473" y="757"/>
                  <a:pt x="1560" y="730"/>
                </a:cubicBezTo>
                <a:cubicBezTo>
                  <a:pt x="1578" y="673"/>
                  <a:pt x="1589" y="626"/>
                  <a:pt x="1560" y="568"/>
                </a:cubicBezTo>
                <a:cubicBezTo>
                  <a:pt x="1550" y="549"/>
                  <a:pt x="1522" y="539"/>
                  <a:pt x="1509" y="527"/>
                </a:cubicBezTo>
                <a:cubicBezTo>
                  <a:pt x="1468" y="491"/>
                  <a:pt x="1444" y="466"/>
                  <a:pt x="1428" y="416"/>
                </a:cubicBezTo>
                <a:cubicBezTo>
                  <a:pt x="1431" y="399"/>
                  <a:pt x="1431" y="381"/>
                  <a:pt x="1438" y="365"/>
                </a:cubicBezTo>
                <a:cubicBezTo>
                  <a:pt x="1454" y="320"/>
                  <a:pt x="1519" y="313"/>
                  <a:pt x="1560" y="304"/>
                </a:cubicBezTo>
                <a:cubicBezTo>
                  <a:pt x="1707" y="309"/>
                  <a:pt x="1886" y="337"/>
                  <a:pt x="2036" y="314"/>
                </a:cubicBezTo>
                <a:cubicBezTo>
                  <a:pt x="2127" y="283"/>
                  <a:pt x="2159" y="182"/>
                  <a:pt x="2238" y="132"/>
                </a:cubicBezTo>
                <a:cubicBezTo>
                  <a:pt x="2272" y="109"/>
                  <a:pt x="2308" y="86"/>
                  <a:pt x="2340" y="61"/>
                </a:cubicBezTo>
                <a:cubicBezTo>
                  <a:pt x="2350" y="52"/>
                  <a:pt x="2357" y="37"/>
                  <a:pt x="2370" y="31"/>
                </a:cubicBezTo>
                <a:cubicBezTo>
                  <a:pt x="2398" y="15"/>
                  <a:pt x="2430" y="11"/>
                  <a:pt x="2461" y="0"/>
                </a:cubicBezTo>
                <a:cubicBezTo>
                  <a:pt x="2574" y="8"/>
                  <a:pt x="2686" y="14"/>
                  <a:pt x="2795" y="51"/>
                </a:cubicBezTo>
                <a:cubicBezTo>
                  <a:pt x="2837" y="91"/>
                  <a:pt x="2880" y="125"/>
                  <a:pt x="2917" y="173"/>
                </a:cubicBezTo>
                <a:cubicBezTo>
                  <a:pt x="2947" y="212"/>
                  <a:pt x="2958" y="262"/>
                  <a:pt x="2988" y="304"/>
                </a:cubicBezTo>
                <a:cubicBezTo>
                  <a:pt x="3000" y="343"/>
                  <a:pt x="3013" y="419"/>
                  <a:pt x="3038" y="456"/>
                </a:cubicBezTo>
                <a:cubicBezTo>
                  <a:pt x="3059" y="487"/>
                  <a:pt x="3063" y="490"/>
                  <a:pt x="3079" y="527"/>
                </a:cubicBezTo>
                <a:cubicBezTo>
                  <a:pt x="3093" y="560"/>
                  <a:pt x="3102" y="582"/>
                  <a:pt x="3130" y="608"/>
                </a:cubicBezTo>
                <a:cubicBezTo>
                  <a:pt x="3146" y="657"/>
                  <a:pt x="3192" y="692"/>
                  <a:pt x="3241" y="709"/>
                </a:cubicBezTo>
                <a:cubicBezTo>
                  <a:pt x="3288" y="758"/>
                  <a:pt x="3299" y="735"/>
                  <a:pt x="3352" y="770"/>
                </a:cubicBezTo>
                <a:cubicBezTo>
                  <a:pt x="3391" y="795"/>
                  <a:pt x="3371" y="786"/>
                  <a:pt x="3413" y="800"/>
                </a:cubicBezTo>
                <a:cubicBezTo>
                  <a:pt x="3447" y="823"/>
                  <a:pt x="3473" y="830"/>
                  <a:pt x="3514" y="841"/>
                </a:cubicBezTo>
                <a:cubicBezTo>
                  <a:pt x="3555" y="880"/>
                  <a:pt x="3611" y="913"/>
                  <a:pt x="3666" y="932"/>
                </a:cubicBezTo>
                <a:cubicBezTo>
                  <a:pt x="3775" y="1036"/>
                  <a:pt x="3922" y="1095"/>
                  <a:pt x="4011" y="1226"/>
                </a:cubicBezTo>
                <a:cubicBezTo>
                  <a:pt x="4038" y="1309"/>
                  <a:pt x="4019" y="1371"/>
                  <a:pt x="3940" y="1398"/>
                </a:cubicBezTo>
                <a:cubicBezTo>
                  <a:pt x="3877" y="1377"/>
                  <a:pt x="3818" y="1350"/>
                  <a:pt x="3768" y="1307"/>
                </a:cubicBezTo>
                <a:cubicBezTo>
                  <a:pt x="3756" y="1297"/>
                  <a:pt x="3748" y="1284"/>
                  <a:pt x="3737" y="1276"/>
                </a:cubicBezTo>
                <a:cubicBezTo>
                  <a:pt x="3724" y="1267"/>
                  <a:pt x="3709" y="1264"/>
                  <a:pt x="3697" y="1256"/>
                </a:cubicBezTo>
                <a:cubicBezTo>
                  <a:pt x="3614" y="1201"/>
                  <a:pt x="3539" y="1145"/>
                  <a:pt x="3443" y="1114"/>
                </a:cubicBezTo>
                <a:cubicBezTo>
                  <a:pt x="3359" y="1121"/>
                  <a:pt x="3279" y="1129"/>
                  <a:pt x="3200" y="1155"/>
                </a:cubicBezTo>
                <a:cubicBezTo>
                  <a:pt x="3179" y="1185"/>
                  <a:pt x="3173" y="1223"/>
                  <a:pt x="3200" y="1256"/>
                </a:cubicBezTo>
                <a:cubicBezTo>
                  <a:pt x="3207" y="1265"/>
                  <a:pt x="3221" y="1267"/>
                  <a:pt x="3231" y="1276"/>
                </a:cubicBezTo>
                <a:cubicBezTo>
                  <a:pt x="3248" y="1291"/>
                  <a:pt x="3264" y="1310"/>
                  <a:pt x="3281" y="1327"/>
                </a:cubicBezTo>
                <a:cubicBezTo>
                  <a:pt x="3287" y="1333"/>
                  <a:pt x="3302" y="1347"/>
                  <a:pt x="3302" y="1347"/>
                </a:cubicBezTo>
                <a:cubicBezTo>
                  <a:pt x="3323" y="1412"/>
                  <a:pt x="3336" y="1436"/>
                  <a:pt x="3281" y="1489"/>
                </a:cubicBezTo>
                <a:cubicBezTo>
                  <a:pt x="3258" y="1556"/>
                  <a:pt x="3145" y="1636"/>
                  <a:pt x="3089" y="1681"/>
                </a:cubicBezTo>
                <a:cubicBezTo>
                  <a:pt x="3088" y="1681"/>
                  <a:pt x="3013" y="1731"/>
                  <a:pt x="2998" y="1742"/>
                </a:cubicBezTo>
                <a:cubicBezTo>
                  <a:pt x="2987" y="1748"/>
                  <a:pt x="2967" y="1762"/>
                  <a:pt x="2967" y="1762"/>
                </a:cubicBezTo>
                <a:cubicBezTo>
                  <a:pt x="2909" y="1851"/>
                  <a:pt x="3006" y="1710"/>
                  <a:pt x="2886" y="1833"/>
                </a:cubicBezTo>
                <a:cubicBezTo>
                  <a:pt x="2869" y="1850"/>
                  <a:pt x="2852" y="1867"/>
                  <a:pt x="2836" y="1884"/>
                </a:cubicBezTo>
                <a:cubicBezTo>
                  <a:pt x="2825" y="1894"/>
                  <a:pt x="2815" y="1903"/>
                  <a:pt x="2805" y="1914"/>
                </a:cubicBezTo>
                <a:cubicBezTo>
                  <a:pt x="2781" y="1937"/>
                  <a:pt x="2745" y="1995"/>
                  <a:pt x="2745" y="1995"/>
                </a:cubicBezTo>
                <a:cubicBezTo>
                  <a:pt x="2752" y="2099"/>
                  <a:pt x="2742" y="2239"/>
                  <a:pt x="2826" y="2319"/>
                </a:cubicBezTo>
                <a:cubicBezTo>
                  <a:pt x="2838" y="2358"/>
                  <a:pt x="2860" y="2391"/>
                  <a:pt x="2876" y="2431"/>
                </a:cubicBezTo>
                <a:cubicBezTo>
                  <a:pt x="2872" y="2481"/>
                  <a:pt x="2871" y="2532"/>
                  <a:pt x="2866" y="2583"/>
                </a:cubicBezTo>
                <a:cubicBezTo>
                  <a:pt x="2861" y="2624"/>
                  <a:pt x="2796" y="2692"/>
                  <a:pt x="2765" y="2724"/>
                </a:cubicBezTo>
                <a:close/>
              </a:path>
            </a:pathLst>
          </a:custGeom>
          <a:noFill/>
          <a:ln w="57150" cap="flat" cmpd="sng">
            <a:solidFill>
              <a:srgbClr val="1EDE17"/>
            </a:solidFill>
            <a:prstDash val="solid"/>
            <a:round/>
            <a:headEnd/>
            <a:tailEnd/>
          </a:ln>
          <a:effectLst>
            <a:outerShdw dist="71842" dir="2700000" algn="ctr" rotWithShape="0">
              <a:schemeClr val="bg2"/>
            </a:outerShdw>
          </a:effectLst>
        </p:spPr>
        <p:txBody>
          <a:bodyPr wrap="none" anchor="ctr"/>
          <a:lstStyle/>
          <a:p>
            <a:pPr>
              <a:defRPr/>
            </a:pPr>
            <a:endParaRPr lang="en-US">
              <a:ea typeface="+mn-ea"/>
            </a:endParaRPr>
          </a:p>
        </p:txBody>
      </p:sp>
      <p:sp>
        <p:nvSpPr>
          <p:cNvPr id="40981" name="Rectangle 27"/>
          <p:cNvSpPr>
            <a:spLocks noChangeArrowheads="1"/>
          </p:cNvSpPr>
          <p:nvPr/>
        </p:nvSpPr>
        <p:spPr bwMode="auto">
          <a:xfrm>
            <a:off x="8321675" y="4033838"/>
            <a:ext cx="377825" cy="24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l"/>
            <a:r>
              <a:rPr lang="en-US" sz="1000" b="1">
                <a:solidFill>
                  <a:srgbClr val="000000"/>
                </a:solidFill>
                <a:effectLst/>
                <a:latin typeface="Helvetica" charset="0"/>
              </a:rPr>
              <a:t>I -Y</a:t>
            </a:r>
          </a:p>
        </p:txBody>
      </p:sp>
      <p:sp>
        <p:nvSpPr>
          <p:cNvPr id="744476" name="Text Box 28"/>
          <p:cNvSpPr txBox="1">
            <a:spLocks noChangeArrowheads="1"/>
          </p:cNvSpPr>
          <p:nvPr/>
        </p:nvSpPr>
        <p:spPr bwMode="auto">
          <a:xfrm>
            <a:off x="1279525" y="922338"/>
            <a:ext cx="6745288" cy="523875"/>
          </a:xfrm>
          <a:prstGeom prst="rect">
            <a:avLst/>
          </a:prstGeom>
          <a:noFill/>
          <a:ln w="9525">
            <a:noFill/>
            <a:miter lim="800000"/>
            <a:headEnd/>
            <a:tailEnd/>
          </a:ln>
          <a:effectLst>
            <a:outerShdw dist="56796" dir="3806097" algn="ctr" rotWithShape="0">
              <a:schemeClr val="bg2"/>
            </a:outerShdw>
          </a:effectLst>
        </p:spPr>
        <p:txBody>
          <a:bodyPr>
            <a:spAutoFit/>
            <a:flatTx/>
          </a:bodyPr>
          <a:lstStyle>
            <a:lvl1pPr>
              <a:defRPr sz="2800">
                <a:solidFill>
                  <a:srgbClr val="00DFCA"/>
                </a:solidFill>
                <a:latin typeface="Comic Sans MS" charset="0"/>
                <a:ea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b="1">
                <a:solidFill>
                  <a:srgbClr val="FFFF00"/>
                </a:solidFill>
                <a:effectLst>
                  <a:outerShdw blurRad="38100" dist="38100" dir="2700000" algn="tl">
                    <a:srgbClr val="000000"/>
                  </a:outerShdw>
                </a:effectLst>
              </a:rPr>
              <a:t>SO SÁNH CÁC ĐẶC ÂN </a:t>
            </a:r>
            <a:r>
              <a:rPr lang="en-US" b="1" i="1" u="sng">
                <a:solidFill>
                  <a:srgbClr val="FFFF00"/>
                </a:solidFill>
                <a:effectLst>
                  <a:outerShdw blurRad="38100" dist="38100" dir="2700000" algn="tl">
                    <a:srgbClr val="000000"/>
                  </a:outerShdw>
                </a:effectLst>
              </a:rPr>
              <a:t>NGÀY NAY</a:t>
            </a:r>
            <a:r>
              <a:rPr lang="en-US" b="1">
                <a:solidFill>
                  <a:srgbClr val="FFFF00"/>
                </a:solidFill>
                <a:effectLst>
                  <a:outerShdw blurRad="38100" dist="38100" dir="2700000" algn="tl">
                    <a:srgbClr val="000000"/>
                  </a:outerShdw>
                </a:effectLst>
              </a:rPr>
              <a:t>…</a:t>
            </a:r>
          </a:p>
        </p:txBody>
      </p:sp>
      <p:sp>
        <p:nvSpPr>
          <p:cNvPr id="744477" name="Text Box 29"/>
          <p:cNvSpPr txBox="1">
            <a:spLocks noChangeArrowheads="1"/>
          </p:cNvSpPr>
          <p:nvPr/>
        </p:nvSpPr>
        <p:spPr bwMode="auto">
          <a:xfrm>
            <a:off x="506413" y="4251325"/>
            <a:ext cx="2400300" cy="523875"/>
          </a:xfrm>
          <a:prstGeom prst="rect">
            <a:avLst/>
          </a:prstGeom>
          <a:noFill/>
          <a:ln w="9525">
            <a:noFill/>
            <a:miter lim="800000"/>
            <a:headEnd/>
            <a:tailEnd/>
          </a:ln>
          <a:effectLst>
            <a:outerShdw dist="71842" dir="2700000" algn="ctr" rotWithShape="0">
              <a:schemeClr val="bg2"/>
            </a:outerShdw>
          </a:effectLst>
        </p:spPr>
        <p:txBody>
          <a:bodyPr>
            <a:spAutoFit/>
            <a:flatTx/>
          </a:bodyPr>
          <a:lstStyle>
            <a:lvl1pPr>
              <a:defRPr sz="2800">
                <a:solidFill>
                  <a:srgbClr val="00DFCA"/>
                </a:solidFill>
                <a:latin typeface="Comic Sans MS" charset="0"/>
                <a:ea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b="1">
                <a:solidFill>
                  <a:srgbClr val="FFFF00"/>
                </a:solidFill>
                <a:effectLst>
                  <a:outerShdw blurRad="38100" dist="38100" dir="2700000" algn="tl">
                    <a:srgbClr val="000000"/>
                  </a:outerShdw>
                </a:effectLst>
              </a:rPr>
              <a:t>ÍCH-MA-ÊN</a:t>
            </a:r>
          </a:p>
        </p:txBody>
      </p:sp>
      <p:sp>
        <p:nvSpPr>
          <p:cNvPr id="744478" name="Text Box 30"/>
          <p:cNvSpPr txBox="1">
            <a:spLocks noChangeArrowheads="1"/>
          </p:cNvSpPr>
          <p:nvPr/>
        </p:nvSpPr>
        <p:spPr bwMode="auto">
          <a:xfrm>
            <a:off x="3600450" y="2554288"/>
            <a:ext cx="1831975" cy="523875"/>
          </a:xfrm>
          <a:prstGeom prst="rect">
            <a:avLst/>
          </a:prstGeom>
          <a:noFill/>
          <a:ln w="9525">
            <a:noFill/>
            <a:miter lim="800000"/>
            <a:headEnd/>
            <a:tailEnd/>
          </a:ln>
          <a:effectLst>
            <a:outerShdw dist="71842" dir="2700000" algn="ctr" rotWithShape="0">
              <a:schemeClr val="bg2"/>
            </a:outerShdw>
          </a:effectLst>
        </p:spPr>
        <p:txBody>
          <a:bodyPr>
            <a:spAutoFit/>
            <a:flatTx/>
          </a:bodyPr>
          <a:lstStyle>
            <a:lvl1pPr>
              <a:defRPr sz="2800">
                <a:solidFill>
                  <a:srgbClr val="00DFCA"/>
                </a:solidFill>
                <a:latin typeface="Comic Sans MS" charset="0"/>
                <a:ea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l">
              <a:spcBef>
                <a:spcPct val="50000"/>
              </a:spcBef>
            </a:pPr>
            <a:r>
              <a:rPr lang="en-US" b="1">
                <a:solidFill>
                  <a:srgbClr val="FFFF00"/>
                </a:solidFill>
                <a:effectLst>
                  <a:outerShdw blurRad="38100" dist="38100" dir="2700000" algn="tl">
                    <a:srgbClr val="000000"/>
                  </a:outerShdw>
                </a:effectLst>
              </a:rPr>
              <a:t>Y-SÁC</a:t>
            </a:r>
          </a:p>
        </p:txBody>
      </p:sp>
      <p:sp>
        <p:nvSpPr>
          <p:cNvPr id="744480" name="Rectangle 32"/>
          <p:cNvSpPr>
            <a:spLocks noChangeArrowheads="1"/>
          </p:cNvSpPr>
          <p:nvPr/>
        </p:nvSpPr>
        <p:spPr bwMode="auto">
          <a:xfrm>
            <a:off x="5435600" y="4830763"/>
            <a:ext cx="342900" cy="528637"/>
          </a:xfrm>
          <a:prstGeom prst="rect">
            <a:avLst/>
          </a:prstGeom>
          <a:solidFill>
            <a:srgbClr val="0F226F"/>
          </a:solidFill>
          <a:ln w="9525">
            <a:noFill/>
            <a:miter lim="800000"/>
            <a:headEnd/>
            <a:tailEnd/>
          </a:ln>
          <a:effectLst/>
        </p:spPr>
        <p:txBody>
          <a:bodyPr wrap="none" anchor="ctr"/>
          <a:lstStyle/>
          <a:p>
            <a:pPr>
              <a:defRPr/>
            </a:pPr>
            <a:endParaRPr lang="en-US">
              <a:ea typeface="+mn-ea"/>
            </a:endParaRPr>
          </a:p>
        </p:txBody>
      </p:sp>
      <p:sp>
        <p:nvSpPr>
          <p:cNvPr id="744479" name="Text Box 31"/>
          <p:cNvSpPr txBox="1">
            <a:spLocks noChangeArrowheads="1"/>
          </p:cNvSpPr>
          <p:nvPr/>
        </p:nvSpPr>
        <p:spPr bwMode="auto">
          <a:xfrm>
            <a:off x="5135563" y="3935413"/>
            <a:ext cx="2795587" cy="1793875"/>
          </a:xfrm>
          <a:prstGeom prst="rect">
            <a:avLst/>
          </a:prstGeom>
          <a:noFill/>
          <a:ln w="9525">
            <a:noFill/>
            <a:miter lim="800000"/>
            <a:headEnd/>
            <a:tailEnd/>
          </a:ln>
          <a:effectLst>
            <a:outerShdw dist="45791" dir="3378596" algn="ctr" rotWithShape="0">
              <a:schemeClr val="bg2"/>
            </a:outerShdw>
          </a:effectLst>
        </p:spPr>
        <p:txBody>
          <a:bodyPr>
            <a:spAutoFit/>
            <a:flatTx/>
          </a:bodyPr>
          <a:lstStyle>
            <a:lvl1pPr>
              <a:defRPr sz="2800">
                <a:solidFill>
                  <a:srgbClr val="00DFCA"/>
                </a:solidFill>
                <a:latin typeface="Comic Sans MS" charset="0"/>
                <a:ea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endParaRPr lang="en-US" sz="2400" b="1">
              <a:solidFill>
                <a:srgbClr val="FFFF00"/>
              </a:solidFill>
              <a:effectLst>
                <a:outerShdw blurRad="38100" dist="38100" dir="2700000" algn="tl">
                  <a:srgbClr val="000000"/>
                </a:outerShdw>
              </a:effectLst>
            </a:endParaRPr>
          </a:p>
          <a:p>
            <a:pPr>
              <a:spcBef>
                <a:spcPct val="50000"/>
              </a:spcBef>
            </a:pPr>
            <a:r>
              <a:rPr lang="en-US" sz="2400" b="1">
                <a:solidFill>
                  <a:srgbClr val="FFFF00"/>
                </a:solidFill>
                <a:effectLst>
                  <a:outerShdw blurRad="38100" dist="38100" dir="2700000" algn="tl">
                    <a:srgbClr val="000000"/>
                  </a:outerShdw>
                </a:effectLst>
              </a:rPr>
              <a:t>SAO QUÁ </a:t>
            </a:r>
          </a:p>
          <a:p>
            <a:pPr>
              <a:spcBef>
                <a:spcPct val="50000"/>
              </a:spcBef>
            </a:pPr>
            <a:r>
              <a:rPr lang="en-US" sz="2400" b="1">
                <a:solidFill>
                  <a:srgbClr val="FFFF00"/>
                </a:solidFill>
                <a:effectLst>
                  <a:outerShdw blurRad="38100" dist="38100" dir="2700000" algn="tl">
                    <a:srgbClr val="000000"/>
                  </a:outerShdw>
                </a:effectLst>
              </a:rPr>
              <a:t>KHÁC BIỆT?</a:t>
            </a:r>
          </a:p>
        </p:txBody>
      </p:sp>
      <p:sp>
        <p:nvSpPr>
          <p:cNvPr id="744481" name="Rectangle 33"/>
          <p:cNvSpPr>
            <a:spLocks noChangeArrowheads="1"/>
          </p:cNvSpPr>
          <p:nvPr/>
        </p:nvSpPr>
        <p:spPr bwMode="auto">
          <a:xfrm>
            <a:off x="8091488" y="6513513"/>
            <a:ext cx="339725" cy="268287"/>
          </a:xfrm>
          <a:prstGeom prst="rect">
            <a:avLst/>
          </a:prstGeom>
          <a:noFill/>
          <a:ln w="12700">
            <a:noFill/>
            <a:miter lim="800000"/>
            <a:headEnd/>
            <a:tailEnd/>
          </a:ln>
          <a:effectLst/>
        </p:spPr>
        <p:txBody>
          <a:bodyPr wrap="none" anchor="ctr">
            <a:spAutoFit/>
          </a:bodyPr>
          <a:lstStyle/>
          <a:p>
            <a:r>
              <a:rPr lang="en-US" sz="1000" b="1">
                <a:solidFill>
                  <a:schemeClr val="tx1"/>
                </a:solidFill>
                <a:effectLst>
                  <a:outerShdw blurRad="38100" dist="38100" dir="2700000" algn="tl">
                    <a:srgbClr val="000000"/>
                  </a:outerShdw>
                </a:effectLst>
              </a:rPr>
              <a:t>33</a:t>
            </a:r>
          </a:p>
        </p:txBody>
      </p:sp>
      <p:sp>
        <p:nvSpPr>
          <p:cNvPr id="32" name="Text Box 9"/>
          <p:cNvSpPr txBox="1">
            <a:spLocks noChangeArrowheads="1"/>
          </p:cNvSpPr>
          <p:nvPr/>
        </p:nvSpPr>
        <p:spPr bwMode="auto">
          <a:xfrm>
            <a:off x="6977063" y="6284913"/>
            <a:ext cx="2087562" cy="260350"/>
          </a:xfrm>
          <a:prstGeom prst="rect">
            <a:avLst/>
          </a:prstGeom>
          <a:noFill/>
          <a:ln w="12700">
            <a:noFill/>
            <a:miter lim="800000"/>
            <a:headEnd/>
            <a:tailEnd/>
          </a:ln>
        </p:spPr>
        <p:txBody>
          <a:bodyPr wrap="none" anchor="ctr">
            <a:spAutoFit/>
          </a:bodyPr>
          <a:lstStyle>
            <a:lvl1pPr>
              <a:defRPr sz="2800">
                <a:solidFill>
                  <a:srgbClr val="00DFCA"/>
                </a:solidFill>
                <a:latin typeface="Comic Sans MS" charset="0"/>
                <a:ea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1100" b="1">
                <a:solidFill>
                  <a:schemeClr val="tx1"/>
                </a:solidFill>
                <a:effectLst>
                  <a:outerShdw blurRad="38100" dist="38100" dir="2700000" algn="tl">
                    <a:srgbClr val="000000"/>
                  </a:outerShdw>
                </a:effectLst>
                <a:latin typeface="Arial" charset="0"/>
                <a:cs typeface="Arial" charset="0"/>
              </a:rPr>
              <a:t>Sổ Tay Hướng Dẫn, tr. 19-24</a:t>
            </a:r>
          </a:p>
        </p:txBody>
      </p:sp>
      <p:sp>
        <p:nvSpPr>
          <p:cNvPr id="40989" name="Text Box 15"/>
          <p:cNvSpPr txBox="1">
            <a:spLocks noChangeArrowheads="1"/>
          </p:cNvSpPr>
          <p:nvPr/>
        </p:nvSpPr>
        <p:spPr bwMode="auto">
          <a:xfrm>
            <a:off x="8651875" y="6450013"/>
            <a:ext cx="325438"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1800" b="1">
                <a:solidFill>
                  <a:schemeClr val="tx1"/>
                </a:solidFill>
                <a:effectLst/>
              </a:rPr>
              <a:t>3</a:t>
            </a:r>
            <a:endParaRPr lang="en-US" sz="1800">
              <a:solidFill>
                <a:srgbClr val="FFA27C"/>
              </a:solidFill>
              <a:effectLst/>
              <a:latin typeface="B VAG Rounded Bold" charset="0"/>
            </a:endParaRP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744474"/>
                                        </p:tgtEl>
                                        <p:attrNameLst>
                                          <p:attrName>style.visibility</p:attrName>
                                        </p:attrNameLst>
                                      </p:cBhvr>
                                      <p:to>
                                        <p:strVal val="visible"/>
                                      </p:to>
                                    </p:set>
                                    <p:anim calcmode="lin" valueType="num">
                                      <p:cBhvr>
                                        <p:cTn id="7" dur="500" fill="hold"/>
                                        <p:tgtEl>
                                          <p:spTgt spid="744474"/>
                                        </p:tgtEl>
                                        <p:attrNameLst>
                                          <p:attrName>ppt_w</p:attrName>
                                        </p:attrNameLst>
                                      </p:cBhvr>
                                      <p:tavLst>
                                        <p:tav tm="0">
                                          <p:val>
                                            <p:fltVal val="0"/>
                                          </p:val>
                                        </p:tav>
                                        <p:tav tm="100000">
                                          <p:val>
                                            <p:strVal val="#ppt_w"/>
                                          </p:val>
                                        </p:tav>
                                      </p:tavLst>
                                    </p:anim>
                                    <p:anim calcmode="lin" valueType="num">
                                      <p:cBhvr>
                                        <p:cTn id="8" dur="500" fill="hold"/>
                                        <p:tgtEl>
                                          <p:spTgt spid="744474"/>
                                        </p:tgtEl>
                                        <p:attrNameLst>
                                          <p:attrName>ppt_h</p:attrName>
                                        </p:attrNameLst>
                                      </p:cBhvr>
                                      <p:tavLst>
                                        <p:tav tm="0">
                                          <p:val>
                                            <p:fltVal val="0"/>
                                          </p:val>
                                        </p:tav>
                                        <p:tav tm="100000">
                                          <p:val>
                                            <p:strVal val="#ppt_h"/>
                                          </p:val>
                                        </p:tav>
                                      </p:tavLst>
                                    </p:anim>
                                    <p:anim calcmode="lin" valueType="num">
                                      <p:cBhvr>
                                        <p:cTn id="9" dur="500" fill="hold"/>
                                        <p:tgtEl>
                                          <p:spTgt spid="744474"/>
                                        </p:tgtEl>
                                        <p:attrNameLst>
                                          <p:attrName>ppt_x</p:attrName>
                                        </p:attrNameLst>
                                      </p:cBhvr>
                                      <p:tavLst>
                                        <p:tav tm="0">
                                          <p:val>
                                            <p:fltVal val="0.5"/>
                                          </p:val>
                                        </p:tav>
                                        <p:tav tm="100000">
                                          <p:val>
                                            <p:strVal val="#ppt_x"/>
                                          </p:val>
                                        </p:tav>
                                      </p:tavLst>
                                    </p:anim>
                                    <p:anim calcmode="lin" valueType="num">
                                      <p:cBhvr>
                                        <p:cTn id="10" dur="500" fill="hold"/>
                                        <p:tgtEl>
                                          <p:spTgt spid="744474"/>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9" presetClass="entr" presetSubtype="0" fill="hold" grpId="0" nodeType="afterEffect">
                                  <p:stCondLst>
                                    <p:cond delay="0"/>
                                  </p:stCondLst>
                                  <p:childTnLst>
                                    <p:set>
                                      <p:cBhvr>
                                        <p:cTn id="13" dur="1" fill="hold">
                                          <p:stCondLst>
                                            <p:cond delay="0"/>
                                          </p:stCondLst>
                                        </p:cTn>
                                        <p:tgtEl>
                                          <p:spTgt spid="744477"/>
                                        </p:tgtEl>
                                        <p:attrNameLst>
                                          <p:attrName>style.visibility</p:attrName>
                                        </p:attrNameLst>
                                      </p:cBhvr>
                                      <p:to>
                                        <p:strVal val="visible"/>
                                      </p:to>
                                    </p:set>
                                    <p:animEffect transition="in" filter="dissolve">
                                      <p:cBhvr>
                                        <p:cTn id="14" dur="500"/>
                                        <p:tgtEl>
                                          <p:spTgt spid="744477"/>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36" fill="hold" grpId="0" nodeType="clickEffect">
                                  <p:stCondLst>
                                    <p:cond delay="0"/>
                                  </p:stCondLst>
                                  <p:childTnLst>
                                    <p:set>
                                      <p:cBhvr>
                                        <p:cTn id="18" dur="1" fill="hold">
                                          <p:stCondLst>
                                            <p:cond delay="0"/>
                                          </p:stCondLst>
                                        </p:cTn>
                                        <p:tgtEl>
                                          <p:spTgt spid="744471"/>
                                        </p:tgtEl>
                                        <p:attrNameLst>
                                          <p:attrName>style.visibility</p:attrName>
                                        </p:attrNameLst>
                                      </p:cBhvr>
                                      <p:to>
                                        <p:strVal val="visible"/>
                                      </p:to>
                                    </p:set>
                                    <p:anim calcmode="lin" valueType="num">
                                      <p:cBhvr>
                                        <p:cTn id="19" dur="500" fill="hold"/>
                                        <p:tgtEl>
                                          <p:spTgt spid="744471"/>
                                        </p:tgtEl>
                                        <p:attrNameLst>
                                          <p:attrName>ppt_w</p:attrName>
                                        </p:attrNameLst>
                                      </p:cBhvr>
                                      <p:tavLst>
                                        <p:tav tm="0">
                                          <p:val>
                                            <p:strVal val="(6*min(max(#ppt_w*#ppt_h,.3),1)-7.4)/-.7*#ppt_w"/>
                                          </p:val>
                                        </p:tav>
                                        <p:tav tm="100000">
                                          <p:val>
                                            <p:strVal val="#ppt_w"/>
                                          </p:val>
                                        </p:tav>
                                      </p:tavLst>
                                    </p:anim>
                                    <p:anim calcmode="lin" valueType="num">
                                      <p:cBhvr>
                                        <p:cTn id="20" dur="500" fill="hold"/>
                                        <p:tgtEl>
                                          <p:spTgt spid="744471"/>
                                        </p:tgtEl>
                                        <p:attrNameLst>
                                          <p:attrName>ppt_h</p:attrName>
                                        </p:attrNameLst>
                                      </p:cBhvr>
                                      <p:tavLst>
                                        <p:tav tm="0">
                                          <p:val>
                                            <p:strVal val="(6*min(max(#ppt_w*#ppt_h,.3),1)-7.4)/-.7*#ppt_h"/>
                                          </p:val>
                                        </p:tav>
                                        <p:tav tm="100000">
                                          <p:val>
                                            <p:strVal val="#ppt_h"/>
                                          </p:val>
                                        </p:tav>
                                      </p:tavLst>
                                    </p:anim>
                                    <p:anim calcmode="lin" valueType="num">
                                      <p:cBhvr>
                                        <p:cTn id="21" dur="500" fill="hold"/>
                                        <p:tgtEl>
                                          <p:spTgt spid="744471"/>
                                        </p:tgtEl>
                                        <p:attrNameLst>
                                          <p:attrName>ppt_x</p:attrName>
                                        </p:attrNameLst>
                                      </p:cBhvr>
                                      <p:tavLst>
                                        <p:tav tm="0">
                                          <p:val>
                                            <p:fltVal val="0.5"/>
                                          </p:val>
                                        </p:tav>
                                        <p:tav tm="100000">
                                          <p:val>
                                            <p:strVal val="#ppt_x"/>
                                          </p:val>
                                        </p:tav>
                                      </p:tavLst>
                                    </p:anim>
                                    <p:anim calcmode="lin" valueType="num">
                                      <p:cBhvr>
                                        <p:cTn id="22" dur="500" fill="hold"/>
                                        <p:tgtEl>
                                          <p:spTgt spid="744471"/>
                                        </p:tgtEl>
                                        <p:attrNameLst>
                                          <p:attrName>ppt_y</p:attrName>
                                        </p:attrNameLst>
                                      </p:cBhvr>
                                      <p:tavLst>
                                        <p:tav tm="0">
                                          <p:val>
                                            <p:strVal val="1+(6*min(max(#ppt_w*#ppt_h,.3),1)-7.4)/-.7*#ppt_h/2"/>
                                          </p:val>
                                        </p:tav>
                                        <p:tav tm="100000">
                                          <p:val>
                                            <p:strVal val="#ppt_y"/>
                                          </p:val>
                                        </p:tav>
                                      </p:tavLst>
                                    </p:anim>
                                  </p:childTnLst>
                                </p:cTn>
                              </p:par>
                            </p:childTnLst>
                          </p:cTn>
                        </p:par>
                        <p:par>
                          <p:cTn id="23" fill="hold" nodeType="afterGroup">
                            <p:stCondLst>
                              <p:cond delay="500"/>
                            </p:stCondLst>
                            <p:childTnLst>
                              <p:par>
                                <p:cTn id="24" presetID="9" presetClass="entr" presetSubtype="0" fill="hold" grpId="0" nodeType="afterEffect">
                                  <p:stCondLst>
                                    <p:cond delay="0"/>
                                  </p:stCondLst>
                                  <p:childTnLst>
                                    <p:set>
                                      <p:cBhvr>
                                        <p:cTn id="25" dur="1" fill="hold">
                                          <p:stCondLst>
                                            <p:cond delay="0"/>
                                          </p:stCondLst>
                                        </p:cTn>
                                        <p:tgtEl>
                                          <p:spTgt spid="744478"/>
                                        </p:tgtEl>
                                        <p:attrNameLst>
                                          <p:attrName>style.visibility</p:attrName>
                                        </p:attrNameLst>
                                      </p:cBhvr>
                                      <p:to>
                                        <p:strVal val="visible"/>
                                      </p:to>
                                    </p:set>
                                    <p:animEffect transition="in" filter="dissolve">
                                      <p:cBhvr>
                                        <p:cTn id="26" dur="500"/>
                                        <p:tgtEl>
                                          <p:spTgt spid="744478"/>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744479"/>
                                        </p:tgtEl>
                                        <p:attrNameLst>
                                          <p:attrName>style.visibility</p:attrName>
                                        </p:attrNameLst>
                                      </p:cBhvr>
                                      <p:to>
                                        <p:strVal val="visible"/>
                                      </p:to>
                                    </p:set>
                                    <p:animEffect transition="in" filter="dissolve">
                                      <p:cBhvr>
                                        <p:cTn id="31" dur="500"/>
                                        <p:tgtEl>
                                          <p:spTgt spid="7444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4471" grpId="0" animBg="1"/>
      <p:bldP spid="744474" grpId="0" animBg="1"/>
      <p:bldP spid="744477" grpId="0" autoUpdateAnimBg="0"/>
      <p:bldP spid="744478" grpId="0" autoUpdateAnimBg="0"/>
      <p:bldP spid="744479" grpId="0" autoUpdateAnimBg="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6498" name="Text Box 2"/>
          <p:cNvSpPr txBox="1">
            <a:spLocks noChangeArrowheads="1"/>
          </p:cNvSpPr>
          <p:nvPr/>
        </p:nvSpPr>
        <p:spPr bwMode="auto">
          <a:xfrm>
            <a:off x="1787525" y="0"/>
            <a:ext cx="3584575" cy="304800"/>
          </a:xfrm>
          <a:prstGeom prst="rect">
            <a:avLst/>
          </a:prstGeom>
          <a:noFill/>
          <a:ln w="12700">
            <a:noFill/>
            <a:miter lim="800000"/>
            <a:headEnd/>
            <a:tailEnd/>
          </a:ln>
          <a:effectLst>
            <a:outerShdw dist="71842" dir="2700000" algn="ctr" rotWithShape="0">
              <a:schemeClr val="bg2"/>
            </a:outerShdw>
          </a:effectLst>
        </p:spPr>
        <p:txBody>
          <a:bodyPr>
            <a:spAutoFit/>
          </a:bodyPr>
          <a:lstStyle/>
          <a:p>
            <a:pPr algn="l">
              <a:spcBef>
                <a:spcPct val="50000"/>
              </a:spcBef>
              <a:defRPr/>
            </a:pPr>
            <a:endParaRPr lang="en-US" sz="1200" b="1">
              <a:solidFill>
                <a:schemeClr val="tx1"/>
              </a:solidFill>
              <a:effectLst/>
              <a:ea typeface="+mn-ea"/>
            </a:endParaRPr>
          </a:p>
        </p:txBody>
      </p:sp>
      <p:sp>
        <p:nvSpPr>
          <p:cNvPr id="41987" name="Text Box 16"/>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endParaRPr lang="en-US" sz="2000">
              <a:solidFill>
                <a:srgbClr val="FFA27C"/>
              </a:solidFill>
              <a:effectLst/>
              <a:latin typeface="B VAG Rounded Bold" charset="0"/>
            </a:endParaRPr>
          </a:p>
        </p:txBody>
      </p:sp>
      <p:grpSp>
        <p:nvGrpSpPr>
          <p:cNvPr id="41988" name="Group 17"/>
          <p:cNvGrpSpPr>
            <a:grpSpLocks/>
          </p:cNvGrpSpPr>
          <p:nvPr/>
        </p:nvGrpSpPr>
        <p:grpSpPr bwMode="auto">
          <a:xfrm>
            <a:off x="620713" y="160338"/>
            <a:ext cx="739775" cy="1430337"/>
            <a:chOff x="391" y="101"/>
            <a:chExt cx="466" cy="901"/>
          </a:xfrm>
        </p:grpSpPr>
        <p:sp>
          <p:nvSpPr>
            <p:cNvPr id="746514" name="Rectangle 18"/>
            <p:cNvSpPr>
              <a:spLocks noChangeArrowheads="1"/>
            </p:cNvSpPr>
            <p:nvPr/>
          </p:nvSpPr>
          <p:spPr bwMode="auto">
            <a:xfrm>
              <a:off x="391" y="101"/>
              <a:ext cx="466" cy="901"/>
            </a:xfrm>
            <a:prstGeom prst="rect">
              <a:avLst/>
            </a:prstGeom>
            <a:noFill/>
            <a:ln w="12700">
              <a:noFill/>
              <a:miter lim="800000"/>
              <a:headEnd/>
              <a:tailEnd/>
            </a:ln>
            <a:effectLst>
              <a:outerShdw dist="107763" dir="2700000" algn="ctr" rotWithShape="0">
                <a:schemeClr val="bg2"/>
              </a:outerShdw>
            </a:effectLst>
          </p:spPr>
          <p:txBody>
            <a:bodyPr wrap="none" lIns="90487" tIns="44450" rIns="90487" bIns="44450">
              <a:spAutoFit/>
            </a:bodyPr>
            <a:lstStyle/>
            <a:p>
              <a:pPr algn="l">
                <a:spcBef>
                  <a:spcPct val="50000"/>
                </a:spcBef>
                <a:defRPr/>
              </a:pPr>
              <a:r>
                <a:rPr lang="en-US" sz="8800">
                  <a:solidFill>
                    <a:schemeClr val="tx2"/>
                  </a:solidFill>
                  <a:effectLst/>
                  <a:latin typeface="Times" charset="0"/>
                  <a:ea typeface="+mn-ea"/>
                </a:rPr>
                <a:t>7</a:t>
              </a:r>
            </a:p>
          </p:txBody>
        </p:sp>
        <p:sp>
          <p:nvSpPr>
            <p:cNvPr id="746515" name="Line 19"/>
            <p:cNvSpPr>
              <a:spLocks noChangeShapeType="1"/>
            </p:cNvSpPr>
            <p:nvPr/>
          </p:nvSpPr>
          <p:spPr bwMode="auto">
            <a:xfrm>
              <a:off x="566" y="528"/>
              <a:ext cx="187" cy="0"/>
            </a:xfrm>
            <a:prstGeom prst="line">
              <a:avLst/>
            </a:prstGeom>
            <a:noFill/>
            <a:ln w="50800">
              <a:solidFill>
                <a:schemeClr val="tx2"/>
              </a:solidFill>
              <a:round/>
              <a:headEnd/>
              <a:tailEnd/>
            </a:ln>
            <a:effectLst>
              <a:outerShdw dist="107763" dir="2700000" algn="ctr" rotWithShape="0">
                <a:schemeClr val="bg2"/>
              </a:outerShdw>
            </a:effectLst>
          </p:spPr>
          <p:txBody>
            <a:bodyPr wrap="none" anchor="ctr"/>
            <a:lstStyle/>
            <a:p>
              <a:pPr>
                <a:defRPr/>
              </a:pPr>
              <a:endParaRPr lang="en-US">
                <a:ea typeface="+mn-ea"/>
              </a:endParaRPr>
            </a:p>
          </p:txBody>
        </p:sp>
      </p:grpSp>
      <p:pic>
        <p:nvPicPr>
          <p:cNvPr id="746518" name="Picture 22" descr=" Picture 9                                                      00000002Macintosh HD                   ABA78158:"/>
          <p:cNvPicPr>
            <a:picLocks noChangeAspect="1" noChangeArrowheads="1"/>
          </p:cNvPicPr>
          <p:nvPr/>
        </p:nvPicPr>
        <p:blipFill>
          <a:blip r:embed="rId2"/>
          <a:srcRect l="16037" t="32082" r="33842" b="20735"/>
          <a:stretch>
            <a:fillRect/>
          </a:stretch>
        </p:blipFill>
        <p:spPr bwMode="auto">
          <a:xfrm>
            <a:off x="939800" y="1106488"/>
            <a:ext cx="7332663" cy="4602162"/>
          </a:xfrm>
          <a:prstGeom prst="rect">
            <a:avLst/>
          </a:prstGeom>
          <a:noFill/>
          <a:ln w="76200">
            <a:solidFill>
              <a:schemeClr val="accent2"/>
            </a:solidFill>
            <a:miter lim="800000"/>
            <a:headEnd/>
            <a:tailEnd/>
          </a:ln>
          <a:effectLst>
            <a:outerShdw dist="89803" dir="2700000" algn="ctr" rotWithShape="0">
              <a:schemeClr val="bg2"/>
            </a:outerShdw>
          </a:effectLst>
        </p:spPr>
      </p:pic>
      <p:sp>
        <p:nvSpPr>
          <p:cNvPr id="746499" name="Freeform 3"/>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defRPr/>
            </a:pPr>
            <a:endParaRPr lang="en-US">
              <a:ea typeface="+mn-ea"/>
            </a:endParaRPr>
          </a:p>
        </p:txBody>
      </p:sp>
      <p:sp>
        <p:nvSpPr>
          <p:cNvPr id="746500" name="AutoShape 4"/>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defRPr/>
            </a:pPr>
            <a:endParaRPr lang="en-US">
              <a:ea typeface="+mn-ea"/>
            </a:endParaRPr>
          </a:p>
        </p:txBody>
      </p:sp>
      <p:sp>
        <p:nvSpPr>
          <p:cNvPr id="746501" name="Rectangle 5"/>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a:defRPr/>
            </a:pPr>
            <a:endParaRPr lang="en-US">
              <a:ea typeface="+mn-ea"/>
            </a:endParaRPr>
          </a:p>
        </p:txBody>
      </p:sp>
      <p:sp>
        <p:nvSpPr>
          <p:cNvPr id="746502" name="AutoShape 6"/>
          <p:cNvSpPr>
            <a:spLocks noChangeArrowheads="1"/>
          </p:cNvSpPr>
          <p:nvPr/>
        </p:nvSpPr>
        <p:spPr bwMode="auto">
          <a:xfrm>
            <a:off x="8131175" y="3482975"/>
            <a:ext cx="692150" cy="903288"/>
          </a:xfrm>
          <a:prstGeom prst="roundRect">
            <a:avLst>
              <a:gd name="adj" fmla="val 16667"/>
            </a:avLst>
          </a:prstGeom>
          <a:solidFill>
            <a:srgbClr val="FFFF00"/>
          </a:solidFill>
          <a:ln w="38100">
            <a:noFill/>
            <a:round/>
            <a:headEnd/>
            <a:tailEnd/>
          </a:ln>
          <a:effectLst/>
        </p:spPr>
        <p:txBody>
          <a:bodyPr wrap="none" anchor="ctr"/>
          <a:lstStyle/>
          <a:p>
            <a:pPr>
              <a:defRPr/>
            </a:pPr>
            <a:endParaRPr lang="en-US">
              <a:ea typeface="+mn-ea"/>
            </a:endParaRPr>
          </a:p>
        </p:txBody>
      </p:sp>
      <p:sp>
        <p:nvSpPr>
          <p:cNvPr id="746503" name="Line 7"/>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defRPr/>
            </a:pPr>
            <a:endParaRPr lang="en-US">
              <a:ea typeface="+mn-ea"/>
            </a:endParaRPr>
          </a:p>
        </p:txBody>
      </p:sp>
      <p:sp>
        <p:nvSpPr>
          <p:cNvPr id="746504" name="Line 8"/>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defRPr/>
            </a:pPr>
            <a:endParaRPr lang="en-US">
              <a:ea typeface="+mn-ea"/>
            </a:endParaRPr>
          </a:p>
        </p:txBody>
      </p:sp>
      <p:sp>
        <p:nvSpPr>
          <p:cNvPr id="746505" name="Rectangle 9"/>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defRPr/>
            </a:pPr>
            <a:endParaRPr lang="en-US">
              <a:ea typeface="+mn-ea"/>
            </a:endParaRPr>
          </a:p>
        </p:txBody>
      </p:sp>
      <p:sp>
        <p:nvSpPr>
          <p:cNvPr id="41997" name="Rectangle 10"/>
          <p:cNvSpPr>
            <a:spLocks noChangeArrowheads="1"/>
          </p:cNvSpPr>
          <p:nvPr/>
        </p:nvSpPr>
        <p:spPr bwMode="auto">
          <a:xfrm>
            <a:off x="8186738" y="3832225"/>
            <a:ext cx="652462" cy="24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l"/>
            <a:r>
              <a:rPr lang="en-US" sz="1000" b="1">
                <a:solidFill>
                  <a:srgbClr val="000000"/>
                </a:solidFill>
                <a:effectLst/>
                <a:latin typeface="Helvetica" charset="0"/>
              </a:rPr>
              <a:t>Đ - H - P</a:t>
            </a:r>
          </a:p>
        </p:txBody>
      </p:sp>
      <p:sp>
        <p:nvSpPr>
          <p:cNvPr id="41998" name="Rectangle 11"/>
          <p:cNvSpPr>
            <a:spLocks noChangeArrowheads="1"/>
          </p:cNvSpPr>
          <p:nvPr/>
        </p:nvSpPr>
        <p:spPr bwMode="auto">
          <a:xfrm>
            <a:off x="8059738" y="3654425"/>
            <a:ext cx="809625" cy="22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l"/>
            <a:r>
              <a:rPr lang="en-US" sz="900" b="1">
                <a:solidFill>
                  <a:srgbClr val="000000"/>
                </a:solidFill>
                <a:effectLst/>
                <a:latin typeface="Helvetica" charset="0"/>
              </a:rPr>
              <a:t>SỰ KÊU GỌI</a:t>
            </a:r>
          </a:p>
        </p:txBody>
      </p:sp>
      <p:sp>
        <p:nvSpPr>
          <p:cNvPr id="41999" name="Rectangle 12"/>
          <p:cNvSpPr>
            <a:spLocks noChangeArrowheads="1"/>
          </p:cNvSpPr>
          <p:nvPr/>
        </p:nvSpPr>
        <p:spPr bwMode="auto">
          <a:xfrm>
            <a:off x="8004175" y="3432175"/>
            <a:ext cx="849313"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l"/>
            <a:r>
              <a:rPr lang="en-US" sz="900" b="1">
                <a:solidFill>
                  <a:srgbClr val="000000"/>
                </a:solidFill>
                <a:effectLst/>
                <a:latin typeface="Chicago" charset="0"/>
              </a:rPr>
              <a:t>ÁP-RA-HAM</a:t>
            </a:r>
          </a:p>
        </p:txBody>
      </p:sp>
      <p:sp>
        <p:nvSpPr>
          <p:cNvPr id="746509" name="Line 13"/>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defRPr/>
            </a:pPr>
            <a:endParaRPr lang="en-US">
              <a:ea typeface="+mn-ea"/>
            </a:endParaRPr>
          </a:p>
        </p:txBody>
      </p:sp>
      <p:sp>
        <p:nvSpPr>
          <p:cNvPr id="746510" name="Line 14"/>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defRPr/>
            </a:pPr>
            <a:endParaRPr lang="en-US">
              <a:ea typeface="+mn-ea"/>
            </a:endParaRPr>
          </a:p>
        </p:txBody>
      </p:sp>
      <p:sp>
        <p:nvSpPr>
          <p:cNvPr id="746511" name="Line 15"/>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defRPr/>
            </a:pPr>
            <a:endParaRPr lang="en-US">
              <a:ea typeface="+mn-ea"/>
            </a:endParaRPr>
          </a:p>
        </p:txBody>
      </p:sp>
      <p:sp>
        <p:nvSpPr>
          <p:cNvPr id="42003" name="Rectangle 23"/>
          <p:cNvSpPr>
            <a:spLocks noChangeArrowheads="1"/>
          </p:cNvSpPr>
          <p:nvPr/>
        </p:nvSpPr>
        <p:spPr bwMode="auto">
          <a:xfrm>
            <a:off x="8321675" y="4033838"/>
            <a:ext cx="414338" cy="24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l"/>
            <a:r>
              <a:rPr lang="en-US" sz="1000" b="1">
                <a:solidFill>
                  <a:srgbClr val="000000"/>
                </a:solidFill>
                <a:effectLst/>
                <a:latin typeface="Helvetica" charset="0"/>
              </a:rPr>
              <a:t>I - Y</a:t>
            </a:r>
          </a:p>
        </p:txBody>
      </p:sp>
      <p:sp>
        <p:nvSpPr>
          <p:cNvPr id="746520" name="Rectangle 24"/>
          <p:cNvSpPr>
            <a:spLocks noChangeArrowheads="1"/>
          </p:cNvSpPr>
          <p:nvPr/>
        </p:nvSpPr>
        <p:spPr bwMode="auto">
          <a:xfrm>
            <a:off x="5451475" y="2081213"/>
            <a:ext cx="379413" cy="644525"/>
          </a:xfrm>
          <a:prstGeom prst="rect">
            <a:avLst/>
          </a:prstGeom>
          <a:noFill/>
          <a:ln w="38100">
            <a:solidFill>
              <a:srgbClr val="FF0000"/>
            </a:solidFill>
            <a:miter lim="800000"/>
            <a:headEnd/>
            <a:tailEnd/>
          </a:ln>
          <a:effectLst>
            <a:outerShdw dist="53882" dir="2700000" algn="ctr" rotWithShape="0">
              <a:schemeClr val="bg2"/>
            </a:outerShdw>
          </a:effectLst>
        </p:spPr>
        <p:txBody>
          <a:bodyPr wrap="none" anchor="ctr"/>
          <a:lstStyle/>
          <a:p>
            <a:pPr>
              <a:defRPr/>
            </a:pPr>
            <a:endParaRPr lang="en-US">
              <a:ea typeface="+mn-ea"/>
            </a:endParaRPr>
          </a:p>
        </p:txBody>
      </p:sp>
      <p:sp>
        <p:nvSpPr>
          <p:cNvPr id="746521" name="Text Box 25"/>
          <p:cNvSpPr txBox="1">
            <a:spLocks noChangeArrowheads="1"/>
          </p:cNvSpPr>
          <p:nvPr/>
        </p:nvSpPr>
        <p:spPr bwMode="auto">
          <a:xfrm>
            <a:off x="2108200" y="465138"/>
            <a:ext cx="5948363" cy="587375"/>
          </a:xfrm>
          <a:prstGeom prst="rect">
            <a:avLst/>
          </a:prstGeom>
          <a:noFill/>
          <a:ln w="9525">
            <a:noFill/>
            <a:miter lim="800000"/>
            <a:headEnd/>
            <a:tailEnd/>
          </a:ln>
          <a:effectLst>
            <a:outerShdw dist="74053" dir="3542175" algn="ctr" rotWithShape="0">
              <a:schemeClr val="bg2"/>
            </a:outerShdw>
          </a:effectLst>
        </p:spPr>
        <p:txBody>
          <a:bodyPr>
            <a:spAutoFit/>
            <a:flatTx/>
          </a:bodyPr>
          <a:lstStyle>
            <a:lvl1pPr>
              <a:defRPr sz="2800">
                <a:solidFill>
                  <a:srgbClr val="00DFCA"/>
                </a:solidFill>
                <a:latin typeface="Comic Sans MS" charset="0"/>
                <a:ea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b="1">
                <a:solidFill>
                  <a:srgbClr val="FFFF00"/>
                </a:solidFill>
                <a:effectLst>
                  <a:outerShdw blurRad="38100" dist="38100" dir="2700000" algn="tl">
                    <a:srgbClr val="000000"/>
                  </a:outerShdw>
                </a:effectLst>
              </a:rPr>
              <a:t>SO SÁNH ĐỊA HÌNH…</a:t>
            </a:r>
          </a:p>
        </p:txBody>
      </p:sp>
      <p:sp>
        <p:nvSpPr>
          <p:cNvPr id="746522" name="Rectangle 26"/>
          <p:cNvSpPr>
            <a:spLocks noChangeArrowheads="1"/>
          </p:cNvSpPr>
          <p:nvPr/>
        </p:nvSpPr>
        <p:spPr bwMode="auto">
          <a:xfrm>
            <a:off x="8091488" y="6513513"/>
            <a:ext cx="339725" cy="268287"/>
          </a:xfrm>
          <a:prstGeom prst="rect">
            <a:avLst/>
          </a:prstGeom>
          <a:noFill/>
          <a:ln w="12700">
            <a:noFill/>
            <a:miter lim="800000"/>
            <a:headEnd/>
            <a:tailEnd/>
          </a:ln>
          <a:effectLst/>
        </p:spPr>
        <p:txBody>
          <a:bodyPr wrap="none" anchor="ctr">
            <a:spAutoFit/>
          </a:bodyPr>
          <a:lstStyle/>
          <a:p>
            <a:r>
              <a:rPr lang="en-US" sz="1000" b="1">
                <a:solidFill>
                  <a:schemeClr val="tx1"/>
                </a:solidFill>
                <a:effectLst>
                  <a:outerShdw blurRad="38100" dist="38100" dir="2700000" algn="tl">
                    <a:srgbClr val="000000"/>
                  </a:outerShdw>
                </a:effectLst>
              </a:rPr>
              <a:t>34</a:t>
            </a:r>
          </a:p>
        </p:txBody>
      </p:sp>
      <p:sp>
        <p:nvSpPr>
          <p:cNvPr id="746524" name="Rectangle 28"/>
          <p:cNvSpPr>
            <a:spLocks noChangeArrowheads="1"/>
          </p:cNvSpPr>
          <p:nvPr/>
        </p:nvSpPr>
        <p:spPr bwMode="auto">
          <a:xfrm>
            <a:off x="3333750" y="1181100"/>
            <a:ext cx="1104900" cy="228600"/>
          </a:xfrm>
          <a:prstGeom prst="rect">
            <a:avLst/>
          </a:prstGeom>
          <a:gradFill rotWithShape="0">
            <a:gsLst>
              <a:gs pos="0">
                <a:srgbClr val="FFFF00"/>
              </a:gs>
              <a:gs pos="100000">
                <a:srgbClr val="FFFF00">
                  <a:gamma/>
                  <a:tint val="96471"/>
                  <a:invGamma/>
                </a:srgbClr>
              </a:gs>
            </a:gsLst>
            <a:lin ang="5400000" scaled="1"/>
          </a:gradFill>
          <a:ln w="9525">
            <a:miter lim="800000"/>
            <a:headEnd/>
            <a:tailEnd/>
          </a:ln>
          <a:effectLst/>
          <a:scene3d>
            <a:camera prst="legacyPerspectiveTopLeft"/>
            <a:lightRig rig="legacyNormal3" dir="r"/>
          </a:scene3d>
          <a:sp3d extrusionH="201600" prstMaterial="legacyMetal">
            <a:bevelT w="13500" h="13500" prst="angle"/>
            <a:bevelB w="13500" h="13500" prst="angle"/>
            <a:extrusionClr>
              <a:srgbClr val="FFFFFF"/>
            </a:extrusionClr>
          </a:sp3d>
        </p:spPr>
        <p:txBody>
          <a:bodyPr wrap="none" anchor="ctr">
            <a:flatTx/>
          </a:bodyPr>
          <a:lstStyle/>
          <a:p>
            <a:r>
              <a:rPr lang="en-US">
                <a:effectLst>
                  <a:outerShdw blurRad="38100" dist="38100" dir="2700000" algn="tl">
                    <a:srgbClr val="000000"/>
                  </a:outerShdw>
                </a:effectLst>
              </a:rPr>
              <a:t>Ysơ ra ê</a:t>
            </a:r>
          </a:p>
        </p:txBody>
      </p:sp>
      <p:sp>
        <p:nvSpPr>
          <p:cNvPr id="746528" name="Rectangle 32"/>
          <p:cNvSpPr>
            <a:spLocks noChangeArrowheads="1"/>
          </p:cNvSpPr>
          <p:nvPr/>
        </p:nvSpPr>
        <p:spPr bwMode="auto">
          <a:xfrm>
            <a:off x="1028700" y="4143375"/>
            <a:ext cx="3086100" cy="609600"/>
          </a:xfrm>
          <a:prstGeom prst="rect">
            <a:avLst/>
          </a:prstGeom>
          <a:solidFill>
            <a:srgbClr val="C0C0C0"/>
          </a:solidFill>
          <a:ln w="9525">
            <a:miter lim="800000"/>
            <a:headEnd/>
            <a:tailEnd/>
          </a:ln>
          <a:effectLst/>
          <a:scene3d>
            <a:camera prst="legacyPerspectiveTopLeft"/>
            <a:lightRig rig="legacyNormal3" dir="r"/>
          </a:scene3d>
          <a:sp3d extrusionH="201600" prstMaterial="legacyMetal">
            <a:bevelT w="13500" h="13500" prst="angle"/>
            <a:bevelB w="13500" h="13500" prst="angle"/>
            <a:extrusionClr>
              <a:srgbClr val="FFFFFF"/>
            </a:extrusionClr>
          </a:sp3d>
        </p:spPr>
        <p:txBody>
          <a:bodyPr wrap="none" anchor="ctr">
            <a:flatTx/>
          </a:bodyPr>
          <a:lstStyle/>
          <a:p>
            <a:r>
              <a:rPr lang="en-US">
                <a:solidFill>
                  <a:schemeClr val="bg2"/>
                </a:solidFill>
                <a:effectLst>
                  <a:outerShdw blurRad="38100" dist="38100" dir="2700000" algn="tl">
                    <a:srgbClr val="000000"/>
                  </a:outerShdw>
                </a:effectLst>
              </a:rPr>
              <a:t>Thế Giới Ả Rập</a:t>
            </a:r>
          </a:p>
        </p:txBody>
      </p:sp>
      <p:sp>
        <p:nvSpPr>
          <p:cNvPr id="746530" name="Rectangle 34"/>
          <p:cNvSpPr>
            <a:spLocks noChangeArrowheads="1"/>
          </p:cNvSpPr>
          <p:nvPr/>
        </p:nvSpPr>
        <p:spPr bwMode="auto">
          <a:xfrm>
            <a:off x="3149600" y="1074738"/>
            <a:ext cx="2511425" cy="420687"/>
          </a:xfrm>
          <a:prstGeom prst="rect">
            <a:avLst/>
          </a:prstGeom>
          <a:gradFill rotWithShape="0">
            <a:gsLst>
              <a:gs pos="0">
                <a:srgbClr val="FFFF00"/>
              </a:gs>
              <a:gs pos="100000">
                <a:srgbClr val="FFFF00">
                  <a:gamma/>
                  <a:tint val="96471"/>
                  <a:invGamma/>
                </a:srgbClr>
              </a:gs>
            </a:gsLst>
            <a:lin ang="5400000" scaled="1"/>
          </a:gradFill>
          <a:ln w="9525">
            <a:miter lim="800000"/>
            <a:headEnd/>
            <a:tailEnd/>
          </a:ln>
          <a:effectLst/>
          <a:scene3d>
            <a:camera prst="legacyPerspectiveTopLeft"/>
            <a:lightRig rig="legacyNormal3" dir="r"/>
          </a:scene3d>
          <a:sp3d extrusionH="201600" prstMaterial="legacyMetal">
            <a:bevelT w="13500" h="13500" prst="angle"/>
            <a:bevelB w="13500" h="13500" prst="angle"/>
            <a:extrusionClr>
              <a:srgbClr val="FFFFFF"/>
            </a:extrusionClr>
          </a:sp3d>
        </p:spPr>
        <p:txBody>
          <a:bodyPr wrap="none" anchor="ctr">
            <a:flatTx/>
          </a:bodyPr>
          <a:lstStyle/>
          <a:p>
            <a:r>
              <a:rPr lang="en-US">
                <a:effectLst>
                  <a:outerShdw blurRad="38100" dist="38100" dir="2700000" algn="tl">
                    <a:srgbClr val="000000"/>
                  </a:outerShdw>
                </a:effectLst>
              </a:rPr>
              <a:t>Y-sơ-ra-ên và…</a:t>
            </a:r>
          </a:p>
        </p:txBody>
      </p:sp>
      <p:sp>
        <p:nvSpPr>
          <p:cNvPr id="29" name="Text Box 9"/>
          <p:cNvSpPr txBox="1">
            <a:spLocks noChangeArrowheads="1"/>
          </p:cNvSpPr>
          <p:nvPr/>
        </p:nvSpPr>
        <p:spPr bwMode="auto">
          <a:xfrm>
            <a:off x="6977063" y="6284913"/>
            <a:ext cx="2087562" cy="260350"/>
          </a:xfrm>
          <a:prstGeom prst="rect">
            <a:avLst/>
          </a:prstGeom>
          <a:noFill/>
          <a:ln w="12700">
            <a:noFill/>
            <a:miter lim="800000"/>
            <a:headEnd/>
            <a:tailEnd/>
          </a:ln>
        </p:spPr>
        <p:txBody>
          <a:bodyPr wrap="none" anchor="ctr">
            <a:spAutoFit/>
          </a:bodyPr>
          <a:lstStyle>
            <a:lvl1pPr>
              <a:defRPr sz="2800">
                <a:solidFill>
                  <a:srgbClr val="00DFCA"/>
                </a:solidFill>
                <a:latin typeface="Comic Sans MS" charset="0"/>
                <a:ea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1100" b="1">
                <a:solidFill>
                  <a:schemeClr val="tx1"/>
                </a:solidFill>
                <a:effectLst>
                  <a:outerShdw blurRad="38100" dist="38100" dir="2700000" algn="tl">
                    <a:srgbClr val="000000"/>
                  </a:outerShdw>
                </a:effectLst>
                <a:latin typeface="Arial" charset="0"/>
                <a:cs typeface="Arial" charset="0"/>
              </a:rPr>
              <a:t>Sổ Tay Hướng Dẫn, tr. 19-24</a:t>
            </a: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36" fill="hold" grpId="0" nodeType="afterEffect">
                                  <p:stCondLst>
                                    <p:cond delay="0"/>
                                  </p:stCondLst>
                                  <p:childTnLst>
                                    <p:set>
                                      <p:cBhvr>
                                        <p:cTn id="6" dur="1" fill="hold">
                                          <p:stCondLst>
                                            <p:cond delay="0"/>
                                          </p:stCondLst>
                                        </p:cTn>
                                        <p:tgtEl>
                                          <p:spTgt spid="746520"/>
                                        </p:tgtEl>
                                        <p:attrNameLst>
                                          <p:attrName>style.visibility</p:attrName>
                                        </p:attrNameLst>
                                      </p:cBhvr>
                                      <p:to>
                                        <p:strVal val="visible"/>
                                      </p:to>
                                    </p:set>
                                    <p:anim calcmode="lin" valueType="num">
                                      <p:cBhvr>
                                        <p:cTn id="7" dur="500" fill="hold"/>
                                        <p:tgtEl>
                                          <p:spTgt spid="746520"/>
                                        </p:tgtEl>
                                        <p:attrNameLst>
                                          <p:attrName>ppt_w</p:attrName>
                                        </p:attrNameLst>
                                      </p:cBhvr>
                                      <p:tavLst>
                                        <p:tav tm="0">
                                          <p:val>
                                            <p:strVal val="(6*min(max(#ppt_w*#ppt_h,.3),1)-7.4)/-.7*#ppt_w"/>
                                          </p:val>
                                        </p:tav>
                                        <p:tav tm="100000">
                                          <p:val>
                                            <p:strVal val="#ppt_w"/>
                                          </p:val>
                                        </p:tav>
                                      </p:tavLst>
                                    </p:anim>
                                    <p:anim calcmode="lin" valueType="num">
                                      <p:cBhvr>
                                        <p:cTn id="8" dur="500" fill="hold"/>
                                        <p:tgtEl>
                                          <p:spTgt spid="746520"/>
                                        </p:tgtEl>
                                        <p:attrNameLst>
                                          <p:attrName>ppt_h</p:attrName>
                                        </p:attrNameLst>
                                      </p:cBhvr>
                                      <p:tavLst>
                                        <p:tav tm="0">
                                          <p:val>
                                            <p:strVal val="(6*min(max(#ppt_w*#ppt_h,.3),1)-7.4)/-.7*#ppt_h"/>
                                          </p:val>
                                        </p:tav>
                                        <p:tav tm="100000">
                                          <p:val>
                                            <p:strVal val="#ppt_h"/>
                                          </p:val>
                                        </p:tav>
                                      </p:tavLst>
                                    </p:anim>
                                    <p:anim calcmode="lin" valueType="num">
                                      <p:cBhvr>
                                        <p:cTn id="9" dur="500" fill="hold"/>
                                        <p:tgtEl>
                                          <p:spTgt spid="746520"/>
                                        </p:tgtEl>
                                        <p:attrNameLst>
                                          <p:attrName>ppt_x</p:attrName>
                                        </p:attrNameLst>
                                      </p:cBhvr>
                                      <p:tavLst>
                                        <p:tav tm="0">
                                          <p:val>
                                            <p:fltVal val="0.5"/>
                                          </p:val>
                                        </p:tav>
                                        <p:tav tm="100000">
                                          <p:val>
                                            <p:strVal val="#ppt_x"/>
                                          </p:val>
                                        </p:tav>
                                      </p:tavLst>
                                    </p:anim>
                                    <p:anim calcmode="lin" valueType="num">
                                      <p:cBhvr>
                                        <p:cTn id="10" dur="500" fill="hold"/>
                                        <p:tgtEl>
                                          <p:spTgt spid="746520"/>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6520"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5474" name="Text Box 2"/>
          <p:cNvSpPr txBox="1">
            <a:spLocks noChangeArrowheads="1"/>
          </p:cNvSpPr>
          <p:nvPr/>
        </p:nvSpPr>
        <p:spPr bwMode="auto">
          <a:xfrm>
            <a:off x="1787525" y="0"/>
            <a:ext cx="3584575" cy="304800"/>
          </a:xfrm>
          <a:prstGeom prst="rect">
            <a:avLst/>
          </a:prstGeom>
          <a:noFill/>
          <a:ln w="12700">
            <a:noFill/>
            <a:miter lim="800000"/>
            <a:headEnd/>
            <a:tailEnd/>
          </a:ln>
          <a:effectLst>
            <a:outerShdw dist="71842" dir="2700000" algn="ctr" rotWithShape="0">
              <a:schemeClr val="bg2"/>
            </a:outerShdw>
          </a:effectLst>
        </p:spPr>
        <p:txBody>
          <a:bodyPr>
            <a:spAutoFit/>
          </a:bodyPr>
          <a:lstStyle/>
          <a:p>
            <a:pPr algn="l">
              <a:spcBef>
                <a:spcPct val="50000"/>
              </a:spcBef>
              <a:defRPr/>
            </a:pPr>
            <a:endParaRPr lang="en-US" sz="1200" b="1">
              <a:solidFill>
                <a:schemeClr val="tx1"/>
              </a:solidFill>
              <a:effectLst/>
              <a:ea typeface="+mn-ea"/>
            </a:endParaRPr>
          </a:p>
        </p:txBody>
      </p:sp>
      <p:sp>
        <p:nvSpPr>
          <p:cNvPr id="43011" name="Text Box 3"/>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endParaRPr lang="en-US" sz="2000">
              <a:solidFill>
                <a:srgbClr val="FFA27C"/>
              </a:solidFill>
              <a:effectLst/>
              <a:latin typeface="B VAG Rounded Bold" charset="0"/>
            </a:endParaRPr>
          </a:p>
        </p:txBody>
      </p:sp>
      <p:grpSp>
        <p:nvGrpSpPr>
          <p:cNvPr id="43012" name="Group 4"/>
          <p:cNvGrpSpPr>
            <a:grpSpLocks/>
          </p:cNvGrpSpPr>
          <p:nvPr/>
        </p:nvGrpSpPr>
        <p:grpSpPr bwMode="auto">
          <a:xfrm>
            <a:off x="620713" y="160338"/>
            <a:ext cx="739775" cy="1430337"/>
            <a:chOff x="391" y="101"/>
            <a:chExt cx="466" cy="901"/>
          </a:xfrm>
        </p:grpSpPr>
        <p:sp>
          <p:nvSpPr>
            <p:cNvPr id="745477" name="Rectangle 5"/>
            <p:cNvSpPr>
              <a:spLocks noChangeArrowheads="1"/>
            </p:cNvSpPr>
            <p:nvPr/>
          </p:nvSpPr>
          <p:spPr bwMode="auto">
            <a:xfrm>
              <a:off x="391" y="101"/>
              <a:ext cx="466" cy="901"/>
            </a:xfrm>
            <a:prstGeom prst="rect">
              <a:avLst/>
            </a:prstGeom>
            <a:noFill/>
            <a:ln w="12700">
              <a:noFill/>
              <a:miter lim="800000"/>
              <a:headEnd/>
              <a:tailEnd/>
            </a:ln>
            <a:effectLst>
              <a:outerShdw dist="107763" dir="2700000" algn="ctr" rotWithShape="0">
                <a:schemeClr val="bg2"/>
              </a:outerShdw>
            </a:effectLst>
          </p:spPr>
          <p:txBody>
            <a:bodyPr wrap="none" lIns="90487" tIns="44450" rIns="90487" bIns="44450">
              <a:spAutoFit/>
            </a:bodyPr>
            <a:lstStyle/>
            <a:p>
              <a:pPr algn="l">
                <a:spcBef>
                  <a:spcPct val="50000"/>
                </a:spcBef>
                <a:defRPr/>
              </a:pPr>
              <a:r>
                <a:rPr lang="en-US" sz="8800">
                  <a:solidFill>
                    <a:schemeClr val="tx2"/>
                  </a:solidFill>
                  <a:effectLst/>
                  <a:latin typeface="Times" charset="0"/>
                  <a:ea typeface="+mn-ea"/>
                </a:rPr>
                <a:t>7</a:t>
              </a:r>
            </a:p>
          </p:txBody>
        </p:sp>
        <p:sp>
          <p:nvSpPr>
            <p:cNvPr id="745478" name="Line 6"/>
            <p:cNvSpPr>
              <a:spLocks noChangeShapeType="1"/>
            </p:cNvSpPr>
            <p:nvPr/>
          </p:nvSpPr>
          <p:spPr bwMode="auto">
            <a:xfrm>
              <a:off x="566" y="528"/>
              <a:ext cx="187" cy="0"/>
            </a:xfrm>
            <a:prstGeom prst="line">
              <a:avLst/>
            </a:prstGeom>
            <a:noFill/>
            <a:ln w="50800">
              <a:solidFill>
                <a:schemeClr val="tx2"/>
              </a:solidFill>
              <a:round/>
              <a:headEnd/>
              <a:tailEnd/>
            </a:ln>
            <a:effectLst>
              <a:outerShdw dist="107763" dir="2700000" algn="ctr" rotWithShape="0">
                <a:schemeClr val="bg2"/>
              </a:outerShdw>
            </a:effectLst>
          </p:spPr>
          <p:txBody>
            <a:bodyPr wrap="none" anchor="ctr"/>
            <a:lstStyle/>
            <a:p>
              <a:pPr>
                <a:defRPr/>
              </a:pPr>
              <a:endParaRPr lang="en-US">
                <a:ea typeface="+mn-ea"/>
              </a:endParaRPr>
            </a:p>
          </p:txBody>
        </p:sp>
      </p:grpSp>
      <p:grpSp>
        <p:nvGrpSpPr>
          <p:cNvPr id="43013" name="Group 9"/>
          <p:cNvGrpSpPr>
            <a:grpSpLocks/>
          </p:cNvGrpSpPr>
          <p:nvPr/>
        </p:nvGrpSpPr>
        <p:grpSpPr bwMode="auto">
          <a:xfrm>
            <a:off x="1065213" y="936625"/>
            <a:ext cx="7835900" cy="4670425"/>
            <a:chOff x="468" y="819"/>
            <a:chExt cx="4580" cy="2381"/>
          </a:xfrm>
        </p:grpSpPr>
        <p:pic>
          <p:nvPicPr>
            <p:cNvPr id="745482" name="Picture 10" descr="&#10;Picture 11                                                     00000002Macintosh HD                   ABA78158:"/>
            <p:cNvPicPr>
              <a:picLocks noChangeAspect="1" noChangeArrowheads="1"/>
            </p:cNvPicPr>
            <p:nvPr/>
          </p:nvPicPr>
          <p:blipFill>
            <a:blip r:embed="rId2"/>
            <a:srcRect l="19867" t="49448" r="30435" b="11801"/>
            <a:stretch>
              <a:fillRect/>
            </a:stretch>
          </p:blipFill>
          <p:spPr bwMode="auto">
            <a:xfrm>
              <a:off x="468" y="819"/>
              <a:ext cx="4580" cy="2381"/>
            </a:xfrm>
            <a:prstGeom prst="rect">
              <a:avLst/>
            </a:prstGeom>
            <a:noFill/>
            <a:ln w="76200">
              <a:solidFill>
                <a:schemeClr val="accent2"/>
              </a:solidFill>
              <a:miter lim="800000"/>
              <a:headEnd/>
              <a:tailEnd/>
            </a:ln>
            <a:effectLst>
              <a:outerShdw dist="89803" dir="2700000" algn="ctr" rotWithShape="0">
                <a:schemeClr val="bg2"/>
              </a:outerShdw>
            </a:effectLst>
          </p:spPr>
        </p:pic>
        <p:sp>
          <p:nvSpPr>
            <p:cNvPr id="745483" name="Freeform 11"/>
            <p:cNvSpPr>
              <a:spLocks/>
            </p:cNvSpPr>
            <p:nvPr/>
          </p:nvSpPr>
          <p:spPr bwMode="auto">
            <a:xfrm>
              <a:off x="2132" y="1717"/>
              <a:ext cx="35" cy="87"/>
            </a:xfrm>
            <a:custGeom>
              <a:avLst/>
              <a:gdLst/>
              <a:ahLst/>
              <a:cxnLst>
                <a:cxn ang="0">
                  <a:pos x="36" y="207"/>
                </a:cxn>
                <a:cxn ang="0">
                  <a:pos x="40" y="195"/>
                </a:cxn>
                <a:cxn ang="0">
                  <a:pos x="44" y="151"/>
                </a:cxn>
                <a:cxn ang="0">
                  <a:pos x="56" y="127"/>
                </a:cxn>
                <a:cxn ang="0">
                  <a:pos x="56" y="43"/>
                </a:cxn>
                <a:cxn ang="0">
                  <a:pos x="72" y="19"/>
                </a:cxn>
                <a:cxn ang="0">
                  <a:pos x="44" y="11"/>
                </a:cxn>
                <a:cxn ang="0">
                  <a:pos x="32" y="35"/>
                </a:cxn>
                <a:cxn ang="0">
                  <a:pos x="24" y="79"/>
                </a:cxn>
                <a:cxn ang="0">
                  <a:pos x="8" y="103"/>
                </a:cxn>
                <a:cxn ang="0">
                  <a:pos x="0" y="127"/>
                </a:cxn>
                <a:cxn ang="0">
                  <a:pos x="4" y="139"/>
                </a:cxn>
                <a:cxn ang="0">
                  <a:pos x="16" y="147"/>
                </a:cxn>
                <a:cxn ang="0">
                  <a:pos x="28" y="183"/>
                </a:cxn>
                <a:cxn ang="0">
                  <a:pos x="36" y="207"/>
                </a:cxn>
              </a:cxnLst>
              <a:rect l="0" t="0" r="r" b="b"/>
              <a:pathLst>
                <a:path w="72" h="215">
                  <a:moveTo>
                    <a:pt x="36" y="207"/>
                  </a:moveTo>
                  <a:cubicBezTo>
                    <a:pt x="37" y="203"/>
                    <a:pt x="39" y="199"/>
                    <a:pt x="40" y="195"/>
                  </a:cubicBezTo>
                  <a:cubicBezTo>
                    <a:pt x="42" y="180"/>
                    <a:pt x="40" y="165"/>
                    <a:pt x="44" y="151"/>
                  </a:cubicBezTo>
                  <a:cubicBezTo>
                    <a:pt x="45" y="142"/>
                    <a:pt x="53" y="135"/>
                    <a:pt x="56" y="127"/>
                  </a:cubicBezTo>
                  <a:cubicBezTo>
                    <a:pt x="45" y="95"/>
                    <a:pt x="44" y="97"/>
                    <a:pt x="56" y="43"/>
                  </a:cubicBezTo>
                  <a:cubicBezTo>
                    <a:pt x="57" y="33"/>
                    <a:pt x="72" y="19"/>
                    <a:pt x="72" y="19"/>
                  </a:cubicBezTo>
                  <a:cubicBezTo>
                    <a:pt x="65" y="0"/>
                    <a:pt x="59" y="0"/>
                    <a:pt x="44" y="11"/>
                  </a:cubicBezTo>
                  <a:cubicBezTo>
                    <a:pt x="41" y="19"/>
                    <a:pt x="34" y="26"/>
                    <a:pt x="32" y="35"/>
                  </a:cubicBezTo>
                  <a:cubicBezTo>
                    <a:pt x="29" y="45"/>
                    <a:pt x="30" y="66"/>
                    <a:pt x="24" y="79"/>
                  </a:cubicBezTo>
                  <a:cubicBezTo>
                    <a:pt x="19" y="87"/>
                    <a:pt x="11" y="93"/>
                    <a:pt x="8" y="103"/>
                  </a:cubicBezTo>
                  <a:cubicBezTo>
                    <a:pt x="5" y="111"/>
                    <a:pt x="0" y="127"/>
                    <a:pt x="0" y="127"/>
                  </a:cubicBezTo>
                  <a:cubicBezTo>
                    <a:pt x="1" y="131"/>
                    <a:pt x="1" y="135"/>
                    <a:pt x="4" y="139"/>
                  </a:cubicBezTo>
                  <a:cubicBezTo>
                    <a:pt x="7" y="142"/>
                    <a:pt x="13" y="142"/>
                    <a:pt x="16" y="147"/>
                  </a:cubicBezTo>
                  <a:cubicBezTo>
                    <a:pt x="22" y="157"/>
                    <a:pt x="24" y="170"/>
                    <a:pt x="28" y="183"/>
                  </a:cubicBezTo>
                  <a:cubicBezTo>
                    <a:pt x="30" y="191"/>
                    <a:pt x="36" y="215"/>
                    <a:pt x="36" y="207"/>
                  </a:cubicBezTo>
                  <a:close/>
                </a:path>
              </a:pathLst>
            </a:custGeom>
            <a:solidFill>
              <a:srgbClr val="FF0000"/>
            </a:solidFill>
            <a:ln w="9525" cap="flat" cmpd="sng">
              <a:solidFill>
                <a:srgbClr val="000000"/>
              </a:solidFill>
              <a:prstDash val="solid"/>
              <a:round/>
              <a:headEnd/>
              <a:tailEnd/>
            </a:ln>
            <a:effectLst>
              <a:outerShdw dist="35921" dir="2700000" algn="ctr" rotWithShape="0">
                <a:srgbClr val="868686"/>
              </a:outerShdw>
            </a:effectLst>
          </p:spPr>
          <p:txBody>
            <a:bodyPr wrap="none" anchor="ctr"/>
            <a:lstStyle/>
            <a:p>
              <a:pPr>
                <a:defRPr/>
              </a:pPr>
              <a:endParaRPr lang="en-US">
                <a:ea typeface="+mn-ea"/>
              </a:endParaRPr>
            </a:p>
          </p:txBody>
        </p:sp>
      </p:grpSp>
      <p:sp>
        <p:nvSpPr>
          <p:cNvPr id="745484" name="Freeform 12"/>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defRPr/>
            </a:pPr>
            <a:endParaRPr lang="en-US">
              <a:ea typeface="+mn-ea"/>
            </a:endParaRPr>
          </a:p>
        </p:txBody>
      </p:sp>
      <p:sp>
        <p:nvSpPr>
          <p:cNvPr id="745485" name="AutoShape 13"/>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defRPr/>
            </a:pPr>
            <a:endParaRPr lang="en-US">
              <a:ea typeface="+mn-ea"/>
            </a:endParaRPr>
          </a:p>
        </p:txBody>
      </p:sp>
      <p:sp>
        <p:nvSpPr>
          <p:cNvPr id="745486" name="Rectangle 14"/>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a:defRPr/>
            </a:pPr>
            <a:endParaRPr lang="en-US">
              <a:ea typeface="+mn-ea"/>
            </a:endParaRPr>
          </a:p>
        </p:txBody>
      </p:sp>
      <p:sp>
        <p:nvSpPr>
          <p:cNvPr id="745487" name="AutoShape 15"/>
          <p:cNvSpPr>
            <a:spLocks noChangeArrowheads="1"/>
          </p:cNvSpPr>
          <p:nvPr/>
        </p:nvSpPr>
        <p:spPr bwMode="auto">
          <a:xfrm>
            <a:off x="8034338" y="3482975"/>
            <a:ext cx="692150" cy="903288"/>
          </a:xfrm>
          <a:prstGeom prst="roundRect">
            <a:avLst>
              <a:gd name="adj" fmla="val 16667"/>
            </a:avLst>
          </a:prstGeom>
          <a:solidFill>
            <a:srgbClr val="FFFF00"/>
          </a:solidFill>
          <a:ln w="38100">
            <a:noFill/>
            <a:round/>
            <a:headEnd/>
            <a:tailEnd/>
          </a:ln>
          <a:effectLst/>
        </p:spPr>
        <p:txBody>
          <a:bodyPr wrap="none" anchor="ctr"/>
          <a:lstStyle/>
          <a:p>
            <a:pPr>
              <a:defRPr/>
            </a:pPr>
            <a:endParaRPr lang="en-US">
              <a:ea typeface="+mn-ea"/>
            </a:endParaRPr>
          </a:p>
        </p:txBody>
      </p:sp>
      <p:sp>
        <p:nvSpPr>
          <p:cNvPr id="745488" name="Line 16"/>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defRPr/>
            </a:pPr>
            <a:endParaRPr lang="en-US">
              <a:ea typeface="+mn-ea"/>
            </a:endParaRPr>
          </a:p>
        </p:txBody>
      </p:sp>
      <p:sp>
        <p:nvSpPr>
          <p:cNvPr id="745489" name="Line 17"/>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defRPr/>
            </a:pPr>
            <a:endParaRPr lang="en-US">
              <a:ea typeface="+mn-ea"/>
            </a:endParaRPr>
          </a:p>
        </p:txBody>
      </p:sp>
      <p:sp>
        <p:nvSpPr>
          <p:cNvPr id="745490" name="Rectangle 18"/>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defRPr/>
            </a:pPr>
            <a:endParaRPr lang="en-US">
              <a:ea typeface="+mn-ea"/>
            </a:endParaRPr>
          </a:p>
        </p:txBody>
      </p:sp>
      <p:sp>
        <p:nvSpPr>
          <p:cNvPr id="43021" name="Rectangle 19"/>
          <p:cNvSpPr>
            <a:spLocks noChangeArrowheads="1"/>
          </p:cNvSpPr>
          <p:nvPr/>
        </p:nvSpPr>
        <p:spPr bwMode="auto">
          <a:xfrm>
            <a:off x="8186738" y="3832225"/>
            <a:ext cx="674687" cy="24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l"/>
            <a:r>
              <a:rPr lang="en-US" sz="1000" b="1">
                <a:solidFill>
                  <a:srgbClr val="000000"/>
                </a:solidFill>
                <a:effectLst/>
                <a:latin typeface="Helvetica" charset="0"/>
              </a:rPr>
              <a:t>Đ - H - P</a:t>
            </a:r>
          </a:p>
        </p:txBody>
      </p:sp>
      <p:sp>
        <p:nvSpPr>
          <p:cNvPr id="43022" name="Rectangle 20"/>
          <p:cNvSpPr>
            <a:spLocks noChangeArrowheads="1"/>
          </p:cNvSpPr>
          <p:nvPr/>
        </p:nvSpPr>
        <p:spPr bwMode="auto">
          <a:xfrm>
            <a:off x="8099425" y="3654425"/>
            <a:ext cx="866775" cy="22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l"/>
            <a:r>
              <a:rPr lang="en-US" sz="900" b="1">
                <a:solidFill>
                  <a:srgbClr val="000000"/>
                </a:solidFill>
                <a:effectLst/>
                <a:latin typeface="Helvetica" charset="0"/>
              </a:rPr>
              <a:t>SỰ KÊU GỌI</a:t>
            </a:r>
          </a:p>
        </p:txBody>
      </p:sp>
      <p:sp>
        <p:nvSpPr>
          <p:cNvPr id="43023" name="Rectangle 21"/>
          <p:cNvSpPr>
            <a:spLocks noChangeArrowheads="1"/>
          </p:cNvSpPr>
          <p:nvPr/>
        </p:nvSpPr>
        <p:spPr bwMode="auto">
          <a:xfrm>
            <a:off x="8004175" y="3432175"/>
            <a:ext cx="849313"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l"/>
            <a:r>
              <a:rPr lang="en-US" sz="900" b="1">
                <a:solidFill>
                  <a:srgbClr val="000000"/>
                </a:solidFill>
                <a:effectLst/>
                <a:latin typeface="Chicago" charset="0"/>
              </a:rPr>
              <a:t>ÁP-RA-HAM</a:t>
            </a:r>
          </a:p>
        </p:txBody>
      </p:sp>
      <p:sp>
        <p:nvSpPr>
          <p:cNvPr id="745494" name="Line 22"/>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defRPr/>
            </a:pPr>
            <a:endParaRPr lang="en-US">
              <a:ea typeface="+mn-ea"/>
            </a:endParaRPr>
          </a:p>
        </p:txBody>
      </p:sp>
      <p:sp>
        <p:nvSpPr>
          <p:cNvPr id="745495" name="Line 23"/>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defRPr/>
            </a:pPr>
            <a:endParaRPr lang="en-US">
              <a:ea typeface="+mn-ea"/>
            </a:endParaRPr>
          </a:p>
        </p:txBody>
      </p:sp>
      <p:sp>
        <p:nvSpPr>
          <p:cNvPr id="745496" name="Line 24"/>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defRPr/>
            </a:pPr>
            <a:endParaRPr lang="en-US">
              <a:ea typeface="+mn-ea"/>
            </a:endParaRPr>
          </a:p>
        </p:txBody>
      </p:sp>
      <p:sp>
        <p:nvSpPr>
          <p:cNvPr id="43027" name="Rectangle 26"/>
          <p:cNvSpPr>
            <a:spLocks noChangeArrowheads="1"/>
          </p:cNvSpPr>
          <p:nvPr/>
        </p:nvSpPr>
        <p:spPr bwMode="auto">
          <a:xfrm>
            <a:off x="8321675" y="4033838"/>
            <a:ext cx="377825" cy="24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l"/>
            <a:r>
              <a:rPr lang="en-US" sz="1000" b="1">
                <a:solidFill>
                  <a:srgbClr val="000000"/>
                </a:solidFill>
                <a:effectLst/>
                <a:latin typeface="Helvetica" charset="0"/>
              </a:rPr>
              <a:t>I -Y</a:t>
            </a:r>
          </a:p>
        </p:txBody>
      </p:sp>
      <p:sp>
        <p:nvSpPr>
          <p:cNvPr id="745501" name="Freeform 29"/>
          <p:cNvSpPr>
            <a:spLocks/>
          </p:cNvSpPr>
          <p:nvPr/>
        </p:nvSpPr>
        <p:spPr bwMode="auto">
          <a:xfrm>
            <a:off x="1130300" y="1111250"/>
            <a:ext cx="7707313" cy="4456113"/>
          </a:xfrm>
          <a:custGeom>
            <a:avLst/>
            <a:gdLst/>
            <a:ahLst/>
            <a:cxnLst>
              <a:cxn ang="0">
                <a:pos x="1280" y="1044"/>
              </a:cxn>
              <a:cxn ang="0">
                <a:pos x="1152" y="1100"/>
              </a:cxn>
              <a:cxn ang="0">
                <a:pos x="928" y="932"/>
              </a:cxn>
              <a:cxn ang="0">
                <a:pos x="288" y="1036"/>
              </a:cxn>
              <a:cxn ang="0">
                <a:pos x="56" y="1420"/>
              </a:cxn>
              <a:cxn ang="0">
                <a:pos x="48" y="1732"/>
              </a:cxn>
              <a:cxn ang="0">
                <a:pos x="208" y="2068"/>
              </a:cxn>
              <a:cxn ang="0">
                <a:pos x="344" y="2108"/>
              </a:cxn>
              <a:cxn ang="0">
                <a:pos x="624" y="2124"/>
              </a:cxn>
              <a:cxn ang="0">
                <a:pos x="840" y="2076"/>
              </a:cxn>
              <a:cxn ang="0">
                <a:pos x="1032" y="2124"/>
              </a:cxn>
              <a:cxn ang="0">
                <a:pos x="1104" y="1956"/>
              </a:cxn>
              <a:cxn ang="0">
                <a:pos x="1440" y="2068"/>
              </a:cxn>
              <a:cxn ang="0">
                <a:pos x="1488" y="2036"/>
              </a:cxn>
              <a:cxn ang="0">
                <a:pos x="1736" y="2156"/>
              </a:cxn>
              <a:cxn ang="0">
                <a:pos x="1744" y="2492"/>
              </a:cxn>
              <a:cxn ang="0">
                <a:pos x="1800" y="2740"/>
              </a:cxn>
              <a:cxn ang="0">
                <a:pos x="1944" y="2396"/>
              </a:cxn>
              <a:cxn ang="0">
                <a:pos x="2200" y="2068"/>
              </a:cxn>
              <a:cxn ang="0">
                <a:pos x="2096" y="1860"/>
              </a:cxn>
              <a:cxn ang="0">
                <a:pos x="2464" y="1620"/>
              </a:cxn>
              <a:cxn ang="0">
                <a:pos x="2504" y="1460"/>
              </a:cxn>
              <a:cxn ang="0">
                <a:pos x="2624" y="1396"/>
              </a:cxn>
              <a:cxn ang="0">
                <a:pos x="2984" y="1540"/>
              </a:cxn>
              <a:cxn ang="0">
                <a:pos x="2960" y="1876"/>
              </a:cxn>
              <a:cxn ang="0">
                <a:pos x="3040" y="2244"/>
              </a:cxn>
              <a:cxn ang="0">
                <a:pos x="3336" y="2012"/>
              </a:cxn>
              <a:cxn ang="0">
                <a:pos x="3256" y="1748"/>
              </a:cxn>
              <a:cxn ang="0">
                <a:pos x="3456" y="1556"/>
              </a:cxn>
              <a:cxn ang="0">
                <a:pos x="3608" y="1876"/>
              </a:cxn>
              <a:cxn ang="0">
                <a:pos x="3752" y="2212"/>
              </a:cxn>
              <a:cxn ang="0">
                <a:pos x="4048" y="2660"/>
              </a:cxn>
              <a:cxn ang="0">
                <a:pos x="4696" y="2732"/>
              </a:cxn>
              <a:cxn ang="0">
                <a:pos x="4800" y="2492"/>
              </a:cxn>
              <a:cxn ang="0">
                <a:pos x="4472" y="2284"/>
              </a:cxn>
              <a:cxn ang="0">
                <a:pos x="4280" y="2180"/>
              </a:cxn>
              <a:cxn ang="0">
                <a:pos x="4072" y="2204"/>
              </a:cxn>
              <a:cxn ang="0">
                <a:pos x="3912" y="2060"/>
              </a:cxn>
              <a:cxn ang="0">
                <a:pos x="3792" y="1644"/>
              </a:cxn>
              <a:cxn ang="0">
                <a:pos x="3376" y="1284"/>
              </a:cxn>
              <a:cxn ang="0">
                <a:pos x="3000" y="1276"/>
              </a:cxn>
              <a:cxn ang="0">
                <a:pos x="3176" y="1068"/>
              </a:cxn>
              <a:cxn ang="0">
                <a:pos x="3680" y="852"/>
              </a:cxn>
              <a:cxn ang="0">
                <a:pos x="3736" y="660"/>
              </a:cxn>
              <a:cxn ang="0">
                <a:pos x="3576" y="508"/>
              </a:cxn>
              <a:cxn ang="0">
                <a:pos x="3384" y="308"/>
              </a:cxn>
              <a:cxn ang="0">
                <a:pos x="2880" y="28"/>
              </a:cxn>
              <a:cxn ang="0">
                <a:pos x="2552" y="220"/>
              </a:cxn>
              <a:cxn ang="0">
                <a:pos x="2136" y="348"/>
              </a:cxn>
              <a:cxn ang="0">
                <a:pos x="2120" y="564"/>
              </a:cxn>
              <a:cxn ang="0">
                <a:pos x="2008" y="636"/>
              </a:cxn>
              <a:cxn ang="0">
                <a:pos x="1816" y="692"/>
              </a:cxn>
              <a:cxn ang="0">
                <a:pos x="1416" y="660"/>
              </a:cxn>
              <a:cxn ang="0">
                <a:pos x="1712" y="1004"/>
              </a:cxn>
            </a:cxnLst>
            <a:rect l="0" t="0" r="r" b="b"/>
            <a:pathLst>
              <a:path w="4855" h="2807">
                <a:moveTo>
                  <a:pt x="1664" y="1092"/>
                </a:moveTo>
                <a:cubicBezTo>
                  <a:pt x="1650" y="1094"/>
                  <a:pt x="1637" y="1096"/>
                  <a:pt x="1624" y="1100"/>
                </a:cubicBezTo>
                <a:cubicBezTo>
                  <a:pt x="1607" y="1104"/>
                  <a:pt x="1576" y="1116"/>
                  <a:pt x="1576" y="1116"/>
                </a:cubicBezTo>
                <a:cubicBezTo>
                  <a:pt x="1487" y="1110"/>
                  <a:pt x="1433" y="1095"/>
                  <a:pt x="1352" y="1084"/>
                </a:cubicBezTo>
                <a:cubicBezTo>
                  <a:pt x="1327" y="1067"/>
                  <a:pt x="1304" y="1060"/>
                  <a:pt x="1280" y="1044"/>
                </a:cubicBezTo>
                <a:cubicBezTo>
                  <a:pt x="1266" y="1046"/>
                  <a:pt x="1249" y="1042"/>
                  <a:pt x="1240" y="1052"/>
                </a:cubicBezTo>
                <a:cubicBezTo>
                  <a:pt x="1222" y="1069"/>
                  <a:pt x="1237" y="1109"/>
                  <a:pt x="1216" y="1124"/>
                </a:cubicBezTo>
                <a:cubicBezTo>
                  <a:pt x="1208" y="1129"/>
                  <a:pt x="1200" y="1134"/>
                  <a:pt x="1192" y="1140"/>
                </a:cubicBezTo>
                <a:cubicBezTo>
                  <a:pt x="1184" y="1134"/>
                  <a:pt x="1174" y="1130"/>
                  <a:pt x="1168" y="1124"/>
                </a:cubicBezTo>
                <a:cubicBezTo>
                  <a:pt x="1161" y="1117"/>
                  <a:pt x="1159" y="1106"/>
                  <a:pt x="1152" y="1100"/>
                </a:cubicBezTo>
                <a:cubicBezTo>
                  <a:pt x="1141" y="1091"/>
                  <a:pt x="1080" y="1084"/>
                  <a:pt x="1080" y="1084"/>
                </a:cubicBezTo>
                <a:cubicBezTo>
                  <a:pt x="1051" y="1040"/>
                  <a:pt x="1078" y="1068"/>
                  <a:pt x="1008" y="1052"/>
                </a:cubicBezTo>
                <a:cubicBezTo>
                  <a:pt x="991" y="1048"/>
                  <a:pt x="976" y="1041"/>
                  <a:pt x="960" y="1036"/>
                </a:cubicBezTo>
                <a:cubicBezTo>
                  <a:pt x="952" y="1033"/>
                  <a:pt x="936" y="1028"/>
                  <a:pt x="936" y="1028"/>
                </a:cubicBezTo>
                <a:cubicBezTo>
                  <a:pt x="961" y="950"/>
                  <a:pt x="951" y="1001"/>
                  <a:pt x="928" y="932"/>
                </a:cubicBezTo>
                <a:cubicBezTo>
                  <a:pt x="947" y="874"/>
                  <a:pt x="913" y="883"/>
                  <a:pt x="864" y="876"/>
                </a:cubicBezTo>
                <a:cubicBezTo>
                  <a:pt x="505" y="887"/>
                  <a:pt x="709" y="872"/>
                  <a:pt x="536" y="916"/>
                </a:cubicBezTo>
                <a:cubicBezTo>
                  <a:pt x="516" y="928"/>
                  <a:pt x="502" y="951"/>
                  <a:pt x="480" y="956"/>
                </a:cubicBezTo>
                <a:cubicBezTo>
                  <a:pt x="452" y="961"/>
                  <a:pt x="403" y="941"/>
                  <a:pt x="376" y="932"/>
                </a:cubicBezTo>
                <a:cubicBezTo>
                  <a:pt x="359" y="982"/>
                  <a:pt x="341" y="1018"/>
                  <a:pt x="288" y="1036"/>
                </a:cubicBezTo>
                <a:cubicBezTo>
                  <a:pt x="272" y="1081"/>
                  <a:pt x="274" y="1127"/>
                  <a:pt x="232" y="1156"/>
                </a:cubicBezTo>
                <a:cubicBezTo>
                  <a:pt x="226" y="1173"/>
                  <a:pt x="217" y="1212"/>
                  <a:pt x="200" y="1228"/>
                </a:cubicBezTo>
                <a:cubicBezTo>
                  <a:pt x="185" y="1240"/>
                  <a:pt x="152" y="1260"/>
                  <a:pt x="152" y="1260"/>
                </a:cubicBezTo>
                <a:cubicBezTo>
                  <a:pt x="125" y="1299"/>
                  <a:pt x="135" y="1321"/>
                  <a:pt x="96" y="1348"/>
                </a:cubicBezTo>
                <a:cubicBezTo>
                  <a:pt x="87" y="1374"/>
                  <a:pt x="64" y="1393"/>
                  <a:pt x="56" y="1420"/>
                </a:cubicBezTo>
                <a:cubicBezTo>
                  <a:pt x="50" y="1436"/>
                  <a:pt x="49" y="1453"/>
                  <a:pt x="40" y="1468"/>
                </a:cubicBezTo>
                <a:cubicBezTo>
                  <a:pt x="3" y="1523"/>
                  <a:pt x="14" y="1497"/>
                  <a:pt x="0" y="1540"/>
                </a:cubicBezTo>
                <a:cubicBezTo>
                  <a:pt x="49" y="1552"/>
                  <a:pt x="47" y="1565"/>
                  <a:pt x="32" y="1612"/>
                </a:cubicBezTo>
                <a:cubicBezTo>
                  <a:pt x="50" y="1668"/>
                  <a:pt x="53" y="1644"/>
                  <a:pt x="40" y="1684"/>
                </a:cubicBezTo>
                <a:cubicBezTo>
                  <a:pt x="42" y="1700"/>
                  <a:pt x="49" y="1715"/>
                  <a:pt x="48" y="1732"/>
                </a:cubicBezTo>
                <a:cubicBezTo>
                  <a:pt x="46" y="1748"/>
                  <a:pt x="32" y="1780"/>
                  <a:pt x="32" y="1780"/>
                </a:cubicBezTo>
                <a:cubicBezTo>
                  <a:pt x="24" y="1829"/>
                  <a:pt x="11" y="1862"/>
                  <a:pt x="56" y="1892"/>
                </a:cubicBezTo>
                <a:cubicBezTo>
                  <a:pt x="82" y="1932"/>
                  <a:pt x="84" y="1950"/>
                  <a:pt x="128" y="1980"/>
                </a:cubicBezTo>
                <a:cubicBezTo>
                  <a:pt x="138" y="2011"/>
                  <a:pt x="152" y="2028"/>
                  <a:pt x="176" y="2052"/>
                </a:cubicBezTo>
                <a:cubicBezTo>
                  <a:pt x="181" y="2068"/>
                  <a:pt x="181" y="2094"/>
                  <a:pt x="208" y="2068"/>
                </a:cubicBezTo>
                <a:cubicBezTo>
                  <a:pt x="213" y="2062"/>
                  <a:pt x="208" y="2048"/>
                  <a:pt x="216" y="2044"/>
                </a:cubicBezTo>
                <a:cubicBezTo>
                  <a:pt x="227" y="2036"/>
                  <a:pt x="242" y="2038"/>
                  <a:pt x="256" y="2036"/>
                </a:cubicBezTo>
                <a:cubicBezTo>
                  <a:pt x="299" y="2050"/>
                  <a:pt x="268" y="2061"/>
                  <a:pt x="312" y="2076"/>
                </a:cubicBezTo>
                <a:cubicBezTo>
                  <a:pt x="314" y="2084"/>
                  <a:pt x="314" y="2094"/>
                  <a:pt x="320" y="2100"/>
                </a:cubicBezTo>
                <a:cubicBezTo>
                  <a:pt x="325" y="2105"/>
                  <a:pt x="336" y="2103"/>
                  <a:pt x="344" y="2108"/>
                </a:cubicBezTo>
                <a:cubicBezTo>
                  <a:pt x="361" y="2119"/>
                  <a:pt x="374" y="2136"/>
                  <a:pt x="392" y="2148"/>
                </a:cubicBezTo>
                <a:cubicBezTo>
                  <a:pt x="410" y="2143"/>
                  <a:pt x="428" y="2129"/>
                  <a:pt x="448" y="2132"/>
                </a:cubicBezTo>
                <a:cubicBezTo>
                  <a:pt x="464" y="2133"/>
                  <a:pt x="480" y="2142"/>
                  <a:pt x="496" y="2148"/>
                </a:cubicBezTo>
                <a:cubicBezTo>
                  <a:pt x="504" y="2150"/>
                  <a:pt x="520" y="2156"/>
                  <a:pt x="520" y="2156"/>
                </a:cubicBezTo>
                <a:cubicBezTo>
                  <a:pt x="554" y="2144"/>
                  <a:pt x="588" y="2134"/>
                  <a:pt x="624" y="2124"/>
                </a:cubicBezTo>
                <a:cubicBezTo>
                  <a:pt x="640" y="2119"/>
                  <a:pt x="672" y="2108"/>
                  <a:pt x="672" y="2108"/>
                </a:cubicBezTo>
                <a:cubicBezTo>
                  <a:pt x="701" y="2117"/>
                  <a:pt x="730" y="2122"/>
                  <a:pt x="760" y="2132"/>
                </a:cubicBezTo>
                <a:cubicBezTo>
                  <a:pt x="768" y="2126"/>
                  <a:pt x="777" y="2123"/>
                  <a:pt x="784" y="2116"/>
                </a:cubicBezTo>
                <a:cubicBezTo>
                  <a:pt x="789" y="2109"/>
                  <a:pt x="785" y="2096"/>
                  <a:pt x="792" y="2092"/>
                </a:cubicBezTo>
                <a:cubicBezTo>
                  <a:pt x="805" y="2082"/>
                  <a:pt x="824" y="2081"/>
                  <a:pt x="840" y="2076"/>
                </a:cubicBezTo>
                <a:cubicBezTo>
                  <a:pt x="856" y="2070"/>
                  <a:pt x="888" y="2060"/>
                  <a:pt x="888" y="2060"/>
                </a:cubicBezTo>
                <a:cubicBezTo>
                  <a:pt x="918" y="2106"/>
                  <a:pt x="904" y="2067"/>
                  <a:pt x="880" y="2092"/>
                </a:cubicBezTo>
                <a:cubicBezTo>
                  <a:pt x="874" y="2097"/>
                  <a:pt x="874" y="2108"/>
                  <a:pt x="872" y="2116"/>
                </a:cubicBezTo>
                <a:cubicBezTo>
                  <a:pt x="926" y="2134"/>
                  <a:pt x="859" y="2116"/>
                  <a:pt x="944" y="2116"/>
                </a:cubicBezTo>
                <a:cubicBezTo>
                  <a:pt x="973" y="2116"/>
                  <a:pt x="1002" y="2121"/>
                  <a:pt x="1032" y="2124"/>
                </a:cubicBezTo>
                <a:cubicBezTo>
                  <a:pt x="1042" y="2121"/>
                  <a:pt x="1055" y="2122"/>
                  <a:pt x="1064" y="2116"/>
                </a:cubicBezTo>
                <a:cubicBezTo>
                  <a:pt x="1079" y="2103"/>
                  <a:pt x="1069" y="2076"/>
                  <a:pt x="1080" y="2060"/>
                </a:cubicBezTo>
                <a:cubicBezTo>
                  <a:pt x="1085" y="2052"/>
                  <a:pt x="1096" y="2049"/>
                  <a:pt x="1104" y="2044"/>
                </a:cubicBezTo>
                <a:cubicBezTo>
                  <a:pt x="1089" y="2001"/>
                  <a:pt x="1082" y="2027"/>
                  <a:pt x="1056" y="1988"/>
                </a:cubicBezTo>
                <a:cubicBezTo>
                  <a:pt x="1072" y="1977"/>
                  <a:pt x="1088" y="1945"/>
                  <a:pt x="1104" y="1956"/>
                </a:cubicBezTo>
                <a:cubicBezTo>
                  <a:pt x="1167" y="1998"/>
                  <a:pt x="1132" y="1985"/>
                  <a:pt x="1208" y="1996"/>
                </a:cubicBezTo>
                <a:cubicBezTo>
                  <a:pt x="1216" y="2001"/>
                  <a:pt x="1223" y="2008"/>
                  <a:pt x="1232" y="2012"/>
                </a:cubicBezTo>
                <a:cubicBezTo>
                  <a:pt x="1247" y="2018"/>
                  <a:pt x="1280" y="2028"/>
                  <a:pt x="1280" y="2028"/>
                </a:cubicBezTo>
                <a:cubicBezTo>
                  <a:pt x="1327" y="1996"/>
                  <a:pt x="1335" y="1983"/>
                  <a:pt x="1424" y="2020"/>
                </a:cubicBezTo>
                <a:cubicBezTo>
                  <a:pt x="1439" y="2026"/>
                  <a:pt x="1424" y="2062"/>
                  <a:pt x="1440" y="2068"/>
                </a:cubicBezTo>
                <a:cubicBezTo>
                  <a:pt x="1456" y="2073"/>
                  <a:pt x="1488" y="2084"/>
                  <a:pt x="1488" y="2084"/>
                </a:cubicBezTo>
                <a:cubicBezTo>
                  <a:pt x="1490" y="2092"/>
                  <a:pt x="1487" y="2108"/>
                  <a:pt x="1496" y="2108"/>
                </a:cubicBezTo>
                <a:cubicBezTo>
                  <a:pt x="1505" y="2108"/>
                  <a:pt x="1512" y="2093"/>
                  <a:pt x="1512" y="2084"/>
                </a:cubicBezTo>
                <a:cubicBezTo>
                  <a:pt x="1512" y="2074"/>
                  <a:pt x="1500" y="2068"/>
                  <a:pt x="1496" y="2060"/>
                </a:cubicBezTo>
                <a:cubicBezTo>
                  <a:pt x="1492" y="2052"/>
                  <a:pt x="1490" y="2044"/>
                  <a:pt x="1488" y="2036"/>
                </a:cubicBezTo>
                <a:cubicBezTo>
                  <a:pt x="1490" y="2028"/>
                  <a:pt x="1490" y="2017"/>
                  <a:pt x="1496" y="2012"/>
                </a:cubicBezTo>
                <a:cubicBezTo>
                  <a:pt x="1506" y="2001"/>
                  <a:pt x="1594" y="1985"/>
                  <a:pt x="1616" y="1980"/>
                </a:cubicBezTo>
                <a:cubicBezTo>
                  <a:pt x="1638" y="1946"/>
                  <a:pt x="1639" y="1913"/>
                  <a:pt x="1680" y="1900"/>
                </a:cubicBezTo>
                <a:cubicBezTo>
                  <a:pt x="1723" y="1914"/>
                  <a:pt x="1692" y="1925"/>
                  <a:pt x="1736" y="1940"/>
                </a:cubicBezTo>
                <a:cubicBezTo>
                  <a:pt x="1760" y="2012"/>
                  <a:pt x="1761" y="2079"/>
                  <a:pt x="1736" y="2156"/>
                </a:cubicBezTo>
                <a:cubicBezTo>
                  <a:pt x="1760" y="2192"/>
                  <a:pt x="1770" y="2234"/>
                  <a:pt x="1784" y="2276"/>
                </a:cubicBezTo>
                <a:cubicBezTo>
                  <a:pt x="1789" y="2292"/>
                  <a:pt x="1794" y="2308"/>
                  <a:pt x="1800" y="2324"/>
                </a:cubicBezTo>
                <a:cubicBezTo>
                  <a:pt x="1802" y="2332"/>
                  <a:pt x="1808" y="2348"/>
                  <a:pt x="1808" y="2348"/>
                </a:cubicBezTo>
                <a:cubicBezTo>
                  <a:pt x="1786" y="2411"/>
                  <a:pt x="1789" y="2379"/>
                  <a:pt x="1800" y="2444"/>
                </a:cubicBezTo>
                <a:cubicBezTo>
                  <a:pt x="1789" y="2476"/>
                  <a:pt x="1775" y="2481"/>
                  <a:pt x="1744" y="2492"/>
                </a:cubicBezTo>
                <a:cubicBezTo>
                  <a:pt x="1700" y="2477"/>
                  <a:pt x="1608" y="2500"/>
                  <a:pt x="1608" y="2500"/>
                </a:cubicBezTo>
                <a:cubicBezTo>
                  <a:pt x="1624" y="2549"/>
                  <a:pt x="1691" y="2543"/>
                  <a:pt x="1736" y="2548"/>
                </a:cubicBezTo>
                <a:cubicBezTo>
                  <a:pt x="1744" y="2556"/>
                  <a:pt x="1749" y="2566"/>
                  <a:pt x="1760" y="2572"/>
                </a:cubicBezTo>
                <a:cubicBezTo>
                  <a:pt x="1802" y="2593"/>
                  <a:pt x="1812" y="2560"/>
                  <a:pt x="1784" y="2604"/>
                </a:cubicBezTo>
                <a:cubicBezTo>
                  <a:pt x="1825" y="2645"/>
                  <a:pt x="1818" y="2684"/>
                  <a:pt x="1800" y="2740"/>
                </a:cubicBezTo>
                <a:cubicBezTo>
                  <a:pt x="1802" y="2756"/>
                  <a:pt x="1796" y="2776"/>
                  <a:pt x="1808" y="2788"/>
                </a:cubicBezTo>
                <a:cubicBezTo>
                  <a:pt x="1827" y="2807"/>
                  <a:pt x="1866" y="2793"/>
                  <a:pt x="1888" y="2788"/>
                </a:cubicBezTo>
                <a:cubicBezTo>
                  <a:pt x="1902" y="2743"/>
                  <a:pt x="1877" y="2732"/>
                  <a:pt x="1864" y="2692"/>
                </a:cubicBezTo>
                <a:cubicBezTo>
                  <a:pt x="1873" y="2644"/>
                  <a:pt x="1863" y="2602"/>
                  <a:pt x="1848" y="2556"/>
                </a:cubicBezTo>
                <a:cubicBezTo>
                  <a:pt x="1865" y="2466"/>
                  <a:pt x="1911" y="2460"/>
                  <a:pt x="1944" y="2396"/>
                </a:cubicBezTo>
                <a:cubicBezTo>
                  <a:pt x="1954" y="2374"/>
                  <a:pt x="1947" y="2345"/>
                  <a:pt x="1960" y="2324"/>
                </a:cubicBezTo>
                <a:cubicBezTo>
                  <a:pt x="1964" y="2316"/>
                  <a:pt x="1976" y="2320"/>
                  <a:pt x="1984" y="2316"/>
                </a:cubicBezTo>
                <a:cubicBezTo>
                  <a:pt x="2017" y="2297"/>
                  <a:pt x="2055" y="2273"/>
                  <a:pt x="2088" y="2252"/>
                </a:cubicBezTo>
                <a:cubicBezTo>
                  <a:pt x="2108" y="2220"/>
                  <a:pt x="2148" y="2182"/>
                  <a:pt x="2160" y="2148"/>
                </a:cubicBezTo>
                <a:cubicBezTo>
                  <a:pt x="2173" y="2108"/>
                  <a:pt x="2162" y="2092"/>
                  <a:pt x="2200" y="2068"/>
                </a:cubicBezTo>
                <a:cubicBezTo>
                  <a:pt x="2210" y="2037"/>
                  <a:pt x="2229" y="2034"/>
                  <a:pt x="2240" y="2004"/>
                </a:cubicBezTo>
                <a:cubicBezTo>
                  <a:pt x="2251" y="1880"/>
                  <a:pt x="2262" y="1904"/>
                  <a:pt x="2136" y="1916"/>
                </a:cubicBezTo>
                <a:cubicBezTo>
                  <a:pt x="2078" y="1935"/>
                  <a:pt x="2102" y="1941"/>
                  <a:pt x="2064" y="1916"/>
                </a:cubicBezTo>
                <a:cubicBezTo>
                  <a:pt x="2066" y="1902"/>
                  <a:pt x="2065" y="1887"/>
                  <a:pt x="2072" y="1876"/>
                </a:cubicBezTo>
                <a:cubicBezTo>
                  <a:pt x="2076" y="1867"/>
                  <a:pt x="2089" y="1866"/>
                  <a:pt x="2096" y="1860"/>
                </a:cubicBezTo>
                <a:cubicBezTo>
                  <a:pt x="2102" y="1853"/>
                  <a:pt x="2104" y="1842"/>
                  <a:pt x="2112" y="1836"/>
                </a:cubicBezTo>
                <a:cubicBezTo>
                  <a:pt x="2170" y="1785"/>
                  <a:pt x="2183" y="1800"/>
                  <a:pt x="2240" y="1772"/>
                </a:cubicBezTo>
                <a:cubicBezTo>
                  <a:pt x="2302" y="1740"/>
                  <a:pt x="2227" y="1768"/>
                  <a:pt x="2288" y="1748"/>
                </a:cubicBezTo>
                <a:cubicBezTo>
                  <a:pt x="2316" y="1719"/>
                  <a:pt x="2380" y="1655"/>
                  <a:pt x="2416" y="1644"/>
                </a:cubicBezTo>
                <a:cubicBezTo>
                  <a:pt x="2449" y="1632"/>
                  <a:pt x="2432" y="1640"/>
                  <a:pt x="2464" y="1620"/>
                </a:cubicBezTo>
                <a:cubicBezTo>
                  <a:pt x="2466" y="1612"/>
                  <a:pt x="2467" y="1603"/>
                  <a:pt x="2472" y="1596"/>
                </a:cubicBezTo>
                <a:cubicBezTo>
                  <a:pt x="2478" y="1586"/>
                  <a:pt x="2490" y="1582"/>
                  <a:pt x="2496" y="1572"/>
                </a:cubicBezTo>
                <a:cubicBezTo>
                  <a:pt x="2502" y="1559"/>
                  <a:pt x="2499" y="1544"/>
                  <a:pt x="2504" y="1532"/>
                </a:cubicBezTo>
                <a:cubicBezTo>
                  <a:pt x="2507" y="1522"/>
                  <a:pt x="2514" y="1516"/>
                  <a:pt x="2520" y="1508"/>
                </a:cubicBezTo>
                <a:cubicBezTo>
                  <a:pt x="2514" y="1492"/>
                  <a:pt x="2520" y="1465"/>
                  <a:pt x="2504" y="1460"/>
                </a:cubicBezTo>
                <a:cubicBezTo>
                  <a:pt x="2488" y="1454"/>
                  <a:pt x="2472" y="1449"/>
                  <a:pt x="2456" y="1444"/>
                </a:cubicBezTo>
                <a:cubicBezTo>
                  <a:pt x="2448" y="1441"/>
                  <a:pt x="2432" y="1436"/>
                  <a:pt x="2432" y="1436"/>
                </a:cubicBezTo>
                <a:cubicBezTo>
                  <a:pt x="2422" y="1396"/>
                  <a:pt x="2409" y="1371"/>
                  <a:pt x="2456" y="1356"/>
                </a:cubicBezTo>
                <a:cubicBezTo>
                  <a:pt x="2491" y="1367"/>
                  <a:pt x="2524" y="1384"/>
                  <a:pt x="2560" y="1396"/>
                </a:cubicBezTo>
                <a:cubicBezTo>
                  <a:pt x="2614" y="1377"/>
                  <a:pt x="2546" y="1396"/>
                  <a:pt x="2624" y="1396"/>
                </a:cubicBezTo>
                <a:cubicBezTo>
                  <a:pt x="2652" y="1396"/>
                  <a:pt x="2683" y="1387"/>
                  <a:pt x="2712" y="1380"/>
                </a:cubicBezTo>
                <a:cubicBezTo>
                  <a:pt x="2750" y="1389"/>
                  <a:pt x="2783" y="1398"/>
                  <a:pt x="2816" y="1420"/>
                </a:cubicBezTo>
                <a:cubicBezTo>
                  <a:pt x="2826" y="1451"/>
                  <a:pt x="2836" y="1465"/>
                  <a:pt x="2864" y="1484"/>
                </a:cubicBezTo>
                <a:cubicBezTo>
                  <a:pt x="2882" y="1512"/>
                  <a:pt x="2883" y="1528"/>
                  <a:pt x="2912" y="1548"/>
                </a:cubicBezTo>
                <a:cubicBezTo>
                  <a:pt x="2936" y="1545"/>
                  <a:pt x="2960" y="1535"/>
                  <a:pt x="2984" y="1540"/>
                </a:cubicBezTo>
                <a:cubicBezTo>
                  <a:pt x="2992" y="1541"/>
                  <a:pt x="2992" y="1555"/>
                  <a:pt x="2992" y="1564"/>
                </a:cubicBezTo>
                <a:cubicBezTo>
                  <a:pt x="2990" y="1580"/>
                  <a:pt x="2981" y="1596"/>
                  <a:pt x="2976" y="1612"/>
                </a:cubicBezTo>
                <a:cubicBezTo>
                  <a:pt x="2973" y="1620"/>
                  <a:pt x="2968" y="1636"/>
                  <a:pt x="2968" y="1636"/>
                </a:cubicBezTo>
                <a:cubicBezTo>
                  <a:pt x="2975" y="1694"/>
                  <a:pt x="2989" y="1755"/>
                  <a:pt x="3008" y="1812"/>
                </a:cubicBezTo>
                <a:cubicBezTo>
                  <a:pt x="2997" y="1843"/>
                  <a:pt x="2987" y="1857"/>
                  <a:pt x="2960" y="1876"/>
                </a:cubicBezTo>
                <a:cubicBezTo>
                  <a:pt x="2946" y="1915"/>
                  <a:pt x="2904" y="1935"/>
                  <a:pt x="2880" y="1972"/>
                </a:cubicBezTo>
                <a:cubicBezTo>
                  <a:pt x="2888" y="2024"/>
                  <a:pt x="2896" y="2058"/>
                  <a:pt x="2928" y="2100"/>
                </a:cubicBezTo>
                <a:cubicBezTo>
                  <a:pt x="2962" y="2204"/>
                  <a:pt x="2897" y="2326"/>
                  <a:pt x="2960" y="2420"/>
                </a:cubicBezTo>
                <a:cubicBezTo>
                  <a:pt x="3027" y="2406"/>
                  <a:pt x="3004" y="2395"/>
                  <a:pt x="3016" y="2324"/>
                </a:cubicBezTo>
                <a:cubicBezTo>
                  <a:pt x="3020" y="2296"/>
                  <a:pt x="3040" y="2244"/>
                  <a:pt x="3040" y="2244"/>
                </a:cubicBezTo>
                <a:cubicBezTo>
                  <a:pt x="3045" y="2192"/>
                  <a:pt x="3039" y="2134"/>
                  <a:pt x="3096" y="2116"/>
                </a:cubicBezTo>
                <a:cubicBezTo>
                  <a:pt x="3104" y="2071"/>
                  <a:pt x="3104" y="2044"/>
                  <a:pt x="3152" y="2076"/>
                </a:cubicBezTo>
                <a:cubicBezTo>
                  <a:pt x="3171" y="2135"/>
                  <a:pt x="3178" y="2143"/>
                  <a:pt x="3240" y="2164"/>
                </a:cubicBezTo>
                <a:cubicBezTo>
                  <a:pt x="3278" y="2138"/>
                  <a:pt x="3322" y="2133"/>
                  <a:pt x="3360" y="2108"/>
                </a:cubicBezTo>
                <a:cubicBezTo>
                  <a:pt x="3368" y="2081"/>
                  <a:pt x="3364" y="2030"/>
                  <a:pt x="3336" y="2012"/>
                </a:cubicBezTo>
                <a:cubicBezTo>
                  <a:pt x="3319" y="2001"/>
                  <a:pt x="3298" y="2002"/>
                  <a:pt x="3280" y="1996"/>
                </a:cubicBezTo>
                <a:cubicBezTo>
                  <a:pt x="3269" y="1964"/>
                  <a:pt x="3259" y="1950"/>
                  <a:pt x="3232" y="1932"/>
                </a:cubicBezTo>
                <a:cubicBezTo>
                  <a:pt x="3212" y="1873"/>
                  <a:pt x="3211" y="1900"/>
                  <a:pt x="3224" y="1852"/>
                </a:cubicBezTo>
                <a:cubicBezTo>
                  <a:pt x="3215" y="1827"/>
                  <a:pt x="3219" y="1778"/>
                  <a:pt x="3232" y="1756"/>
                </a:cubicBezTo>
                <a:cubicBezTo>
                  <a:pt x="3236" y="1748"/>
                  <a:pt x="3248" y="1750"/>
                  <a:pt x="3256" y="1748"/>
                </a:cubicBezTo>
                <a:cubicBezTo>
                  <a:pt x="3292" y="1692"/>
                  <a:pt x="3269" y="1706"/>
                  <a:pt x="3312" y="1692"/>
                </a:cubicBezTo>
                <a:cubicBezTo>
                  <a:pt x="3317" y="1684"/>
                  <a:pt x="3323" y="1676"/>
                  <a:pt x="3328" y="1668"/>
                </a:cubicBezTo>
                <a:cubicBezTo>
                  <a:pt x="3331" y="1660"/>
                  <a:pt x="3329" y="1648"/>
                  <a:pt x="3336" y="1644"/>
                </a:cubicBezTo>
                <a:cubicBezTo>
                  <a:pt x="3349" y="1634"/>
                  <a:pt x="3384" y="1628"/>
                  <a:pt x="3384" y="1628"/>
                </a:cubicBezTo>
                <a:cubicBezTo>
                  <a:pt x="3411" y="1586"/>
                  <a:pt x="3403" y="1573"/>
                  <a:pt x="3456" y="1556"/>
                </a:cubicBezTo>
                <a:cubicBezTo>
                  <a:pt x="3488" y="1507"/>
                  <a:pt x="3496" y="1516"/>
                  <a:pt x="3560" y="1524"/>
                </a:cubicBezTo>
                <a:cubicBezTo>
                  <a:pt x="3578" y="1551"/>
                  <a:pt x="3603" y="1561"/>
                  <a:pt x="3624" y="1588"/>
                </a:cubicBezTo>
                <a:cubicBezTo>
                  <a:pt x="3656" y="1630"/>
                  <a:pt x="3661" y="1649"/>
                  <a:pt x="3672" y="1700"/>
                </a:cubicBezTo>
                <a:cubicBezTo>
                  <a:pt x="3662" y="1747"/>
                  <a:pt x="3642" y="1785"/>
                  <a:pt x="3624" y="1828"/>
                </a:cubicBezTo>
                <a:cubicBezTo>
                  <a:pt x="3617" y="1843"/>
                  <a:pt x="3608" y="1876"/>
                  <a:pt x="3608" y="1876"/>
                </a:cubicBezTo>
                <a:cubicBezTo>
                  <a:pt x="3598" y="1950"/>
                  <a:pt x="3606" y="1993"/>
                  <a:pt x="3640" y="2060"/>
                </a:cubicBezTo>
                <a:cubicBezTo>
                  <a:pt x="3643" y="2067"/>
                  <a:pt x="3642" y="2077"/>
                  <a:pt x="3648" y="2084"/>
                </a:cubicBezTo>
                <a:cubicBezTo>
                  <a:pt x="3661" y="2101"/>
                  <a:pt x="3696" y="2132"/>
                  <a:pt x="3696" y="2132"/>
                </a:cubicBezTo>
                <a:cubicBezTo>
                  <a:pt x="3699" y="2143"/>
                  <a:pt x="3721" y="2197"/>
                  <a:pt x="3728" y="2204"/>
                </a:cubicBezTo>
                <a:cubicBezTo>
                  <a:pt x="3733" y="2209"/>
                  <a:pt x="3744" y="2209"/>
                  <a:pt x="3752" y="2212"/>
                </a:cubicBezTo>
                <a:cubicBezTo>
                  <a:pt x="3782" y="2258"/>
                  <a:pt x="3791" y="2315"/>
                  <a:pt x="3840" y="2348"/>
                </a:cubicBezTo>
                <a:cubicBezTo>
                  <a:pt x="3853" y="2387"/>
                  <a:pt x="3872" y="2380"/>
                  <a:pt x="3904" y="2404"/>
                </a:cubicBezTo>
                <a:cubicBezTo>
                  <a:pt x="3916" y="2413"/>
                  <a:pt x="3925" y="2425"/>
                  <a:pt x="3936" y="2436"/>
                </a:cubicBezTo>
                <a:cubicBezTo>
                  <a:pt x="3965" y="2523"/>
                  <a:pt x="3918" y="2390"/>
                  <a:pt x="3960" y="2484"/>
                </a:cubicBezTo>
                <a:cubicBezTo>
                  <a:pt x="3989" y="2549"/>
                  <a:pt x="3994" y="2606"/>
                  <a:pt x="4048" y="2660"/>
                </a:cubicBezTo>
                <a:cubicBezTo>
                  <a:pt x="4108" y="2647"/>
                  <a:pt x="4170" y="2663"/>
                  <a:pt x="4232" y="2668"/>
                </a:cubicBezTo>
                <a:cubicBezTo>
                  <a:pt x="4318" y="2696"/>
                  <a:pt x="4263" y="2682"/>
                  <a:pt x="4400" y="2692"/>
                </a:cubicBezTo>
                <a:cubicBezTo>
                  <a:pt x="4436" y="2701"/>
                  <a:pt x="4472" y="2718"/>
                  <a:pt x="4504" y="2740"/>
                </a:cubicBezTo>
                <a:cubicBezTo>
                  <a:pt x="4560" y="2721"/>
                  <a:pt x="4492" y="2740"/>
                  <a:pt x="4600" y="2740"/>
                </a:cubicBezTo>
                <a:cubicBezTo>
                  <a:pt x="4632" y="2740"/>
                  <a:pt x="4664" y="2734"/>
                  <a:pt x="4696" y="2732"/>
                </a:cubicBezTo>
                <a:cubicBezTo>
                  <a:pt x="4701" y="2724"/>
                  <a:pt x="4710" y="2717"/>
                  <a:pt x="4712" y="2708"/>
                </a:cubicBezTo>
                <a:cubicBezTo>
                  <a:pt x="4718" y="2671"/>
                  <a:pt x="4659" y="2671"/>
                  <a:pt x="4640" y="2668"/>
                </a:cubicBezTo>
                <a:cubicBezTo>
                  <a:pt x="4612" y="2627"/>
                  <a:pt x="4626" y="2661"/>
                  <a:pt x="4632" y="2620"/>
                </a:cubicBezTo>
                <a:cubicBezTo>
                  <a:pt x="4644" y="2523"/>
                  <a:pt x="4622" y="2484"/>
                  <a:pt x="4720" y="2460"/>
                </a:cubicBezTo>
                <a:cubicBezTo>
                  <a:pt x="4749" y="2469"/>
                  <a:pt x="4773" y="2474"/>
                  <a:pt x="4800" y="2492"/>
                </a:cubicBezTo>
                <a:cubicBezTo>
                  <a:pt x="4813" y="2489"/>
                  <a:pt x="4830" y="2493"/>
                  <a:pt x="4840" y="2484"/>
                </a:cubicBezTo>
                <a:cubicBezTo>
                  <a:pt x="4855" y="2468"/>
                  <a:pt x="4808" y="2444"/>
                  <a:pt x="4808" y="2444"/>
                </a:cubicBezTo>
                <a:cubicBezTo>
                  <a:pt x="4788" y="2385"/>
                  <a:pt x="4854" y="2286"/>
                  <a:pt x="4776" y="2260"/>
                </a:cubicBezTo>
                <a:cubicBezTo>
                  <a:pt x="4727" y="2276"/>
                  <a:pt x="4744" y="2287"/>
                  <a:pt x="4688" y="2276"/>
                </a:cubicBezTo>
                <a:cubicBezTo>
                  <a:pt x="4593" y="2291"/>
                  <a:pt x="4601" y="2291"/>
                  <a:pt x="4472" y="2284"/>
                </a:cubicBezTo>
                <a:cubicBezTo>
                  <a:pt x="4461" y="2232"/>
                  <a:pt x="4449" y="2210"/>
                  <a:pt x="4480" y="2164"/>
                </a:cubicBezTo>
                <a:cubicBezTo>
                  <a:pt x="4472" y="2158"/>
                  <a:pt x="4461" y="2156"/>
                  <a:pt x="4456" y="2148"/>
                </a:cubicBezTo>
                <a:cubicBezTo>
                  <a:pt x="4447" y="2133"/>
                  <a:pt x="4456" y="2104"/>
                  <a:pt x="4440" y="2100"/>
                </a:cubicBezTo>
                <a:cubicBezTo>
                  <a:pt x="4429" y="2097"/>
                  <a:pt x="4418" y="2094"/>
                  <a:pt x="4408" y="2092"/>
                </a:cubicBezTo>
                <a:cubicBezTo>
                  <a:pt x="4347" y="2132"/>
                  <a:pt x="4357" y="2164"/>
                  <a:pt x="4280" y="2180"/>
                </a:cubicBezTo>
                <a:cubicBezTo>
                  <a:pt x="4262" y="2191"/>
                  <a:pt x="4244" y="2201"/>
                  <a:pt x="4232" y="2220"/>
                </a:cubicBezTo>
                <a:cubicBezTo>
                  <a:pt x="4227" y="2227"/>
                  <a:pt x="4231" y="2239"/>
                  <a:pt x="4224" y="2244"/>
                </a:cubicBezTo>
                <a:cubicBezTo>
                  <a:pt x="4205" y="2256"/>
                  <a:pt x="4180" y="2253"/>
                  <a:pt x="4160" y="2260"/>
                </a:cubicBezTo>
                <a:cubicBezTo>
                  <a:pt x="4138" y="2257"/>
                  <a:pt x="4115" y="2260"/>
                  <a:pt x="4096" y="2252"/>
                </a:cubicBezTo>
                <a:cubicBezTo>
                  <a:pt x="4079" y="2244"/>
                  <a:pt x="4087" y="2213"/>
                  <a:pt x="4072" y="2204"/>
                </a:cubicBezTo>
                <a:cubicBezTo>
                  <a:pt x="4057" y="2195"/>
                  <a:pt x="4040" y="2193"/>
                  <a:pt x="4024" y="2188"/>
                </a:cubicBezTo>
                <a:cubicBezTo>
                  <a:pt x="4016" y="2185"/>
                  <a:pt x="4000" y="2180"/>
                  <a:pt x="4000" y="2180"/>
                </a:cubicBezTo>
                <a:cubicBezTo>
                  <a:pt x="3978" y="2148"/>
                  <a:pt x="3979" y="2153"/>
                  <a:pt x="3968" y="2108"/>
                </a:cubicBezTo>
                <a:cubicBezTo>
                  <a:pt x="3965" y="2097"/>
                  <a:pt x="3968" y="2083"/>
                  <a:pt x="3960" y="2076"/>
                </a:cubicBezTo>
                <a:cubicBezTo>
                  <a:pt x="3947" y="2065"/>
                  <a:pt x="3912" y="2060"/>
                  <a:pt x="3912" y="2060"/>
                </a:cubicBezTo>
                <a:cubicBezTo>
                  <a:pt x="3904" y="2052"/>
                  <a:pt x="3894" y="2044"/>
                  <a:pt x="3888" y="2036"/>
                </a:cubicBezTo>
                <a:cubicBezTo>
                  <a:pt x="3876" y="2020"/>
                  <a:pt x="3856" y="1988"/>
                  <a:pt x="3856" y="1988"/>
                </a:cubicBezTo>
                <a:cubicBezTo>
                  <a:pt x="3833" y="1898"/>
                  <a:pt x="3866" y="2042"/>
                  <a:pt x="3856" y="1852"/>
                </a:cubicBezTo>
                <a:cubicBezTo>
                  <a:pt x="3853" y="1806"/>
                  <a:pt x="3815" y="1776"/>
                  <a:pt x="3808" y="1732"/>
                </a:cubicBezTo>
                <a:cubicBezTo>
                  <a:pt x="3806" y="1720"/>
                  <a:pt x="3794" y="1645"/>
                  <a:pt x="3792" y="1644"/>
                </a:cubicBezTo>
                <a:cubicBezTo>
                  <a:pt x="3786" y="1639"/>
                  <a:pt x="3677" y="1628"/>
                  <a:pt x="3672" y="1628"/>
                </a:cubicBezTo>
                <a:cubicBezTo>
                  <a:pt x="3662" y="1589"/>
                  <a:pt x="3670" y="1576"/>
                  <a:pt x="3632" y="1564"/>
                </a:cubicBezTo>
                <a:cubicBezTo>
                  <a:pt x="3583" y="1491"/>
                  <a:pt x="3613" y="1419"/>
                  <a:pt x="3656" y="1356"/>
                </a:cubicBezTo>
                <a:cubicBezTo>
                  <a:pt x="3643" y="1239"/>
                  <a:pt x="3664" y="1258"/>
                  <a:pt x="3528" y="1268"/>
                </a:cubicBezTo>
                <a:cubicBezTo>
                  <a:pt x="3454" y="1316"/>
                  <a:pt x="3469" y="1295"/>
                  <a:pt x="3376" y="1284"/>
                </a:cubicBezTo>
                <a:cubicBezTo>
                  <a:pt x="3331" y="1269"/>
                  <a:pt x="3285" y="1255"/>
                  <a:pt x="3240" y="1244"/>
                </a:cubicBezTo>
                <a:cubicBezTo>
                  <a:pt x="3232" y="1238"/>
                  <a:pt x="3224" y="1231"/>
                  <a:pt x="3216" y="1228"/>
                </a:cubicBezTo>
                <a:cubicBezTo>
                  <a:pt x="3200" y="1221"/>
                  <a:pt x="3168" y="1212"/>
                  <a:pt x="3168" y="1212"/>
                </a:cubicBezTo>
                <a:cubicBezTo>
                  <a:pt x="3107" y="1232"/>
                  <a:pt x="3099" y="1249"/>
                  <a:pt x="3048" y="1284"/>
                </a:cubicBezTo>
                <a:cubicBezTo>
                  <a:pt x="3032" y="1281"/>
                  <a:pt x="3014" y="1284"/>
                  <a:pt x="3000" y="1276"/>
                </a:cubicBezTo>
                <a:cubicBezTo>
                  <a:pt x="2992" y="1271"/>
                  <a:pt x="2997" y="1258"/>
                  <a:pt x="2992" y="1252"/>
                </a:cubicBezTo>
                <a:cubicBezTo>
                  <a:pt x="2985" y="1244"/>
                  <a:pt x="2976" y="1241"/>
                  <a:pt x="2968" y="1236"/>
                </a:cubicBezTo>
                <a:cubicBezTo>
                  <a:pt x="2952" y="1190"/>
                  <a:pt x="2979" y="1146"/>
                  <a:pt x="3024" y="1132"/>
                </a:cubicBezTo>
                <a:cubicBezTo>
                  <a:pt x="3049" y="1093"/>
                  <a:pt x="3029" y="1077"/>
                  <a:pt x="3072" y="1092"/>
                </a:cubicBezTo>
                <a:cubicBezTo>
                  <a:pt x="3108" y="1085"/>
                  <a:pt x="3140" y="1076"/>
                  <a:pt x="3176" y="1068"/>
                </a:cubicBezTo>
                <a:cubicBezTo>
                  <a:pt x="3163" y="1031"/>
                  <a:pt x="3158" y="1037"/>
                  <a:pt x="3200" y="996"/>
                </a:cubicBezTo>
                <a:cubicBezTo>
                  <a:pt x="3264" y="931"/>
                  <a:pt x="3252" y="941"/>
                  <a:pt x="3352" y="932"/>
                </a:cubicBezTo>
                <a:cubicBezTo>
                  <a:pt x="3411" y="892"/>
                  <a:pt x="3441" y="905"/>
                  <a:pt x="3528" y="900"/>
                </a:cubicBezTo>
                <a:cubicBezTo>
                  <a:pt x="3536" y="858"/>
                  <a:pt x="3527" y="841"/>
                  <a:pt x="3568" y="828"/>
                </a:cubicBezTo>
                <a:cubicBezTo>
                  <a:pt x="3607" y="837"/>
                  <a:pt x="3639" y="846"/>
                  <a:pt x="3680" y="852"/>
                </a:cubicBezTo>
                <a:cubicBezTo>
                  <a:pt x="3688" y="857"/>
                  <a:pt x="3694" y="870"/>
                  <a:pt x="3704" y="868"/>
                </a:cubicBezTo>
                <a:cubicBezTo>
                  <a:pt x="3712" y="865"/>
                  <a:pt x="3717" y="849"/>
                  <a:pt x="3712" y="844"/>
                </a:cubicBezTo>
                <a:cubicBezTo>
                  <a:pt x="3700" y="832"/>
                  <a:pt x="3664" y="828"/>
                  <a:pt x="3664" y="828"/>
                </a:cubicBezTo>
                <a:cubicBezTo>
                  <a:pt x="3624" y="788"/>
                  <a:pt x="3622" y="756"/>
                  <a:pt x="3672" y="724"/>
                </a:cubicBezTo>
                <a:cubicBezTo>
                  <a:pt x="3690" y="696"/>
                  <a:pt x="3712" y="683"/>
                  <a:pt x="3736" y="660"/>
                </a:cubicBezTo>
                <a:cubicBezTo>
                  <a:pt x="3733" y="644"/>
                  <a:pt x="3736" y="626"/>
                  <a:pt x="3728" y="612"/>
                </a:cubicBezTo>
                <a:cubicBezTo>
                  <a:pt x="3723" y="604"/>
                  <a:pt x="3708" y="611"/>
                  <a:pt x="3704" y="604"/>
                </a:cubicBezTo>
                <a:cubicBezTo>
                  <a:pt x="3685" y="576"/>
                  <a:pt x="3709" y="559"/>
                  <a:pt x="3680" y="540"/>
                </a:cubicBezTo>
                <a:cubicBezTo>
                  <a:pt x="3656" y="524"/>
                  <a:pt x="3626" y="524"/>
                  <a:pt x="3600" y="516"/>
                </a:cubicBezTo>
                <a:cubicBezTo>
                  <a:pt x="3592" y="513"/>
                  <a:pt x="3576" y="508"/>
                  <a:pt x="3576" y="508"/>
                </a:cubicBezTo>
                <a:cubicBezTo>
                  <a:pt x="3550" y="469"/>
                  <a:pt x="3568" y="447"/>
                  <a:pt x="3528" y="420"/>
                </a:cubicBezTo>
                <a:cubicBezTo>
                  <a:pt x="3522" y="412"/>
                  <a:pt x="3515" y="404"/>
                  <a:pt x="3512" y="396"/>
                </a:cubicBezTo>
                <a:cubicBezTo>
                  <a:pt x="3507" y="385"/>
                  <a:pt x="3512" y="371"/>
                  <a:pt x="3504" y="364"/>
                </a:cubicBezTo>
                <a:cubicBezTo>
                  <a:pt x="3491" y="353"/>
                  <a:pt x="3470" y="357"/>
                  <a:pt x="3456" y="348"/>
                </a:cubicBezTo>
                <a:cubicBezTo>
                  <a:pt x="3400" y="311"/>
                  <a:pt x="3426" y="322"/>
                  <a:pt x="3384" y="308"/>
                </a:cubicBezTo>
                <a:cubicBezTo>
                  <a:pt x="3365" y="234"/>
                  <a:pt x="3287" y="242"/>
                  <a:pt x="3224" y="236"/>
                </a:cubicBezTo>
                <a:cubicBezTo>
                  <a:pt x="3190" y="213"/>
                  <a:pt x="3187" y="179"/>
                  <a:pt x="3152" y="156"/>
                </a:cubicBezTo>
                <a:cubicBezTo>
                  <a:pt x="3144" y="125"/>
                  <a:pt x="3129" y="105"/>
                  <a:pt x="3120" y="76"/>
                </a:cubicBezTo>
                <a:cubicBezTo>
                  <a:pt x="3074" y="78"/>
                  <a:pt x="3029" y="84"/>
                  <a:pt x="2984" y="84"/>
                </a:cubicBezTo>
                <a:cubicBezTo>
                  <a:pt x="2956" y="84"/>
                  <a:pt x="2918" y="37"/>
                  <a:pt x="2880" y="28"/>
                </a:cubicBezTo>
                <a:cubicBezTo>
                  <a:pt x="2874" y="24"/>
                  <a:pt x="2843" y="0"/>
                  <a:pt x="2832" y="4"/>
                </a:cubicBezTo>
                <a:cubicBezTo>
                  <a:pt x="2813" y="10"/>
                  <a:pt x="2802" y="31"/>
                  <a:pt x="2784" y="36"/>
                </a:cubicBezTo>
                <a:cubicBezTo>
                  <a:pt x="2712" y="53"/>
                  <a:pt x="2678" y="61"/>
                  <a:pt x="2600" y="68"/>
                </a:cubicBezTo>
                <a:cubicBezTo>
                  <a:pt x="2559" y="95"/>
                  <a:pt x="2570" y="124"/>
                  <a:pt x="2544" y="164"/>
                </a:cubicBezTo>
                <a:cubicBezTo>
                  <a:pt x="2579" y="187"/>
                  <a:pt x="2592" y="193"/>
                  <a:pt x="2552" y="220"/>
                </a:cubicBezTo>
                <a:cubicBezTo>
                  <a:pt x="2492" y="205"/>
                  <a:pt x="2349" y="213"/>
                  <a:pt x="2320" y="212"/>
                </a:cubicBezTo>
                <a:cubicBezTo>
                  <a:pt x="2265" y="193"/>
                  <a:pt x="2290" y="184"/>
                  <a:pt x="2224" y="196"/>
                </a:cubicBezTo>
                <a:cubicBezTo>
                  <a:pt x="2179" y="262"/>
                  <a:pt x="2213" y="236"/>
                  <a:pt x="2144" y="252"/>
                </a:cubicBezTo>
                <a:cubicBezTo>
                  <a:pt x="2135" y="253"/>
                  <a:pt x="2128" y="257"/>
                  <a:pt x="2120" y="260"/>
                </a:cubicBezTo>
                <a:cubicBezTo>
                  <a:pt x="2131" y="306"/>
                  <a:pt x="2113" y="303"/>
                  <a:pt x="2136" y="348"/>
                </a:cubicBezTo>
                <a:cubicBezTo>
                  <a:pt x="2128" y="355"/>
                  <a:pt x="2098" y="382"/>
                  <a:pt x="2096" y="396"/>
                </a:cubicBezTo>
                <a:cubicBezTo>
                  <a:pt x="2094" y="404"/>
                  <a:pt x="2097" y="415"/>
                  <a:pt x="2104" y="420"/>
                </a:cubicBezTo>
                <a:cubicBezTo>
                  <a:pt x="2117" y="429"/>
                  <a:pt x="2152" y="436"/>
                  <a:pt x="2152" y="436"/>
                </a:cubicBezTo>
                <a:cubicBezTo>
                  <a:pt x="2168" y="485"/>
                  <a:pt x="2137" y="501"/>
                  <a:pt x="2112" y="540"/>
                </a:cubicBezTo>
                <a:cubicBezTo>
                  <a:pt x="2114" y="548"/>
                  <a:pt x="2120" y="555"/>
                  <a:pt x="2120" y="564"/>
                </a:cubicBezTo>
                <a:cubicBezTo>
                  <a:pt x="2120" y="626"/>
                  <a:pt x="2070" y="574"/>
                  <a:pt x="2040" y="564"/>
                </a:cubicBezTo>
                <a:cubicBezTo>
                  <a:pt x="2018" y="532"/>
                  <a:pt x="2005" y="525"/>
                  <a:pt x="1968" y="516"/>
                </a:cubicBezTo>
                <a:cubicBezTo>
                  <a:pt x="1933" y="522"/>
                  <a:pt x="1898" y="528"/>
                  <a:pt x="1920" y="572"/>
                </a:cubicBezTo>
                <a:cubicBezTo>
                  <a:pt x="1939" y="610"/>
                  <a:pt x="1928" y="586"/>
                  <a:pt x="1960" y="604"/>
                </a:cubicBezTo>
                <a:cubicBezTo>
                  <a:pt x="1976" y="613"/>
                  <a:pt x="2008" y="636"/>
                  <a:pt x="2008" y="636"/>
                </a:cubicBezTo>
                <a:cubicBezTo>
                  <a:pt x="2045" y="692"/>
                  <a:pt x="1992" y="646"/>
                  <a:pt x="1976" y="636"/>
                </a:cubicBezTo>
                <a:cubicBezTo>
                  <a:pt x="1949" y="644"/>
                  <a:pt x="1948" y="639"/>
                  <a:pt x="1936" y="668"/>
                </a:cubicBezTo>
                <a:cubicBezTo>
                  <a:pt x="1929" y="683"/>
                  <a:pt x="1920" y="716"/>
                  <a:pt x="1920" y="716"/>
                </a:cubicBezTo>
                <a:cubicBezTo>
                  <a:pt x="1893" y="713"/>
                  <a:pt x="1866" y="714"/>
                  <a:pt x="1840" y="708"/>
                </a:cubicBezTo>
                <a:cubicBezTo>
                  <a:pt x="1830" y="705"/>
                  <a:pt x="1824" y="695"/>
                  <a:pt x="1816" y="692"/>
                </a:cubicBezTo>
                <a:cubicBezTo>
                  <a:pt x="1783" y="677"/>
                  <a:pt x="1746" y="668"/>
                  <a:pt x="1712" y="660"/>
                </a:cubicBezTo>
                <a:cubicBezTo>
                  <a:pt x="1677" y="662"/>
                  <a:pt x="1642" y="663"/>
                  <a:pt x="1608" y="668"/>
                </a:cubicBezTo>
                <a:cubicBezTo>
                  <a:pt x="1579" y="671"/>
                  <a:pt x="1556" y="692"/>
                  <a:pt x="1528" y="700"/>
                </a:cubicBezTo>
                <a:cubicBezTo>
                  <a:pt x="1433" y="681"/>
                  <a:pt x="1531" y="705"/>
                  <a:pt x="1464" y="676"/>
                </a:cubicBezTo>
                <a:cubicBezTo>
                  <a:pt x="1448" y="669"/>
                  <a:pt x="1416" y="660"/>
                  <a:pt x="1416" y="660"/>
                </a:cubicBezTo>
                <a:cubicBezTo>
                  <a:pt x="1428" y="720"/>
                  <a:pt x="1427" y="787"/>
                  <a:pt x="1464" y="836"/>
                </a:cubicBezTo>
                <a:cubicBezTo>
                  <a:pt x="1496" y="934"/>
                  <a:pt x="1437" y="911"/>
                  <a:pt x="1584" y="900"/>
                </a:cubicBezTo>
                <a:cubicBezTo>
                  <a:pt x="1629" y="884"/>
                  <a:pt x="1637" y="917"/>
                  <a:pt x="1680" y="932"/>
                </a:cubicBezTo>
                <a:cubicBezTo>
                  <a:pt x="1685" y="940"/>
                  <a:pt x="1692" y="947"/>
                  <a:pt x="1696" y="956"/>
                </a:cubicBezTo>
                <a:cubicBezTo>
                  <a:pt x="1702" y="971"/>
                  <a:pt x="1712" y="1004"/>
                  <a:pt x="1712" y="1004"/>
                </a:cubicBezTo>
                <a:cubicBezTo>
                  <a:pt x="1692" y="1042"/>
                  <a:pt x="1681" y="1078"/>
                  <a:pt x="1640" y="1092"/>
                </a:cubicBezTo>
                <a:cubicBezTo>
                  <a:pt x="1634" y="1100"/>
                  <a:pt x="1624" y="1116"/>
                  <a:pt x="1624" y="1116"/>
                </a:cubicBezTo>
              </a:path>
            </a:pathLst>
          </a:custGeom>
          <a:noFill/>
          <a:ln w="38100" cap="flat" cmpd="sng">
            <a:solidFill>
              <a:srgbClr val="17B812"/>
            </a:solidFill>
            <a:prstDash val="solid"/>
            <a:round/>
            <a:headEnd/>
            <a:tailEnd/>
          </a:ln>
          <a:effectLst>
            <a:outerShdw dist="45791" dir="3378596" algn="ctr" rotWithShape="0">
              <a:schemeClr val="bg2"/>
            </a:outerShdw>
          </a:effectLst>
        </p:spPr>
        <p:txBody>
          <a:bodyPr wrap="none" anchor="ctr"/>
          <a:lstStyle/>
          <a:p>
            <a:pPr>
              <a:defRPr/>
            </a:pPr>
            <a:endParaRPr lang="en-US">
              <a:ea typeface="+mn-ea"/>
            </a:endParaRPr>
          </a:p>
        </p:txBody>
      </p:sp>
      <p:sp>
        <p:nvSpPr>
          <p:cNvPr id="745502" name="Rectangle 30"/>
          <p:cNvSpPr>
            <a:spLocks noChangeArrowheads="1"/>
          </p:cNvSpPr>
          <p:nvPr/>
        </p:nvSpPr>
        <p:spPr bwMode="auto">
          <a:xfrm>
            <a:off x="3368675" y="2728913"/>
            <a:ext cx="214313" cy="403225"/>
          </a:xfrm>
          <a:prstGeom prst="rect">
            <a:avLst/>
          </a:prstGeom>
          <a:noFill/>
          <a:ln w="38100">
            <a:solidFill>
              <a:srgbClr val="FF0000"/>
            </a:solidFill>
            <a:miter lim="800000"/>
            <a:headEnd/>
            <a:tailEnd/>
          </a:ln>
          <a:effectLst>
            <a:outerShdw dist="53882" dir="2700000" algn="ctr" rotWithShape="0">
              <a:schemeClr val="bg2"/>
            </a:outerShdw>
          </a:effectLst>
        </p:spPr>
        <p:txBody>
          <a:bodyPr wrap="none" anchor="ctr"/>
          <a:lstStyle/>
          <a:p>
            <a:pPr>
              <a:defRPr/>
            </a:pPr>
            <a:endParaRPr lang="en-US">
              <a:ea typeface="+mn-ea"/>
            </a:endParaRPr>
          </a:p>
        </p:txBody>
      </p:sp>
      <p:sp>
        <p:nvSpPr>
          <p:cNvPr id="745503" name="Text Box 31"/>
          <p:cNvSpPr txBox="1">
            <a:spLocks noChangeArrowheads="1"/>
          </p:cNvSpPr>
          <p:nvPr/>
        </p:nvSpPr>
        <p:spPr bwMode="auto">
          <a:xfrm>
            <a:off x="1752600" y="409575"/>
            <a:ext cx="7035800" cy="579438"/>
          </a:xfrm>
          <a:prstGeom prst="rect">
            <a:avLst/>
          </a:prstGeom>
          <a:noFill/>
          <a:ln w="9525">
            <a:noFill/>
            <a:miter lim="800000"/>
            <a:headEnd/>
            <a:tailEnd/>
          </a:ln>
          <a:effectLst>
            <a:outerShdw dist="74053" dir="3542175" algn="ctr" rotWithShape="0">
              <a:schemeClr val="bg2"/>
            </a:outerShdw>
          </a:effectLst>
        </p:spPr>
        <p:txBody>
          <a:bodyPr>
            <a:spAutoFit/>
            <a:flatTx/>
          </a:bodyPr>
          <a:lstStyle>
            <a:lvl1pPr>
              <a:defRPr sz="2800">
                <a:solidFill>
                  <a:srgbClr val="00DFCA"/>
                </a:solidFill>
                <a:latin typeface="Comic Sans MS" charset="0"/>
                <a:ea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b="1">
                <a:solidFill>
                  <a:srgbClr val="FFFF00"/>
                </a:solidFill>
                <a:effectLst>
                  <a:outerShdw blurRad="38100" dist="38100" dir="2700000" algn="tl">
                    <a:srgbClr val="000000"/>
                  </a:outerShdw>
                </a:effectLst>
              </a:rPr>
              <a:t>SO SÁNH ĐỊA HÌNH</a:t>
            </a:r>
            <a:r>
              <a:rPr lang="en-US" sz="3200" b="1">
                <a:solidFill>
                  <a:srgbClr val="FFFF00"/>
                </a:solidFill>
                <a:effectLst>
                  <a:outerShdw blurRad="38100" dist="38100" dir="2700000" algn="tl">
                    <a:srgbClr val="000000"/>
                  </a:outerShdw>
                </a:effectLst>
              </a:rPr>
              <a:t>…</a:t>
            </a:r>
          </a:p>
        </p:txBody>
      </p:sp>
      <p:sp>
        <p:nvSpPr>
          <p:cNvPr id="745504" name="Text Box 32"/>
          <p:cNvSpPr txBox="1">
            <a:spLocks noChangeArrowheads="1"/>
          </p:cNvSpPr>
          <p:nvPr/>
        </p:nvSpPr>
        <p:spPr bwMode="auto">
          <a:xfrm>
            <a:off x="1352550" y="5775325"/>
            <a:ext cx="6699250" cy="579438"/>
          </a:xfrm>
          <a:prstGeom prst="rect">
            <a:avLst/>
          </a:prstGeom>
          <a:noFill/>
          <a:ln w="9525">
            <a:noFill/>
            <a:miter lim="800000"/>
            <a:headEnd/>
            <a:tailEnd/>
          </a:ln>
          <a:effectLst>
            <a:outerShdw dist="74053" dir="3542175" algn="ctr" rotWithShape="0">
              <a:schemeClr val="bg2"/>
            </a:outerShdw>
          </a:effectLst>
        </p:spPr>
        <p:txBody>
          <a:bodyPr>
            <a:spAutoFit/>
            <a:flatTx/>
          </a:bodyPr>
          <a:lstStyle>
            <a:lvl1pPr>
              <a:defRPr sz="2800">
                <a:solidFill>
                  <a:srgbClr val="00DFCA"/>
                </a:solidFill>
                <a:latin typeface="Comic Sans MS" charset="0"/>
                <a:ea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3200" b="1">
                <a:solidFill>
                  <a:srgbClr val="FFFF00"/>
                </a:solidFill>
                <a:effectLst>
                  <a:outerShdw blurRad="38100" dist="38100" dir="2700000" algn="tl">
                    <a:srgbClr val="000000"/>
                  </a:outerShdw>
                </a:effectLst>
              </a:rPr>
              <a:t>MÔ-HA-MÉT VỚI Y-SÁC!</a:t>
            </a:r>
          </a:p>
        </p:txBody>
      </p:sp>
      <p:sp>
        <p:nvSpPr>
          <p:cNvPr id="745505" name="Rectangle 33"/>
          <p:cNvSpPr>
            <a:spLocks noChangeArrowheads="1"/>
          </p:cNvSpPr>
          <p:nvPr/>
        </p:nvSpPr>
        <p:spPr bwMode="auto">
          <a:xfrm>
            <a:off x="8091488" y="6513513"/>
            <a:ext cx="339725" cy="268287"/>
          </a:xfrm>
          <a:prstGeom prst="rect">
            <a:avLst/>
          </a:prstGeom>
          <a:noFill/>
          <a:ln w="12700">
            <a:noFill/>
            <a:miter lim="800000"/>
            <a:headEnd/>
            <a:tailEnd/>
          </a:ln>
          <a:effectLst/>
        </p:spPr>
        <p:txBody>
          <a:bodyPr wrap="none" anchor="ctr">
            <a:spAutoFit/>
          </a:bodyPr>
          <a:lstStyle/>
          <a:p>
            <a:r>
              <a:rPr lang="en-US" sz="1000" b="1">
                <a:solidFill>
                  <a:schemeClr val="tx1"/>
                </a:solidFill>
                <a:effectLst>
                  <a:outerShdw blurRad="38100" dist="38100" dir="2700000" algn="tl">
                    <a:srgbClr val="000000"/>
                  </a:outerShdw>
                </a:effectLst>
              </a:rPr>
              <a:t>35</a:t>
            </a:r>
          </a:p>
        </p:txBody>
      </p:sp>
      <p:sp>
        <p:nvSpPr>
          <p:cNvPr id="30" name="Text Box 9"/>
          <p:cNvSpPr txBox="1">
            <a:spLocks noChangeArrowheads="1"/>
          </p:cNvSpPr>
          <p:nvPr/>
        </p:nvSpPr>
        <p:spPr bwMode="auto">
          <a:xfrm>
            <a:off x="6977063" y="6284913"/>
            <a:ext cx="2087562" cy="260350"/>
          </a:xfrm>
          <a:prstGeom prst="rect">
            <a:avLst/>
          </a:prstGeom>
          <a:noFill/>
          <a:ln w="12700">
            <a:noFill/>
            <a:miter lim="800000"/>
            <a:headEnd/>
            <a:tailEnd/>
          </a:ln>
        </p:spPr>
        <p:txBody>
          <a:bodyPr wrap="none" anchor="ctr">
            <a:spAutoFit/>
          </a:bodyPr>
          <a:lstStyle>
            <a:lvl1pPr>
              <a:defRPr sz="2800">
                <a:solidFill>
                  <a:srgbClr val="00DFCA"/>
                </a:solidFill>
                <a:latin typeface="Comic Sans MS" charset="0"/>
                <a:ea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1100" b="1">
                <a:solidFill>
                  <a:schemeClr val="tx1"/>
                </a:solidFill>
                <a:effectLst>
                  <a:outerShdw blurRad="38100" dist="38100" dir="2700000" algn="tl">
                    <a:srgbClr val="000000"/>
                  </a:outerShdw>
                </a:effectLst>
                <a:latin typeface="Arial" charset="0"/>
                <a:cs typeface="Arial" charset="0"/>
              </a:rPr>
              <a:t>Sổ Tay Hướng Dẫn, tr. 19-24</a:t>
            </a: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grpId="0" nodeType="afterEffect">
                                  <p:stCondLst>
                                    <p:cond delay="1000"/>
                                  </p:stCondLst>
                                  <p:childTnLst>
                                    <p:set>
                                      <p:cBhvr>
                                        <p:cTn id="6" dur="1" fill="hold">
                                          <p:stCondLst>
                                            <p:cond delay="0"/>
                                          </p:stCondLst>
                                        </p:cTn>
                                        <p:tgtEl>
                                          <p:spTgt spid="745501"/>
                                        </p:tgtEl>
                                        <p:attrNameLst>
                                          <p:attrName>style.visibility</p:attrName>
                                        </p:attrNameLst>
                                      </p:cBhvr>
                                      <p:to>
                                        <p:strVal val="visible"/>
                                      </p:to>
                                    </p:set>
                                    <p:animEffect transition="in" filter="wipe(right)">
                                      <p:cBhvr>
                                        <p:cTn id="7" dur="500"/>
                                        <p:tgtEl>
                                          <p:spTgt spid="745501"/>
                                        </p:tgtEl>
                                      </p:cBhvr>
                                    </p:animEffect>
                                  </p:childTnLst>
                                </p:cTn>
                              </p:par>
                            </p:childTnLst>
                          </p:cTn>
                        </p:par>
                        <p:par>
                          <p:cTn id="8" fill="hold" nodeType="afterGroup">
                            <p:stCondLst>
                              <p:cond delay="1500"/>
                            </p:stCondLst>
                            <p:childTnLst>
                              <p:par>
                                <p:cTn id="9" presetID="23" presetClass="entr" presetSubtype="36" fill="hold" grpId="0" nodeType="afterEffect">
                                  <p:stCondLst>
                                    <p:cond delay="0"/>
                                  </p:stCondLst>
                                  <p:childTnLst>
                                    <p:set>
                                      <p:cBhvr>
                                        <p:cTn id="10" dur="1" fill="hold">
                                          <p:stCondLst>
                                            <p:cond delay="0"/>
                                          </p:stCondLst>
                                        </p:cTn>
                                        <p:tgtEl>
                                          <p:spTgt spid="745502"/>
                                        </p:tgtEl>
                                        <p:attrNameLst>
                                          <p:attrName>style.visibility</p:attrName>
                                        </p:attrNameLst>
                                      </p:cBhvr>
                                      <p:to>
                                        <p:strVal val="visible"/>
                                      </p:to>
                                    </p:set>
                                    <p:anim calcmode="lin" valueType="num">
                                      <p:cBhvr>
                                        <p:cTn id="11" dur="500" fill="hold"/>
                                        <p:tgtEl>
                                          <p:spTgt spid="745502"/>
                                        </p:tgtEl>
                                        <p:attrNameLst>
                                          <p:attrName>ppt_w</p:attrName>
                                        </p:attrNameLst>
                                      </p:cBhvr>
                                      <p:tavLst>
                                        <p:tav tm="0">
                                          <p:val>
                                            <p:strVal val="(6*min(max(#ppt_w*#ppt_h,.3),1)-7.4)/-.7*#ppt_w"/>
                                          </p:val>
                                        </p:tav>
                                        <p:tav tm="100000">
                                          <p:val>
                                            <p:strVal val="#ppt_w"/>
                                          </p:val>
                                        </p:tav>
                                      </p:tavLst>
                                    </p:anim>
                                    <p:anim calcmode="lin" valueType="num">
                                      <p:cBhvr>
                                        <p:cTn id="12" dur="500" fill="hold"/>
                                        <p:tgtEl>
                                          <p:spTgt spid="745502"/>
                                        </p:tgtEl>
                                        <p:attrNameLst>
                                          <p:attrName>ppt_h</p:attrName>
                                        </p:attrNameLst>
                                      </p:cBhvr>
                                      <p:tavLst>
                                        <p:tav tm="0">
                                          <p:val>
                                            <p:strVal val="(6*min(max(#ppt_w*#ppt_h,.3),1)-7.4)/-.7*#ppt_h"/>
                                          </p:val>
                                        </p:tav>
                                        <p:tav tm="100000">
                                          <p:val>
                                            <p:strVal val="#ppt_h"/>
                                          </p:val>
                                        </p:tav>
                                      </p:tavLst>
                                    </p:anim>
                                    <p:anim calcmode="lin" valueType="num">
                                      <p:cBhvr>
                                        <p:cTn id="13" dur="500" fill="hold"/>
                                        <p:tgtEl>
                                          <p:spTgt spid="745502"/>
                                        </p:tgtEl>
                                        <p:attrNameLst>
                                          <p:attrName>ppt_x</p:attrName>
                                        </p:attrNameLst>
                                      </p:cBhvr>
                                      <p:tavLst>
                                        <p:tav tm="0">
                                          <p:val>
                                            <p:fltVal val="0.5"/>
                                          </p:val>
                                        </p:tav>
                                        <p:tav tm="100000">
                                          <p:val>
                                            <p:strVal val="#ppt_x"/>
                                          </p:val>
                                        </p:tav>
                                      </p:tavLst>
                                    </p:anim>
                                    <p:anim calcmode="lin" valueType="num">
                                      <p:cBhvr>
                                        <p:cTn id="14" dur="500" fill="hold"/>
                                        <p:tgtEl>
                                          <p:spTgt spid="745502"/>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5501" grpId="0" animBg="1"/>
      <p:bldP spid="745502"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22" name="Text Box 2"/>
          <p:cNvSpPr txBox="1">
            <a:spLocks noChangeArrowheads="1"/>
          </p:cNvSpPr>
          <p:nvPr/>
        </p:nvSpPr>
        <p:spPr bwMode="auto">
          <a:xfrm>
            <a:off x="1787525" y="0"/>
            <a:ext cx="3584575" cy="304800"/>
          </a:xfrm>
          <a:prstGeom prst="rect">
            <a:avLst/>
          </a:prstGeom>
          <a:noFill/>
          <a:ln w="12700">
            <a:noFill/>
            <a:miter lim="800000"/>
            <a:headEnd/>
            <a:tailEnd/>
          </a:ln>
          <a:effectLst>
            <a:outerShdw dist="71842" dir="2700000" algn="ctr" rotWithShape="0">
              <a:schemeClr val="bg2"/>
            </a:outerShdw>
          </a:effectLst>
        </p:spPr>
        <p:txBody>
          <a:bodyPr>
            <a:spAutoFit/>
          </a:bodyPr>
          <a:lstStyle/>
          <a:p>
            <a:pPr algn="l">
              <a:spcBef>
                <a:spcPct val="50000"/>
              </a:spcBef>
              <a:defRPr/>
            </a:pPr>
            <a:endParaRPr lang="en-US" sz="1200" b="1">
              <a:solidFill>
                <a:schemeClr val="tx1"/>
              </a:solidFill>
              <a:effectLst/>
              <a:ea typeface="+mn-ea"/>
            </a:endParaRPr>
          </a:p>
        </p:txBody>
      </p:sp>
      <p:sp>
        <p:nvSpPr>
          <p:cNvPr id="44035" name="Text Box 16"/>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endParaRPr lang="en-US" sz="2000">
              <a:solidFill>
                <a:srgbClr val="FFA27C"/>
              </a:solidFill>
              <a:effectLst/>
              <a:latin typeface="B VAG Rounded Bold" charset="0"/>
            </a:endParaRPr>
          </a:p>
        </p:txBody>
      </p:sp>
      <p:grpSp>
        <p:nvGrpSpPr>
          <p:cNvPr id="44036" name="Group 17"/>
          <p:cNvGrpSpPr>
            <a:grpSpLocks/>
          </p:cNvGrpSpPr>
          <p:nvPr/>
        </p:nvGrpSpPr>
        <p:grpSpPr bwMode="auto">
          <a:xfrm>
            <a:off x="620713" y="160338"/>
            <a:ext cx="739775" cy="1430337"/>
            <a:chOff x="391" y="101"/>
            <a:chExt cx="466" cy="901"/>
          </a:xfrm>
        </p:grpSpPr>
        <p:sp>
          <p:nvSpPr>
            <p:cNvPr id="747538" name="Rectangle 18"/>
            <p:cNvSpPr>
              <a:spLocks noChangeArrowheads="1"/>
            </p:cNvSpPr>
            <p:nvPr/>
          </p:nvSpPr>
          <p:spPr bwMode="auto">
            <a:xfrm>
              <a:off x="391" y="101"/>
              <a:ext cx="466" cy="901"/>
            </a:xfrm>
            <a:prstGeom prst="rect">
              <a:avLst/>
            </a:prstGeom>
            <a:noFill/>
            <a:ln w="12700">
              <a:noFill/>
              <a:miter lim="800000"/>
              <a:headEnd/>
              <a:tailEnd/>
            </a:ln>
            <a:effectLst>
              <a:outerShdw dist="107763" dir="2700000" algn="ctr" rotWithShape="0">
                <a:schemeClr val="bg2"/>
              </a:outerShdw>
            </a:effectLst>
          </p:spPr>
          <p:txBody>
            <a:bodyPr wrap="none" lIns="90487" tIns="44450" rIns="90487" bIns="44450">
              <a:spAutoFit/>
            </a:bodyPr>
            <a:lstStyle/>
            <a:p>
              <a:pPr algn="l">
                <a:spcBef>
                  <a:spcPct val="50000"/>
                </a:spcBef>
                <a:defRPr/>
              </a:pPr>
              <a:r>
                <a:rPr lang="en-US" sz="8800">
                  <a:solidFill>
                    <a:schemeClr val="tx2"/>
                  </a:solidFill>
                  <a:effectLst/>
                  <a:latin typeface="Times" charset="0"/>
                  <a:ea typeface="+mn-ea"/>
                </a:rPr>
                <a:t>7</a:t>
              </a:r>
            </a:p>
          </p:txBody>
        </p:sp>
        <p:sp>
          <p:nvSpPr>
            <p:cNvPr id="747539" name="Line 19"/>
            <p:cNvSpPr>
              <a:spLocks noChangeShapeType="1"/>
            </p:cNvSpPr>
            <p:nvPr/>
          </p:nvSpPr>
          <p:spPr bwMode="auto">
            <a:xfrm>
              <a:off x="566" y="528"/>
              <a:ext cx="187" cy="0"/>
            </a:xfrm>
            <a:prstGeom prst="line">
              <a:avLst/>
            </a:prstGeom>
            <a:noFill/>
            <a:ln w="50800">
              <a:solidFill>
                <a:schemeClr val="tx2"/>
              </a:solidFill>
              <a:round/>
              <a:headEnd/>
              <a:tailEnd/>
            </a:ln>
            <a:effectLst>
              <a:outerShdw dist="107763" dir="2700000" algn="ctr" rotWithShape="0">
                <a:schemeClr val="bg2"/>
              </a:outerShdw>
            </a:effectLst>
          </p:spPr>
          <p:txBody>
            <a:bodyPr wrap="none" anchor="ctr"/>
            <a:lstStyle/>
            <a:p>
              <a:pPr>
                <a:defRPr/>
              </a:pPr>
              <a:endParaRPr lang="en-US">
                <a:ea typeface="+mn-ea"/>
              </a:endParaRPr>
            </a:p>
          </p:txBody>
        </p:sp>
      </p:grpSp>
      <p:pic>
        <p:nvPicPr>
          <p:cNvPr id="747542" name="Picture 22" descr="&#10;Picture 15                                                     00000002Macintosh HD                   ABA78158:"/>
          <p:cNvPicPr>
            <a:picLocks noChangeAspect="1" noChangeArrowheads="1"/>
          </p:cNvPicPr>
          <p:nvPr/>
        </p:nvPicPr>
        <p:blipFill>
          <a:blip r:embed="rId2"/>
          <a:srcRect l="35623" t="31543" r="44395" b="31651"/>
          <a:stretch>
            <a:fillRect/>
          </a:stretch>
        </p:blipFill>
        <p:spPr bwMode="auto">
          <a:xfrm>
            <a:off x="2238375" y="1066800"/>
            <a:ext cx="2603500" cy="3197225"/>
          </a:xfrm>
          <a:prstGeom prst="rect">
            <a:avLst/>
          </a:prstGeom>
          <a:noFill/>
          <a:ln w="76200">
            <a:solidFill>
              <a:schemeClr val="accent2"/>
            </a:solidFill>
            <a:miter lim="800000"/>
            <a:headEnd/>
            <a:tailEnd/>
          </a:ln>
          <a:effectLst>
            <a:outerShdw dist="71842" dir="2700000" algn="ctr" rotWithShape="0">
              <a:schemeClr val="bg2"/>
            </a:outerShdw>
          </a:effectLst>
        </p:spPr>
      </p:pic>
      <p:pic>
        <p:nvPicPr>
          <p:cNvPr id="747543" name="Picture 23" descr="&#10;Picture 13                                                     00000002Macintosh HD                   ABA78158:"/>
          <p:cNvPicPr>
            <a:picLocks noChangeAspect="1" noChangeArrowheads="1"/>
          </p:cNvPicPr>
          <p:nvPr/>
        </p:nvPicPr>
        <p:blipFill>
          <a:blip r:embed="rId3"/>
          <a:srcRect l="35286" t="31607" r="44489" b="28076"/>
          <a:stretch>
            <a:fillRect/>
          </a:stretch>
        </p:blipFill>
        <p:spPr bwMode="auto">
          <a:xfrm>
            <a:off x="4748213" y="2262188"/>
            <a:ext cx="2959100" cy="3932237"/>
          </a:xfrm>
          <a:prstGeom prst="rect">
            <a:avLst/>
          </a:prstGeom>
          <a:noFill/>
          <a:ln w="76200">
            <a:solidFill>
              <a:schemeClr val="accent2"/>
            </a:solidFill>
            <a:miter lim="800000"/>
            <a:headEnd/>
            <a:tailEnd/>
          </a:ln>
          <a:effectLst>
            <a:outerShdw dist="89803" dir="2700000" algn="ctr" rotWithShape="0">
              <a:schemeClr val="bg2"/>
            </a:outerShdw>
          </a:effectLst>
        </p:spPr>
      </p:pic>
      <p:pic>
        <p:nvPicPr>
          <p:cNvPr id="747547" name="Picture 27" descr="&#10;Picture 14                                                     00000002Macintosh HD                   ABA78158:"/>
          <p:cNvPicPr>
            <a:picLocks noChangeAspect="1" noChangeArrowheads="1"/>
          </p:cNvPicPr>
          <p:nvPr/>
        </p:nvPicPr>
        <p:blipFill>
          <a:blip r:embed="rId4"/>
          <a:srcRect l="35286" t="31592" r="44662" b="24057"/>
          <a:stretch>
            <a:fillRect/>
          </a:stretch>
        </p:blipFill>
        <p:spPr bwMode="auto">
          <a:xfrm>
            <a:off x="1033463" y="1804988"/>
            <a:ext cx="2933700" cy="4325937"/>
          </a:xfrm>
          <a:prstGeom prst="rect">
            <a:avLst/>
          </a:prstGeom>
          <a:noFill/>
          <a:ln w="76200">
            <a:solidFill>
              <a:schemeClr val="accent2"/>
            </a:solidFill>
            <a:miter lim="800000"/>
            <a:headEnd/>
            <a:tailEnd/>
          </a:ln>
          <a:effectLst>
            <a:outerShdw dist="89803" dir="2700000" algn="ctr" rotWithShape="0">
              <a:schemeClr val="bg2"/>
            </a:outerShdw>
          </a:effectLst>
        </p:spPr>
      </p:pic>
      <p:pic>
        <p:nvPicPr>
          <p:cNvPr id="747548" name="Picture 28" descr="&#10;Picture 12                                                     00000002Macintosh HD                   ABA78158:"/>
          <p:cNvPicPr>
            <a:picLocks noChangeAspect="1" noChangeArrowheads="1"/>
          </p:cNvPicPr>
          <p:nvPr/>
        </p:nvPicPr>
        <p:blipFill>
          <a:blip r:embed="rId5"/>
          <a:srcRect l="35286" t="31738" r="44576" b="28206"/>
          <a:stretch>
            <a:fillRect/>
          </a:stretch>
        </p:blipFill>
        <p:spPr bwMode="auto">
          <a:xfrm>
            <a:off x="5670550" y="1319213"/>
            <a:ext cx="2946400" cy="3906837"/>
          </a:xfrm>
          <a:prstGeom prst="rect">
            <a:avLst/>
          </a:prstGeom>
          <a:noFill/>
          <a:ln w="76200">
            <a:solidFill>
              <a:schemeClr val="accent2"/>
            </a:solidFill>
            <a:miter lim="800000"/>
            <a:headEnd/>
            <a:tailEnd/>
          </a:ln>
          <a:effectLst>
            <a:outerShdw dist="89803" dir="2700000" algn="ctr" rotWithShape="0">
              <a:schemeClr val="bg2"/>
            </a:outerShdw>
          </a:effectLst>
        </p:spPr>
      </p:pic>
      <p:sp>
        <p:nvSpPr>
          <p:cNvPr id="747549" name="Text Box 29"/>
          <p:cNvSpPr txBox="1">
            <a:spLocks noChangeArrowheads="1"/>
          </p:cNvSpPr>
          <p:nvPr/>
        </p:nvSpPr>
        <p:spPr bwMode="auto">
          <a:xfrm>
            <a:off x="2108200" y="465138"/>
            <a:ext cx="5948363" cy="579437"/>
          </a:xfrm>
          <a:prstGeom prst="rect">
            <a:avLst/>
          </a:prstGeom>
          <a:noFill/>
          <a:ln w="9525">
            <a:noFill/>
            <a:miter lim="800000"/>
            <a:headEnd/>
            <a:tailEnd/>
          </a:ln>
          <a:effectLst>
            <a:outerShdw dist="74053" dir="3542175" algn="ctr" rotWithShape="0">
              <a:schemeClr val="bg2"/>
            </a:outerShdw>
          </a:effectLst>
        </p:spPr>
        <p:txBody>
          <a:bodyPr>
            <a:spAutoFit/>
            <a:flatTx/>
          </a:bodyPr>
          <a:lstStyle>
            <a:lvl1pPr>
              <a:defRPr sz="2800">
                <a:solidFill>
                  <a:srgbClr val="00DFCA"/>
                </a:solidFill>
                <a:latin typeface="Comic Sans MS" charset="0"/>
                <a:ea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b="1">
                <a:solidFill>
                  <a:srgbClr val="FFFF00"/>
                </a:solidFill>
                <a:effectLst>
                  <a:outerShdw blurRad="38100" dist="38100" dir="2700000" algn="tl">
                    <a:srgbClr val="000000"/>
                  </a:outerShdw>
                </a:effectLst>
              </a:rPr>
              <a:t>SO SÁNH ĐỊA HÌNH</a:t>
            </a:r>
            <a:r>
              <a:rPr lang="en-US" sz="3200" b="1">
                <a:solidFill>
                  <a:srgbClr val="FFFF00"/>
                </a:solidFill>
                <a:effectLst>
                  <a:outerShdw blurRad="38100" dist="38100" dir="2700000" algn="tl">
                    <a:srgbClr val="000000"/>
                  </a:outerShdw>
                </a:effectLst>
              </a:rPr>
              <a:t>…</a:t>
            </a:r>
          </a:p>
        </p:txBody>
      </p:sp>
      <p:sp>
        <p:nvSpPr>
          <p:cNvPr id="747523" name="Freeform 3"/>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defRPr/>
            </a:pPr>
            <a:endParaRPr lang="en-US">
              <a:ea typeface="+mn-ea"/>
            </a:endParaRPr>
          </a:p>
        </p:txBody>
      </p:sp>
      <p:sp>
        <p:nvSpPr>
          <p:cNvPr id="747524" name="AutoShape 4"/>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defRPr/>
            </a:pPr>
            <a:endParaRPr lang="en-US">
              <a:ea typeface="+mn-ea"/>
            </a:endParaRPr>
          </a:p>
        </p:txBody>
      </p:sp>
      <p:sp>
        <p:nvSpPr>
          <p:cNvPr id="747525" name="Rectangle 5"/>
          <p:cNvSpPr>
            <a:spLocks noChangeArrowheads="1"/>
          </p:cNvSpPr>
          <p:nvPr/>
        </p:nvSpPr>
        <p:spPr bwMode="auto">
          <a:xfrm>
            <a:off x="81915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a:defRPr/>
            </a:pPr>
            <a:endParaRPr lang="en-US">
              <a:ea typeface="+mn-ea"/>
            </a:endParaRPr>
          </a:p>
        </p:txBody>
      </p:sp>
      <p:sp>
        <p:nvSpPr>
          <p:cNvPr id="747526" name="AutoShape 6"/>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a:defRPr/>
            </a:pPr>
            <a:endParaRPr lang="en-US">
              <a:ea typeface="+mn-ea"/>
            </a:endParaRPr>
          </a:p>
        </p:txBody>
      </p:sp>
      <p:sp>
        <p:nvSpPr>
          <p:cNvPr id="747527" name="Line 7"/>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defRPr/>
            </a:pPr>
            <a:endParaRPr lang="en-US">
              <a:ea typeface="+mn-ea"/>
            </a:endParaRPr>
          </a:p>
        </p:txBody>
      </p:sp>
      <p:sp>
        <p:nvSpPr>
          <p:cNvPr id="747528" name="Line 8"/>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defRPr/>
            </a:pPr>
            <a:endParaRPr lang="en-US">
              <a:ea typeface="+mn-ea"/>
            </a:endParaRPr>
          </a:p>
        </p:txBody>
      </p:sp>
      <p:sp>
        <p:nvSpPr>
          <p:cNvPr id="747529" name="Rectangle 9"/>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defRPr/>
            </a:pPr>
            <a:endParaRPr lang="en-US">
              <a:ea typeface="+mn-ea"/>
            </a:endParaRPr>
          </a:p>
        </p:txBody>
      </p:sp>
      <p:sp>
        <p:nvSpPr>
          <p:cNvPr id="44049" name="Rectangle 10"/>
          <p:cNvSpPr>
            <a:spLocks noChangeArrowheads="1"/>
          </p:cNvSpPr>
          <p:nvPr/>
        </p:nvSpPr>
        <p:spPr bwMode="auto">
          <a:xfrm>
            <a:off x="8186738" y="3832225"/>
            <a:ext cx="639762" cy="24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l"/>
            <a:r>
              <a:rPr lang="en-US" sz="1000" b="1">
                <a:solidFill>
                  <a:srgbClr val="000000"/>
                </a:solidFill>
                <a:effectLst/>
                <a:latin typeface="Helvetica" charset="0"/>
              </a:rPr>
              <a:t>Đ - H -P</a:t>
            </a:r>
          </a:p>
        </p:txBody>
      </p:sp>
      <p:sp>
        <p:nvSpPr>
          <p:cNvPr id="44050" name="Rectangle 11"/>
          <p:cNvSpPr>
            <a:spLocks noChangeArrowheads="1"/>
          </p:cNvSpPr>
          <p:nvPr/>
        </p:nvSpPr>
        <p:spPr bwMode="auto">
          <a:xfrm>
            <a:off x="8175625" y="3654425"/>
            <a:ext cx="866775" cy="22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l"/>
            <a:r>
              <a:rPr lang="en-US" sz="900" b="1">
                <a:solidFill>
                  <a:srgbClr val="000000"/>
                </a:solidFill>
                <a:effectLst/>
                <a:latin typeface="Helvetica" charset="0"/>
              </a:rPr>
              <a:t>SỰ KÊU GỌI</a:t>
            </a:r>
          </a:p>
        </p:txBody>
      </p:sp>
      <p:sp>
        <p:nvSpPr>
          <p:cNvPr id="44051" name="Rectangle 12"/>
          <p:cNvSpPr>
            <a:spLocks noChangeArrowheads="1"/>
          </p:cNvSpPr>
          <p:nvPr/>
        </p:nvSpPr>
        <p:spPr bwMode="auto">
          <a:xfrm>
            <a:off x="8004175" y="3432175"/>
            <a:ext cx="849313"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l"/>
            <a:r>
              <a:rPr lang="en-US" sz="900" b="1">
                <a:solidFill>
                  <a:srgbClr val="000000"/>
                </a:solidFill>
                <a:effectLst/>
                <a:latin typeface="Chicago" charset="0"/>
              </a:rPr>
              <a:t>Á-PRA-HAM</a:t>
            </a:r>
          </a:p>
        </p:txBody>
      </p:sp>
      <p:sp>
        <p:nvSpPr>
          <p:cNvPr id="747533" name="Line 13"/>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defRPr/>
            </a:pPr>
            <a:endParaRPr lang="en-US">
              <a:ea typeface="+mn-ea"/>
            </a:endParaRPr>
          </a:p>
        </p:txBody>
      </p:sp>
      <p:sp>
        <p:nvSpPr>
          <p:cNvPr id="747534" name="Line 14"/>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defRPr/>
            </a:pPr>
            <a:endParaRPr lang="en-US">
              <a:ea typeface="+mn-ea"/>
            </a:endParaRPr>
          </a:p>
        </p:txBody>
      </p:sp>
      <p:sp>
        <p:nvSpPr>
          <p:cNvPr id="747535" name="Line 15"/>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defRPr/>
            </a:pPr>
            <a:endParaRPr lang="en-US">
              <a:ea typeface="+mn-ea"/>
            </a:endParaRPr>
          </a:p>
        </p:txBody>
      </p:sp>
      <p:sp>
        <p:nvSpPr>
          <p:cNvPr id="44055" name="Rectangle 26"/>
          <p:cNvSpPr>
            <a:spLocks noChangeArrowheads="1"/>
          </p:cNvSpPr>
          <p:nvPr/>
        </p:nvSpPr>
        <p:spPr bwMode="auto">
          <a:xfrm>
            <a:off x="8321675" y="4033838"/>
            <a:ext cx="377825" cy="24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l"/>
            <a:r>
              <a:rPr lang="en-US" sz="1000" b="1">
                <a:solidFill>
                  <a:srgbClr val="000000"/>
                </a:solidFill>
                <a:effectLst/>
                <a:latin typeface="Helvetica" charset="0"/>
              </a:rPr>
              <a:t>I -Y</a:t>
            </a:r>
          </a:p>
        </p:txBody>
      </p:sp>
      <p:sp>
        <p:nvSpPr>
          <p:cNvPr id="747550" name="Rectangle 30"/>
          <p:cNvSpPr>
            <a:spLocks noChangeArrowheads="1"/>
          </p:cNvSpPr>
          <p:nvPr/>
        </p:nvSpPr>
        <p:spPr bwMode="auto">
          <a:xfrm>
            <a:off x="8091488" y="6513513"/>
            <a:ext cx="339725" cy="268287"/>
          </a:xfrm>
          <a:prstGeom prst="rect">
            <a:avLst/>
          </a:prstGeom>
          <a:noFill/>
          <a:ln w="12700">
            <a:noFill/>
            <a:miter lim="800000"/>
            <a:headEnd/>
            <a:tailEnd/>
          </a:ln>
          <a:effectLst/>
        </p:spPr>
        <p:txBody>
          <a:bodyPr wrap="none" anchor="ctr">
            <a:spAutoFit/>
          </a:bodyPr>
          <a:lstStyle/>
          <a:p>
            <a:r>
              <a:rPr lang="en-US" sz="1000" b="1">
                <a:solidFill>
                  <a:schemeClr val="tx1"/>
                </a:solidFill>
                <a:effectLst>
                  <a:outerShdw blurRad="38100" dist="38100" dir="2700000" algn="tl">
                    <a:srgbClr val="000000"/>
                  </a:outerShdw>
                </a:effectLst>
              </a:rPr>
              <a:t>36</a:t>
            </a:r>
          </a:p>
        </p:txBody>
      </p:sp>
      <p:sp>
        <p:nvSpPr>
          <p:cNvPr id="747552" name="Rectangle 32"/>
          <p:cNvSpPr>
            <a:spLocks noChangeArrowheads="1"/>
          </p:cNvSpPr>
          <p:nvPr/>
        </p:nvSpPr>
        <p:spPr bwMode="auto">
          <a:xfrm>
            <a:off x="1409700" y="1828800"/>
            <a:ext cx="2133600" cy="438150"/>
          </a:xfrm>
          <a:prstGeom prst="rect">
            <a:avLst/>
          </a:prstGeom>
          <a:gradFill rotWithShape="0">
            <a:gsLst>
              <a:gs pos="0">
                <a:srgbClr val="FFFF00"/>
              </a:gs>
              <a:gs pos="100000">
                <a:srgbClr val="FFFF00">
                  <a:gamma/>
                  <a:tint val="96471"/>
                  <a:invGamma/>
                </a:srgbClr>
              </a:gs>
            </a:gsLst>
            <a:lin ang="5400000" scaled="1"/>
          </a:gradFill>
          <a:ln w="9525">
            <a:miter lim="800000"/>
            <a:headEnd/>
            <a:tailEnd/>
          </a:ln>
          <a:effectLst/>
          <a:scene3d>
            <a:camera prst="legacyPerspectiveTopLeft"/>
            <a:lightRig rig="legacyNormal3" dir="r"/>
          </a:scene3d>
          <a:sp3d extrusionH="201600" prstMaterial="legacyMetal">
            <a:bevelT w="13500" h="13500" prst="angle"/>
            <a:bevelB w="13500" h="13500" prst="angle"/>
            <a:extrusionClr>
              <a:srgbClr val="FFFFFF"/>
            </a:extrusionClr>
          </a:sp3d>
        </p:spPr>
        <p:txBody>
          <a:bodyPr wrap="none" anchor="ctr">
            <a:flatTx/>
          </a:bodyPr>
          <a:lstStyle/>
          <a:p>
            <a:r>
              <a:rPr lang="en-US">
                <a:effectLst>
                  <a:outerShdw blurRad="38100" dist="38100" dir="2700000" algn="tl">
                    <a:srgbClr val="000000"/>
                  </a:outerShdw>
                </a:effectLst>
              </a:rPr>
              <a:t>Y-SƠ-RA-ÊN và…</a:t>
            </a:r>
          </a:p>
        </p:txBody>
      </p:sp>
      <p:sp>
        <p:nvSpPr>
          <p:cNvPr id="747553" name="Rectangle 33"/>
          <p:cNvSpPr>
            <a:spLocks noChangeArrowheads="1"/>
          </p:cNvSpPr>
          <p:nvPr/>
        </p:nvSpPr>
        <p:spPr bwMode="auto">
          <a:xfrm>
            <a:off x="2114550" y="1009650"/>
            <a:ext cx="2894013" cy="400050"/>
          </a:xfrm>
          <a:prstGeom prst="rect">
            <a:avLst/>
          </a:prstGeom>
          <a:gradFill rotWithShape="0">
            <a:gsLst>
              <a:gs pos="0">
                <a:srgbClr val="FFFF00"/>
              </a:gs>
              <a:gs pos="100000">
                <a:srgbClr val="FFFF00">
                  <a:gamma/>
                  <a:tint val="96471"/>
                  <a:invGamma/>
                </a:srgbClr>
              </a:gs>
            </a:gsLst>
            <a:lin ang="5400000" scaled="1"/>
          </a:gradFill>
          <a:ln w="9525">
            <a:miter lim="800000"/>
            <a:headEnd/>
            <a:tailEnd/>
          </a:ln>
          <a:effectLst/>
          <a:scene3d>
            <a:camera prst="legacyPerspectiveTopLeft"/>
            <a:lightRig rig="legacyNormal3" dir="r"/>
          </a:scene3d>
          <a:sp3d extrusionH="201600" prstMaterial="legacyMetal">
            <a:bevelT w="13500" h="13500" prst="angle"/>
            <a:bevelB w="13500" h="13500" prst="angle"/>
            <a:extrusionClr>
              <a:srgbClr val="FFFFFF"/>
            </a:extrusionClr>
          </a:sp3d>
        </p:spPr>
        <p:txBody>
          <a:bodyPr wrap="none" anchor="ctr">
            <a:flatTx/>
          </a:bodyPr>
          <a:lstStyle/>
          <a:p>
            <a:r>
              <a:rPr lang="en-US">
                <a:effectLst>
                  <a:outerShdw blurRad="38100" dist="38100" dir="2700000" algn="tl">
                    <a:srgbClr val="000000"/>
                  </a:outerShdw>
                </a:effectLst>
              </a:rPr>
              <a:t>Y-SƠ-RA-ÊN và…</a:t>
            </a:r>
          </a:p>
        </p:txBody>
      </p:sp>
      <p:sp>
        <p:nvSpPr>
          <p:cNvPr id="747554" name="Rectangle 34"/>
          <p:cNvSpPr>
            <a:spLocks noChangeArrowheads="1"/>
          </p:cNvSpPr>
          <p:nvPr/>
        </p:nvSpPr>
        <p:spPr bwMode="auto">
          <a:xfrm>
            <a:off x="5638800" y="1333500"/>
            <a:ext cx="2876550" cy="438150"/>
          </a:xfrm>
          <a:prstGeom prst="rect">
            <a:avLst/>
          </a:prstGeom>
          <a:gradFill rotWithShape="0">
            <a:gsLst>
              <a:gs pos="0">
                <a:srgbClr val="FFFF00"/>
              </a:gs>
              <a:gs pos="100000">
                <a:srgbClr val="FFFF00">
                  <a:gamma/>
                  <a:tint val="96471"/>
                  <a:invGamma/>
                </a:srgbClr>
              </a:gs>
            </a:gsLst>
            <a:lin ang="5400000" scaled="1"/>
          </a:gradFill>
          <a:ln w="9525">
            <a:miter lim="800000"/>
            <a:headEnd/>
            <a:tailEnd/>
          </a:ln>
          <a:effectLst/>
          <a:scene3d>
            <a:camera prst="legacyPerspectiveTopLeft"/>
            <a:lightRig rig="legacyNormal3" dir="r"/>
          </a:scene3d>
          <a:sp3d extrusionH="201600" prstMaterial="legacyMetal">
            <a:bevelT w="13500" h="13500" prst="angle"/>
            <a:bevelB w="13500" h="13500" prst="angle"/>
            <a:extrusionClr>
              <a:srgbClr val="FFFFFF"/>
            </a:extrusionClr>
          </a:sp3d>
        </p:spPr>
        <p:txBody>
          <a:bodyPr wrap="none" anchor="ctr">
            <a:flatTx/>
          </a:bodyPr>
          <a:lstStyle/>
          <a:p>
            <a:r>
              <a:rPr lang="en-US">
                <a:effectLst>
                  <a:outerShdw blurRad="38100" dist="38100" dir="2700000" algn="tl">
                    <a:srgbClr val="000000"/>
                  </a:outerShdw>
                </a:effectLst>
              </a:rPr>
              <a:t>Y-SƠ-RA-ÊN và…</a:t>
            </a:r>
          </a:p>
        </p:txBody>
      </p:sp>
      <p:sp>
        <p:nvSpPr>
          <p:cNvPr id="747555" name="Rectangle 35"/>
          <p:cNvSpPr>
            <a:spLocks noChangeArrowheads="1"/>
          </p:cNvSpPr>
          <p:nvPr/>
        </p:nvSpPr>
        <p:spPr bwMode="auto">
          <a:xfrm>
            <a:off x="4876800" y="2305050"/>
            <a:ext cx="2724150" cy="457200"/>
          </a:xfrm>
          <a:prstGeom prst="rect">
            <a:avLst/>
          </a:prstGeom>
          <a:gradFill rotWithShape="0">
            <a:gsLst>
              <a:gs pos="0">
                <a:srgbClr val="FFFF00"/>
              </a:gs>
              <a:gs pos="100000">
                <a:srgbClr val="FFFF00">
                  <a:gamma/>
                  <a:tint val="96471"/>
                  <a:invGamma/>
                </a:srgbClr>
              </a:gs>
            </a:gsLst>
            <a:lin ang="5400000" scaled="1"/>
          </a:gradFill>
          <a:ln w="9525">
            <a:miter lim="800000"/>
            <a:headEnd/>
            <a:tailEnd/>
          </a:ln>
          <a:effectLst/>
          <a:scene3d>
            <a:camera prst="legacyPerspectiveTopLeft"/>
            <a:lightRig rig="legacyNormal3" dir="r"/>
          </a:scene3d>
          <a:sp3d extrusionH="201600" prstMaterial="legacyMetal">
            <a:bevelT w="13500" h="13500" prst="angle"/>
            <a:bevelB w="13500" h="13500" prst="angle"/>
            <a:extrusionClr>
              <a:srgbClr val="FFFFFF"/>
            </a:extrusionClr>
          </a:sp3d>
        </p:spPr>
        <p:txBody>
          <a:bodyPr wrap="none" anchor="ctr">
            <a:flatTx/>
          </a:bodyPr>
          <a:lstStyle/>
          <a:p>
            <a:r>
              <a:rPr lang="en-US">
                <a:effectLst>
                  <a:outerShdw blurRad="38100" dist="38100" dir="2700000" algn="tl">
                    <a:srgbClr val="000000"/>
                  </a:outerShdw>
                </a:effectLst>
              </a:rPr>
              <a:t>Y-SƠ-RA-ÊN và…</a:t>
            </a:r>
          </a:p>
        </p:txBody>
      </p:sp>
      <p:sp>
        <p:nvSpPr>
          <p:cNvPr id="747558" name="Rectangle 38"/>
          <p:cNvSpPr>
            <a:spLocks noChangeArrowheads="1"/>
          </p:cNvSpPr>
          <p:nvPr/>
        </p:nvSpPr>
        <p:spPr bwMode="auto">
          <a:xfrm>
            <a:off x="3143250" y="1466850"/>
            <a:ext cx="1619250" cy="247650"/>
          </a:xfrm>
          <a:prstGeom prst="rect">
            <a:avLst/>
          </a:prstGeom>
          <a:gradFill rotWithShape="0">
            <a:gsLst>
              <a:gs pos="0">
                <a:srgbClr val="FFFF00"/>
              </a:gs>
              <a:gs pos="100000">
                <a:srgbClr val="FFFF00">
                  <a:gamma/>
                  <a:tint val="96471"/>
                  <a:invGamma/>
                </a:srgbClr>
              </a:gs>
            </a:gsLst>
            <a:lin ang="5400000" scaled="1"/>
          </a:gradFill>
          <a:ln w="9525">
            <a:miter lim="800000"/>
            <a:headEnd/>
            <a:tailEnd/>
          </a:ln>
          <a:effectLst/>
          <a:scene3d>
            <a:camera prst="legacyPerspectiveTopLeft"/>
            <a:lightRig rig="legacyNormal3" dir="r"/>
          </a:scene3d>
          <a:sp3d extrusionH="201600" prstMaterial="legacyMetal">
            <a:bevelT w="13500" h="13500" prst="angle"/>
            <a:bevelB w="13500" h="13500" prst="angle"/>
            <a:extrusionClr>
              <a:srgbClr val="FFFFFF"/>
            </a:extrusionClr>
          </a:sp3d>
        </p:spPr>
        <p:txBody>
          <a:bodyPr wrap="none" anchor="ctr">
            <a:flatTx/>
          </a:bodyPr>
          <a:lstStyle/>
          <a:p>
            <a:r>
              <a:rPr lang="en-US">
                <a:effectLst>
                  <a:outerShdw blurRad="38100" dist="38100" dir="2700000" algn="tl">
                    <a:srgbClr val="000000"/>
                  </a:outerShdw>
                </a:effectLst>
              </a:rPr>
              <a:t>ÚC</a:t>
            </a:r>
          </a:p>
        </p:txBody>
      </p:sp>
      <p:sp>
        <p:nvSpPr>
          <p:cNvPr id="747562" name="Rectangle 42"/>
          <p:cNvSpPr>
            <a:spLocks noChangeArrowheads="1"/>
          </p:cNvSpPr>
          <p:nvPr/>
        </p:nvSpPr>
        <p:spPr bwMode="auto">
          <a:xfrm>
            <a:off x="4914900" y="2819400"/>
            <a:ext cx="1181100" cy="361950"/>
          </a:xfrm>
          <a:prstGeom prst="rect">
            <a:avLst/>
          </a:prstGeom>
          <a:gradFill rotWithShape="0">
            <a:gsLst>
              <a:gs pos="0">
                <a:srgbClr val="FFFF00"/>
              </a:gs>
              <a:gs pos="100000">
                <a:srgbClr val="FFFF00">
                  <a:gamma/>
                  <a:tint val="96471"/>
                  <a:invGamma/>
                </a:srgbClr>
              </a:gs>
            </a:gsLst>
            <a:lin ang="5400000" scaled="1"/>
          </a:gradFill>
          <a:ln w="9525">
            <a:miter lim="800000"/>
            <a:headEnd/>
            <a:tailEnd/>
          </a:ln>
          <a:effectLst/>
          <a:scene3d>
            <a:camera prst="legacyPerspectiveTopLeft"/>
            <a:lightRig rig="legacyNormal3" dir="r"/>
          </a:scene3d>
          <a:sp3d extrusionH="201600" prstMaterial="legacyMetal">
            <a:bevelT w="13500" h="13500" prst="angle"/>
            <a:bevelB w="13500" h="13500" prst="angle"/>
            <a:extrusionClr>
              <a:srgbClr val="FFFFFF"/>
            </a:extrusionClr>
          </a:sp3d>
        </p:spPr>
        <p:txBody>
          <a:bodyPr wrap="none" anchor="ctr">
            <a:flatTx/>
          </a:bodyPr>
          <a:lstStyle/>
          <a:p>
            <a:r>
              <a:rPr lang="en-US">
                <a:effectLst>
                  <a:outerShdw blurRad="38100" dist="38100" dir="2700000" algn="tl">
                    <a:srgbClr val="000000"/>
                  </a:outerShdw>
                </a:effectLst>
              </a:rPr>
              <a:t>PHÁP</a:t>
            </a:r>
          </a:p>
        </p:txBody>
      </p:sp>
      <p:sp>
        <p:nvSpPr>
          <p:cNvPr id="35" name="Text Box 9"/>
          <p:cNvSpPr txBox="1">
            <a:spLocks noChangeArrowheads="1"/>
          </p:cNvSpPr>
          <p:nvPr/>
        </p:nvSpPr>
        <p:spPr bwMode="auto">
          <a:xfrm>
            <a:off x="6977063" y="6284913"/>
            <a:ext cx="2087562" cy="260350"/>
          </a:xfrm>
          <a:prstGeom prst="rect">
            <a:avLst/>
          </a:prstGeom>
          <a:noFill/>
          <a:ln w="12700">
            <a:noFill/>
            <a:miter lim="800000"/>
            <a:headEnd/>
            <a:tailEnd/>
          </a:ln>
        </p:spPr>
        <p:txBody>
          <a:bodyPr wrap="none" anchor="ctr">
            <a:spAutoFit/>
          </a:bodyPr>
          <a:lstStyle>
            <a:lvl1pPr>
              <a:defRPr sz="2800">
                <a:solidFill>
                  <a:srgbClr val="00DFCA"/>
                </a:solidFill>
                <a:latin typeface="Comic Sans MS" charset="0"/>
                <a:ea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1100" b="1">
                <a:solidFill>
                  <a:schemeClr val="tx1"/>
                </a:solidFill>
                <a:effectLst>
                  <a:outerShdw blurRad="38100" dist="38100" dir="2700000" algn="tl">
                    <a:srgbClr val="000000"/>
                  </a:outerShdw>
                </a:effectLst>
                <a:latin typeface="Arial" charset="0"/>
                <a:cs typeface="Arial" charset="0"/>
              </a:rPr>
              <a:t>Sổ Tay Hướng Dẫn, tr. 19-24</a:t>
            </a:r>
          </a:p>
        </p:txBody>
      </p:sp>
      <p:sp>
        <p:nvSpPr>
          <p:cNvPr id="44064" name="Text Box 15"/>
          <p:cNvSpPr txBox="1">
            <a:spLocks noChangeArrowheads="1"/>
          </p:cNvSpPr>
          <p:nvPr/>
        </p:nvSpPr>
        <p:spPr bwMode="auto">
          <a:xfrm>
            <a:off x="8651875" y="6450013"/>
            <a:ext cx="325438"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1800" b="1">
                <a:solidFill>
                  <a:schemeClr val="tx1"/>
                </a:solidFill>
                <a:effectLst/>
              </a:rPr>
              <a:t>3</a:t>
            </a:r>
            <a:endParaRPr lang="en-US" sz="1800">
              <a:solidFill>
                <a:srgbClr val="FFA27C"/>
              </a:solidFill>
              <a:effectLst/>
              <a:latin typeface="B VAG Rounded Bold" charset="0"/>
            </a:endParaRP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747543"/>
                                        </p:tgtEl>
                                        <p:attrNameLst>
                                          <p:attrName>style.visibility</p:attrName>
                                        </p:attrNameLst>
                                      </p:cBhvr>
                                      <p:to>
                                        <p:strVal val="visible"/>
                                      </p:to>
                                    </p:set>
                                    <p:animEffect transition="in" filter="dissolve">
                                      <p:cBhvr>
                                        <p:cTn id="7" dur="500"/>
                                        <p:tgtEl>
                                          <p:spTgt spid="74754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747547"/>
                                        </p:tgtEl>
                                        <p:attrNameLst>
                                          <p:attrName>style.visibility</p:attrName>
                                        </p:attrNameLst>
                                      </p:cBhvr>
                                      <p:to>
                                        <p:strVal val="visible"/>
                                      </p:to>
                                    </p:set>
                                    <p:animEffect transition="in" filter="dissolve">
                                      <p:cBhvr>
                                        <p:cTn id="12" dur="500"/>
                                        <p:tgtEl>
                                          <p:spTgt spid="74754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747548"/>
                                        </p:tgtEl>
                                        <p:attrNameLst>
                                          <p:attrName>style.visibility</p:attrName>
                                        </p:attrNameLst>
                                      </p:cBhvr>
                                      <p:to>
                                        <p:strVal val="visible"/>
                                      </p:to>
                                    </p:set>
                                    <p:animEffect transition="in" filter="dissolve">
                                      <p:cBhvr>
                                        <p:cTn id="17" dur="500"/>
                                        <p:tgtEl>
                                          <p:spTgt spid="7475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570" name="Text Box 2"/>
          <p:cNvSpPr txBox="1">
            <a:spLocks noChangeArrowheads="1"/>
          </p:cNvSpPr>
          <p:nvPr/>
        </p:nvSpPr>
        <p:spPr bwMode="auto">
          <a:xfrm>
            <a:off x="1787525" y="0"/>
            <a:ext cx="3584575" cy="304800"/>
          </a:xfrm>
          <a:prstGeom prst="rect">
            <a:avLst/>
          </a:prstGeom>
          <a:noFill/>
          <a:ln w="12700">
            <a:noFill/>
            <a:miter lim="800000"/>
            <a:headEnd/>
            <a:tailEnd/>
          </a:ln>
          <a:effectLst>
            <a:outerShdw dist="71842" dir="2700000" algn="ctr" rotWithShape="0">
              <a:schemeClr val="bg2"/>
            </a:outerShdw>
          </a:effectLst>
        </p:spPr>
        <p:txBody>
          <a:bodyPr>
            <a:spAutoFit/>
          </a:bodyPr>
          <a:lstStyle/>
          <a:p>
            <a:pPr algn="l">
              <a:spcBef>
                <a:spcPct val="50000"/>
              </a:spcBef>
              <a:defRPr/>
            </a:pPr>
            <a:endParaRPr lang="en-US" sz="1200" b="1">
              <a:solidFill>
                <a:schemeClr val="tx1"/>
              </a:solidFill>
              <a:effectLst/>
              <a:ea typeface="+mn-ea"/>
            </a:endParaRPr>
          </a:p>
        </p:txBody>
      </p:sp>
      <p:sp>
        <p:nvSpPr>
          <p:cNvPr id="749571" name="Freeform 3"/>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defRPr/>
            </a:pPr>
            <a:endParaRPr lang="en-US">
              <a:ea typeface="+mn-ea"/>
            </a:endParaRPr>
          </a:p>
        </p:txBody>
      </p:sp>
      <p:sp>
        <p:nvSpPr>
          <p:cNvPr id="749572" name="AutoShape 4"/>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defRPr/>
            </a:pPr>
            <a:endParaRPr lang="en-US">
              <a:ea typeface="+mn-ea"/>
            </a:endParaRPr>
          </a:p>
        </p:txBody>
      </p:sp>
      <p:sp>
        <p:nvSpPr>
          <p:cNvPr id="749573" name="Rectangle 5"/>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a:defRPr/>
            </a:pPr>
            <a:endParaRPr lang="en-US">
              <a:ea typeface="+mn-ea"/>
            </a:endParaRPr>
          </a:p>
        </p:txBody>
      </p:sp>
      <p:sp>
        <p:nvSpPr>
          <p:cNvPr id="749574" name="AutoShape 6"/>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a:defRPr/>
            </a:pPr>
            <a:endParaRPr lang="en-US">
              <a:ea typeface="+mn-ea"/>
            </a:endParaRPr>
          </a:p>
        </p:txBody>
      </p:sp>
      <p:sp>
        <p:nvSpPr>
          <p:cNvPr id="749575" name="Line 7"/>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defRPr/>
            </a:pPr>
            <a:endParaRPr lang="en-US">
              <a:ea typeface="+mn-ea"/>
            </a:endParaRPr>
          </a:p>
        </p:txBody>
      </p:sp>
      <p:sp>
        <p:nvSpPr>
          <p:cNvPr id="749576" name="Line 8"/>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defRPr/>
            </a:pPr>
            <a:endParaRPr lang="en-US">
              <a:ea typeface="+mn-ea"/>
            </a:endParaRPr>
          </a:p>
        </p:txBody>
      </p:sp>
      <p:sp>
        <p:nvSpPr>
          <p:cNvPr id="749577" name="Rectangle 9"/>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defRPr/>
            </a:pPr>
            <a:endParaRPr lang="en-US">
              <a:ea typeface="+mn-ea"/>
            </a:endParaRPr>
          </a:p>
        </p:txBody>
      </p:sp>
      <p:sp>
        <p:nvSpPr>
          <p:cNvPr id="45066" name="Rectangle 10"/>
          <p:cNvSpPr>
            <a:spLocks noChangeArrowheads="1"/>
          </p:cNvSpPr>
          <p:nvPr/>
        </p:nvSpPr>
        <p:spPr bwMode="auto">
          <a:xfrm>
            <a:off x="8186738" y="3832225"/>
            <a:ext cx="674687" cy="24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l"/>
            <a:r>
              <a:rPr lang="en-US" sz="1000" b="1">
                <a:solidFill>
                  <a:srgbClr val="000000"/>
                </a:solidFill>
                <a:effectLst/>
                <a:latin typeface="Helvetica" charset="0"/>
              </a:rPr>
              <a:t>Đ - H - P</a:t>
            </a:r>
          </a:p>
        </p:txBody>
      </p:sp>
      <p:sp>
        <p:nvSpPr>
          <p:cNvPr id="45067" name="Rectangle 11"/>
          <p:cNvSpPr>
            <a:spLocks noChangeArrowheads="1"/>
          </p:cNvSpPr>
          <p:nvPr/>
        </p:nvSpPr>
        <p:spPr bwMode="auto">
          <a:xfrm>
            <a:off x="8042275" y="3597275"/>
            <a:ext cx="866775" cy="22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l"/>
            <a:r>
              <a:rPr lang="en-US" sz="900" b="1">
                <a:solidFill>
                  <a:srgbClr val="000000"/>
                </a:solidFill>
                <a:effectLst/>
                <a:latin typeface="Helvetica" charset="0"/>
              </a:rPr>
              <a:t>SỰ KÊU GỌI</a:t>
            </a:r>
          </a:p>
        </p:txBody>
      </p:sp>
      <p:sp>
        <p:nvSpPr>
          <p:cNvPr id="45068" name="Rectangle 12"/>
          <p:cNvSpPr>
            <a:spLocks noChangeArrowheads="1"/>
          </p:cNvSpPr>
          <p:nvPr/>
        </p:nvSpPr>
        <p:spPr bwMode="auto">
          <a:xfrm>
            <a:off x="8004175" y="3432175"/>
            <a:ext cx="849313"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l"/>
            <a:r>
              <a:rPr lang="en-US" sz="900" b="1">
                <a:solidFill>
                  <a:srgbClr val="000000"/>
                </a:solidFill>
                <a:effectLst/>
                <a:latin typeface="Chicago" charset="0"/>
              </a:rPr>
              <a:t>ÁP-RA-HAM</a:t>
            </a:r>
          </a:p>
        </p:txBody>
      </p:sp>
      <p:sp>
        <p:nvSpPr>
          <p:cNvPr id="749581" name="Line 13"/>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defRPr/>
            </a:pPr>
            <a:endParaRPr lang="en-US">
              <a:ea typeface="+mn-ea"/>
            </a:endParaRPr>
          </a:p>
        </p:txBody>
      </p:sp>
      <p:sp>
        <p:nvSpPr>
          <p:cNvPr id="749582" name="Line 14"/>
          <p:cNvSpPr>
            <a:spLocks noChangeShapeType="1"/>
          </p:cNvSpPr>
          <p:nvPr/>
        </p:nvSpPr>
        <p:spPr bwMode="auto">
          <a:xfrm flipV="1">
            <a:off x="8297863" y="4457700"/>
            <a:ext cx="846137" cy="3175"/>
          </a:xfrm>
          <a:prstGeom prst="line">
            <a:avLst/>
          </a:prstGeom>
          <a:noFill/>
          <a:ln w="12700">
            <a:solidFill>
              <a:srgbClr val="000000"/>
            </a:solidFill>
            <a:round/>
            <a:headEnd/>
            <a:tailEnd/>
          </a:ln>
          <a:effectLst/>
        </p:spPr>
        <p:txBody>
          <a:bodyPr wrap="none" anchor="ctr"/>
          <a:lstStyle/>
          <a:p>
            <a:pPr>
              <a:defRPr/>
            </a:pPr>
            <a:endParaRPr lang="en-US">
              <a:ea typeface="+mn-ea"/>
            </a:endParaRPr>
          </a:p>
        </p:txBody>
      </p:sp>
      <p:sp>
        <p:nvSpPr>
          <p:cNvPr id="749583" name="Line 15"/>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defRPr/>
            </a:pPr>
            <a:endParaRPr lang="en-US">
              <a:ea typeface="+mn-ea"/>
            </a:endParaRPr>
          </a:p>
        </p:txBody>
      </p:sp>
      <p:sp>
        <p:nvSpPr>
          <p:cNvPr id="45072" name="Text Box 16"/>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endParaRPr lang="en-US" sz="2000">
              <a:solidFill>
                <a:srgbClr val="FFA27C"/>
              </a:solidFill>
              <a:effectLst/>
              <a:latin typeface="B VAG Rounded Bold" charset="0"/>
            </a:endParaRPr>
          </a:p>
        </p:txBody>
      </p:sp>
      <p:grpSp>
        <p:nvGrpSpPr>
          <p:cNvPr id="45073" name="Group 17"/>
          <p:cNvGrpSpPr>
            <a:grpSpLocks/>
          </p:cNvGrpSpPr>
          <p:nvPr/>
        </p:nvGrpSpPr>
        <p:grpSpPr bwMode="auto">
          <a:xfrm>
            <a:off x="620713" y="160338"/>
            <a:ext cx="739775" cy="1430337"/>
            <a:chOff x="391" y="101"/>
            <a:chExt cx="466" cy="901"/>
          </a:xfrm>
        </p:grpSpPr>
        <p:sp>
          <p:nvSpPr>
            <p:cNvPr id="749586" name="Rectangle 18"/>
            <p:cNvSpPr>
              <a:spLocks noChangeArrowheads="1"/>
            </p:cNvSpPr>
            <p:nvPr/>
          </p:nvSpPr>
          <p:spPr bwMode="auto">
            <a:xfrm>
              <a:off x="391" y="101"/>
              <a:ext cx="466" cy="901"/>
            </a:xfrm>
            <a:prstGeom prst="rect">
              <a:avLst/>
            </a:prstGeom>
            <a:noFill/>
            <a:ln w="12700">
              <a:noFill/>
              <a:miter lim="800000"/>
              <a:headEnd/>
              <a:tailEnd/>
            </a:ln>
            <a:effectLst>
              <a:outerShdw dist="107763" dir="2700000" algn="ctr" rotWithShape="0">
                <a:schemeClr val="bg2"/>
              </a:outerShdw>
            </a:effectLst>
          </p:spPr>
          <p:txBody>
            <a:bodyPr wrap="none" lIns="90487" tIns="44450" rIns="90487" bIns="44450">
              <a:spAutoFit/>
            </a:bodyPr>
            <a:lstStyle/>
            <a:p>
              <a:pPr algn="l">
                <a:spcBef>
                  <a:spcPct val="50000"/>
                </a:spcBef>
                <a:defRPr/>
              </a:pPr>
              <a:r>
                <a:rPr lang="en-US" sz="8800">
                  <a:solidFill>
                    <a:schemeClr val="tx2"/>
                  </a:solidFill>
                  <a:effectLst/>
                  <a:latin typeface="Times" charset="0"/>
                  <a:ea typeface="+mn-ea"/>
                </a:rPr>
                <a:t>7</a:t>
              </a:r>
            </a:p>
          </p:txBody>
        </p:sp>
        <p:sp>
          <p:nvSpPr>
            <p:cNvPr id="749587" name="Line 19"/>
            <p:cNvSpPr>
              <a:spLocks noChangeShapeType="1"/>
            </p:cNvSpPr>
            <p:nvPr/>
          </p:nvSpPr>
          <p:spPr bwMode="auto">
            <a:xfrm>
              <a:off x="566" y="528"/>
              <a:ext cx="187" cy="0"/>
            </a:xfrm>
            <a:prstGeom prst="line">
              <a:avLst/>
            </a:prstGeom>
            <a:noFill/>
            <a:ln w="50800">
              <a:solidFill>
                <a:schemeClr val="tx2"/>
              </a:solidFill>
              <a:round/>
              <a:headEnd/>
              <a:tailEnd/>
            </a:ln>
            <a:effectLst>
              <a:outerShdw dist="107763" dir="2700000" algn="ctr" rotWithShape="0">
                <a:schemeClr val="bg2"/>
              </a:outerShdw>
            </a:effectLst>
          </p:spPr>
          <p:txBody>
            <a:bodyPr wrap="none" anchor="ctr"/>
            <a:lstStyle/>
            <a:p>
              <a:pPr>
                <a:defRPr/>
              </a:pPr>
              <a:endParaRPr lang="en-US">
                <a:ea typeface="+mn-ea"/>
              </a:endParaRPr>
            </a:p>
          </p:txBody>
        </p:sp>
      </p:grpSp>
      <p:pic>
        <p:nvPicPr>
          <p:cNvPr id="749590" name="Picture 22" descr=" Picture 8                                                      00000002Macintosh HD                   ABA78158:"/>
          <p:cNvPicPr>
            <a:picLocks noChangeAspect="1" noChangeArrowheads="1"/>
          </p:cNvPicPr>
          <p:nvPr/>
        </p:nvPicPr>
        <p:blipFill>
          <a:blip r:embed="rId2"/>
          <a:srcRect l="28223" t="47980" r="45985" b="14893"/>
          <a:stretch>
            <a:fillRect/>
          </a:stretch>
        </p:blipFill>
        <p:spPr bwMode="auto">
          <a:xfrm>
            <a:off x="1485900" y="487363"/>
            <a:ext cx="6048375" cy="5803900"/>
          </a:xfrm>
          <a:prstGeom prst="rect">
            <a:avLst/>
          </a:prstGeom>
          <a:noFill/>
          <a:ln w="76200">
            <a:solidFill>
              <a:schemeClr val="accent2"/>
            </a:solidFill>
            <a:miter lim="800000"/>
            <a:headEnd/>
            <a:tailEnd/>
          </a:ln>
          <a:effectLst>
            <a:outerShdw dist="89803" dir="2700000" algn="ctr" rotWithShape="0">
              <a:schemeClr val="bg2"/>
            </a:outerShdw>
          </a:effectLst>
        </p:spPr>
      </p:pic>
      <p:pic>
        <p:nvPicPr>
          <p:cNvPr id="749591" name="Picture 23" descr=" Picture 8                                                      00000002Macintosh HD                   ABA78158:"/>
          <p:cNvPicPr>
            <a:picLocks noChangeAspect="1" noChangeArrowheads="1"/>
          </p:cNvPicPr>
          <p:nvPr/>
        </p:nvPicPr>
        <p:blipFill>
          <a:blip r:embed="rId2">
            <a:extLst>
              <a:ext uri="{28A0092B-C50C-407E-A947-70E740481C1C}">
                <a14:useLocalDpi xmlns:a14="http://schemas.microsoft.com/office/drawing/2010/main" val="0"/>
              </a:ext>
            </a:extLst>
          </a:blip>
          <a:srcRect l="39378" t="67154" r="59547" b="29021"/>
          <a:stretch>
            <a:fillRect/>
          </a:stretch>
        </p:blipFill>
        <p:spPr bwMode="auto">
          <a:xfrm>
            <a:off x="4311650" y="4714875"/>
            <a:ext cx="246063" cy="576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pic>
      <p:pic>
        <p:nvPicPr>
          <p:cNvPr id="749594" name="Picture 26" descr=" Picture 8                                                      00000002Macintosh HD                   ABA78158:"/>
          <p:cNvPicPr>
            <a:picLocks noChangeAspect="1" noChangeArrowheads="1"/>
          </p:cNvPicPr>
          <p:nvPr/>
        </p:nvPicPr>
        <p:blipFill>
          <a:blip r:embed="rId2">
            <a:extLst>
              <a:ext uri="{28A0092B-C50C-407E-A947-70E740481C1C}">
                <a14:useLocalDpi xmlns:a14="http://schemas.microsoft.com/office/drawing/2010/main" val="0"/>
              </a:ext>
            </a:extLst>
          </a:blip>
          <a:srcRect l="39378" t="67154" r="59547" b="29021"/>
          <a:stretch>
            <a:fillRect/>
          </a:stretch>
        </p:blipFill>
        <p:spPr bwMode="auto">
          <a:xfrm>
            <a:off x="1987550" y="3559175"/>
            <a:ext cx="246063" cy="576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pic>
      <p:pic>
        <p:nvPicPr>
          <p:cNvPr id="749595" name="Picture 27" descr=" Picture 8                                                      00000002Macintosh HD                   ABA78158:"/>
          <p:cNvPicPr>
            <a:picLocks noChangeAspect="1" noChangeArrowheads="1"/>
          </p:cNvPicPr>
          <p:nvPr/>
        </p:nvPicPr>
        <p:blipFill>
          <a:blip r:embed="rId2">
            <a:extLst>
              <a:ext uri="{28A0092B-C50C-407E-A947-70E740481C1C}">
                <a14:useLocalDpi xmlns:a14="http://schemas.microsoft.com/office/drawing/2010/main" val="0"/>
              </a:ext>
            </a:extLst>
          </a:blip>
          <a:srcRect l="39378" t="67154" r="59547" b="29021"/>
          <a:stretch>
            <a:fillRect/>
          </a:stretch>
        </p:blipFill>
        <p:spPr bwMode="auto">
          <a:xfrm>
            <a:off x="2101850" y="2365375"/>
            <a:ext cx="246063" cy="576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pic>
      <p:pic>
        <p:nvPicPr>
          <p:cNvPr id="749596" name="Picture 28" descr=" Picture 8                                                      00000002Macintosh HD                   ABA78158:"/>
          <p:cNvPicPr>
            <a:picLocks noChangeAspect="1" noChangeArrowheads="1"/>
          </p:cNvPicPr>
          <p:nvPr/>
        </p:nvPicPr>
        <p:blipFill>
          <a:blip r:embed="rId2">
            <a:extLst>
              <a:ext uri="{28A0092B-C50C-407E-A947-70E740481C1C}">
                <a14:useLocalDpi xmlns:a14="http://schemas.microsoft.com/office/drawing/2010/main" val="0"/>
              </a:ext>
            </a:extLst>
          </a:blip>
          <a:srcRect l="39378" t="67154" r="59547" b="29021"/>
          <a:stretch>
            <a:fillRect/>
          </a:stretch>
        </p:blipFill>
        <p:spPr bwMode="auto">
          <a:xfrm>
            <a:off x="6403975" y="3019425"/>
            <a:ext cx="246063" cy="576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pic>
      <p:pic>
        <p:nvPicPr>
          <p:cNvPr id="749597" name="Picture 29" descr=" Picture 8                                                      00000002Macintosh HD                   ABA78158:"/>
          <p:cNvPicPr>
            <a:picLocks noChangeAspect="1" noChangeArrowheads="1"/>
          </p:cNvPicPr>
          <p:nvPr/>
        </p:nvPicPr>
        <p:blipFill>
          <a:blip r:embed="rId2">
            <a:extLst>
              <a:ext uri="{28A0092B-C50C-407E-A947-70E740481C1C}">
                <a14:useLocalDpi xmlns:a14="http://schemas.microsoft.com/office/drawing/2010/main" val="0"/>
              </a:ext>
            </a:extLst>
          </a:blip>
          <a:srcRect l="39378" t="67154" r="59547" b="29021"/>
          <a:stretch>
            <a:fillRect/>
          </a:stretch>
        </p:blipFill>
        <p:spPr bwMode="auto">
          <a:xfrm>
            <a:off x="5815013" y="4040188"/>
            <a:ext cx="246062" cy="576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pic>
      <p:sp>
        <p:nvSpPr>
          <p:cNvPr id="749598" name="Rectangle 30"/>
          <p:cNvSpPr>
            <a:spLocks noChangeArrowheads="1"/>
          </p:cNvSpPr>
          <p:nvPr/>
        </p:nvSpPr>
        <p:spPr bwMode="auto">
          <a:xfrm>
            <a:off x="1577975" y="5638800"/>
            <a:ext cx="3843338" cy="595313"/>
          </a:xfrm>
          <a:prstGeom prst="rect">
            <a:avLst/>
          </a:prstGeom>
          <a:solidFill>
            <a:srgbClr val="A5A5A5"/>
          </a:solidFill>
          <a:ln w="9525">
            <a:noFill/>
            <a:miter lim="800000"/>
            <a:headEnd/>
            <a:tailEnd/>
          </a:ln>
          <a:effectLst/>
        </p:spPr>
        <p:txBody>
          <a:bodyPr wrap="none" anchor="ctr"/>
          <a:lstStyle/>
          <a:p>
            <a:pPr>
              <a:defRPr/>
            </a:pPr>
            <a:endParaRPr lang="en-US">
              <a:ea typeface="+mn-ea"/>
            </a:endParaRPr>
          </a:p>
        </p:txBody>
      </p:sp>
      <p:sp>
        <p:nvSpPr>
          <p:cNvPr id="749599" name="Text Box 31"/>
          <p:cNvSpPr txBox="1">
            <a:spLocks noChangeArrowheads="1"/>
          </p:cNvSpPr>
          <p:nvPr/>
        </p:nvSpPr>
        <p:spPr bwMode="auto">
          <a:xfrm>
            <a:off x="1141413" y="5495925"/>
            <a:ext cx="6929437" cy="700088"/>
          </a:xfrm>
          <a:prstGeom prst="rect">
            <a:avLst/>
          </a:prstGeom>
          <a:noFill/>
          <a:ln w="9525">
            <a:noFill/>
            <a:miter lim="800000"/>
            <a:headEnd/>
            <a:tailEnd/>
          </a:ln>
          <a:effectLst>
            <a:outerShdw dist="71842" dir="2700000" algn="ctr" rotWithShape="0">
              <a:schemeClr val="bg2"/>
            </a:outerShdw>
          </a:effectLst>
        </p:spPr>
        <p:txBody>
          <a:bodyPr>
            <a:spAutoFit/>
            <a:flatTx/>
          </a:bodyPr>
          <a:lstStyle>
            <a:lvl1pPr>
              <a:defRPr sz="2800">
                <a:solidFill>
                  <a:srgbClr val="00DFCA"/>
                </a:solidFill>
                <a:latin typeface="Comic Sans MS" charset="0"/>
                <a:ea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3400">
                <a:solidFill>
                  <a:schemeClr val="tx1"/>
                </a:solidFill>
                <a:effectLst>
                  <a:outerShdw blurRad="38100" dist="38100" dir="2700000" algn="tl">
                    <a:srgbClr val="000000"/>
                  </a:outerShdw>
                </a:effectLst>
                <a:latin typeface="Arial Black" charset="0"/>
              </a:rPr>
              <a:t>DOES THIS SEEM FAIR?</a:t>
            </a:r>
          </a:p>
        </p:txBody>
      </p:sp>
      <p:sp>
        <p:nvSpPr>
          <p:cNvPr id="45082" name="Rectangle 32"/>
          <p:cNvSpPr>
            <a:spLocks noChangeArrowheads="1"/>
          </p:cNvSpPr>
          <p:nvPr/>
        </p:nvSpPr>
        <p:spPr bwMode="auto">
          <a:xfrm>
            <a:off x="8321675" y="4033838"/>
            <a:ext cx="412750" cy="24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l"/>
            <a:r>
              <a:rPr lang="en-US" sz="1000" b="1">
                <a:solidFill>
                  <a:srgbClr val="000000"/>
                </a:solidFill>
                <a:effectLst/>
                <a:latin typeface="Helvetica" charset="0"/>
              </a:rPr>
              <a:t>I - Y</a:t>
            </a:r>
          </a:p>
        </p:txBody>
      </p:sp>
      <p:sp>
        <p:nvSpPr>
          <p:cNvPr id="749602" name="Rectangle 34"/>
          <p:cNvSpPr>
            <a:spLocks noChangeArrowheads="1"/>
          </p:cNvSpPr>
          <p:nvPr/>
        </p:nvSpPr>
        <p:spPr bwMode="auto">
          <a:xfrm>
            <a:off x="8091488" y="6513513"/>
            <a:ext cx="339725" cy="268287"/>
          </a:xfrm>
          <a:prstGeom prst="rect">
            <a:avLst/>
          </a:prstGeom>
          <a:noFill/>
          <a:ln w="12700">
            <a:noFill/>
            <a:miter lim="800000"/>
            <a:headEnd/>
            <a:tailEnd/>
          </a:ln>
          <a:effectLst/>
        </p:spPr>
        <p:txBody>
          <a:bodyPr wrap="none" anchor="ctr">
            <a:spAutoFit/>
          </a:bodyPr>
          <a:lstStyle/>
          <a:p>
            <a:r>
              <a:rPr lang="en-US" sz="1000" b="1">
                <a:solidFill>
                  <a:schemeClr val="tx1"/>
                </a:solidFill>
                <a:effectLst>
                  <a:outerShdw blurRad="38100" dist="38100" dir="2700000" algn="tl">
                    <a:srgbClr val="000000"/>
                  </a:outerShdw>
                </a:effectLst>
              </a:rPr>
              <a:t>37</a:t>
            </a:r>
          </a:p>
        </p:txBody>
      </p:sp>
      <p:sp>
        <p:nvSpPr>
          <p:cNvPr id="749604" name="Rectangle 36"/>
          <p:cNvSpPr>
            <a:spLocks noChangeArrowheads="1"/>
          </p:cNvSpPr>
          <p:nvPr/>
        </p:nvSpPr>
        <p:spPr bwMode="auto">
          <a:xfrm>
            <a:off x="1804988" y="1257300"/>
            <a:ext cx="5573712" cy="668338"/>
          </a:xfrm>
          <a:prstGeom prst="rect">
            <a:avLst/>
          </a:prstGeom>
          <a:solidFill>
            <a:srgbClr val="A5A5A5"/>
          </a:solidFill>
          <a:ln w="9525">
            <a:noFill/>
            <a:miter lim="800000"/>
            <a:headEnd/>
            <a:tailEnd/>
          </a:ln>
          <a:effectLst/>
        </p:spPr>
        <p:txBody>
          <a:bodyPr wrap="none" anchor="ctr"/>
          <a:lstStyle/>
          <a:p>
            <a:pPr>
              <a:defRPr/>
            </a:pPr>
            <a:endParaRPr lang="en-US">
              <a:ea typeface="+mn-ea"/>
            </a:endParaRPr>
          </a:p>
        </p:txBody>
      </p:sp>
      <p:sp>
        <p:nvSpPr>
          <p:cNvPr id="749605" name="Text Box 37"/>
          <p:cNvSpPr txBox="1">
            <a:spLocks noChangeArrowheads="1"/>
          </p:cNvSpPr>
          <p:nvPr/>
        </p:nvSpPr>
        <p:spPr bwMode="auto">
          <a:xfrm>
            <a:off x="1103313" y="1196975"/>
            <a:ext cx="6929437" cy="700088"/>
          </a:xfrm>
          <a:prstGeom prst="rect">
            <a:avLst/>
          </a:prstGeom>
          <a:noFill/>
          <a:ln w="9525">
            <a:noFill/>
            <a:miter lim="800000"/>
            <a:headEnd/>
            <a:tailEnd/>
          </a:ln>
          <a:effectLst>
            <a:outerShdw dist="71842" dir="2700000" algn="ctr" rotWithShape="0">
              <a:schemeClr val="bg2"/>
            </a:outerShdw>
          </a:effectLst>
        </p:spPr>
        <p:txBody>
          <a:bodyPr>
            <a:spAutoFit/>
            <a:flatTx/>
          </a:bodyPr>
          <a:lstStyle>
            <a:lvl1pPr>
              <a:defRPr sz="2800">
                <a:solidFill>
                  <a:srgbClr val="00DFCA"/>
                </a:solidFill>
                <a:latin typeface="Comic Sans MS" charset="0"/>
                <a:ea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3400">
                <a:solidFill>
                  <a:schemeClr val="tx1"/>
                </a:solidFill>
                <a:effectLst>
                  <a:outerShdw blurRad="38100" dist="38100" dir="2700000" algn="tl">
                    <a:srgbClr val="000000"/>
                  </a:outerShdw>
                </a:effectLst>
                <a:latin typeface="Arial Black" charset="0"/>
              </a:rPr>
              <a:t>THE UNITED STATES</a:t>
            </a:r>
          </a:p>
        </p:txBody>
      </p:sp>
      <p:sp>
        <p:nvSpPr>
          <p:cNvPr id="749606" name="Rectangle 38"/>
          <p:cNvSpPr>
            <a:spLocks noChangeArrowheads="1"/>
          </p:cNvSpPr>
          <p:nvPr/>
        </p:nvSpPr>
        <p:spPr bwMode="auto">
          <a:xfrm>
            <a:off x="1562100" y="514350"/>
            <a:ext cx="5981700" cy="647700"/>
          </a:xfrm>
          <a:prstGeom prst="rect">
            <a:avLst/>
          </a:prstGeom>
          <a:gradFill rotWithShape="0">
            <a:gsLst>
              <a:gs pos="0">
                <a:srgbClr val="FFFF00"/>
              </a:gs>
              <a:gs pos="100000">
                <a:srgbClr val="FFFF00">
                  <a:gamma/>
                  <a:tint val="96471"/>
                  <a:invGamma/>
                </a:srgbClr>
              </a:gs>
            </a:gsLst>
            <a:lin ang="5400000" scaled="1"/>
          </a:gradFill>
          <a:ln w="9525">
            <a:miter lim="800000"/>
            <a:headEnd/>
            <a:tailEnd/>
          </a:ln>
          <a:effectLst/>
          <a:scene3d>
            <a:camera prst="legacyPerspectiveTopLeft"/>
            <a:lightRig rig="legacyNormal3" dir="r"/>
          </a:scene3d>
          <a:sp3d extrusionH="201600" prstMaterial="legacyMetal">
            <a:bevelT w="13500" h="13500" prst="angle"/>
            <a:bevelB w="13500" h="13500" prst="angle"/>
            <a:extrusionClr>
              <a:srgbClr val="FFFFFF"/>
            </a:extrusionClr>
          </a:sp3d>
        </p:spPr>
        <p:txBody>
          <a:bodyPr wrap="none" anchor="ctr">
            <a:flatTx/>
          </a:bodyPr>
          <a:lstStyle/>
          <a:p>
            <a:r>
              <a:rPr lang="en-US">
                <a:effectLst>
                  <a:outerShdw blurRad="38100" dist="38100" dir="2700000" algn="tl">
                    <a:srgbClr val="000000"/>
                  </a:outerShdw>
                </a:effectLst>
              </a:rPr>
              <a:t>Y-SƠ-RA-ÊN và…</a:t>
            </a:r>
          </a:p>
        </p:txBody>
      </p:sp>
      <p:sp>
        <p:nvSpPr>
          <p:cNvPr id="749607" name="Rectangle 39"/>
          <p:cNvSpPr>
            <a:spLocks noChangeArrowheads="1"/>
          </p:cNvSpPr>
          <p:nvPr/>
        </p:nvSpPr>
        <p:spPr bwMode="auto">
          <a:xfrm>
            <a:off x="1885950" y="1181100"/>
            <a:ext cx="5448300" cy="552450"/>
          </a:xfrm>
          <a:prstGeom prst="rect">
            <a:avLst/>
          </a:prstGeom>
          <a:gradFill rotWithShape="0">
            <a:gsLst>
              <a:gs pos="0">
                <a:srgbClr val="FFFF00"/>
              </a:gs>
              <a:gs pos="100000">
                <a:srgbClr val="FFFF00">
                  <a:gamma/>
                  <a:tint val="96471"/>
                  <a:invGamma/>
                </a:srgbClr>
              </a:gs>
            </a:gsLst>
            <a:lin ang="5400000" scaled="1"/>
          </a:gradFill>
          <a:ln w="9525">
            <a:miter lim="800000"/>
            <a:headEnd/>
            <a:tailEnd/>
          </a:ln>
          <a:effectLst/>
          <a:scene3d>
            <a:camera prst="legacyPerspectiveTopLeft"/>
            <a:lightRig rig="legacyNormal3" dir="r"/>
          </a:scene3d>
          <a:sp3d extrusionH="201600" prstMaterial="legacyMetal">
            <a:bevelT w="13500" h="13500" prst="angle"/>
            <a:bevelB w="13500" h="13500" prst="angle"/>
            <a:extrusionClr>
              <a:srgbClr val="FFFFFF"/>
            </a:extrusionClr>
          </a:sp3d>
        </p:spPr>
        <p:txBody>
          <a:bodyPr wrap="none" anchor="ctr">
            <a:flatTx/>
          </a:bodyPr>
          <a:lstStyle/>
          <a:p>
            <a:r>
              <a:rPr lang="en-US">
                <a:effectLst>
                  <a:outerShdw blurRad="38100" dist="38100" dir="2700000" algn="tl">
                    <a:srgbClr val="000000"/>
                  </a:outerShdw>
                </a:effectLst>
              </a:rPr>
              <a:t>MỸ</a:t>
            </a:r>
          </a:p>
        </p:txBody>
      </p:sp>
      <p:sp>
        <p:nvSpPr>
          <p:cNvPr id="749608" name="Rectangle 40"/>
          <p:cNvSpPr>
            <a:spLocks noChangeArrowheads="1"/>
          </p:cNvSpPr>
          <p:nvPr/>
        </p:nvSpPr>
        <p:spPr bwMode="auto">
          <a:xfrm>
            <a:off x="1600200" y="5524500"/>
            <a:ext cx="5905500" cy="533400"/>
          </a:xfrm>
          <a:prstGeom prst="rect">
            <a:avLst/>
          </a:prstGeom>
          <a:gradFill rotWithShape="0">
            <a:gsLst>
              <a:gs pos="0">
                <a:srgbClr val="FFFF00"/>
              </a:gs>
              <a:gs pos="100000">
                <a:srgbClr val="FFFF00">
                  <a:gamma/>
                  <a:tint val="96471"/>
                  <a:invGamma/>
                </a:srgbClr>
              </a:gs>
            </a:gsLst>
            <a:lin ang="5400000" scaled="1"/>
          </a:gradFill>
          <a:ln w="9525">
            <a:miter lim="800000"/>
            <a:headEnd/>
            <a:tailEnd/>
          </a:ln>
          <a:effectLst/>
          <a:scene3d>
            <a:camera prst="legacyPerspectiveTopLeft"/>
            <a:lightRig rig="legacyNormal3" dir="r"/>
          </a:scene3d>
          <a:sp3d extrusionH="201600" prstMaterial="legacyMetal">
            <a:bevelT w="13500" h="13500" prst="angle"/>
            <a:bevelB w="13500" h="13500" prst="angle"/>
            <a:extrusionClr>
              <a:srgbClr val="FFFFFF"/>
            </a:extrusionClr>
          </a:sp3d>
        </p:spPr>
        <p:txBody>
          <a:bodyPr wrap="none" anchor="ctr">
            <a:flatTx/>
          </a:bodyPr>
          <a:lstStyle/>
          <a:p>
            <a:r>
              <a:rPr lang="en-US">
                <a:effectLst>
                  <a:outerShdw blurRad="38100" dist="38100" dir="2700000" algn="tl">
                    <a:srgbClr val="000000"/>
                  </a:outerShdw>
                </a:effectLst>
              </a:rPr>
              <a:t>CÓ CÔNG BẰNG KHÔNG?</a:t>
            </a:r>
          </a:p>
        </p:txBody>
      </p:sp>
      <p:sp>
        <p:nvSpPr>
          <p:cNvPr id="37" name="Text Box 9"/>
          <p:cNvSpPr txBox="1">
            <a:spLocks noChangeArrowheads="1"/>
          </p:cNvSpPr>
          <p:nvPr/>
        </p:nvSpPr>
        <p:spPr bwMode="auto">
          <a:xfrm>
            <a:off x="6977063" y="6284913"/>
            <a:ext cx="2087562" cy="260350"/>
          </a:xfrm>
          <a:prstGeom prst="rect">
            <a:avLst/>
          </a:prstGeom>
          <a:noFill/>
          <a:ln w="12700">
            <a:noFill/>
            <a:miter lim="800000"/>
            <a:headEnd/>
            <a:tailEnd/>
          </a:ln>
        </p:spPr>
        <p:txBody>
          <a:bodyPr wrap="none" anchor="ctr">
            <a:spAutoFit/>
          </a:bodyPr>
          <a:lstStyle>
            <a:lvl1pPr>
              <a:defRPr sz="2800">
                <a:solidFill>
                  <a:srgbClr val="00DFCA"/>
                </a:solidFill>
                <a:latin typeface="Comic Sans MS" charset="0"/>
                <a:ea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1100" b="1">
                <a:solidFill>
                  <a:schemeClr val="tx1"/>
                </a:solidFill>
                <a:effectLst>
                  <a:outerShdw blurRad="38100" dist="38100" dir="2700000" algn="tl">
                    <a:srgbClr val="000000"/>
                  </a:outerShdw>
                </a:effectLst>
                <a:latin typeface="Arial" charset="0"/>
                <a:cs typeface="Arial" charset="0"/>
              </a:rPr>
              <a:t>Sổ Tay Hướng Dẫn, tr. 19-24</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1000"/>
                                  </p:stCondLst>
                                  <p:childTnLst>
                                    <p:set>
                                      <p:cBhvr>
                                        <p:cTn id="6" dur="1" fill="hold">
                                          <p:stCondLst>
                                            <p:cond delay="0"/>
                                          </p:stCondLst>
                                        </p:cTn>
                                        <p:tgtEl>
                                          <p:spTgt spid="749595"/>
                                        </p:tgtEl>
                                        <p:attrNameLst>
                                          <p:attrName>style.visibility</p:attrName>
                                        </p:attrNameLst>
                                      </p:cBhvr>
                                      <p:to>
                                        <p:strVal val="visible"/>
                                      </p:to>
                                    </p:set>
                                    <p:animEffect transition="in" filter="dissolve">
                                      <p:cBhvr>
                                        <p:cTn id="7" dur="500"/>
                                        <p:tgtEl>
                                          <p:spTgt spid="749595"/>
                                        </p:tgtEl>
                                      </p:cBhvr>
                                    </p:animEffect>
                                  </p:childTnLst>
                                </p:cTn>
                              </p:par>
                            </p:childTnLst>
                          </p:cTn>
                        </p:par>
                        <p:par>
                          <p:cTn id="8" fill="hold" nodeType="afterGroup">
                            <p:stCondLst>
                              <p:cond delay="1500"/>
                            </p:stCondLst>
                            <p:childTnLst>
                              <p:par>
                                <p:cTn id="9" presetID="9" presetClass="entr" presetSubtype="0" fill="hold" nodeType="afterEffect">
                                  <p:stCondLst>
                                    <p:cond delay="1000"/>
                                  </p:stCondLst>
                                  <p:childTnLst>
                                    <p:set>
                                      <p:cBhvr>
                                        <p:cTn id="10" dur="1" fill="hold">
                                          <p:stCondLst>
                                            <p:cond delay="0"/>
                                          </p:stCondLst>
                                        </p:cTn>
                                        <p:tgtEl>
                                          <p:spTgt spid="749594"/>
                                        </p:tgtEl>
                                        <p:attrNameLst>
                                          <p:attrName>style.visibility</p:attrName>
                                        </p:attrNameLst>
                                      </p:cBhvr>
                                      <p:to>
                                        <p:strVal val="visible"/>
                                      </p:to>
                                    </p:set>
                                    <p:animEffect transition="in" filter="dissolve">
                                      <p:cBhvr>
                                        <p:cTn id="11" dur="500"/>
                                        <p:tgtEl>
                                          <p:spTgt spid="749594"/>
                                        </p:tgtEl>
                                      </p:cBhvr>
                                    </p:animEffect>
                                  </p:childTnLst>
                                </p:cTn>
                              </p:par>
                            </p:childTnLst>
                          </p:cTn>
                        </p:par>
                        <p:par>
                          <p:cTn id="12" fill="hold" nodeType="afterGroup">
                            <p:stCondLst>
                              <p:cond delay="3000"/>
                            </p:stCondLst>
                            <p:childTnLst>
                              <p:par>
                                <p:cTn id="13" presetID="9" presetClass="entr" presetSubtype="0" fill="hold" nodeType="afterEffect">
                                  <p:stCondLst>
                                    <p:cond delay="1000"/>
                                  </p:stCondLst>
                                  <p:childTnLst>
                                    <p:set>
                                      <p:cBhvr>
                                        <p:cTn id="14" dur="1" fill="hold">
                                          <p:stCondLst>
                                            <p:cond delay="0"/>
                                          </p:stCondLst>
                                        </p:cTn>
                                        <p:tgtEl>
                                          <p:spTgt spid="749596"/>
                                        </p:tgtEl>
                                        <p:attrNameLst>
                                          <p:attrName>style.visibility</p:attrName>
                                        </p:attrNameLst>
                                      </p:cBhvr>
                                      <p:to>
                                        <p:strVal val="visible"/>
                                      </p:to>
                                    </p:set>
                                    <p:animEffect transition="in" filter="dissolve">
                                      <p:cBhvr>
                                        <p:cTn id="15" dur="500"/>
                                        <p:tgtEl>
                                          <p:spTgt spid="749596"/>
                                        </p:tgtEl>
                                      </p:cBhvr>
                                    </p:animEffect>
                                  </p:childTnLst>
                                </p:cTn>
                              </p:par>
                            </p:childTnLst>
                          </p:cTn>
                        </p:par>
                        <p:par>
                          <p:cTn id="16" fill="hold" nodeType="afterGroup">
                            <p:stCondLst>
                              <p:cond delay="4500"/>
                            </p:stCondLst>
                            <p:childTnLst>
                              <p:par>
                                <p:cTn id="17" presetID="9" presetClass="entr" presetSubtype="0" fill="hold" nodeType="afterEffect">
                                  <p:stCondLst>
                                    <p:cond delay="1000"/>
                                  </p:stCondLst>
                                  <p:childTnLst>
                                    <p:set>
                                      <p:cBhvr>
                                        <p:cTn id="18" dur="1" fill="hold">
                                          <p:stCondLst>
                                            <p:cond delay="0"/>
                                          </p:stCondLst>
                                        </p:cTn>
                                        <p:tgtEl>
                                          <p:spTgt spid="749597"/>
                                        </p:tgtEl>
                                        <p:attrNameLst>
                                          <p:attrName>style.visibility</p:attrName>
                                        </p:attrNameLst>
                                      </p:cBhvr>
                                      <p:to>
                                        <p:strVal val="visible"/>
                                      </p:to>
                                    </p:set>
                                    <p:animEffect transition="in" filter="dissolve">
                                      <p:cBhvr>
                                        <p:cTn id="19" dur="500"/>
                                        <p:tgtEl>
                                          <p:spTgt spid="749597"/>
                                        </p:tgtEl>
                                      </p:cBhvr>
                                    </p:animEffect>
                                  </p:childTnLst>
                                </p:cTn>
                              </p:par>
                            </p:childTnLst>
                          </p:cTn>
                        </p:par>
                        <p:par>
                          <p:cTn id="20" fill="hold" nodeType="afterGroup">
                            <p:stCondLst>
                              <p:cond delay="6000"/>
                            </p:stCondLst>
                            <p:childTnLst>
                              <p:par>
                                <p:cTn id="21" presetID="9" presetClass="entr" presetSubtype="0" fill="hold" nodeType="afterEffect">
                                  <p:stCondLst>
                                    <p:cond delay="1000"/>
                                  </p:stCondLst>
                                  <p:childTnLst>
                                    <p:set>
                                      <p:cBhvr>
                                        <p:cTn id="22" dur="1" fill="hold">
                                          <p:stCondLst>
                                            <p:cond delay="0"/>
                                          </p:stCondLst>
                                        </p:cTn>
                                        <p:tgtEl>
                                          <p:spTgt spid="749591"/>
                                        </p:tgtEl>
                                        <p:attrNameLst>
                                          <p:attrName>style.visibility</p:attrName>
                                        </p:attrNameLst>
                                      </p:cBhvr>
                                      <p:to>
                                        <p:strVal val="visible"/>
                                      </p:to>
                                    </p:set>
                                    <p:animEffect transition="in" filter="dissolve">
                                      <p:cBhvr>
                                        <p:cTn id="23" dur="500"/>
                                        <p:tgtEl>
                                          <p:spTgt spid="7495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9100" name="Rectangle 60"/>
          <p:cNvSpPr>
            <a:spLocks noChangeArrowheads="1"/>
          </p:cNvSpPr>
          <p:nvPr/>
        </p:nvSpPr>
        <p:spPr bwMode="auto">
          <a:xfrm>
            <a:off x="1652588" y="788988"/>
            <a:ext cx="6756400" cy="5384800"/>
          </a:xfrm>
          <a:prstGeom prst="rect">
            <a:avLst/>
          </a:prstGeom>
          <a:gradFill rotWithShape="0">
            <a:gsLst>
              <a:gs pos="0">
                <a:schemeClr val="accent1">
                  <a:gamma/>
                  <a:shade val="0"/>
                  <a:invGamma/>
                </a:schemeClr>
              </a:gs>
              <a:gs pos="50000">
                <a:schemeClr val="accent1"/>
              </a:gs>
              <a:gs pos="100000">
                <a:schemeClr val="accent1">
                  <a:gamma/>
                  <a:shade val="0"/>
                  <a:invGamma/>
                </a:schemeClr>
              </a:gs>
            </a:gsLst>
            <a:lin ang="5400000" scaled="1"/>
          </a:gradFill>
          <a:ln w="57150">
            <a:solidFill>
              <a:srgbClr val="882806"/>
            </a:solidFill>
            <a:miter lim="800000"/>
            <a:headEnd/>
            <a:tailEnd/>
          </a:ln>
          <a:effectLst>
            <a:outerShdw dist="45791" dir="3378596" algn="ctr" rotWithShape="0">
              <a:schemeClr val="bg2"/>
            </a:outerShdw>
          </a:effectLst>
        </p:spPr>
        <p:txBody>
          <a:bodyPr wrap="none" anchor="ctr"/>
          <a:lstStyle/>
          <a:p>
            <a:pPr>
              <a:defRPr/>
            </a:pPr>
            <a:endParaRPr lang="en-US">
              <a:ea typeface="+mn-ea"/>
            </a:endParaRPr>
          </a:p>
        </p:txBody>
      </p:sp>
      <p:sp>
        <p:nvSpPr>
          <p:cNvPr id="599042" name="Rectangle 2"/>
          <p:cNvSpPr>
            <a:spLocks noChangeArrowheads="1"/>
          </p:cNvSpPr>
          <p:nvPr/>
        </p:nvSpPr>
        <p:spPr bwMode="auto">
          <a:xfrm>
            <a:off x="3751263" y="3078163"/>
            <a:ext cx="628650" cy="458787"/>
          </a:xfrm>
          <a:prstGeom prst="rect">
            <a:avLst/>
          </a:prstGeom>
          <a:noFill/>
          <a:ln w="12700">
            <a:noFill/>
            <a:miter lim="800000"/>
            <a:headEnd/>
            <a:tailEnd/>
          </a:ln>
          <a:effectLst>
            <a:outerShdw dist="63500" dir="2212194" algn="ctr" rotWithShape="0">
              <a:schemeClr val="bg2"/>
            </a:outerShdw>
          </a:effectLst>
        </p:spPr>
        <p:txBody>
          <a:bodyPr wrap="none" lIns="90487" tIns="44450" rIns="90487" bIns="44450">
            <a:spAutoFit/>
          </a:bodyPr>
          <a:lstStyle/>
          <a:p>
            <a:pPr>
              <a:spcBef>
                <a:spcPct val="50000"/>
              </a:spcBef>
              <a:defRPr/>
            </a:pPr>
            <a:r>
              <a:rPr lang="en-US" sz="2400" b="1" dirty="0">
                <a:solidFill>
                  <a:srgbClr val="FFFF66"/>
                </a:solidFill>
                <a:effectLst/>
                <a:latin typeface="Times" charset="0"/>
                <a:ea typeface="+mn-ea"/>
              </a:rPr>
              <a:t>NN</a:t>
            </a:r>
          </a:p>
        </p:txBody>
      </p:sp>
      <p:sp>
        <p:nvSpPr>
          <p:cNvPr id="599043" name="Freeform 3"/>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a typeface="+mn-ea"/>
            </a:endParaRPr>
          </a:p>
        </p:txBody>
      </p:sp>
      <p:sp>
        <p:nvSpPr>
          <p:cNvPr id="599044" name="Rectangle 4"/>
          <p:cNvSpPr>
            <a:spLocks noChangeArrowheads="1"/>
          </p:cNvSpPr>
          <p:nvPr/>
        </p:nvSpPr>
        <p:spPr bwMode="auto">
          <a:xfrm>
            <a:off x="441325" y="166688"/>
            <a:ext cx="968375" cy="1373187"/>
          </a:xfrm>
          <a:prstGeom prst="rect">
            <a:avLst/>
          </a:prstGeom>
          <a:noFill/>
          <a:ln w="12700">
            <a:noFill/>
            <a:miter lim="800000"/>
            <a:headEnd/>
            <a:tailEnd/>
          </a:ln>
          <a:effectLst>
            <a:outerShdw dist="107763" dir="2700000" algn="ctr" rotWithShape="0">
              <a:schemeClr val="bg2"/>
            </a:outerShdw>
          </a:effectLst>
        </p:spPr>
        <p:txBody>
          <a:bodyPr wrap="none" anchor="ctr"/>
          <a:lstStyle/>
          <a:p>
            <a:pPr>
              <a:defRPr/>
            </a:pPr>
            <a:endParaRPr lang="en-US">
              <a:ea typeface="+mn-ea"/>
            </a:endParaRPr>
          </a:p>
        </p:txBody>
      </p:sp>
      <p:sp>
        <p:nvSpPr>
          <p:cNvPr id="599045" name="Rectangle 5"/>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a typeface="+mn-ea"/>
            </a:endParaRPr>
          </a:p>
        </p:txBody>
      </p:sp>
      <p:sp>
        <p:nvSpPr>
          <p:cNvPr id="599046" name="Freeform 6"/>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a typeface="+mn-ea"/>
            </a:endParaRPr>
          </a:p>
        </p:txBody>
      </p:sp>
      <p:sp>
        <p:nvSpPr>
          <p:cNvPr id="599047" name="Freeform 7"/>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a typeface="+mn-ea"/>
            </a:endParaRPr>
          </a:p>
        </p:txBody>
      </p:sp>
      <p:sp>
        <p:nvSpPr>
          <p:cNvPr id="599048" name="Rectangle 8"/>
          <p:cNvSpPr>
            <a:spLocks noChangeArrowheads="1"/>
          </p:cNvSpPr>
          <p:nvPr/>
        </p:nvSpPr>
        <p:spPr bwMode="auto">
          <a:xfrm>
            <a:off x="4630738" y="2649538"/>
            <a:ext cx="1520825" cy="458787"/>
          </a:xfrm>
          <a:prstGeom prst="rect">
            <a:avLst/>
          </a:prstGeom>
          <a:noFill/>
          <a:ln w="12700">
            <a:noFill/>
            <a:miter lim="800000"/>
            <a:headEnd/>
            <a:tailEnd/>
          </a:ln>
          <a:effectLst>
            <a:outerShdw dist="63500" dir="2212194" algn="ctr" rotWithShape="0">
              <a:schemeClr val="bg2"/>
            </a:outerShdw>
          </a:effectLst>
        </p:spPr>
        <p:txBody>
          <a:bodyPr lIns="90487" tIns="44450" rIns="90487" bIns="44450">
            <a:spAutoFit/>
          </a:bodyPr>
          <a:lstStyle/>
          <a:p>
            <a:pPr algn="l">
              <a:spcBef>
                <a:spcPct val="50000"/>
              </a:spcBef>
              <a:defRPr/>
            </a:pPr>
            <a:r>
              <a:rPr lang="en-US" sz="2400" b="1" dirty="0">
                <a:solidFill>
                  <a:srgbClr val="FFFF66"/>
                </a:solidFill>
                <a:effectLst/>
                <a:latin typeface="Times" charset="0"/>
                <a:ea typeface="+mn-ea"/>
              </a:rPr>
              <a:t>S.Ơ</a:t>
            </a:r>
          </a:p>
        </p:txBody>
      </p:sp>
      <p:sp>
        <p:nvSpPr>
          <p:cNvPr id="599049" name="Freeform 9"/>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a typeface="+mn-ea"/>
            </a:endParaRPr>
          </a:p>
        </p:txBody>
      </p:sp>
      <p:sp>
        <p:nvSpPr>
          <p:cNvPr id="599050" name="Rectangle 10"/>
          <p:cNvSpPr>
            <a:spLocks noChangeArrowheads="1"/>
          </p:cNvSpPr>
          <p:nvPr/>
        </p:nvSpPr>
        <p:spPr bwMode="auto">
          <a:xfrm>
            <a:off x="7259638" y="5259388"/>
            <a:ext cx="1311275" cy="458787"/>
          </a:xfrm>
          <a:prstGeom prst="rect">
            <a:avLst/>
          </a:prstGeom>
          <a:noFill/>
          <a:ln w="12700">
            <a:noFill/>
            <a:miter lim="800000"/>
            <a:headEnd/>
            <a:tailEnd/>
          </a:ln>
          <a:effectLst>
            <a:outerShdw dist="63500" dir="2212194" algn="ctr" rotWithShape="0">
              <a:schemeClr val="bg2"/>
            </a:outerShdw>
          </a:effectLst>
        </p:spPr>
        <p:txBody>
          <a:bodyPr lIns="90487" tIns="44450" rIns="90487" bIns="44450">
            <a:spAutoFit/>
          </a:bodyPr>
          <a:lstStyle/>
          <a:p>
            <a:pPr algn="l">
              <a:spcBef>
                <a:spcPct val="50000"/>
              </a:spcBef>
              <a:defRPr/>
            </a:pPr>
            <a:r>
              <a:rPr lang="en-US" sz="2400" b="1" dirty="0">
                <a:solidFill>
                  <a:srgbClr val="FFFF66"/>
                </a:solidFill>
                <a:effectLst/>
                <a:latin typeface="Times" charset="0"/>
                <a:ea typeface="+mn-ea"/>
              </a:rPr>
              <a:t>VBT</a:t>
            </a:r>
          </a:p>
        </p:txBody>
      </p:sp>
      <p:sp>
        <p:nvSpPr>
          <p:cNvPr id="599051" name="Freeform 11"/>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a typeface="+mn-ea"/>
            </a:endParaRPr>
          </a:p>
        </p:txBody>
      </p:sp>
      <p:sp>
        <p:nvSpPr>
          <p:cNvPr id="599052" name="Freeform 12"/>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a typeface="+mn-ea"/>
            </a:endParaRPr>
          </a:p>
        </p:txBody>
      </p:sp>
      <p:sp>
        <p:nvSpPr>
          <p:cNvPr id="599053" name="Freeform 13"/>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a typeface="+mn-ea"/>
            </a:endParaRPr>
          </a:p>
        </p:txBody>
      </p:sp>
      <p:sp>
        <p:nvSpPr>
          <p:cNvPr id="599054" name="Rectangle 14"/>
          <p:cNvSpPr>
            <a:spLocks noChangeArrowheads="1"/>
          </p:cNvSpPr>
          <p:nvPr/>
        </p:nvSpPr>
        <p:spPr bwMode="auto">
          <a:xfrm>
            <a:off x="3449638" y="2382838"/>
            <a:ext cx="1273175" cy="458787"/>
          </a:xfrm>
          <a:prstGeom prst="rect">
            <a:avLst/>
          </a:prstGeom>
          <a:noFill/>
          <a:ln w="12700">
            <a:noFill/>
            <a:miter lim="800000"/>
            <a:headEnd/>
            <a:tailEnd/>
          </a:ln>
          <a:effectLst>
            <a:outerShdw dist="63500" dir="2212194" algn="ctr" rotWithShape="0">
              <a:schemeClr val="bg2"/>
            </a:outerShdw>
          </a:effectLst>
        </p:spPr>
        <p:txBody>
          <a:bodyPr lIns="90487" tIns="44450" rIns="90487" bIns="44450">
            <a:spAutoFit/>
          </a:bodyPr>
          <a:lstStyle/>
          <a:p>
            <a:pPr algn="l">
              <a:spcBef>
                <a:spcPct val="50000"/>
              </a:spcBef>
              <a:defRPr/>
            </a:pPr>
            <a:r>
              <a:rPr lang="en-US" sz="2400" b="1" dirty="0">
                <a:solidFill>
                  <a:srgbClr val="FFFF66"/>
                </a:solidFill>
                <a:effectLst/>
                <a:latin typeface="Times" charset="0"/>
                <a:ea typeface="+mn-ea"/>
              </a:rPr>
              <a:t>BG</a:t>
            </a:r>
          </a:p>
        </p:txBody>
      </p:sp>
      <p:sp>
        <p:nvSpPr>
          <p:cNvPr id="599055" name="Rectangle 15"/>
          <p:cNvSpPr>
            <a:spLocks noChangeArrowheads="1"/>
          </p:cNvSpPr>
          <p:nvPr/>
        </p:nvSpPr>
        <p:spPr bwMode="auto">
          <a:xfrm>
            <a:off x="2516188" y="5640388"/>
            <a:ext cx="701675" cy="454025"/>
          </a:xfrm>
          <a:prstGeom prst="rect">
            <a:avLst/>
          </a:prstGeom>
          <a:noFill/>
          <a:ln w="12700">
            <a:noFill/>
            <a:miter lim="800000"/>
            <a:headEnd/>
            <a:tailEnd/>
          </a:ln>
          <a:effectLst>
            <a:outerShdw dist="63500" dir="2212194" algn="ctr" rotWithShape="0">
              <a:schemeClr val="bg2"/>
            </a:outerShdw>
          </a:effectLst>
        </p:spPr>
        <p:txBody>
          <a:bodyPr lIns="90487" tIns="44450" rIns="90487" bIns="44450">
            <a:spAutoFit/>
          </a:bodyPr>
          <a:lstStyle/>
          <a:p>
            <a:pPr algn="l">
              <a:spcBef>
                <a:spcPct val="50000"/>
              </a:spcBef>
              <a:defRPr/>
            </a:pPr>
            <a:r>
              <a:rPr lang="en-US" sz="2400" b="1">
                <a:solidFill>
                  <a:srgbClr val="FFFF66"/>
                </a:solidFill>
                <a:effectLst/>
                <a:latin typeface="Times" charset="0"/>
                <a:ea typeface="+mn-ea"/>
              </a:rPr>
              <a:t>BĐ</a:t>
            </a:r>
          </a:p>
        </p:txBody>
      </p:sp>
      <p:sp>
        <p:nvSpPr>
          <p:cNvPr id="599056" name="Rectangle 16"/>
          <p:cNvSpPr>
            <a:spLocks noChangeArrowheads="1"/>
          </p:cNvSpPr>
          <p:nvPr/>
        </p:nvSpPr>
        <p:spPr bwMode="auto">
          <a:xfrm>
            <a:off x="2020888" y="992188"/>
            <a:ext cx="835025" cy="458787"/>
          </a:xfrm>
          <a:prstGeom prst="rect">
            <a:avLst/>
          </a:prstGeom>
          <a:noFill/>
          <a:ln w="12700">
            <a:noFill/>
            <a:miter lim="800000"/>
            <a:headEnd/>
            <a:tailEnd/>
          </a:ln>
          <a:effectLst>
            <a:outerShdw dist="107763" dir="2700000" algn="ctr" rotWithShape="0">
              <a:schemeClr val="bg2"/>
            </a:outerShdw>
          </a:effectLst>
        </p:spPr>
        <p:txBody>
          <a:bodyPr lIns="90487" tIns="44450" rIns="90487" bIns="44450">
            <a:spAutoFit/>
          </a:bodyPr>
          <a:lstStyle/>
          <a:p>
            <a:pPr algn="l">
              <a:spcBef>
                <a:spcPct val="50000"/>
              </a:spcBef>
              <a:defRPr/>
            </a:pPr>
            <a:r>
              <a:rPr lang="en-US" sz="2400" b="1" dirty="0">
                <a:solidFill>
                  <a:srgbClr val="FFFF66"/>
                </a:solidFill>
                <a:effectLst/>
                <a:latin typeface="Times" charset="0"/>
                <a:ea typeface="+mn-ea"/>
              </a:rPr>
              <a:t>ĐTH</a:t>
            </a:r>
          </a:p>
        </p:txBody>
      </p:sp>
      <p:sp>
        <p:nvSpPr>
          <p:cNvPr id="599057" name="Rectangle 17"/>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a typeface="+mn-ea"/>
            </a:endParaRPr>
          </a:p>
        </p:txBody>
      </p:sp>
      <p:sp>
        <p:nvSpPr>
          <p:cNvPr id="599058" name="Line 18"/>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a typeface="+mn-ea"/>
            </a:endParaRPr>
          </a:p>
        </p:txBody>
      </p:sp>
      <p:sp>
        <p:nvSpPr>
          <p:cNvPr id="599059" name="Rectangle 19"/>
          <p:cNvSpPr>
            <a:spLocks noChangeArrowheads="1"/>
          </p:cNvSpPr>
          <p:nvPr/>
        </p:nvSpPr>
        <p:spPr bwMode="auto">
          <a:xfrm>
            <a:off x="163513" y="492125"/>
            <a:ext cx="1692275" cy="704850"/>
          </a:xfrm>
          <a:prstGeom prst="rect">
            <a:avLst/>
          </a:prstGeom>
          <a:noFill/>
          <a:ln w="12700">
            <a:noFill/>
            <a:miter lim="800000"/>
            <a:headEnd/>
            <a:tailEnd/>
          </a:ln>
          <a:effectLst>
            <a:outerShdw dist="107763" dir="2700000" algn="ctr" rotWithShape="0">
              <a:schemeClr val="bg2"/>
            </a:outerShdw>
          </a:effectLst>
        </p:spPr>
        <p:txBody>
          <a:bodyPr lIns="90487" tIns="44450" rIns="90487" bIns="44450">
            <a:spAutoFit/>
          </a:bodyPr>
          <a:lstStyle/>
          <a:p>
            <a:pPr algn="l"/>
            <a:r>
              <a:rPr lang="en-US" sz="2000" b="1">
                <a:solidFill>
                  <a:schemeClr val="tx2"/>
                </a:solidFill>
                <a:effectLst/>
                <a:latin typeface="Times" charset="0"/>
              </a:rPr>
              <a:t>XÂY DỰNG BỐI CẢNH</a:t>
            </a:r>
          </a:p>
        </p:txBody>
      </p:sp>
      <p:sp>
        <p:nvSpPr>
          <p:cNvPr id="599060" name="Rectangle 20"/>
          <p:cNvSpPr>
            <a:spLocks noChangeArrowheads="1"/>
          </p:cNvSpPr>
          <p:nvPr/>
        </p:nvSpPr>
        <p:spPr bwMode="auto">
          <a:xfrm>
            <a:off x="2613025" y="3613150"/>
            <a:ext cx="1730375" cy="458788"/>
          </a:xfrm>
          <a:prstGeom prst="rect">
            <a:avLst/>
          </a:prstGeom>
          <a:noFill/>
          <a:ln w="12700">
            <a:noFill/>
            <a:miter lim="800000"/>
            <a:headEnd/>
            <a:tailEnd/>
          </a:ln>
          <a:effectLst>
            <a:outerShdw dist="63500" dir="2212194" algn="ctr" rotWithShape="0">
              <a:schemeClr val="bg2"/>
            </a:outerShdw>
          </a:effectLst>
        </p:spPr>
        <p:txBody>
          <a:bodyPr lIns="90487" tIns="44450" rIns="90487" bIns="44450">
            <a:spAutoFit/>
          </a:bodyPr>
          <a:lstStyle/>
          <a:p>
            <a:pPr algn="l">
              <a:spcBef>
                <a:spcPct val="50000"/>
              </a:spcBef>
              <a:defRPr/>
            </a:pPr>
            <a:r>
              <a:rPr lang="en-US" sz="2400" b="1" dirty="0">
                <a:solidFill>
                  <a:srgbClr val="FFFF66"/>
                </a:solidFill>
                <a:effectLst/>
                <a:latin typeface="Times" charset="0"/>
                <a:ea typeface="+mn-ea"/>
              </a:rPr>
              <a:t>BC</a:t>
            </a:r>
          </a:p>
        </p:txBody>
      </p:sp>
      <p:sp>
        <p:nvSpPr>
          <p:cNvPr id="599061" name="Line 21"/>
          <p:cNvSpPr>
            <a:spLocks noChangeShapeType="1"/>
          </p:cNvSpPr>
          <p:nvPr/>
        </p:nvSpPr>
        <p:spPr bwMode="auto">
          <a:xfrm>
            <a:off x="4114800" y="1600200"/>
            <a:ext cx="1693863" cy="0"/>
          </a:xfrm>
          <a:prstGeom prst="line">
            <a:avLst/>
          </a:prstGeom>
          <a:noFill/>
          <a:ln w="25400">
            <a:noFill/>
            <a:round/>
            <a:headEnd/>
            <a:tailEnd/>
          </a:ln>
          <a:effectLst>
            <a:outerShdw dist="107763" dir="2700000" algn="ctr" rotWithShape="0">
              <a:schemeClr val="bg2"/>
            </a:outerShdw>
          </a:effectLst>
        </p:spPr>
        <p:txBody>
          <a:bodyPr wrap="none" anchor="ctr"/>
          <a:lstStyle/>
          <a:p>
            <a:pPr>
              <a:defRPr/>
            </a:pPr>
            <a:endParaRPr lang="en-US">
              <a:ea typeface="+mn-ea"/>
            </a:endParaRPr>
          </a:p>
        </p:txBody>
      </p:sp>
      <p:sp>
        <p:nvSpPr>
          <p:cNvPr id="599064" name="AutoShape 24"/>
          <p:cNvSpPr>
            <a:spLocks noChangeArrowheads="1"/>
          </p:cNvSpPr>
          <p:nvPr/>
        </p:nvSpPr>
        <p:spPr bwMode="auto">
          <a:xfrm rot="10740000">
            <a:off x="4005263" y="1243013"/>
            <a:ext cx="292100" cy="223837"/>
          </a:xfrm>
          <a:prstGeom prst="rightArrow">
            <a:avLst>
              <a:gd name="adj1" fmla="val 50000"/>
              <a:gd name="adj2" fmla="val 65254"/>
            </a:avLst>
          </a:prstGeom>
          <a:solidFill>
            <a:srgbClr val="919191"/>
          </a:solidFill>
          <a:ln w="12700">
            <a:solidFill>
              <a:srgbClr val="919191"/>
            </a:solidFill>
            <a:miter lim="800000"/>
            <a:headEnd/>
            <a:tailEnd/>
          </a:ln>
          <a:effectLst>
            <a:outerShdw dist="107763" dir="2700000" algn="ctr" rotWithShape="0">
              <a:schemeClr val="bg2"/>
            </a:outerShdw>
          </a:effectLst>
        </p:spPr>
        <p:txBody>
          <a:bodyPr wrap="none" anchor="ctr"/>
          <a:lstStyle/>
          <a:p>
            <a:pPr>
              <a:defRPr/>
            </a:pPr>
            <a:endParaRPr lang="en-US">
              <a:ea typeface="+mn-ea"/>
            </a:endParaRPr>
          </a:p>
        </p:txBody>
      </p:sp>
      <p:sp>
        <p:nvSpPr>
          <p:cNvPr id="599067" name="Rectangle 27"/>
          <p:cNvSpPr>
            <a:spLocks noChangeArrowheads="1"/>
          </p:cNvSpPr>
          <p:nvPr/>
        </p:nvSpPr>
        <p:spPr bwMode="auto">
          <a:xfrm>
            <a:off x="4083050" y="1127125"/>
            <a:ext cx="809625" cy="515938"/>
          </a:xfrm>
          <a:prstGeom prst="rect">
            <a:avLst/>
          </a:prstGeom>
          <a:noFill/>
          <a:ln w="12700">
            <a:noFill/>
            <a:miter lim="800000"/>
            <a:headEnd/>
            <a:tailEnd/>
          </a:ln>
          <a:effectLst>
            <a:outerShdw dist="63500" dir="2212194" algn="ctr" rotWithShape="0">
              <a:schemeClr val="bg2"/>
            </a:outerShdw>
          </a:effectLst>
        </p:spPr>
        <p:txBody>
          <a:bodyPr lIns="90487" tIns="44450" rIns="90487" bIns="44450">
            <a:spAutoFit/>
          </a:bodyPr>
          <a:lstStyle/>
          <a:p>
            <a:pPr>
              <a:spcBef>
                <a:spcPct val="50000"/>
              </a:spcBef>
            </a:pPr>
            <a:r>
              <a:rPr lang="en-US">
                <a:solidFill>
                  <a:srgbClr val="FFFF66"/>
                </a:solidFill>
                <a:effectLst>
                  <a:outerShdw blurRad="38100" dist="38100" dir="2700000" algn="tl">
                    <a:srgbClr val="000000"/>
                  </a:outerShdw>
                </a:effectLst>
                <a:latin typeface="Times" charset="0"/>
              </a:rPr>
              <a:t>6</a:t>
            </a:r>
          </a:p>
        </p:txBody>
      </p:sp>
      <p:sp>
        <p:nvSpPr>
          <p:cNvPr id="599069" name="Rectangle 29"/>
          <p:cNvSpPr>
            <a:spLocks noChangeArrowheads="1"/>
          </p:cNvSpPr>
          <p:nvPr/>
        </p:nvSpPr>
        <p:spPr bwMode="auto">
          <a:xfrm>
            <a:off x="7134225" y="4362450"/>
            <a:ext cx="428625" cy="454025"/>
          </a:xfrm>
          <a:prstGeom prst="rect">
            <a:avLst/>
          </a:prstGeom>
          <a:noFill/>
          <a:ln w="12700">
            <a:noFill/>
            <a:miter lim="800000"/>
            <a:headEnd/>
            <a:tailEnd/>
          </a:ln>
          <a:effectLst>
            <a:outerShdw dist="63500" dir="2212194" algn="ctr" rotWithShape="0">
              <a:schemeClr val="bg2"/>
            </a:outerShdw>
          </a:effectLst>
        </p:spPr>
        <p:txBody>
          <a:bodyPr lIns="90487" tIns="44450" rIns="90487" bIns="44450">
            <a:spAutoFit/>
          </a:bodyPr>
          <a:lstStyle/>
          <a:p>
            <a:pPr algn="l">
              <a:spcBef>
                <a:spcPct val="50000"/>
              </a:spcBef>
              <a:defRPr/>
            </a:pPr>
            <a:r>
              <a:rPr lang="en-US" sz="2400" b="1">
                <a:solidFill>
                  <a:srgbClr val="FFFF66"/>
                </a:solidFill>
                <a:effectLst/>
                <a:latin typeface="Times" charset="0"/>
                <a:ea typeface="+mn-ea"/>
              </a:rPr>
              <a:t>U</a:t>
            </a:r>
          </a:p>
        </p:txBody>
      </p:sp>
      <p:sp>
        <p:nvSpPr>
          <p:cNvPr id="599070" name="Rectangle 30"/>
          <p:cNvSpPr>
            <a:spLocks noChangeArrowheads="1"/>
          </p:cNvSpPr>
          <p:nvPr/>
        </p:nvSpPr>
        <p:spPr bwMode="auto">
          <a:xfrm>
            <a:off x="5830888" y="2884488"/>
            <a:ext cx="835025" cy="454025"/>
          </a:xfrm>
          <a:prstGeom prst="rect">
            <a:avLst/>
          </a:prstGeom>
          <a:noFill/>
          <a:ln w="12700">
            <a:noFill/>
            <a:miter lim="800000"/>
            <a:headEnd/>
            <a:tailEnd/>
          </a:ln>
          <a:effectLst>
            <a:outerShdw dist="63500" dir="2212194" algn="ctr" rotWithShape="0">
              <a:schemeClr val="bg2"/>
            </a:outerShdw>
          </a:effectLst>
        </p:spPr>
        <p:txBody>
          <a:bodyPr lIns="90487" tIns="44450" rIns="90487" bIns="44450">
            <a:spAutoFit/>
          </a:bodyPr>
          <a:lstStyle/>
          <a:p>
            <a:pPr algn="l">
              <a:spcBef>
                <a:spcPct val="50000"/>
              </a:spcBef>
              <a:defRPr/>
            </a:pPr>
            <a:r>
              <a:rPr lang="en-US" sz="2400" b="1">
                <a:solidFill>
                  <a:srgbClr val="FFFF66"/>
                </a:solidFill>
                <a:effectLst/>
                <a:latin typeface="Times" charset="0"/>
                <a:ea typeface="+mn-ea"/>
              </a:rPr>
              <a:t>B</a:t>
            </a:r>
          </a:p>
        </p:txBody>
      </p:sp>
      <p:sp>
        <p:nvSpPr>
          <p:cNvPr id="599071" name="Oval 31"/>
          <p:cNvSpPr>
            <a:spLocks noChangeArrowheads="1"/>
          </p:cNvSpPr>
          <p:nvPr/>
        </p:nvSpPr>
        <p:spPr bwMode="auto">
          <a:xfrm>
            <a:off x="5702300" y="3033713"/>
            <a:ext cx="193675" cy="187325"/>
          </a:xfrm>
          <a:prstGeom prst="ellipse">
            <a:avLst/>
          </a:prstGeom>
          <a:solidFill>
            <a:srgbClr val="882806"/>
          </a:solidFill>
          <a:ln w="25400">
            <a:solidFill>
              <a:schemeClr val="accent1"/>
            </a:solidFill>
            <a:round/>
            <a:headEnd/>
            <a:tailEnd/>
          </a:ln>
          <a:effectLst/>
        </p:spPr>
        <p:txBody>
          <a:bodyPr wrap="none" anchor="ctr"/>
          <a:lstStyle/>
          <a:p>
            <a:pPr>
              <a:defRPr/>
            </a:pPr>
            <a:endParaRPr lang="en-US">
              <a:ea typeface="+mn-ea"/>
            </a:endParaRPr>
          </a:p>
        </p:txBody>
      </p:sp>
      <p:sp>
        <p:nvSpPr>
          <p:cNvPr id="599072" name="Rectangle 32"/>
          <p:cNvSpPr>
            <a:spLocks noChangeArrowheads="1"/>
          </p:cNvSpPr>
          <p:nvPr/>
        </p:nvSpPr>
        <p:spPr bwMode="auto">
          <a:xfrm>
            <a:off x="5487988" y="1811338"/>
            <a:ext cx="835025" cy="454025"/>
          </a:xfrm>
          <a:prstGeom prst="rect">
            <a:avLst/>
          </a:prstGeom>
          <a:noFill/>
          <a:ln w="12700">
            <a:noFill/>
            <a:miter lim="800000"/>
            <a:headEnd/>
            <a:tailEnd/>
          </a:ln>
          <a:effectLst>
            <a:outerShdw dist="63500" dir="2212194" algn="ctr" rotWithShape="0">
              <a:schemeClr val="bg2"/>
            </a:outerShdw>
          </a:effectLst>
        </p:spPr>
        <p:txBody>
          <a:bodyPr lIns="90487" tIns="44450" rIns="90487" bIns="44450">
            <a:spAutoFit/>
          </a:bodyPr>
          <a:lstStyle/>
          <a:p>
            <a:pPr algn="l">
              <a:spcBef>
                <a:spcPct val="50000"/>
              </a:spcBef>
              <a:defRPr/>
            </a:pPr>
            <a:r>
              <a:rPr lang="en-US" sz="2400" b="1">
                <a:solidFill>
                  <a:srgbClr val="FFFF66"/>
                </a:solidFill>
                <a:effectLst/>
                <a:latin typeface="Times" charset="0"/>
                <a:ea typeface="+mn-ea"/>
              </a:rPr>
              <a:t>H</a:t>
            </a:r>
          </a:p>
        </p:txBody>
      </p:sp>
      <p:sp>
        <p:nvSpPr>
          <p:cNvPr id="599073" name="Oval 33"/>
          <p:cNvSpPr>
            <a:spLocks noChangeArrowheads="1"/>
          </p:cNvSpPr>
          <p:nvPr/>
        </p:nvSpPr>
        <p:spPr bwMode="auto">
          <a:xfrm>
            <a:off x="5313363" y="1982788"/>
            <a:ext cx="193675" cy="187325"/>
          </a:xfrm>
          <a:prstGeom prst="ellipse">
            <a:avLst/>
          </a:prstGeom>
          <a:solidFill>
            <a:srgbClr val="882806"/>
          </a:solidFill>
          <a:ln w="25400">
            <a:solidFill>
              <a:schemeClr val="accent1"/>
            </a:solidFill>
            <a:round/>
            <a:headEnd/>
            <a:tailEnd/>
          </a:ln>
          <a:effectLst/>
        </p:spPr>
        <p:txBody>
          <a:bodyPr wrap="none" anchor="ctr"/>
          <a:lstStyle/>
          <a:p>
            <a:pPr>
              <a:defRPr/>
            </a:pPr>
            <a:endParaRPr lang="en-US">
              <a:ea typeface="+mn-ea"/>
            </a:endParaRPr>
          </a:p>
        </p:txBody>
      </p:sp>
      <p:sp>
        <p:nvSpPr>
          <p:cNvPr id="599074" name="Rectangle 34"/>
          <p:cNvSpPr>
            <a:spLocks noChangeArrowheads="1"/>
          </p:cNvSpPr>
          <p:nvPr/>
        </p:nvSpPr>
        <p:spPr bwMode="auto">
          <a:xfrm>
            <a:off x="7070725" y="1517650"/>
            <a:ext cx="1292225" cy="454025"/>
          </a:xfrm>
          <a:prstGeom prst="rect">
            <a:avLst/>
          </a:prstGeom>
          <a:noFill/>
          <a:ln w="12700">
            <a:noFill/>
            <a:miter lim="800000"/>
            <a:headEnd/>
            <a:tailEnd/>
          </a:ln>
          <a:effectLst>
            <a:outerShdw dist="63500" dir="2212194" algn="ctr" rotWithShape="0">
              <a:schemeClr val="bg2"/>
            </a:outerShdw>
          </a:effectLst>
        </p:spPr>
        <p:txBody>
          <a:bodyPr lIns="90487" tIns="44450" rIns="90487" bIns="44450">
            <a:spAutoFit/>
          </a:bodyPr>
          <a:lstStyle/>
          <a:p>
            <a:pPr algn="l">
              <a:spcBef>
                <a:spcPct val="50000"/>
              </a:spcBef>
              <a:defRPr/>
            </a:pPr>
            <a:r>
              <a:rPr lang="en-US" sz="2400" b="1">
                <a:solidFill>
                  <a:srgbClr val="FFFF66"/>
                </a:solidFill>
                <a:effectLst/>
                <a:latin typeface="Times" charset="0"/>
                <a:ea typeface="+mn-ea"/>
              </a:rPr>
              <a:t>N(A)</a:t>
            </a:r>
          </a:p>
        </p:txBody>
      </p:sp>
      <p:sp>
        <p:nvSpPr>
          <p:cNvPr id="599075" name="Oval 35"/>
          <p:cNvSpPr>
            <a:spLocks noChangeArrowheads="1"/>
          </p:cNvSpPr>
          <p:nvPr/>
        </p:nvSpPr>
        <p:spPr bwMode="auto">
          <a:xfrm>
            <a:off x="6904038" y="1662113"/>
            <a:ext cx="193675" cy="187325"/>
          </a:xfrm>
          <a:prstGeom prst="ellipse">
            <a:avLst/>
          </a:prstGeom>
          <a:solidFill>
            <a:srgbClr val="882806"/>
          </a:solidFill>
          <a:ln w="25400">
            <a:solidFill>
              <a:schemeClr val="accent1"/>
            </a:solidFill>
            <a:round/>
            <a:headEnd/>
            <a:tailEnd/>
          </a:ln>
          <a:effectLst/>
        </p:spPr>
        <p:txBody>
          <a:bodyPr wrap="none" anchor="ctr"/>
          <a:lstStyle/>
          <a:p>
            <a:pPr>
              <a:defRPr/>
            </a:pPr>
            <a:endParaRPr lang="en-US">
              <a:ea typeface="+mn-ea"/>
            </a:endParaRPr>
          </a:p>
        </p:txBody>
      </p:sp>
      <p:sp>
        <p:nvSpPr>
          <p:cNvPr id="599076" name="Oval 36"/>
          <p:cNvSpPr>
            <a:spLocks noChangeArrowheads="1"/>
          </p:cNvSpPr>
          <p:nvPr/>
        </p:nvSpPr>
        <p:spPr bwMode="auto">
          <a:xfrm>
            <a:off x="2873375" y="2744788"/>
            <a:ext cx="193675" cy="187325"/>
          </a:xfrm>
          <a:prstGeom prst="ellipse">
            <a:avLst/>
          </a:prstGeom>
          <a:solidFill>
            <a:srgbClr val="919191"/>
          </a:solidFill>
          <a:ln w="25400">
            <a:solidFill>
              <a:srgbClr val="919191"/>
            </a:solidFill>
            <a:round/>
            <a:headEnd/>
            <a:tailEnd/>
          </a:ln>
          <a:effectLst/>
        </p:spPr>
        <p:txBody>
          <a:bodyPr wrap="none" anchor="ctr"/>
          <a:lstStyle/>
          <a:p>
            <a:pPr>
              <a:defRPr/>
            </a:pPr>
            <a:endParaRPr lang="en-US">
              <a:ea typeface="+mn-ea"/>
            </a:endParaRPr>
          </a:p>
        </p:txBody>
      </p:sp>
      <p:sp>
        <p:nvSpPr>
          <p:cNvPr id="599077" name="Rectangle 37"/>
          <p:cNvSpPr>
            <a:spLocks noChangeArrowheads="1"/>
          </p:cNvSpPr>
          <p:nvPr/>
        </p:nvSpPr>
        <p:spPr bwMode="auto">
          <a:xfrm>
            <a:off x="3082925" y="2568575"/>
            <a:ext cx="401638" cy="454025"/>
          </a:xfrm>
          <a:prstGeom prst="rect">
            <a:avLst/>
          </a:prstGeom>
          <a:noFill/>
          <a:ln w="12700">
            <a:noFill/>
            <a:miter lim="800000"/>
            <a:headEnd/>
            <a:tailEnd/>
          </a:ln>
          <a:effectLst>
            <a:outerShdw dist="63500" dir="2212194" algn="ctr" rotWithShape="0">
              <a:schemeClr val="bg2"/>
            </a:outerShdw>
          </a:effectLst>
        </p:spPr>
        <p:txBody>
          <a:bodyPr wrap="none" lIns="90487" tIns="44450" rIns="90487" bIns="44450">
            <a:spAutoFit/>
          </a:bodyPr>
          <a:lstStyle/>
          <a:p>
            <a:pPr>
              <a:spcBef>
                <a:spcPct val="50000"/>
              </a:spcBef>
              <a:defRPr/>
            </a:pPr>
            <a:r>
              <a:rPr lang="en-US" sz="2400" b="1">
                <a:solidFill>
                  <a:srgbClr val="FFFF66"/>
                </a:solidFill>
                <a:effectLst/>
                <a:latin typeface="Times" charset="0"/>
                <a:ea typeface="+mn-ea"/>
              </a:rPr>
              <a:t>C</a:t>
            </a:r>
          </a:p>
        </p:txBody>
      </p:sp>
      <p:sp>
        <p:nvSpPr>
          <p:cNvPr id="599078" name="Oval 38"/>
          <p:cNvSpPr>
            <a:spLocks noChangeArrowheads="1"/>
          </p:cNvSpPr>
          <p:nvPr/>
        </p:nvSpPr>
        <p:spPr bwMode="auto">
          <a:xfrm>
            <a:off x="2974975" y="3235325"/>
            <a:ext cx="193675" cy="187325"/>
          </a:xfrm>
          <a:prstGeom prst="ellipse">
            <a:avLst/>
          </a:prstGeom>
          <a:solidFill>
            <a:srgbClr val="919191"/>
          </a:solidFill>
          <a:ln w="25400">
            <a:solidFill>
              <a:srgbClr val="919191"/>
            </a:solidFill>
            <a:round/>
            <a:headEnd/>
            <a:tailEnd/>
          </a:ln>
          <a:effectLst/>
        </p:spPr>
        <p:txBody>
          <a:bodyPr wrap="none" anchor="ctr"/>
          <a:lstStyle/>
          <a:p>
            <a:pPr>
              <a:defRPr/>
            </a:pPr>
            <a:endParaRPr lang="en-US">
              <a:ea typeface="+mn-ea"/>
            </a:endParaRPr>
          </a:p>
        </p:txBody>
      </p:sp>
      <p:sp>
        <p:nvSpPr>
          <p:cNvPr id="599079" name="Rectangle 39"/>
          <p:cNvSpPr>
            <a:spLocks noChangeArrowheads="1"/>
          </p:cNvSpPr>
          <p:nvPr/>
        </p:nvSpPr>
        <p:spPr bwMode="auto">
          <a:xfrm>
            <a:off x="2727325" y="3078163"/>
            <a:ext cx="333375" cy="454025"/>
          </a:xfrm>
          <a:prstGeom prst="rect">
            <a:avLst/>
          </a:prstGeom>
          <a:noFill/>
          <a:ln w="12700">
            <a:noFill/>
            <a:miter lim="800000"/>
            <a:headEnd/>
            <a:tailEnd/>
          </a:ln>
          <a:effectLst>
            <a:outerShdw dist="63500" dir="2212194" algn="ctr" rotWithShape="0">
              <a:schemeClr val="bg2"/>
            </a:outerShdw>
          </a:effectLst>
        </p:spPr>
        <p:txBody>
          <a:bodyPr wrap="none" lIns="90487" tIns="44450" rIns="90487" bIns="44450">
            <a:spAutoFit/>
          </a:bodyPr>
          <a:lstStyle/>
          <a:p>
            <a:pPr>
              <a:spcBef>
                <a:spcPct val="50000"/>
              </a:spcBef>
              <a:defRPr/>
            </a:pPr>
            <a:r>
              <a:rPr lang="en-US" sz="2400" b="1">
                <a:solidFill>
                  <a:srgbClr val="FFFF66"/>
                </a:solidFill>
                <a:effectLst/>
                <a:latin typeface="Times" charset="0"/>
                <a:ea typeface="+mn-ea"/>
              </a:rPr>
              <a:t>J</a:t>
            </a:r>
          </a:p>
        </p:txBody>
      </p:sp>
      <p:sp>
        <p:nvSpPr>
          <p:cNvPr id="599080" name="Oval 40"/>
          <p:cNvSpPr>
            <a:spLocks noChangeArrowheads="1"/>
          </p:cNvSpPr>
          <p:nvPr/>
        </p:nvSpPr>
        <p:spPr bwMode="auto">
          <a:xfrm>
            <a:off x="3516313" y="3201988"/>
            <a:ext cx="193675" cy="187325"/>
          </a:xfrm>
          <a:prstGeom prst="ellipse">
            <a:avLst/>
          </a:prstGeom>
          <a:solidFill>
            <a:srgbClr val="882806"/>
          </a:solidFill>
          <a:ln w="25400">
            <a:solidFill>
              <a:schemeClr val="accent1"/>
            </a:solidFill>
            <a:round/>
            <a:headEnd/>
            <a:tailEnd/>
          </a:ln>
          <a:effectLst/>
        </p:spPr>
        <p:txBody>
          <a:bodyPr wrap="none" anchor="ctr"/>
          <a:lstStyle/>
          <a:p>
            <a:pPr>
              <a:defRPr/>
            </a:pPr>
            <a:endParaRPr lang="en-US">
              <a:ea typeface="+mn-ea"/>
            </a:endParaRPr>
          </a:p>
        </p:txBody>
      </p:sp>
      <p:sp>
        <p:nvSpPr>
          <p:cNvPr id="599081" name="Oval 41"/>
          <p:cNvSpPr>
            <a:spLocks noChangeArrowheads="1"/>
          </p:cNvSpPr>
          <p:nvPr/>
        </p:nvSpPr>
        <p:spPr bwMode="auto">
          <a:xfrm>
            <a:off x="2906713" y="4573588"/>
            <a:ext cx="193675" cy="187325"/>
          </a:xfrm>
          <a:prstGeom prst="ellipse">
            <a:avLst/>
          </a:prstGeom>
          <a:solidFill>
            <a:srgbClr val="882806"/>
          </a:solidFill>
          <a:ln w="25400">
            <a:solidFill>
              <a:schemeClr val="accent1"/>
            </a:solidFill>
            <a:round/>
            <a:headEnd/>
            <a:tailEnd/>
          </a:ln>
          <a:effectLst/>
        </p:spPr>
        <p:txBody>
          <a:bodyPr wrap="none" anchor="ctr"/>
          <a:lstStyle/>
          <a:p>
            <a:pPr>
              <a:defRPr/>
            </a:pPr>
            <a:endParaRPr lang="en-US">
              <a:ea typeface="+mn-ea"/>
            </a:endParaRPr>
          </a:p>
        </p:txBody>
      </p:sp>
      <p:sp>
        <p:nvSpPr>
          <p:cNvPr id="599082" name="Oval 42"/>
          <p:cNvSpPr>
            <a:spLocks noChangeArrowheads="1"/>
          </p:cNvSpPr>
          <p:nvPr/>
        </p:nvSpPr>
        <p:spPr bwMode="auto">
          <a:xfrm>
            <a:off x="2974975" y="5303838"/>
            <a:ext cx="193675" cy="187325"/>
          </a:xfrm>
          <a:prstGeom prst="ellipse">
            <a:avLst/>
          </a:prstGeom>
          <a:solidFill>
            <a:srgbClr val="882806"/>
          </a:solidFill>
          <a:ln w="25400">
            <a:solidFill>
              <a:schemeClr val="accent1"/>
            </a:solidFill>
            <a:round/>
            <a:headEnd/>
            <a:tailEnd/>
          </a:ln>
          <a:effectLst/>
        </p:spPr>
        <p:txBody>
          <a:bodyPr wrap="none" anchor="ctr"/>
          <a:lstStyle/>
          <a:p>
            <a:pPr>
              <a:defRPr/>
            </a:pPr>
            <a:endParaRPr lang="en-US">
              <a:ea typeface="+mn-ea"/>
            </a:endParaRPr>
          </a:p>
        </p:txBody>
      </p:sp>
      <p:sp>
        <p:nvSpPr>
          <p:cNvPr id="599083" name="Rectangle 43"/>
          <p:cNvSpPr>
            <a:spLocks noChangeArrowheads="1"/>
          </p:cNvSpPr>
          <p:nvPr/>
        </p:nvSpPr>
        <p:spPr bwMode="auto">
          <a:xfrm>
            <a:off x="3179763" y="5164138"/>
            <a:ext cx="611187" cy="458787"/>
          </a:xfrm>
          <a:prstGeom prst="rect">
            <a:avLst/>
          </a:prstGeom>
          <a:noFill/>
          <a:ln w="12700">
            <a:noFill/>
            <a:miter lim="800000"/>
            <a:headEnd/>
            <a:tailEnd/>
          </a:ln>
          <a:effectLst>
            <a:outerShdw dist="63500" dir="2212194" algn="ctr" rotWithShape="0">
              <a:schemeClr val="bg2"/>
            </a:outerShdw>
          </a:effectLst>
        </p:spPr>
        <p:txBody>
          <a:bodyPr wrap="none" lIns="90487" tIns="44450" rIns="90487" bIns="44450">
            <a:spAutoFit/>
          </a:bodyPr>
          <a:lstStyle/>
          <a:p>
            <a:pPr>
              <a:spcBef>
                <a:spcPct val="50000"/>
              </a:spcBef>
              <a:defRPr/>
            </a:pPr>
            <a:r>
              <a:rPr lang="en-US" sz="2400" b="1" dirty="0">
                <a:solidFill>
                  <a:srgbClr val="FFFF66"/>
                </a:solidFill>
                <a:effectLst/>
                <a:latin typeface="Times" charset="0"/>
                <a:ea typeface="+mn-ea"/>
              </a:rPr>
              <a:t>NS</a:t>
            </a:r>
          </a:p>
        </p:txBody>
      </p:sp>
      <p:sp>
        <p:nvSpPr>
          <p:cNvPr id="599084" name="Oval 44"/>
          <p:cNvSpPr>
            <a:spLocks noChangeArrowheads="1"/>
          </p:cNvSpPr>
          <p:nvPr/>
        </p:nvSpPr>
        <p:spPr bwMode="auto">
          <a:xfrm>
            <a:off x="1654175" y="4203700"/>
            <a:ext cx="193675" cy="187325"/>
          </a:xfrm>
          <a:prstGeom prst="ellipse">
            <a:avLst/>
          </a:prstGeom>
          <a:solidFill>
            <a:srgbClr val="882806"/>
          </a:solidFill>
          <a:ln w="25400">
            <a:solidFill>
              <a:schemeClr val="accent1"/>
            </a:solidFill>
            <a:round/>
            <a:headEnd/>
            <a:tailEnd/>
          </a:ln>
          <a:effectLst/>
        </p:spPr>
        <p:txBody>
          <a:bodyPr wrap="none" anchor="ctr"/>
          <a:lstStyle/>
          <a:p>
            <a:pPr>
              <a:defRPr/>
            </a:pPr>
            <a:endParaRPr lang="en-US">
              <a:ea typeface="+mn-ea"/>
            </a:endParaRPr>
          </a:p>
        </p:txBody>
      </p:sp>
      <p:sp>
        <p:nvSpPr>
          <p:cNvPr id="599085" name="Rectangle 45"/>
          <p:cNvSpPr>
            <a:spLocks noChangeArrowheads="1"/>
          </p:cNvSpPr>
          <p:nvPr/>
        </p:nvSpPr>
        <p:spPr bwMode="auto">
          <a:xfrm>
            <a:off x="1809750" y="4081463"/>
            <a:ext cx="384175" cy="454025"/>
          </a:xfrm>
          <a:prstGeom prst="rect">
            <a:avLst/>
          </a:prstGeom>
          <a:noFill/>
          <a:ln w="12700">
            <a:noFill/>
            <a:miter lim="800000"/>
            <a:headEnd/>
            <a:tailEnd/>
          </a:ln>
          <a:effectLst>
            <a:outerShdw dist="63500" dir="2212194" algn="ctr" rotWithShape="0">
              <a:schemeClr val="bg2"/>
            </a:outerShdw>
          </a:effectLst>
        </p:spPr>
        <p:txBody>
          <a:bodyPr wrap="none" lIns="90487" tIns="44450" rIns="90487" bIns="44450">
            <a:spAutoFit/>
          </a:bodyPr>
          <a:lstStyle/>
          <a:p>
            <a:pPr>
              <a:spcBef>
                <a:spcPct val="50000"/>
              </a:spcBef>
              <a:defRPr/>
            </a:pPr>
            <a:r>
              <a:rPr lang="en-US" sz="2400" b="1">
                <a:solidFill>
                  <a:srgbClr val="FFFF66"/>
                </a:solidFill>
                <a:effectLst/>
                <a:latin typeface="Times" charset="0"/>
                <a:ea typeface="+mn-ea"/>
              </a:rPr>
              <a:t>E</a:t>
            </a:r>
          </a:p>
        </p:txBody>
      </p:sp>
      <p:sp>
        <p:nvSpPr>
          <p:cNvPr id="599090" name="Line 50"/>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a typeface="+mn-ea"/>
            </a:endParaRPr>
          </a:p>
        </p:txBody>
      </p:sp>
      <p:sp>
        <p:nvSpPr>
          <p:cNvPr id="599091" name="Oval 51"/>
          <p:cNvSpPr>
            <a:spLocks noChangeArrowheads="1"/>
          </p:cNvSpPr>
          <p:nvPr/>
        </p:nvSpPr>
        <p:spPr bwMode="auto">
          <a:xfrm>
            <a:off x="2873375" y="2744788"/>
            <a:ext cx="193675" cy="187325"/>
          </a:xfrm>
          <a:prstGeom prst="ellipse">
            <a:avLst/>
          </a:prstGeom>
          <a:solidFill>
            <a:srgbClr val="882806"/>
          </a:solidFill>
          <a:ln w="25400">
            <a:solidFill>
              <a:schemeClr val="accent1"/>
            </a:solidFill>
            <a:round/>
            <a:headEnd/>
            <a:tailEnd/>
          </a:ln>
          <a:effectLst/>
        </p:spPr>
        <p:txBody>
          <a:bodyPr wrap="none" anchor="ctr"/>
          <a:lstStyle/>
          <a:p>
            <a:pPr>
              <a:defRPr/>
            </a:pPr>
            <a:endParaRPr lang="en-US">
              <a:ea typeface="+mn-ea"/>
            </a:endParaRPr>
          </a:p>
        </p:txBody>
      </p:sp>
      <p:sp>
        <p:nvSpPr>
          <p:cNvPr id="599092" name="Oval 52"/>
          <p:cNvSpPr>
            <a:spLocks noChangeArrowheads="1"/>
          </p:cNvSpPr>
          <p:nvPr/>
        </p:nvSpPr>
        <p:spPr bwMode="auto">
          <a:xfrm>
            <a:off x="2974975" y="3235325"/>
            <a:ext cx="193675" cy="187325"/>
          </a:xfrm>
          <a:prstGeom prst="ellipse">
            <a:avLst/>
          </a:prstGeom>
          <a:solidFill>
            <a:srgbClr val="882806"/>
          </a:solidFill>
          <a:ln w="25400">
            <a:solidFill>
              <a:schemeClr val="accent1"/>
            </a:solidFill>
            <a:round/>
            <a:headEnd/>
            <a:tailEnd/>
          </a:ln>
          <a:effectLst/>
        </p:spPr>
        <p:txBody>
          <a:bodyPr wrap="none" anchor="ctr"/>
          <a:lstStyle/>
          <a:p>
            <a:pPr>
              <a:defRPr/>
            </a:pPr>
            <a:endParaRPr lang="en-US">
              <a:ea typeface="+mn-ea"/>
            </a:endParaRPr>
          </a:p>
        </p:txBody>
      </p:sp>
      <p:sp>
        <p:nvSpPr>
          <p:cNvPr id="599093" name="Text Box 53"/>
          <p:cNvSpPr txBox="1">
            <a:spLocks noChangeArrowheads="1"/>
          </p:cNvSpPr>
          <p:nvPr/>
        </p:nvSpPr>
        <p:spPr bwMode="auto">
          <a:xfrm>
            <a:off x="6553200" y="2286000"/>
            <a:ext cx="1600200" cy="304800"/>
          </a:xfrm>
          <a:prstGeom prst="rect">
            <a:avLst/>
          </a:prstGeom>
          <a:noFill/>
          <a:ln w="12700">
            <a:noFill/>
            <a:miter lim="800000"/>
            <a:headEnd/>
            <a:tailEnd/>
          </a:ln>
          <a:effectLst/>
        </p:spPr>
        <p:txBody>
          <a:bodyPr>
            <a:spAutoFit/>
          </a:bodyPr>
          <a:lstStyle/>
          <a:p>
            <a:pPr>
              <a:spcBef>
                <a:spcPct val="50000"/>
              </a:spcBef>
              <a:defRPr/>
            </a:pPr>
            <a:endParaRPr lang="en-US" sz="1400" i="1">
              <a:solidFill>
                <a:schemeClr val="hlink"/>
              </a:solidFill>
              <a:effectLst>
                <a:outerShdw blurRad="38100" dist="38100" dir="2700000" algn="tl">
                  <a:srgbClr val="000000"/>
                </a:outerShdw>
              </a:effectLst>
              <a:latin typeface="Times" charset="0"/>
              <a:ea typeface="+mn-ea"/>
            </a:endParaRPr>
          </a:p>
        </p:txBody>
      </p:sp>
      <p:sp>
        <p:nvSpPr>
          <p:cNvPr id="599097" name="Rectangle 57"/>
          <p:cNvSpPr>
            <a:spLocks noChangeArrowheads="1"/>
          </p:cNvSpPr>
          <p:nvPr/>
        </p:nvSpPr>
        <p:spPr bwMode="auto">
          <a:xfrm>
            <a:off x="2760663" y="4772025"/>
            <a:ext cx="628650" cy="458788"/>
          </a:xfrm>
          <a:prstGeom prst="rect">
            <a:avLst/>
          </a:prstGeom>
          <a:noFill/>
          <a:ln w="12700">
            <a:noFill/>
            <a:miter lim="800000"/>
            <a:headEnd/>
            <a:tailEnd/>
          </a:ln>
          <a:effectLst>
            <a:outerShdw dist="63500" dir="2212194" algn="ctr" rotWithShape="0">
              <a:schemeClr val="bg2"/>
            </a:outerShdw>
          </a:effectLst>
        </p:spPr>
        <p:txBody>
          <a:bodyPr wrap="none" lIns="90487" tIns="44450" rIns="90487" bIns="44450">
            <a:spAutoFit/>
          </a:bodyPr>
          <a:lstStyle/>
          <a:p>
            <a:pPr>
              <a:spcBef>
                <a:spcPct val="50000"/>
              </a:spcBef>
              <a:defRPr/>
            </a:pPr>
            <a:r>
              <a:rPr lang="en-US" sz="2400" b="1" dirty="0">
                <a:solidFill>
                  <a:srgbClr val="FFFF66"/>
                </a:solidFill>
                <a:effectLst/>
                <a:latin typeface="Times" charset="0"/>
                <a:ea typeface="+mn-ea"/>
              </a:rPr>
              <a:t>CB</a:t>
            </a:r>
          </a:p>
        </p:txBody>
      </p:sp>
      <p:sp>
        <p:nvSpPr>
          <p:cNvPr id="9263" name="Text Box 79"/>
          <p:cNvSpPr txBox="1">
            <a:spLocks noChangeArrowheads="1"/>
          </p:cNvSpPr>
          <p:nvPr/>
        </p:nvSpPr>
        <p:spPr bwMode="auto">
          <a:xfrm>
            <a:off x="1779588" y="0"/>
            <a:ext cx="19939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l">
              <a:spcBef>
                <a:spcPct val="50000"/>
              </a:spcBef>
            </a:pPr>
            <a:r>
              <a:rPr lang="en-US" sz="1200" b="1">
                <a:solidFill>
                  <a:schemeClr val="tx1"/>
                </a:solidFill>
                <a:effectLst/>
              </a:rPr>
              <a:t>Sáng 15:18</a:t>
            </a:r>
          </a:p>
        </p:txBody>
      </p:sp>
      <p:sp>
        <p:nvSpPr>
          <p:cNvPr id="9264" name="Text Box 80"/>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endParaRPr lang="en-US" sz="2000">
              <a:solidFill>
                <a:srgbClr val="FFA27C"/>
              </a:solidFill>
              <a:effectLst/>
              <a:latin typeface="B VAG Rounded Bold" charset="0"/>
            </a:endParaRPr>
          </a:p>
        </p:txBody>
      </p:sp>
      <p:sp>
        <p:nvSpPr>
          <p:cNvPr id="599118" name="Freeform 78"/>
          <p:cNvSpPr>
            <a:spLocks/>
          </p:cNvSpPr>
          <p:nvPr/>
        </p:nvSpPr>
        <p:spPr bwMode="auto">
          <a:xfrm>
            <a:off x="2540000" y="1371600"/>
            <a:ext cx="4978400" cy="3454400"/>
          </a:xfrm>
          <a:custGeom>
            <a:avLst/>
            <a:gdLst/>
            <a:ahLst/>
            <a:cxnLst>
              <a:cxn ang="0">
                <a:pos x="3136" y="2048"/>
              </a:cxn>
              <a:cxn ang="0">
                <a:pos x="3072" y="2112"/>
              </a:cxn>
              <a:cxn ang="0">
                <a:pos x="2800" y="2176"/>
              </a:cxn>
              <a:cxn ang="0">
                <a:pos x="2656" y="2168"/>
              </a:cxn>
              <a:cxn ang="0">
                <a:pos x="2600" y="2144"/>
              </a:cxn>
              <a:cxn ang="0">
                <a:pos x="2536" y="2120"/>
              </a:cxn>
              <a:cxn ang="0">
                <a:pos x="2448" y="2056"/>
              </a:cxn>
              <a:cxn ang="0">
                <a:pos x="2400" y="2008"/>
              </a:cxn>
              <a:cxn ang="0">
                <a:pos x="2256" y="1824"/>
              </a:cxn>
              <a:cxn ang="0">
                <a:pos x="2152" y="1672"/>
              </a:cxn>
              <a:cxn ang="0">
                <a:pos x="2064" y="1536"/>
              </a:cxn>
              <a:cxn ang="0">
                <a:pos x="2040" y="1480"/>
              </a:cxn>
              <a:cxn ang="0">
                <a:pos x="1992" y="1416"/>
              </a:cxn>
              <a:cxn ang="0">
                <a:pos x="1704" y="1000"/>
              </a:cxn>
              <a:cxn ang="0">
                <a:pos x="1576" y="896"/>
              </a:cxn>
              <a:cxn ang="0">
                <a:pos x="1544" y="864"/>
              </a:cxn>
              <a:cxn ang="0">
                <a:pos x="1480" y="832"/>
              </a:cxn>
              <a:cxn ang="0">
                <a:pos x="1016" y="664"/>
              </a:cxn>
              <a:cxn ang="0">
                <a:pos x="816" y="680"/>
              </a:cxn>
              <a:cxn ang="0">
                <a:pos x="736" y="704"/>
              </a:cxn>
              <a:cxn ang="0">
                <a:pos x="616" y="824"/>
              </a:cxn>
              <a:cxn ang="0">
                <a:pos x="608" y="848"/>
              </a:cxn>
              <a:cxn ang="0">
                <a:pos x="592" y="872"/>
              </a:cxn>
              <a:cxn ang="0">
                <a:pos x="576" y="920"/>
              </a:cxn>
              <a:cxn ang="0">
                <a:pos x="472" y="1376"/>
              </a:cxn>
              <a:cxn ang="0">
                <a:pos x="352" y="1496"/>
              </a:cxn>
              <a:cxn ang="0">
                <a:pos x="264" y="1520"/>
              </a:cxn>
              <a:cxn ang="0">
                <a:pos x="56" y="1440"/>
              </a:cxn>
              <a:cxn ang="0">
                <a:pos x="48" y="1416"/>
              </a:cxn>
              <a:cxn ang="0">
                <a:pos x="24" y="1384"/>
              </a:cxn>
              <a:cxn ang="0">
                <a:pos x="0" y="1288"/>
              </a:cxn>
              <a:cxn ang="0">
                <a:pos x="16" y="1128"/>
              </a:cxn>
              <a:cxn ang="0">
                <a:pos x="40" y="1072"/>
              </a:cxn>
              <a:cxn ang="0">
                <a:pos x="312" y="776"/>
              </a:cxn>
              <a:cxn ang="0">
                <a:pos x="392" y="712"/>
              </a:cxn>
              <a:cxn ang="0">
                <a:pos x="472" y="616"/>
              </a:cxn>
              <a:cxn ang="0">
                <a:pos x="584" y="432"/>
              </a:cxn>
              <a:cxn ang="0">
                <a:pos x="696" y="152"/>
              </a:cxn>
              <a:cxn ang="0">
                <a:pos x="768" y="72"/>
              </a:cxn>
              <a:cxn ang="0">
                <a:pos x="792" y="40"/>
              </a:cxn>
              <a:cxn ang="0">
                <a:pos x="880" y="0"/>
              </a:cxn>
              <a:cxn ang="0">
                <a:pos x="1192" y="64"/>
              </a:cxn>
              <a:cxn ang="0">
                <a:pos x="1368" y="144"/>
              </a:cxn>
              <a:cxn ang="0">
                <a:pos x="1448" y="184"/>
              </a:cxn>
              <a:cxn ang="0">
                <a:pos x="1536" y="240"/>
              </a:cxn>
              <a:cxn ang="0">
                <a:pos x="1848" y="328"/>
              </a:cxn>
              <a:cxn ang="0">
                <a:pos x="1960" y="368"/>
              </a:cxn>
              <a:cxn ang="0">
                <a:pos x="2080" y="472"/>
              </a:cxn>
              <a:cxn ang="0">
                <a:pos x="2112" y="552"/>
              </a:cxn>
              <a:cxn ang="0">
                <a:pos x="2128" y="624"/>
              </a:cxn>
              <a:cxn ang="0">
                <a:pos x="2152" y="992"/>
              </a:cxn>
              <a:cxn ang="0">
                <a:pos x="2176" y="1024"/>
              </a:cxn>
              <a:cxn ang="0">
                <a:pos x="2248" y="1176"/>
              </a:cxn>
              <a:cxn ang="0">
                <a:pos x="2424" y="1400"/>
              </a:cxn>
              <a:cxn ang="0">
                <a:pos x="2448" y="1416"/>
              </a:cxn>
              <a:cxn ang="0">
                <a:pos x="2552" y="1528"/>
              </a:cxn>
              <a:cxn ang="0">
                <a:pos x="2696" y="1656"/>
              </a:cxn>
              <a:cxn ang="0">
                <a:pos x="2744" y="1688"/>
              </a:cxn>
              <a:cxn ang="0">
                <a:pos x="2896" y="1792"/>
              </a:cxn>
              <a:cxn ang="0">
                <a:pos x="3080" y="1912"/>
              </a:cxn>
              <a:cxn ang="0">
                <a:pos x="3136" y="2048"/>
              </a:cxn>
            </a:cxnLst>
            <a:rect l="0" t="0" r="r" b="b"/>
            <a:pathLst>
              <a:path w="3136" h="2176">
                <a:moveTo>
                  <a:pt x="3136" y="2048"/>
                </a:moveTo>
                <a:cubicBezTo>
                  <a:pt x="3124" y="2081"/>
                  <a:pt x="3100" y="2091"/>
                  <a:pt x="3072" y="2112"/>
                </a:cubicBezTo>
                <a:cubicBezTo>
                  <a:pt x="2998" y="2164"/>
                  <a:pt x="2885" y="2168"/>
                  <a:pt x="2800" y="2176"/>
                </a:cubicBezTo>
                <a:cubicBezTo>
                  <a:pt x="2752" y="2173"/>
                  <a:pt x="2703" y="2172"/>
                  <a:pt x="2656" y="2168"/>
                </a:cubicBezTo>
                <a:cubicBezTo>
                  <a:pt x="2615" y="2164"/>
                  <a:pt x="2632" y="2160"/>
                  <a:pt x="2600" y="2144"/>
                </a:cubicBezTo>
                <a:cubicBezTo>
                  <a:pt x="2585" y="2136"/>
                  <a:pt x="2550" y="2127"/>
                  <a:pt x="2536" y="2120"/>
                </a:cubicBezTo>
                <a:cubicBezTo>
                  <a:pt x="2503" y="2103"/>
                  <a:pt x="2479" y="2074"/>
                  <a:pt x="2448" y="2056"/>
                </a:cubicBezTo>
                <a:cubicBezTo>
                  <a:pt x="2369" y="1951"/>
                  <a:pt x="2470" y="2078"/>
                  <a:pt x="2400" y="2008"/>
                </a:cubicBezTo>
                <a:cubicBezTo>
                  <a:pt x="2350" y="1958"/>
                  <a:pt x="2293" y="1886"/>
                  <a:pt x="2256" y="1824"/>
                </a:cubicBezTo>
                <a:cubicBezTo>
                  <a:pt x="2224" y="1770"/>
                  <a:pt x="2196" y="1716"/>
                  <a:pt x="2152" y="1672"/>
                </a:cubicBezTo>
                <a:cubicBezTo>
                  <a:pt x="2135" y="1621"/>
                  <a:pt x="2094" y="1578"/>
                  <a:pt x="2064" y="1536"/>
                </a:cubicBezTo>
                <a:cubicBezTo>
                  <a:pt x="1987" y="1428"/>
                  <a:pt x="2092" y="1563"/>
                  <a:pt x="2040" y="1480"/>
                </a:cubicBezTo>
                <a:cubicBezTo>
                  <a:pt x="2025" y="1456"/>
                  <a:pt x="2004" y="1440"/>
                  <a:pt x="1992" y="1416"/>
                </a:cubicBezTo>
                <a:cubicBezTo>
                  <a:pt x="1916" y="1265"/>
                  <a:pt x="1823" y="1119"/>
                  <a:pt x="1704" y="1000"/>
                </a:cubicBezTo>
                <a:cubicBezTo>
                  <a:pt x="1664" y="960"/>
                  <a:pt x="1617" y="932"/>
                  <a:pt x="1576" y="896"/>
                </a:cubicBezTo>
                <a:cubicBezTo>
                  <a:pt x="1564" y="885"/>
                  <a:pt x="1556" y="872"/>
                  <a:pt x="1544" y="864"/>
                </a:cubicBezTo>
                <a:cubicBezTo>
                  <a:pt x="1524" y="850"/>
                  <a:pt x="1499" y="845"/>
                  <a:pt x="1480" y="832"/>
                </a:cubicBezTo>
                <a:cubicBezTo>
                  <a:pt x="1340" y="739"/>
                  <a:pt x="1176" y="704"/>
                  <a:pt x="1016" y="664"/>
                </a:cubicBezTo>
                <a:cubicBezTo>
                  <a:pt x="917" y="669"/>
                  <a:pt x="891" y="664"/>
                  <a:pt x="816" y="680"/>
                </a:cubicBezTo>
                <a:cubicBezTo>
                  <a:pt x="788" y="685"/>
                  <a:pt x="736" y="704"/>
                  <a:pt x="736" y="704"/>
                </a:cubicBezTo>
                <a:cubicBezTo>
                  <a:pt x="688" y="739"/>
                  <a:pt x="656" y="783"/>
                  <a:pt x="616" y="824"/>
                </a:cubicBezTo>
                <a:cubicBezTo>
                  <a:pt x="613" y="832"/>
                  <a:pt x="611" y="840"/>
                  <a:pt x="608" y="848"/>
                </a:cubicBezTo>
                <a:cubicBezTo>
                  <a:pt x="603" y="856"/>
                  <a:pt x="595" y="863"/>
                  <a:pt x="592" y="872"/>
                </a:cubicBezTo>
                <a:cubicBezTo>
                  <a:pt x="585" y="887"/>
                  <a:pt x="576" y="920"/>
                  <a:pt x="576" y="920"/>
                </a:cubicBezTo>
                <a:cubicBezTo>
                  <a:pt x="550" y="1096"/>
                  <a:pt x="561" y="1219"/>
                  <a:pt x="472" y="1376"/>
                </a:cubicBezTo>
                <a:cubicBezTo>
                  <a:pt x="450" y="1413"/>
                  <a:pt x="393" y="1482"/>
                  <a:pt x="352" y="1496"/>
                </a:cubicBezTo>
                <a:cubicBezTo>
                  <a:pt x="323" y="1505"/>
                  <a:pt x="264" y="1520"/>
                  <a:pt x="264" y="1520"/>
                </a:cubicBezTo>
                <a:cubicBezTo>
                  <a:pt x="154" y="1511"/>
                  <a:pt x="130" y="1514"/>
                  <a:pt x="56" y="1440"/>
                </a:cubicBezTo>
                <a:cubicBezTo>
                  <a:pt x="53" y="1432"/>
                  <a:pt x="52" y="1423"/>
                  <a:pt x="48" y="1416"/>
                </a:cubicBezTo>
                <a:cubicBezTo>
                  <a:pt x="41" y="1404"/>
                  <a:pt x="29" y="1396"/>
                  <a:pt x="24" y="1384"/>
                </a:cubicBezTo>
                <a:cubicBezTo>
                  <a:pt x="11" y="1356"/>
                  <a:pt x="9" y="1317"/>
                  <a:pt x="0" y="1288"/>
                </a:cubicBezTo>
                <a:cubicBezTo>
                  <a:pt x="3" y="1232"/>
                  <a:pt x="4" y="1181"/>
                  <a:pt x="16" y="1128"/>
                </a:cubicBezTo>
                <a:cubicBezTo>
                  <a:pt x="22" y="1099"/>
                  <a:pt x="27" y="1102"/>
                  <a:pt x="40" y="1072"/>
                </a:cubicBezTo>
                <a:cubicBezTo>
                  <a:pt x="99" y="924"/>
                  <a:pt x="183" y="867"/>
                  <a:pt x="312" y="776"/>
                </a:cubicBezTo>
                <a:cubicBezTo>
                  <a:pt x="340" y="755"/>
                  <a:pt x="363" y="731"/>
                  <a:pt x="392" y="712"/>
                </a:cubicBezTo>
                <a:cubicBezTo>
                  <a:pt x="415" y="676"/>
                  <a:pt x="445" y="648"/>
                  <a:pt x="472" y="616"/>
                </a:cubicBezTo>
                <a:cubicBezTo>
                  <a:pt x="515" y="563"/>
                  <a:pt x="555" y="493"/>
                  <a:pt x="584" y="432"/>
                </a:cubicBezTo>
                <a:cubicBezTo>
                  <a:pt x="626" y="340"/>
                  <a:pt x="651" y="241"/>
                  <a:pt x="696" y="152"/>
                </a:cubicBezTo>
                <a:cubicBezTo>
                  <a:pt x="713" y="116"/>
                  <a:pt x="741" y="98"/>
                  <a:pt x="768" y="72"/>
                </a:cubicBezTo>
                <a:cubicBezTo>
                  <a:pt x="777" y="62"/>
                  <a:pt x="782" y="49"/>
                  <a:pt x="792" y="40"/>
                </a:cubicBezTo>
                <a:cubicBezTo>
                  <a:pt x="812" y="19"/>
                  <a:pt x="854" y="10"/>
                  <a:pt x="880" y="0"/>
                </a:cubicBezTo>
                <a:cubicBezTo>
                  <a:pt x="980" y="7"/>
                  <a:pt x="1099" y="17"/>
                  <a:pt x="1192" y="64"/>
                </a:cubicBezTo>
                <a:cubicBezTo>
                  <a:pt x="1247" y="91"/>
                  <a:pt x="1307" y="128"/>
                  <a:pt x="1368" y="144"/>
                </a:cubicBezTo>
                <a:cubicBezTo>
                  <a:pt x="1393" y="161"/>
                  <a:pt x="1421" y="169"/>
                  <a:pt x="1448" y="184"/>
                </a:cubicBezTo>
                <a:cubicBezTo>
                  <a:pt x="1478" y="200"/>
                  <a:pt x="1504" y="225"/>
                  <a:pt x="1536" y="240"/>
                </a:cubicBezTo>
                <a:cubicBezTo>
                  <a:pt x="1635" y="284"/>
                  <a:pt x="1740" y="310"/>
                  <a:pt x="1848" y="328"/>
                </a:cubicBezTo>
                <a:cubicBezTo>
                  <a:pt x="1938" y="364"/>
                  <a:pt x="1900" y="353"/>
                  <a:pt x="1960" y="368"/>
                </a:cubicBezTo>
                <a:cubicBezTo>
                  <a:pt x="2032" y="411"/>
                  <a:pt x="2039" y="410"/>
                  <a:pt x="2080" y="472"/>
                </a:cubicBezTo>
                <a:cubicBezTo>
                  <a:pt x="2087" y="503"/>
                  <a:pt x="2093" y="524"/>
                  <a:pt x="2112" y="552"/>
                </a:cubicBezTo>
                <a:cubicBezTo>
                  <a:pt x="2116" y="576"/>
                  <a:pt x="2126" y="599"/>
                  <a:pt x="2128" y="624"/>
                </a:cubicBezTo>
                <a:cubicBezTo>
                  <a:pt x="2133" y="746"/>
                  <a:pt x="2102" y="879"/>
                  <a:pt x="2152" y="992"/>
                </a:cubicBezTo>
                <a:cubicBezTo>
                  <a:pt x="2157" y="1004"/>
                  <a:pt x="2169" y="1012"/>
                  <a:pt x="2176" y="1024"/>
                </a:cubicBezTo>
                <a:cubicBezTo>
                  <a:pt x="2203" y="1073"/>
                  <a:pt x="2212" y="1129"/>
                  <a:pt x="2248" y="1176"/>
                </a:cubicBezTo>
                <a:cubicBezTo>
                  <a:pt x="2303" y="1250"/>
                  <a:pt x="2358" y="1334"/>
                  <a:pt x="2424" y="1400"/>
                </a:cubicBezTo>
                <a:cubicBezTo>
                  <a:pt x="2430" y="1406"/>
                  <a:pt x="2441" y="1408"/>
                  <a:pt x="2448" y="1416"/>
                </a:cubicBezTo>
                <a:cubicBezTo>
                  <a:pt x="2490" y="1462"/>
                  <a:pt x="2502" y="1494"/>
                  <a:pt x="2552" y="1528"/>
                </a:cubicBezTo>
                <a:cubicBezTo>
                  <a:pt x="2587" y="1581"/>
                  <a:pt x="2644" y="1619"/>
                  <a:pt x="2696" y="1656"/>
                </a:cubicBezTo>
                <a:cubicBezTo>
                  <a:pt x="2748" y="1693"/>
                  <a:pt x="2692" y="1670"/>
                  <a:pt x="2744" y="1688"/>
                </a:cubicBezTo>
                <a:cubicBezTo>
                  <a:pt x="2786" y="1719"/>
                  <a:pt x="2846" y="1775"/>
                  <a:pt x="2896" y="1792"/>
                </a:cubicBezTo>
                <a:cubicBezTo>
                  <a:pt x="2953" y="1811"/>
                  <a:pt x="3045" y="1860"/>
                  <a:pt x="3080" y="1912"/>
                </a:cubicBezTo>
                <a:cubicBezTo>
                  <a:pt x="3104" y="1949"/>
                  <a:pt x="3125" y="2004"/>
                  <a:pt x="3136" y="2048"/>
                </a:cubicBezTo>
                <a:close/>
              </a:path>
            </a:pathLst>
          </a:custGeom>
          <a:noFill/>
          <a:ln w="57150" cap="flat" cmpd="sng">
            <a:solidFill>
              <a:srgbClr val="FF6600"/>
            </a:solidFill>
            <a:prstDash val="solid"/>
            <a:round/>
            <a:headEnd/>
            <a:tailEnd/>
          </a:ln>
          <a:effectLst>
            <a:outerShdw dist="71842" dir="2700000" algn="ctr" rotWithShape="0">
              <a:schemeClr val="bg2"/>
            </a:outerShdw>
          </a:effectLst>
        </p:spPr>
        <p:txBody>
          <a:bodyPr wrap="none" anchor="ctr"/>
          <a:lstStyle/>
          <a:p>
            <a:pPr>
              <a:defRPr/>
            </a:pPr>
            <a:endParaRPr lang="en-US">
              <a:ea typeface="+mn-ea"/>
            </a:endParaRPr>
          </a:p>
        </p:txBody>
      </p:sp>
      <p:sp>
        <p:nvSpPr>
          <p:cNvPr id="599136" name="WordArt 96"/>
          <p:cNvSpPr>
            <a:spLocks noChangeArrowheads="1" noChangeShapeType="1" noTextEdit="1"/>
          </p:cNvSpPr>
          <p:nvPr/>
        </p:nvSpPr>
        <p:spPr bwMode="auto">
          <a:xfrm>
            <a:off x="2868613" y="2368550"/>
            <a:ext cx="3073400" cy="2222500"/>
          </a:xfrm>
          <a:prstGeom prst="rect">
            <a:avLst/>
          </a:prstGeom>
        </p:spPr>
        <p:txBody>
          <a:bodyPr spcFirstLastPara="1" wrap="none" fromWordArt="1">
            <a:prstTxWarp prst="textArchUp">
              <a:avLst>
                <a:gd name="adj" fmla="val 10800000"/>
              </a:avLst>
            </a:prstTxWarp>
          </a:bodyPr>
          <a:lstStyle/>
          <a:p>
            <a:pPr>
              <a:defRPr/>
            </a:pPr>
            <a:r>
              <a:rPr lang="en-US" sz="3600" kern="10" dirty="0">
                <a:ln w="9525">
                  <a:solidFill>
                    <a:srgbClr val="000000"/>
                  </a:solidFill>
                  <a:round/>
                  <a:headEnd/>
                  <a:tailEnd/>
                </a:ln>
                <a:solidFill>
                  <a:srgbClr val="66FF66"/>
                </a:solidFill>
                <a:effectLst>
                  <a:outerShdw dist="68392" dir="4091915" algn="ctr" rotWithShape="0">
                    <a:schemeClr val="bg2"/>
                  </a:outerShdw>
                </a:effectLst>
                <a:latin typeface="Arial Black"/>
                <a:ea typeface="+mn-ea"/>
              </a:rPr>
              <a:t>VÙNG ĐÂT MÀU </a:t>
            </a:r>
            <a:r>
              <a:rPr lang="en-US" sz="3600" b="1" kern="10" dirty="0">
                <a:ln w="9525">
                  <a:solidFill>
                    <a:srgbClr val="000000"/>
                  </a:solidFill>
                  <a:round/>
                  <a:headEnd/>
                  <a:tailEnd/>
                </a:ln>
                <a:solidFill>
                  <a:srgbClr val="66FF66"/>
                </a:solidFill>
                <a:effectLst>
                  <a:outerShdw dist="68392" dir="4091915" algn="ctr" rotWithShape="0">
                    <a:schemeClr val="bg2"/>
                  </a:outerShdw>
                </a:effectLst>
                <a:latin typeface="Arial Black"/>
                <a:ea typeface="+mn-ea"/>
              </a:rPr>
              <a:t>MỠ</a:t>
            </a:r>
          </a:p>
        </p:txBody>
      </p:sp>
      <p:sp>
        <p:nvSpPr>
          <p:cNvPr id="599125" name="Text Box 85"/>
          <p:cNvSpPr txBox="1">
            <a:spLocks noChangeArrowheads="1"/>
          </p:cNvSpPr>
          <p:nvPr/>
        </p:nvSpPr>
        <p:spPr bwMode="auto">
          <a:xfrm>
            <a:off x="3513138" y="3478213"/>
            <a:ext cx="5334000" cy="728662"/>
          </a:xfrm>
          <a:prstGeom prst="rect">
            <a:avLst/>
          </a:prstGeom>
          <a:noFill/>
          <a:ln w="12700">
            <a:noFill/>
            <a:miter lim="800000"/>
            <a:headEnd/>
            <a:tailEnd/>
          </a:ln>
          <a:effectLst>
            <a:outerShdw dist="53882" dir="2700000" algn="ctr" rotWithShape="0">
              <a:schemeClr val="bg2"/>
            </a:outerShdw>
          </a:effectLst>
        </p:spPr>
        <p:txBody>
          <a:bodyPr>
            <a:spAutoFit/>
          </a:bodyPr>
          <a:lstStyle>
            <a:lvl1pPr>
              <a:defRPr sz="2800">
                <a:solidFill>
                  <a:srgbClr val="00DFCA"/>
                </a:solidFill>
                <a:latin typeface="Comic Sans MS" charset="0"/>
                <a:ea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l">
              <a:spcBef>
                <a:spcPct val="50000"/>
              </a:spcBef>
            </a:pPr>
            <a:r>
              <a:rPr lang="en-US" sz="3600" b="1">
                <a:solidFill>
                  <a:srgbClr val="FFFF66"/>
                </a:solidFill>
                <a:effectLst/>
              </a:rPr>
              <a:t>Điểm Bắt Đầu...</a:t>
            </a:r>
          </a:p>
        </p:txBody>
      </p:sp>
      <p:sp>
        <p:nvSpPr>
          <p:cNvPr id="599139" name="AutoShape 99"/>
          <p:cNvSpPr>
            <a:spLocks noChangeArrowheads="1"/>
          </p:cNvSpPr>
          <p:nvPr/>
        </p:nvSpPr>
        <p:spPr bwMode="auto">
          <a:xfrm rot="6018640">
            <a:off x="3670301" y="-744538"/>
            <a:ext cx="1073150" cy="4899025"/>
          </a:xfrm>
          <a:prstGeom prst="curvedRightArrow">
            <a:avLst>
              <a:gd name="adj1" fmla="val 55817"/>
              <a:gd name="adj2" fmla="val 147118"/>
              <a:gd name="adj3" fmla="val 53935"/>
            </a:avLst>
          </a:prstGeom>
          <a:gradFill rotWithShape="0">
            <a:gsLst>
              <a:gs pos="0">
                <a:srgbClr val="FF2014"/>
              </a:gs>
              <a:gs pos="50000">
                <a:srgbClr val="FF2014">
                  <a:gamma/>
                  <a:shade val="0"/>
                  <a:invGamma/>
                </a:srgbClr>
              </a:gs>
              <a:gs pos="100000">
                <a:srgbClr val="FF2014"/>
              </a:gs>
            </a:gsLst>
            <a:lin ang="18900000" scaled="1"/>
          </a:gradFill>
          <a:ln w="12700">
            <a:solidFill>
              <a:schemeClr val="tx1"/>
            </a:solidFill>
            <a:miter lim="800000"/>
            <a:headEnd/>
            <a:tailEnd/>
          </a:ln>
          <a:effectLst>
            <a:outerShdw dist="144802" dir="3127501" algn="ctr" rotWithShape="0">
              <a:schemeClr val="bg2"/>
            </a:outerShdw>
          </a:effectLst>
        </p:spPr>
        <p:txBody>
          <a:bodyPr wrap="none" anchor="ctr"/>
          <a:lstStyle/>
          <a:p>
            <a:pPr>
              <a:defRPr/>
            </a:pPr>
            <a:endParaRPr lang="en-US">
              <a:ea typeface="+mn-ea"/>
            </a:endParaRPr>
          </a:p>
        </p:txBody>
      </p:sp>
      <p:sp>
        <p:nvSpPr>
          <p:cNvPr id="599141" name="Oval 101"/>
          <p:cNvSpPr>
            <a:spLocks noChangeArrowheads="1"/>
          </p:cNvSpPr>
          <p:nvPr/>
        </p:nvSpPr>
        <p:spPr bwMode="auto">
          <a:xfrm>
            <a:off x="6854825" y="4365625"/>
            <a:ext cx="193675" cy="187325"/>
          </a:xfrm>
          <a:prstGeom prst="ellipse">
            <a:avLst/>
          </a:prstGeom>
          <a:solidFill>
            <a:schemeClr val="tx1"/>
          </a:solidFill>
          <a:ln w="25400">
            <a:solidFill>
              <a:srgbClr val="66FF66"/>
            </a:solidFill>
            <a:round/>
            <a:headEnd/>
            <a:tailEnd/>
          </a:ln>
          <a:effectLst/>
        </p:spPr>
        <p:txBody>
          <a:bodyPr wrap="none" anchor="ctr"/>
          <a:lstStyle/>
          <a:p>
            <a:pPr>
              <a:defRPr/>
            </a:pPr>
            <a:endParaRPr lang="en-US">
              <a:ea typeface="+mn-ea"/>
            </a:endParaRPr>
          </a:p>
        </p:txBody>
      </p:sp>
      <p:sp>
        <p:nvSpPr>
          <p:cNvPr id="599142" name="Oval 102"/>
          <p:cNvSpPr>
            <a:spLocks noChangeArrowheads="1"/>
          </p:cNvSpPr>
          <p:nvPr/>
        </p:nvSpPr>
        <p:spPr bwMode="auto">
          <a:xfrm>
            <a:off x="6851650" y="4351338"/>
            <a:ext cx="193675" cy="187325"/>
          </a:xfrm>
          <a:prstGeom prst="ellipse">
            <a:avLst/>
          </a:prstGeom>
          <a:solidFill>
            <a:srgbClr val="66FF66"/>
          </a:solidFill>
          <a:ln w="25400">
            <a:solidFill>
              <a:srgbClr val="FFFF00"/>
            </a:solidFill>
            <a:round/>
            <a:headEnd/>
            <a:tailEnd/>
          </a:ln>
          <a:effectLst/>
        </p:spPr>
        <p:txBody>
          <a:bodyPr wrap="none" anchor="ctr"/>
          <a:lstStyle/>
          <a:p>
            <a:pPr>
              <a:defRPr/>
            </a:pPr>
            <a:endParaRPr lang="en-US">
              <a:ea typeface="+mn-ea"/>
            </a:endParaRPr>
          </a:p>
        </p:txBody>
      </p:sp>
      <p:sp>
        <p:nvSpPr>
          <p:cNvPr id="599143" name="Oval 103"/>
          <p:cNvSpPr>
            <a:spLocks noChangeArrowheads="1"/>
          </p:cNvSpPr>
          <p:nvPr/>
        </p:nvSpPr>
        <p:spPr bwMode="auto">
          <a:xfrm>
            <a:off x="6856413" y="4346575"/>
            <a:ext cx="193675" cy="187325"/>
          </a:xfrm>
          <a:prstGeom prst="ellipse">
            <a:avLst/>
          </a:prstGeom>
          <a:solidFill>
            <a:schemeClr val="tx1"/>
          </a:solidFill>
          <a:ln w="25400">
            <a:solidFill>
              <a:srgbClr val="66FF66"/>
            </a:solidFill>
            <a:round/>
            <a:headEnd/>
            <a:tailEnd/>
          </a:ln>
          <a:effectLst/>
        </p:spPr>
        <p:txBody>
          <a:bodyPr wrap="none" anchor="ctr"/>
          <a:lstStyle/>
          <a:p>
            <a:pPr>
              <a:defRPr/>
            </a:pPr>
            <a:endParaRPr lang="en-US">
              <a:ea typeface="+mn-ea"/>
            </a:endParaRPr>
          </a:p>
        </p:txBody>
      </p:sp>
      <p:sp>
        <p:nvSpPr>
          <p:cNvPr id="599144" name="Oval 104"/>
          <p:cNvSpPr>
            <a:spLocks noChangeArrowheads="1"/>
          </p:cNvSpPr>
          <p:nvPr/>
        </p:nvSpPr>
        <p:spPr bwMode="auto">
          <a:xfrm>
            <a:off x="6867525" y="4365625"/>
            <a:ext cx="193675" cy="187325"/>
          </a:xfrm>
          <a:prstGeom prst="ellipse">
            <a:avLst/>
          </a:prstGeom>
          <a:solidFill>
            <a:srgbClr val="66FF66"/>
          </a:solidFill>
          <a:ln w="25400">
            <a:solidFill>
              <a:srgbClr val="FFFF00"/>
            </a:solidFill>
            <a:round/>
            <a:headEnd/>
            <a:tailEnd/>
          </a:ln>
          <a:effectLst/>
        </p:spPr>
        <p:txBody>
          <a:bodyPr wrap="none" anchor="ctr"/>
          <a:lstStyle/>
          <a:p>
            <a:pPr>
              <a:defRPr/>
            </a:pPr>
            <a:endParaRPr lang="en-US">
              <a:ea typeface="+mn-ea"/>
            </a:endParaRPr>
          </a:p>
        </p:txBody>
      </p:sp>
      <p:sp>
        <p:nvSpPr>
          <p:cNvPr id="599145" name="Oval 105"/>
          <p:cNvSpPr>
            <a:spLocks noChangeArrowheads="1"/>
          </p:cNvSpPr>
          <p:nvPr/>
        </p:nvSpPr>
        <p:spPr bwMode="auto">
          <a:xfrm>
            <a:off x="6851650" y="4351338"/>
            <a:ext cx="193675" cy="187325"/>
          </a:xfrm>
          <a:prstGeom prst="ellipse">
            <a:avLst/>
          </a:prstGeom>
          <a:solidFill>
            <a:srgbClr val="FF0000"/>
          </a:solidFill>
          <a:ln w="25400">
            <a:solidFill>
              <a:srgbClr val="66FF66"/>
            </a:solidFill>
            <a:round/>
            <a:headEnd/>
            <a:tailEnd/>
          </a:ln>
          <a:effectLst/>
        </p:spPr>
        <p:txBody>
          <a:bodyPr wrap="none" anchor="ctr"/>
          <a:lstStyle/>
          <a:p>
            <a:pPr>
              <a:defRPr/>
            </a:pPr>
            <a:endParaRPr lang="en-US">
              <a:ea typeface="+mn-ea"/>
            </a:endParaRPr>
          </a:p>
        </p:txBody>
      </p:sp>
      <p:sp>
        <p:nvSpPr>
          <p:cNvPr id="599146" name="Oval 106"/>
          <p:cNvSpPr>
            <a:spLocks noChangeArrowheads="1"/>
          </p:cNvSpPr>
          <p:nvPr/>
        </p:nvSpPr>
        <p:spPr bwMode="auto">
          <a:xfrm>
            <a:off x="6856413" y="4352925"/>
            <a:ext cx="193675" cy="187325"/>
          </a:xfrm>
          <a:prstGeom prst="ellipse">
            <a:avLst/>
          </a:prstGeom>
          <a:solidFill>
            <a:srgbClr val="FF0000"/>
          </a:solidFill>
          <a:ln w="25400">
            <a:solidFill>
              <a:srgbClr val="FFFF00"/>
            </a:solidFill>
            <a:round/>
            <a:headEnd/>
            <a:tailEnd/>
          </a:ln>
          <a:effectLst/>
        </p:spPr>
        <p:txBody>
          <a:bodyPr wrap="none" anchor="ctr"/>
          <a:lstStyle/>
          <a:p>
            <a:pPr>
              <a:defRPr/>
            </a:pPr>
            <a:endParaRPr lang="en-US">
              <a:ea typeface="+mn-ea"/>
            </a:endParaRPr>
          </a:p>
        </p:txBody>
      </p:sp>
      <p:sp>
        <p:nvSpPr>
          <p:cNvPr id="599148" name="Oval 108"/>
          <p:cNvSpPr>
            <a:spLocks noChangeArrowheads="1"/>
          </p:cNvSpPr>
          <p:nvPr/>
        </p:nvSpPr>
        <p:spPr bwMode="auto">
          <a:xfrm>
            <a:off x="6853238" y="4357688"/>
            <a:ext cx="193675" cy="187325"/>
          </a:xfrm>
          <a:prstGeom prst="ellipse">
            <a:avLst/>
          </a:prstGeom>
          <a:solidFill>
            <a:srgbClr val="FF0000"/>
          </a:solidFill>
          <a:ln w="25400">
            <a:solidFill>
              <a:srgbClr val="FFFF00"/>
            </a:solidFill>
            <a:round/>
            <a:headEnd/>
            <a:tailEnd/>
          </a:ln>
          <a:effectLst/>
        </p:spPr>
        <p:txBody>
          <a:bodyPr wrap="none" anchor="ctr"/>
          <a:lstStyle/>
          <a:p>
            <a:pPr>
              <a:defRPr/>
            </a:pPr>
            <a:endParaRPr lang="en-US">
              <a:ea typeface="+mn-ea"/>
            </a:endParaRPr>
          </a:p>
        </p:txBody>
      </p:sp>
      <p:sp>
        <p:nvSpPr>
          <p:cNvPr id="599151" name="Rectangle 111"/>
          <p:cNvSpPr>
            <a:spLocks noChangeArrowheads="1"/>
          </p:cNvSpPr>
          <p:nvPr/>
        </p:nvSpPr>
        <p:spPr bwMode="auto">
          <a:xfrm>
            <a:off x="8091488" y="6513513"/>
            <a:ext cx="339725" cy="268287"/>
          </a:xfrm>
          <a:prstGeom prst="rect">
            <a:avLst/>
          </a:prstGeom>
          <a:noFill/>
          <a:ln w="12700">
            <a:noFill/>
            <a:miter lim="800000"/>
            <a:headEnd/>
            <a:tailEnd/>
          </a:ln>
          <a:effectLst/>
        </p:spPr>
        <p:txBody>
          <a:bodyPr wrap="none" anchor="ctr">
            <a:spAutoFit/>
          </a:bodyPr>
          <a:lstStyle/>
          <a:p>
            <a:r>
              <a:rPr lang="en-US" sz="1000" b="1">
                <a:solidFill>
                  <a:schemeClr val="tx1"/>
                </a:solidFill>
                <a:effectLst>
                  <a:outerShdw blurRad="38100" dist="38100" dir="2700000" algn="tl">
                    <a:srgbClr val="000000"/>
                  </a:outerShdw>
                </a:effectLst>
              </a:rPr>
              <a:t>03</a:t>
            </a:r>
          </a:p>
        </p:txBody>
      </p:sp>
      <p:sp>
        <p:nvSpPr>
          <p:cNvPr id="599147" name="Oval 107"/>
          <p:cNvSpPr>
            <a:spLocks noChangeArrowheads="1"/>
          </p:cNvSpPr>
          <p:nvPr/>
        </p:nvSpPr>
        <p:spPr bwMode="auto">
          <a:xfrm>
            <a:off x="6858000" y="4359275"/>
            <a:ext cx="193675" cy="187325"/>
          </a:xfrm>
          <a:prstGeom prst="ellipse">
            <a:avLst/>
          </a:prstGeom>
          <a:solidFill>
            <a:srgbClr val="FF0000"/>
          </a:solidFill>
          <a:ln w="25400">
            <a:solidFill>
              <a:srgbClr val="66FF66"/>
            </a:solidFill>
            <a:round/>
            <a:headEnd/>
            <a:tailEnd/>
          </a:ln>
          <a:effectLst/>
        </p:spPr>
        <p:txBody>
          <a:bodyPr wrap="none" anchor="ctr"/>
          <a:lstStyle/>
          <a:p>
            <a:pPr>
              <a:defRPr/>
            </a:pPr>
            <a:endParaRPr lang="en-US">
              <a:ea typeface="+mn-ea"/>
            </a:endParaRPr>
          </a:p>
        </p:txBody>
      </p:sp>
      <p:sp>
        <p:nvSpPr>
          <p:cNvPr id="64" name="Text Box 9"/>
          <p:cNvSpPr txBox="1">
            <a:spLocks noChangeArrowheads="1"/>
          </p:cNvSpPr>
          <p:nvPr/>
        </p:nvSpPr>
        <p:spPr bwMode="auto">
          <a:xfrm>
            <a:off x="6977063" y="6284913"/>
            <a:ext cx="2087562" cy="260350"/>
          </a:xfrm>
          <a:prstGeom prst="rect">
            <a:avLst/>
          </a:prstGeom>
          <a:noFill/>
          <a:ln w="12700">
            <a:noFill/>
            <a:miter lim="800000"/>
            <a:headEnd/>
            <a:tailEnd/>
          </a:ln>
        </p:spPr>
        <p:txBody>
          <a:bodyPr wrap="none" anchor="ctr">
            <a:spAutoFit/>
          </a:bodyPr>
          <a:lstStyle>
            <a:lvl1pPr>
              <a:defRPr sz="2800">
                <a:solidFill>
                  <a:srgbClr val="00DFCA"/>
                </a:solidFill>
                <a:latin typeface="Comic Sans MS" charset="0"/>
                <a:ea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1100" b="1">
                <a:solidFill>
                  <a:schemeClr val="tx1"/>
                </a:solidFill>
                <a:effectLst>
                  <a:outerShdw blurRad="38100" dist="38100" dir="2700000" algn="tl">
                    <a:srgbClr val="000000"/>
                  </a:outerShdw>
                </a:effectLst>
                <a:latin typeface="Arial" charset="0"/>
                <a:cs typeface="Arial" charset="0"/>
              </a:rPr>
              <a:t>Sổ Tay Hướng Dẫn, tr. 19-24</a:t>
            </a:r>
          </a:p>
        </p:txBody>
      </p:sp>
      <p:sp>
        <p:nvSpPr>
          <p:cNvPr id="9279" name="Text Box 15"/>
          <p:cNvSpPr txBox="1">
            <a:spLocks noChangeArrowheads="1"/>
          </p:cNvSpPr>
          <p:nvPr/>
        </p:nvSpPr>
        <p:spPr bwMode="auto">
          <a:xfrm>
            <a:off x="8651875" y="6450013"/>
            <a:ext cx="325438"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1800" b="1">
                <a:solidFill>
                  <a:schemeClr val="tx1"/>
                </a:solidFill>
                <a:effectLst/>
              </a:rPr>
              <a:t>3</a:t>
            </a:r>
            <a:endParaRPr lang="en-US" sz="1800">
              <a:solidFill>
                <a:srgbClr val="FFA27C"/>
              </a:solidFill>
              <a:effectLst/>
              <a:latin typeface="B VAG Rounded Bold" charset="0"/>
            </a:endParaRPr>
          </a:p>
        </p:txBody>
      </p:sp>
      <p:sp>
        <p:nvSpPr>
          <p:cNvPr id="65" name="AutoShape 118"/>
          <p:cNvSpPr>
            <a:spLocks noChangeArrowheads="1"/>
          </p:cNvSpPr>
          <p:nvPr/>
        </p:nvSpPr>
        <p:spPr bwMode="auto">
          <a:xfrm>
            <a:off x="6124575" y="3694113"/>
            <a:ext cx="1616075" cy="1454150"/>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gradFill rotWithShape="0">
            <a:gsLst>
              <a:gs pos="0">
                <a:srgbClr val="FFFF00">
                  <a:gamma/>
                  <a:shade val="0"/>
                  <a:invGamma/>
                </a:srgbClr>
              </a:gs>
              <a:gs pos="50000">
                <a:srgbClr val="FFFF00"/>
              </a:gs>
              <a:gs pos="100000">
                <a:srgbClr val="FFFF00">
                  <a:gamma/>
                  <a:shade val="0"/>
                  <a:invGamma/>
                </a:srgbClr>
              </a:gs>
            </a:gsLst>
            <a:lin ang="5400000" scaled="1"/>
          </a:gradFill>
          <a:ln w="9525">
            <a:solidFill>
              <a:srgbClr val="000000"/>
            </a:solidFill>
            <a:round/>
            <a:headEnd/>
            <a:tailEnd/>
          </a:ln>
          <a:effectLst>
            <a:outerShdw dist="71842" dir="2700000" algn="ctr" rotWithShape="0">
              <a:srgbClr val="808080"/>
            </a:outerShdw>
          </a:effectLst>
        </p:spPr>
        <p:txBody>
          <a:bodyPr wrap="none" anchor="ctr"/>
          <a:lstStyle/>
          <a:p>
            <a:pPr>
              <a:defRPr/>
            </a:pPr>
            <a:endParaRPr lang="en-US">
              <a:latin typeface="Comic Sans MS" pitchFamily="66" charset="0"/>
              <a:ea typeface="+mn-ea"/>
            </a:endParaRPr>
          </a:p>
        </p:txBody>
      </p:sp>
    </p:spTree>
  </p:cSld>
  <p:clrMapOvr>
    <a:masterClrMapping/>
  </p:clrMapOvr>
  <p:transition spd="med">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599125">
                                            <p:txEl>
                                              <p:pRg st="0" end="0"/>
                                            </p:txEl>
                                          </p:spTgt>
                                        </p:tgtEl>
                                        <p:attrNameLst>
                                          <p:attrName>style.visibility</p:attrName>
                                        </p:attrNameLst>
                                      </p:cBhvr>
                                      <p:to>
                                        <p:strVal val="visible"/>
                                      </p:to>
                                    </p:set>
                                    <p:animEffect transition="in" filter="box(out)">
                                      <p:cBhvr>
                                        <p:cTn id="7" dur="500"/>
                                        <p:tgtEl>
                                          <p:spTgt spid="599125">
                                            <p:txEl>
                                              <p:pRg st="0" end="0"/>
                                            </p:txEl>
                                          </p:spTgt>
                                        </p:tgtEl>
                                      </p:cBhvr>
                                    </p:animEffect>
                                  </p:childTnLst>
                                </p:cTn>
                              </p:par>
                            </p:childTnLst>
                          </p:cTn>
                        </p:par>
                        <p:par>
                          <p:cTn id="8" fill="hold" nodeType="afterGroup">
                            <p:stCondLst>
                              <p:cond delay="500"/>
                            </p:stCondLst>
                            <p:childTnLst>
                              <p:par>
                                <p:cTn id="9" presetID="23" presetClass="entr" presetSubtype="272" fill="hold" grpId="0" nodeType="afterEffect">
                                  <p:stCondLst>
                                    <p:cond delay="0"/>
                                  </p:stCondLst>
                                  <p:childTnLst>
                                    <p:set>
                                      <p:cBhvr>
                                        <p:cTn id="10" dur="1" fill="hold">
                                          <p:stCondLst>
                                            <p:cond delay="0"/>
                                          </p:stCondLst>
                                        </p:cTn>
                                        <p:tgtEl>
                                          <p:spTgt spid="599141"/>
                                        </p:tgtEl>
                                        <p:attrNameLst>
                                          <p:attrName>style.visibility</p:attrName>
                                        </p:attrNameLst>
                                      </p:cBhvr>
                                      <p:to>
                                        <p:strVal val="visible"/>
                                      </p:to>
                                    </p:set>
                                    <p:anim calcmode="lin" valueType="num">
                                      <p:cBhvr>
                                        <p:cTn id="11" dur="500" fill="hold"/>
                                        <p:tgtEl>
                                          <p:spTgt spid="599141"/>
                                        </p:tgtEl>
                                        <p:attrNameLst>
                                          <p:attrName>ppt_w</p:attrName>
                                        </p:attrNameLst>
                                      </p:cBhvr>
                                      <p:tavLst>
                                        <p:tav tm="0">
                                          <p:val>
                                            <p:strVal val="2/3*#ppt_w"/>
                                          </p:val>
                                        </p:tav>
                                        <p:tav tm="100000">
                                          <p:val>
                                            <p:strVal val="#ppt_w"/>
                                          </p:val>
                                        </p:tav>
                                      </p:tavLst>
                                    </p:anim>
                                    <p:anim calcmode="lin" valueType="num">
                                      <p:cBhvr>
                                        <p:cTn id="12" dur="500" fill="hold"/>
                                        <p:tgtEl>
                                          <p:spTgt spid="599141"/>
                                        </p:tgtEl>
                                        <p:attrNameLst>
                                          <p:attrName>ppt_h</p:attrName>
                                        </p:attrNameLst>
                                      </p:cBhvr>
                                      <p:tavLst>
                                        <p:tav tm="0">
                                          <p:val>
                                            <p:strVal val="2/3*#ppt_h"/>
                                          </p:val>
                                        </p:tav>
                                        <p:tav tm="100000">
                                          <p:val>
                                            <p:strVal val="#ppt_h"/>
                                          </p:val>
                                        </p:tav>
                                      </p:tavLst>
                                    </p:anim>
                                  </p:childTnLst>
                                  <p:subTnLst>
                                    <p:set>
                                      <p:cBhvr override="childStyle">
                                        <p:cTn dur="1" fill="hold" display="0" masterRel="sameClick" afterEffect="1">
                                          <p:stCondLst>
                                            <p:cond evt="end" delay="0">
                                              <p:tn val="9"/>
                                            </p:cond>
                                          </p:stCondLst>
                                        </p:cTn>
                                        <p:tgtEl>
                                          <p:spTgt spid="599141"/>
                                        </p:tgtEl>
                                        <p:attrNameLst>
                                          <p:attrName>style.visibility</p:attrName>
                                        </p:attrNameLst>
                                      </p:cBhvr>
                                      <p:to>
                                        <p:strVal val="hidden"/>
                                      </p:to>
                                    </p:set>
                                  </p:subTnLst>
                                </p:cTn>
                              </p:par>
                            </p:childTnLst>
                          </p:cTn>
                        </p:par>
                        <p:par>
                          <p:cTn id="13" fill="hold" nodeType="afterGroup">
                            <p:stCondLst>
                              <p:cond delay="1000"/>
                            </p:stCondLst>
                            <p:childTnLst>
                              <p:par>
                                <p:cTn id="14" presetID="23" presetClass="entr" presetSubtype="272" fill="hold" grpId="0" nodeType="afterEffect">
                                  <p:stCondLst>
                                    <p:cond delay="0"/>
                                  </p:stCondLst>
                                  <p:childTnLst>
                                    <p:set>
                                      <p:cBhvr>
                                        <p:cTn id="15" dur="1" fill="hold">
                                          <p:stCondLst>
                                            <p:cond delay="0"/>
                                          </p:stCondLst>
                                        </p:cTn>
                                        <p:tgtEl>
                                          <p:spTgt spid="599145"/>
                                        </p:tgtEl>
                                        <p:attrNameLst>
                                          <p:attrName>style.visibility</p:attrName>
                                        </p:attrNameLst>
                                      </p:cBhvr>
                                      <p:to>
                                        <p:strVal val="visible"/>
                                      </p:to>
                                    </p:set>
                                    <p:anim calcmode="lin" valueType="num">
                                      <p:cBhvr>
                                        <p:cTn id="16" dur="500" fill="hold"/>
                                        <p:tgtEl>
                                          <p:spTgt spid="599145"/>
                                        </p:tgtEl>
                                        <p:attrNameLst>
                                          <p:attrName>ppt_w</p:attrName>
                                        </p:attrNameLst>
                                      </p:cBhvr>
                                      <p:tavLst>
                                        <p:tav tm="0">
                                          <p:val>
                                            <p:strVal val="2/3*#ppt_w"/>
                                          </p:val>
                                        </p:tav>
                                        <p:tav tm="100000">
                                          <p:val>
                                            <p:strVal val="#ppt_w"/>
                                          </p:val>
                                        </p:tav>
                                      </p:tavLst>
                                    </p:anim>
                                    <p:anim calcmode="lin" valueType="num">
                                      <p:cBhvr>
                                        <p:cTn id="17" dur="500" fill="hold"/>
                                        <p:tgtEl>
                                          <p:spTgt spid="599145"/>
                                        </p:tgtEl>
                                        <p:attrNameLst>
                                          <p:attrName>ppt_h</p:attrName>
                                        </p:attrNameLst>
                                      </p:cBhvr>
                                      <p:tavLst>
                                        <p:tav tm="0">
                                          <p:val>
                                            <p:strVal val="2/3*#ppt_h"/>
                                          </p:val>
                                        </p:tav>
                                        <p:tav tm="100000">
                                          <p:val>
                                            <p:strVal val="#ppt_h"/>
                                          </p:val>
                                        </p:tav>
                                      </p:tavLst>
                                    </p:anim>
                                  </p:childTnLst>
                                  <p:subTnLst>
                                    <p:set>
                                      <p:cBhvr override="childStyle">
                                        <p:cTn dur="1" fill="hold" display="0" masterRel="sameClick" afterEffect="1">
                                          <p:stCondLst>
                                            <p:cond evt="end" delay="0">
                                              <p:tn val="14"/>
                                            </p:cond>
                                          </p:stCondLst>
                                        </p:cTn>
                                        <p:tgtEl>
                                          <p:spTgt spid="599145"/>
                                        </p:tgtEl>
                                        <p:attrNameLst>
                                          <p:attrName>style.visibility</p:attrName>
                                        </p:attrNameLst>
                                      </p:cBhvr>
                                      <p:to>
                                        <p:strVal val="hidden"/>
                                      </p:to>
                                    </p:set>
                                  </p:subTnLst>
                                </p:cTn>
                              </p:par>
                            </p:childTnLst>
                          </p:cTn>
                        </p:par>
                        <p:par>
                          <p:cTn id="18" fill="hold" nodeType="afterGroup">
                            <p:stCondLst>
                              <p:cond delay="1500"/>
                            </p:stCondLst>
                            <p:childTnLst>
                              <p:par>
                                <p:cTn id="19" presetID="23" presetClass="entr" presetSubtype="272" fill="hold" grpId="0" nodeType="afterEffect">
                                  <p:stCondLst>
                                    <p:cond delay="0"/>
                                  </p:stCondLst>
                                  <p:childTnLst>
                                    <p:set>
                                      <p:cBhvr>
                                        <p:cTn id="20" dur="1" fill="hold">
                                          <p:stCondLst>
                                            <p:cond delay="0"/>
                                          </p:stCondLst>
                                        </p:cTn>
                                        <p:tgtEl>
                                          <p:spTgt spid="599143"/>
                                        </p:tgtEl>
                                        <p:attrNameLst>
                                          <p:attrName>style.visibility</p:attrName>
                                        </p:attrNameLst>
                                      </p:cBhvr>
                                      <p:to>
                                        <p:strVal val="visible"/>
                                      </p:to>
                                    </p:set>
                                    <p:anim calcmode="lin" valueType="num">
                                      <p:cBhvr>
                                        <p:cTn id="21" dur="500" fill="hold"/>
                                        <p:tgtEl>
                                          <p:spTgt spid="599143"/>
                                        </p:tgtEl>
                                        <p:attrNameLst>
                                          <p:attrName>ppt_w</p:attrName>
                                        </p:attrNameLst>
                                      </p:cBhvr>
                                      <p:tavLst>
                                        <p:tav tm="0">
                                          <p:val>
                                            <p:strVal val="2/3*#ppt_w"/>
                                          </p:val>
                                        </p:tav>
                                        <p:tav tm="100000">
                                          <p:val>
                                            <p:strVal val="#ppt_w"/>
                                          </p:val>
                                        </p:tav>
                                      </p:tavLst>
                                    </p:anim>
                                    <p:anim calcmode="lin" valueType="num">
                                      <p:cBhvr>
                                        <p:cTn id="22" dur="500" fill="hold"/>
                                        <p:tgtEl>
                                          <p:spTgt spid="599143"/>
                                        </p:tgtEl>
                                        <p:attrNameLst>
                                          <p:attrName>ppt_h</p:attrName>
                                        </p:attrNameLst>
                                      </p:cBhvr>
                                      <p:tavLst>
                                        <p:tav tm="0">
                                          <p:val>
                                            <p:strVal val="2/3*#ppt_h"/>
                                          </p:val>
                                        </p:tav>
                                        <p:tav tm="100000">
                                          <p:val>
                                            <p:strVal val="#ppt_h"/>
                                          </p:val>
                                        </p:tav>
                                      </p:tavLst>
                                    </p:anim>
                                  </p:childTnLst>
                                  <p:subTnLst>
                                    <p:set>
                                      <p:cBhvr override="childStyle">
                                        <p:cTn dur="1" fill="hold" display="0" masterRel="sameClick" afterEffect="1">
                                          <p:stCondLst>
                                            <p:cond evt="end" delay="0">
                                              <p:tn val="19"/>
                                            </p:cond>
                                          </p:stCondLst>
                                        </p:cTn>
                                        <p:tgtEl>
                                          <p:spTgt spid="599143"/>
                                        </p:tgtEl>
                                        <p:attrNameLst>
                                          <p:attrName>style.visibility</p:attrName>
                                        </p:attrNameLst>
                                      </p:cBhvr>
                                      <p:to>
                                        <p:strVal val="hidden"/>
                                      </p:to>
                                    </p:set>
                                  </p:subTnLst>
                                </p:cTn>
                              </p:par>
                            </p:childTnLst>
                          </p:cTn>
                        </p:par>
                        <p:par>
                          <p:cTn id="23" fill="hold" nodeType="afterGroup">
                            <p:stCondLst>
                              <p:cond delay="2000"/>
                            </p:stCondLst>
                            <p:childTnLst>
                              <p:par>
                                <p:cTn id="24" presetID="23" presetClass="entr" presetSubtype="272" fill="hold" grpId="0" nodeType="afterEffect">
                                  <p:stCondLst>
                                    <p:cond delay="0"/>
                                  </p:stCondLst>
                                  <p:childTnLst>
                                    <p:set>
                                      <p:cBhvr>
                                        <p:cTn id="25" dur="1" fill="hold">
                                          <p:stCondLst>
                                            <p:cond delay="0"/>
                                          </p:stCondLst>
                                        </p:cTn>
                                        <p:tgtEl>
                                          <p:spTgt spid="599146"/>
                                        </p:tgtEl>
                                        <p:attrNameLst>
                                          <p:attrName>style.visibility</p:attrName>
                                        </p:attrNameLst>
                                      </p:cBhvr>
                                      <p:to>
                                        <p:strVal val="visible"/>
                                      </p:to>
                                    </p:set>
                                    <p:anim calcmode="lin" valueType="num">
                                      <p:cBhvr>
                                        <p:cTn id="26" dur="500" fill="hold"/>
                                        <p:tgtEl>
                                          <p:spTgt spid="599146"/>
                                        </p:tgtEl>
                                        <p:attrNameLst>
                                          <p:attrName>ppt_w</p:attrName>
                                        </p:attrNameLst>
                                      </p:cBhvr>
                                      <p:tavLst>
                                        <p:tav tm="0">
                                          <p:val>
                                            <p:strVal val="2/3*#ppt_w"/>
                                          </p:val>
                                        </p:tav>
                                        <p:tav tm="100000">
                                          <p:val>
                                            <p:strVal val="#ppt_w"/>
                                          </p:val>
                                        </p:tav>
                                      </p:tavLst>
                                    </p:anim>
                                    <p:anim calcmode="lin" valueType="num">
                                      <p:cBhvr>
                                        <p:cTn id="27" dur="500" fill="hold"/>
                                        <p:tgtEl>
                                          <p:spTgt spid="599146"/>
                                        </p:tgtEl>
                                        <p:attrNameLst>
                                          <p:attrName>ppt_h</p:attrName>
                                        </p:attrNameLst>
                                      </p:cBhvr>
                                      <p:tavLst>
                                        <p:tav tm="0">
                                          <p:val>
                                            <p:strVal val="2/3*#ppt_h"/>
                                          </p:val>
                                        </p:tav>
                                        <p:tav tm="100000">
                                          <p:val>
                                            <p:strVal val="#ppt_h"/>
                                          </p:val>
                                        </p:tav>
                                      </p:tavLst>
                                    </p:anim>
                                  </p:childTnLst>
                                  <p:subTnLst>
                                    <p:set>
                                      <p:cBhvr override="childStyle">
                                        <p:cTn dur="1" fill="hold" display="0" masterRel="sameClick" afterEffect="1">
                                          <p:stCondLst>
                                            <p:cond evt="end" delay="0">
                                              <p:tn val="24"/>
                                            </p:cond>
                                          </p:stCondLst>
                                        </p:cTn>
                                        <p:tgtEl>
                                          <p:spTgt spid="599146"/>
                                        </p:tgtEl>
                                        <p:attrNameLst>
                                          <p:attrName>style.visibility</p:attrName>
                                        </p:attrNameLst>
                                      </p:cBhvr>
                                      <p:to>
                                        <p:strVal val="hidden"/>
                                      </p:to>
                                    </p:set>
                                  </p:subTnLst>
                                </p:cTn>
                              </p:par>
                            </p:childTnLst>
                          </p:cTn>
                        </p:par>
                        <p:par>
                          <p:cTn id="28" fill="hold" nodeType="afterGroup">
                            <p:stCondLst>
                              <p:cond delay="2500"/>
                            </p:stCondLst>
                            <p:childTnLst>
                              <p:par>
                                <p:cTn id="29" presetID="23" presetClass="entr" presetSubtype="272" fill="hold" grpId="0" nodeType="afterEffect">
                                  <p:stCondLst>
                                    <p:cond delay="0"/>
                                  </p:stCondLst>
                                  <p:childTnLst>
                                    <p:set>
                                      <p:cBhvr>
                                        <p:cTn id="30" dur="1" fill="hold">
                                          <p:stCondLst>
                                            <p:cond delay="0"/>
                                          </p:stCondLst>
                                        </p:cTn>
                                        <p:tgtEl>
                                          <p:spTgt spid="599142"/>
                                        </p:tgtEl>
                                        <p:attrNameLst>
                                          <p:attrName>style.visibility</p:attrName>
                                        </p:attrNameLst>
                                      </p:cBhvr>
                                      <p:to>
                                        <p:strVal val="visible"/>
                                      </p:to>
                                    </p:set>
                                    <p:anim calcmode="lin" valueType="num">
                                      <p:cBhvr>
                                        <p:cTn id="31" dur="500" fill="hold"/>
                                        <p:tgtEl>
                                          <p:spTgt spid="599142"/>
                                        </p:tgtEl>
                                        <p:attrNameLst>
                                          <p:attrName>ppt_w</p:attrName>
                                        </p:attrNameLst>
                                      </p:cBhvr>
                                      <p:tavLst>
                                        <p:tav tm="0">
                                          <p:val>
                                            <p:strVal val="2/3*#ppt_w"/>
                                          </p:val>
                                        </p:tav>
                                        <p:tav tm="100000">
                                          <p:val>
                                            <p:strVal val="#ppt_w"/>
                                          </p:val>
                                        </p:tav>
                                      </p:tavLst>
                                    </p:anim>
                                    <p:anim calcmode="lin" valueType="num">
                                      <p:cBhvr>
                                        <p:cTn id="32" dur="500" fill="hold"/>
                                        <p:tgtEl>
                                          <p:spTgt spid="599142"/>
                                        </p:tgtEl>
                                        <p:attrNameLst>
                                          <p:attrName>ppt_h</p:attrName>
                                        </p:attrNameLst>
                                      </p:cBhvr>
                                      <p:tavLst>
                                        <p:tav tm="0">
                                          <p:val>
                                            <p:strVal val="2/3*#ppt_h"/>
                                          </p:val>
                                        </p:tav>
                                        <p:tav tm="100000">
                                          <p:val>
                                            <p:strVal val="#ppt_h"/>
                                          </p:val>
                                        </p:tav>
                                      </p:tavLst>
                                    </p:anim>
                                  </p:childTnLst>
                                  <p:subTnLst>
                                    <p:set>
                                      <p:cBhvr override="childStyle">
                                        <p:cTn dur="1" fill="hold" display="0" masterRel="sameClick" afterEffect="1">
                                          <p:stCondLst>
                                            <p:cond evt="end" delay="0">
                                              <p:tn val="29"/>
                                            </p:cond>
                                          </p:stCondLst>
                                        </p:cTn>
                                        <p:tgtEl>
                                          <p:spTgt spid="599142"/>
                                        </p:tgtEl>
                                        <p:attrNameLst>
                                          <p:attrName>style.visibility</p:attrName>
                                        </p:attrNameLst>
                                      </p:cBhvr>
                                      <p:to>
                                        <p:strVal val="hidden"/>
                                      </p:to>
                                    </p:set>
                                  </p:subTnLst>
                                </p:cTn>
                              </p:par>
                            </p:childTnLst>
                          </p:cTn>
                        </p:par>
                        <p:par>
                          <p:cTn id="33" fill="hold" nodeType="afterGroup">
                            <p:stCondLst>
                              <p:cond delay="3000"/>
                            </p:stCondLst>
                            <p:childTnLst>
                              <p:par>
                                <p:cTn id="34" presetID="23" presetClass="entr" presetSubtype="272" fill="hold" grpId="0" nodeType="afterEffect">
                                  <p:stCondLst>
                                    <p:cond delay="0"/>
                                  </p:stCondLst>
                                  <p:childTnLst>
                                    <p:set>
                                      <p:cBhvr>
                                        <p:cTn id="35" dur="1" fill="hold">
                                          <p:stCondLst>
                                            <p:cond delay="0"/>
                                          </p:stCondLst>
                                        </p:cTn>
                                        <p:tgtEl>
                                          <p:spTgt spid="599147"/>
                                        </p:tgtEl>
                                        <p:attrNameLst>
                                          <p:attrName>style.visibility</p:attrName>
                                        </p:attrNameLst>
                                      </p:cBhvr>
                                      <p:to>
                                        <p:strVal val="visible"/>
                                      </p:to>
                                    </p:set>
                                    <p:anim calcmode="lin" valueType="num">
                                      <p:cBhvr>
                                        <p:cTn id="36" dur="500" fill="hold"/>
                                        <p:tgtEl>
                                          <p:spTgt spid="599147"/>
                                        </p:tgtEl>
                                        <p:attrNameLst>
                                          <p:attrName>ppt_w</p:attrName>
                                        </p:attrNameLst>
                                      </p:cBhvr>
                                      <p:tavLst>
                                        <p:tav tm="0">
                                          <p:val>
                                            <p:strVal val="2/3*#ppt_w"/>
                                          </p:val>
                                        </p:tav>
                                        <p:tav tm="100000">
                                          <p:val>
                                            <p:strVal val="#ppt_w"/>
                                          </p:val>
                                        </p:tav>
                                      </p:tavLst>
                                    </p:anim>
                                    <p:anim calcmode="lin" valueType="num">
                                      <p:cBhvr>
                                        <p:cTn id="37" dur="500" fill="hold"/>
                                        <p:tgtEl>
                                          <p:spTgt spid="599147"/>
                                        </p:tgtEl>
                                        <p:attrNameLst>
                                          <p:attrName>ppt_h</p:attrName>
                                        </p:attrNameLst>
                                      </p:cBhvr>
                                      <p:tavLst>
                                        <p:tav tm="0">
                                          <p:val>
                                            <p:strVal val="2/3*#ppt_h"/>
                                          </p:val>
                                        </p:tav>
                                        <p:tav tm="100000">
                                          <p:val>
                                            <p:strVal val="#ppt_h"/>
                                          </p:val>
                                        </p:tav>
                                      </p:tavLst>
                                    </p:anim>
                                  </p:childTnLst>
                                  <p:subTnLst>
                                    <p:set>
                                      <p:cBhvr override="childStyle">
                                        <p:cTn dur="1" fill="hold" display="0" masterRel="nextClick" afterEffect="1"/>
                                        <p:tgtEl>
                                          <p:spTgt spid="599147"/>
                                        </p:tgtEl>
                                        <p:attrNameLst>
                                          <p:attrName>style.visibility</p:attrName>
                                        </p:attrNameLst>
                                      </p:cBhvr>
                                      <p:to>
                                        <p:strVal val="hidden"/>
                                      </p:to>
                                    </p:set>
                                  </p:subTnLst>
                                </p:cTn>
                              </p:par>
                            </p:childTnLst>
                          </p:cTn>
                        </p:par>
                        <p:par>
                          <p:cTn id="38" fill="hold" nodeType="afterGroup">
                            <p:stCondLst>
                              <p:cond delay="3500"/>
                            </p:stCondLst>
                            <p:childTnLst>
                              <p:par>
                                <p:cTn id="39" presetID="23" presetClass="entr" presetSubtype="272" fill="hold" grpId="0" nodeType="afterEffect">
                                  <p:stCondLst>
                                    <p:cond delay="0"/>
                                  </p:stCondLst>
                                  <p:childTnLst>
                                    <p:set>
                                      <p:cBhvr>
                                        <p:cTn id="40" dur="1" fill="hold">
                                          <p:stCondLst>
                                            <p:cond delay="0"/>
                                          </p:stCondLst>
                                        </p:cTn>
                                        <p:tgtEl>
                                          <p:spTgt spid="599144"/>
                                        </p:tgtEl>
                                        <p:attrNameLst>
                                          <p:attrName>style.visibility</p:attrName>
                                        </p:attrNameLst>
                                      </p:cBhvr>
                                      <p:to>
                                        <p:strVal val="visible"/>
                                      </p:to>
                                    </p:set>
                                    <p:anim calcmode="lin" valueType="num">
                                      <p:cBhvr>
                                        <p:cTn id="41" dur="500" fill="hold"/>
                                        <p:tgtEl>
                                          <p:spTgt spid="599144"/>
                                        </p:tgtEl>
                                        <p:attrNameLst>
                                          <p:attrName>ppt_w</p:attrName>
                                        </p:attrNameLst>
                                      </p:cBhvr>
                                      <p:tavLst>
                                        <p:tav tm="0">
                                          <p:val>
                                            <p:strVal val="2/3*#ppt_w"/>
                                          </p:val>
                                        </p:tav>
                                        <p:tav tm="100000">
                                          <p:val>
                                            <p:strVal val="#ppt_w"/>
                                          </p:val>
                                        </p:tav>
                                      </p:tavLst>
                                    </p:anim>
                                    <p:anim calcmode="lin" valueType="num">
                                      <p:cBhvr>
                                        <p:cTn id="42" dur="500" fill="hold"/>
                                        <p:tgtEl>
                                          <p:spTgt spid="599144"/>
                                        </p:tgtEl>
                                        <p:attrNameLst>
                                          <p:attrName>ppt_h</p:attrName>
                                        </p:attrNameLst>
                                      </p:cBhvr>
                                      <p:tavLst>
                                        <p:tav tm="0">
                                          <p:val>
                                            <p:strVal val="2/3*#ppt_h"/>
                                          </p:val>
                                        </p:tav>
                                        <p:tav tm="100000">
                                          <p:val>
                                            <p:strVal val="#ppt_h"/>
                                          </p:val>
                                        </p:tav>
                                      </p:tavLst>
                                    </p:anim>
                                  </p:childTnLst>
                                  <p:subTnLst>
                                    <p:set>
                                      <p:cBhvr override="childStyle">
                                        <p:cTn dur="1" fill="hold" display="0" masterRel="sameClick" afterEffect="1">
                                          <p:stCondLst>
                                            <p:cond evt="end" delay="0">
                                              <p:tn val="39"/>
                                            </p:cond>
                                          </p:stCondLst>
                                        </p:cTn>
                                        <p:tgtEl>
                                          <p:spTgt spid="599144"/>
                                        </p:tgtEl>
                                        <p:attrNameLst>
                                          <p:attrName>style.visibility</p:attrName>
                                        </p:attrNameLst>
                                      </p:cBhvr>
                                      <p:to>
                                        <p:strVal val="hidden"/>
                                      </p:to>
                                    </p:set>
                                  </p:subTnLst>
                                </p:cTn>
                              </p:par>
                            </p:childTnLst>
                          </p:cTn>
                        </p:par>
                        <p:par>
                          <p:cTn id="43" fill="hold" nodeType="afterGroup">
                            <p:stCondLst>
                              <p:cond delay="4000"/>
                            </p:stCondLst>
                            <p:childTnLst>
                              <p:par>
                                <p:cTn id="44" presetID="23" presetClass="entr" presetSubtype="272" fill="hold" grpId="0" nodeType="afterEffect">
                                  <p:stCondLst>
                                    <p:cond delay="0"/>
                                  </p:stCondLst>
                                  <p:childTnLst>
                                    <p:set>
                                      <p:cBhvr>
                                        <p:cTn id="45" dur="1" fill="hold">
                                          <p:stCondLst>
                                            <p:cond delay="0"/>
                                          </p:stCondLst>
                                        </p:cTn>
                                        <p:tgtEl>
                                          <p:spTgt spid="599148"/>
                                        </p:tgtEl>
                                        <p:attrNameLst>
                                          <p:attrName>style.visibility</p:attrName>
                                        </p:attrNameLst>
                                      </p:cBhvr>
                                      <p:to>
                                        <p:strVal val="visible"/>
                                      </p:to>
                                    </p:set>
                                    <p:anim calcmode="lin" valueType="num">
                                      <p:cBhvr>
                                        <p:cTn id="46" dur="500" fill="hold"/>
                                        <p:tgtEl>
                                          <p:spTgt spid="599148"/>
                                        </p:tgtEl>
                                        <p:attrNameLst>
                                          <p:attrName>ppt_w</p:attrName>
                                        </p:attrNameLst>
                                      </p:cBhvr>
                                      <p:tavLst>
                                        <p:tav tm="0">
                                          <p:val>
                                            <p:strVal val="2/3*#ppt_w"/>
                                          </p:val>
                                        </p:tav>
                                        <p:tav tm="100000">
                                          <p:val>
                                            <p:strVal val="#ppt_w"/>
                                          </p:val>
                                        </p:tav>
                                      </p:tavLst>
                                    </p:anim>
                                    <p:anim calcmode="lin" valueType="num">
                                      <p:cBhvr>
                                        <p:cTn id="47" dur="500" fill="hold"/>
                                        <p:tgtEl>
                                          <p:spTgt spid="599148"/>
                                        </p:tgtEl>
                                        <p:attrNameLst>
                                          <p:attrName>ppt_h</p:attrName>
                                        </p:attrNameLst>
                                      </p:cBhvr>
                                      <p:tavLst>
                                        <p:tav tm="0">
                                          <p:val>
                                            <p:strVal val="2/3*#ppt_h"/>
                                          </p:val>
                                        </p:tav>
                                        <p:tav tm="100000">
                                          <p:val>
                                            <p:strVal val="#ppt_h"/>
                                          </p:val>
                                        </p:tav>
                                      </p:tavLst>
                                    </p:anim>
                                  </p:childTnLst>
                                </p:cTn>
                              </p:par>
                            </p:childTnLst>
                          </p:cTn>
                        </p:par>
                        <p:par>
                          <p:cTn id="48" fill="hold" nodeType="afterGroup">
                            <p:stCondLst>
                              <p:cond delay="4500"/>
                            </p:stCondLst>
                            <p:childTnLst>
                              <p:par>
                                <p:cTn id="49" presetID="9" presetClass="entr" presetSubtype="0" fill="hold" grpId="0" nodeType="afterEffect">
                                  <p:stCondLst>
                                    <p:cond delay="0"/>
                                  </p:stCondLst>
                                  <p:childTnLst>
                                    <p:set>
                                      <p:cBhvr>
                                        <p:cTn id="50" dur="1" fill="hold">
                                          <p:stCondLst>
                                            <p:cond delay="0"/>
                                          </p:stCondLst>
                                        </p:cTn>
                                        <p:tgtEl>
                                          <p:spTgt spid="599139"/>
                                        </p:tgtEl>
                                        <p:attrNameLst>
                                          <p:attrName>style.visibility</p:attrName>
                                        </p:attrNameLst>
                                      </p:cBhvr>
                                      <p:to>
                                        <p:strVal val="visible"/>
                                      </p:to>
                                    </p:set>
                                    <p:animEffect transition="in" filter="dissolve">
                                      <p:cBhvr>
                                        <p:cTn id="51" dur="500"/>
                                        <p:tgtEl>
                                          <p:spTgt spid="599139"/>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22" presetClass="entr" presetSubtype="2" fill="hold" grpId="0" nodeType="clickEffect">
                                  <p:stCondLst>
                                    <p:cond delay="0"/>
                                  </p:stCondLst>
                                  <p:childTnLst>
                                    <p:set>
                                      <p:cBhvr>
                                        <p:cTn id="55" dur="1" fill="hold">
                                          <p:stCondLst>
                                            <p:cond delay="0"/>
                                          </p:stCondLst>
                                        </p:cTn>
                                        <p:tgtEl>
                                          <p:spTgt spid="599118"/>
                                        </p:tgtEl>
                                        <p:attrNameLst>
                                          <p:attrName>style.visibility</p:attrName>
                                        </p:attrNameLst>
                                      </p:cBhvr>
                                      <p:to>
                                        <p:strVal val="visible"/>
                                      </p:to>
                                    </p:set>
                                    <p:animEffect transition="in" filter="wipe(right)">
                                      <p:cBhvr>
                                        <p:cTn id="56" dur="500"/>
                                        <p:tgtEl>
                                          <p:spTgt spid="599118"/>
                                        </p:tgtEl>
                                      </p:cBhvr>
                                    </p:animEffect>
                                  </p:childTnLst>
                                </p:cTn>
                              </p:par>
                              <p:par>
                                <p:cTn id="57" presetID="23" presetClass="entr" presetSubtype="528" fill="hold" grpId="0" nodeType="withEffect">
                                  <p:stCondLst>
                                    <p:cond delay="0"/>
                                  </p:stCondLst>
                                  <p:childTnLst>
                                    <p:set>
                                      <p:cBhvr>
                                        <p:cTn id="58" dur="1" fill="hold">
                                          <p:stCondLst>
                                            <p:cond delay="0"/>
                                          </p:stCondLst>
                                        </p:cTn>
                                        <p:tgtEl>
                                          <p:spTgt spid="65"/>
                                        </p:tgtEl>
                                        <p:attrNameLst>
                                          <p:attrName>style.visibility</p:attrName>
                                        </p:attrNameLst>
                                      </p:cBhvr>
                                      <p:to>
                                        <p:strVal val="visible"/>
                                      </p:to>
                                    </p:set>
                                    <p:anim calcmode="lin" valueType="num">
                                      <p:cBhvr>
                                        <p:cTn id="59" dur="1000" fill="hold"/>
                                        <p:tgtEl>
                                          <p:spTgt spid="65"/>
                                        </p:tgtEl>
                                        <p:attrNameLst>
                                          <p:attrName>ppt_w</p:attrName>
                                        </p:attrNameLst>
                                      </p:cBhvr>
                                      <p:tavLst>
                                        <p:tav tm="0">
                                          <p:val>
                                            <p:fltVal val="0"/>
                                          </p:val>
                                        </p:tav>
                                        <p:tav tm="100000">
                                          <p:val>
                                            <p:strVal val="#ppt_w"/>
                                          </p:val>
                                        </p:tav>
                                      </p:tavLst>
                                    </p:anim>
                                    <p:anim calcmode="lin" valueType="num">
                                      <p:cBhvr>
                                        <p:cTn id="60" dur="1000" fill="hold"/>
                                        <p:tgtEl>
                                          <p:spTgt spid="65"/>
                                        </p:tgtEl>
                                        <p:attrNameLst>
                                          <p:attrName>ppt_h</p:attrName>
                                        </p:attrNameLst>
                                      </p:cBhvr>
                                      <p:tavLst>
                                        <p:tav tm="0">
                                          <p:val>
                                            <p:fltVal val="0"/>
                                          </p:val>
                                        </p:tav>
                                        <p:tav tm="100000">
                                          <p:val>
                                            <p:strVal val="#ppt_h"/>
                                          </p:val>
                                        </p:tav>
                                      </p:tavLst>
                                    </p:anim>
                                    <p:anim calcmode="lin" valueType="num">
                                      <p:cBhvr>
                                        <p:cTn id="61" dur="1000" fill="hold"/>
                                        <p:tgtEl>
                                          <p:spTgt spid="65"/>
                                        </p:tgtEl>
                                        <p:attrNameLst>
                                          <p:attrName>ppt_x</p:attrName>
                                        </p:attrNameLst>
                                      </p:cBhvr>
                                      <p:tavLst>
                                        <p:tav tm="0">
                                          <p:val>
                                            <p:fltVal val="0.5"/>
                                          </p:val>
                                        </p:tav>
                                        <p:tav tm="100000">
                                          <p:val>
                                            <p:strVal val="#ppt_x"/>
                                          </p:val>
                                        </p:tav>
                                      </p:tavLst>
                                    </p:anim>
                                    <p:anim calcmode="lin" valueType="num">
                                      <p:cBhvr>
                                        <p:cTn id="62" dur="1000" fill="hold"/>
                                        <p:tgtEl>
                                          <p:spTgt spid="65"/>
                                        </p:tgtEl>
                                        <p:attrNameLst>
                                          <p:attrName>ppt_y</p:attrName>
                                        </p:attrNameLst>
                                      </p:cBhvr>
                                      <p:tavLst>
                                        <p:tav tm="0">
                                          <p:val>
                                            <p:fltVal val="0.5"/>
                                          </p:val>
                                        </p:tav>
                                        <p:tav tm="100000">
                                          <p:val>
                                            <p:strVal val="#ppt_y"/>
                                          </p:val>
                                        </p:tav>
                                      </p:tavLst>
                                    </p:anim>
                                  </p:childTnLst>
                                </p:cTn>
                              </p:par>
                              <p:par>
                                <p:cTn id="63" presetID="10" presetClass="exit" presetSubtype="0" fill="hold" grpId="1" nodeType="withEffect">
                                  <p:stCondLst>
                                    <p:cond delay="0"/>
                                  </p:stCondLst>
                                  <p:childTnLst>
                                    <p:animEffect transition="out" filter="fade">
                                      <p:cBhvr>
                                        <p:cTn id="64" dur="2000"/>
                                        <p:tgtEl>
                                          <p:spTgt spid="65"/>
                                        </p:tgtEl>
                                      </p:cBhvr>
                                    </p:animEffect>
                                    <p:set>
                                      <p:cBhvr>
                                        <p:cTn id="65" dur="1" fill="hold">
                                          <p:stCondLst>
                                            <p:cond delay="1999"/>
                                          </p:stCondLst>
                                        </p:cTn>
                                        <p:tgtEl>
                                          <p:spTgt spid="6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9118" grpId="0" animBg="1"/>
      <p:bldP spid="599125" grpId="0" build="p" autoUpdateAnimBg="0" advAuto="0"/>
      <p:bldP spid="599139" grpId="0" animBg="1"/>
      <p:bldP spid="599141" grpId="0" animBg="1"/>
      <p:bldP spid="599142" grpId="0" animBg="1"/>
      <p:bldP spid="599143" grpId="0" animBg="1"/>
      <p:bldP spid="599144" grpId="0" animBg="1"/>
      <p:bldP spid="599145" grpId="0" animBg="1"/>
      <p:bldP spid="599146" grpId="0" animBg="1"/>
      <p:bldP spid="599148" grpId="0" animBg="1"/>
      <p:bldP spid="599147" grpId="0" animBg="1"/>
      <p:bldP spid="65" grpId="0" animBg="1"/>
      <p:bldP spid="65" grpId="1"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0594" name="Text Box 2"/>
          <p:cNvSpPr txBox="1">
            <a:spLocks noChangeArrowheads="1"/>
          </p:cNvSpPr>
          <p:nvPr/>
        </p:nvSpPr>
        <p:spPr bwMode="auto">
          <a:xfrm>
            <a:off x="2055813" y="598488"/>
            <a:ext cx="5992812" cy="3046412"/>
          </a:xfrm>
          <a:prstGeom prst="rect">
            <a:avLst/>
          </a:prstGeom>
          <a:noFill/>
          <a:ln w="12700">
            <a:noFill/>
            <a:miter lim="800000"/>
            <a:headEnd/>
            <a:tailEnd/>
          </a:ln>
          <a:effectLst>
            <a:outerShdw dist="45791" dir="3378596" algn="ctr" rotWithShape="0">
              <a:schemeClr val="bg2"/>
            </a:outerShdw>
          </a:effectLst>
        </p:spPr>
        <p:txBody>
          <a:bodyPr>
            <a:spAutoFit/>
          </a:bodyPr>
          <a:lstStyle>
            <a:lvl1pPr>
              <a:defRPr sz="2800">
                <a:solidFill>
                  <a:srgbClr val="00DFCA"/>
                </a:solidFill>
                <a:latin typeface="Comic Sans MS" charset="0"/>
                <a:ea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l">
              <a:spcBef>
                <a:spcPct val="50000"/>
              </a:spcBef>
            </a:pPr>
            <a:r>
              <a:rPr lang="ja-JP" altLang="en-US" sz="2400" b="1">
                <a:solidFill>
                  <a:srgbClr val="FFFF00"/>
                </a:solidFill>
                <a:effectLst/>
                <a:latin typeface="Arial" charset="0"/>
              </a:rPr>
              <a:t>“</a:t>
            </a:r>
            <a:r>
              <a:rPr lang="en-US" sz="2400" b="1">
                <a:solidFill>
                  <a:srgbClr val="FFFF00"/>
                </a:solidFill>
                <a:effectLst/>
                <a:latin typeface="Arial" charset="0"/>
              </a:rPr>
              <a:t>…Ích-ma-ên được cho nhiều đất hơn và sau cùng là giàu hơn Y-sơ-ra-ên. Điều này là thật trong lịch sử của họ, chưa kể đến sự giàu có về các tài sản mỏ dầu của họ trong thời hiện đại.  Cứu rỗI thuộc linh cũng luôn được mở ra cho dân Ích-ma-ên.</a:t>
            </a:r>
          </a:p>
          <a:p>
            <a:pPr algn="l">
              <a:spcBef>
                <a:spcPct val="50000"/>
              </a:spcBef>
            </a:pPr>
            <a:endParaRPr lang="en-US" sz="1600" b="1">
              <a:solidFill>
                <a:srgbClr val="FFFF00"/>
              </a:solidFill>
              <a:effectLst/>
              <a:latin typeface="Arial" charset="0"/>
            </a:endParaRPr>
          </a:p>
        </p:txBody>
      </p:sp>
      <p:sp>
        <p:nvSpPr>
          <p:cNvPr id="750595" name="Text Box 3"/>
          <p:cNvSpPr txBox="1">
            <a:spLocks noChangeArrowheads="1"/>
          </p:cNvSpPr>
          <p:nvPr/>
        </p:nvSpPr>
        <p:spPr bwMode="auto">
          <a:xfrm>
            <a:off x="1787525" y="0"/>
            <a:ext cx="3584575" cy="304800"/>
          </a:xfrm>
          <a:prstGeom prst="rect">
            <a:avLst/>
          </a:prstGeom>
          <a:noFill/>
          <a:ln w="12700">
            <a:noFill/>
            <a:miter lim="800000"/>
            <a:headEnd/>
            <a:tailEnd/>
          </a:ln>
          <a:effectLst>
            <a:outerShdw dist="71842" dir="2700000" algn="ctr" rotWithShape="0">
              <a:schemeClr val="bg2"/>
            </a:outerShdw>
          </a:effectLst>
        </p:spPr>
        <p:txBody>
          <a:bodyPr>
            <a:spAutoFit/>
          </a:bodyPr>
          <a:lstStyle/>
          <a:p>
            <a:pPr algn="l">
              <a:spcBef>
                <a:spcPct val="50000"/>
              </a:spcBef>
              <a:defRPr/>
            </a:pPr>
            <a:endParaRPr lang="en-US" sz="1200" b="1">
              <a:solidFill>
                <a:schemeClr val="tx1"/>
              </a:solidFill>
              <a:effectLst/>
              <a:ea typeface="+mn-ea"/>
            </a:endParaRPr>
          </a:p>
        </p:txBody>
      </p:sp>
      <p:sp>
        <p:nvSpPr>
          <p:cNvPr id="750596" name="Freeform 4"/>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defRPr/>
            </a:pPr>
            <a:endParaRPr lang="en-US">
              <a:ea typeface="+mn-ea"/>
            </a:endParaRPr>
          </a:p>
        </p:txBody>
      </p:sp>
      <p:sp>
        <p:nvSpPr>
          <p:cNvPr id="750597" name="AutoShape 5"/>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defRPr/>
            </a:pPr>
            <a:endParaRPr lang="en-US">
              <a:ea typeface="+mn-ea"/>
            </a:endParaRPr>
          </a:p>
        </p:txBody>
      </p:sp>
      <p:sp>
        <p:nvSpPr>
          <p:cNvPr id="750598" name="Rectangle 6"/>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a:defRPr/>
            </a:pPr>
            <a:endParaRPr lang="en-US">
              <a:ea typeface="+mn-ea"/>
            </a:endParaRPr>
          </a:p>
        </p:txBody>
      </p:sp>
      <p:sp>
        <p:nvSpPr>
          <p:cNvPr id="750599" name="AutoShape 7"/>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a:defRPr/>
            </a:pPr>
            <a:endParaRPr lang="en-US">
              <a:ea typeface="+mn-ea"/>
            </a:endParaRPr>
          </a:p>
        </p:txBody>
      </p:sp>
      <p:sp>
        <p:nvSpPr>
          <p:cNvPr id="750600" name="Line 8"/>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defRPr/>
            </a:pPr>
            <a:endParaRPr lang="en-US">
              <a:ea typeface="+mn-ea"/>
            </a:endParaRPr>
          </a:p>
        </p:txBody>
      </p:sp>
      <p:sp>
        <p:nvSpPr>
          <p:cNvPr id="750601" name="Line 9"/>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defRPr/>
            </a:pPr>
            <a:endParaRPr lang="en-US">
              <a:ea typeface="+mn-ea"/>
            </a:endParaRPr>
          </a:p>
        </p:txBody>
      </p:sp>
      <p:sp>
        <p:nvSpPr>
          <p:cNvPr id="750602" name="Rectangle 10"/>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defRPr/>
            </a:pPr>
            <a:endParaRPr lang="en-US">
              <a:ea typeface="+mn-ea"/>
            </a:endParaRPr>
          </a:p>
        </p:txBody>
      </p:sp>
      <p:sp>
        <p:nvSpPr>
          <p:cNvPr id="46091" name="Rectangle 11"/>
          <p:cNvSpPr>
            <a:spLocks noChangeArrowheads="1"/>
          </p:cNvSpPr>
          <p:nvPr/>
        </p:nvSpPr>
        <p:spPr bwMode="auto">
          <a:xfrm>
            <a:off x="8186738" y="3832225"/>
            <a:ext cx="674687" cy="24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l"/>
            <a:r>
              <a:rPr lang="en-US" sz="1000" b="1">
                <a:solidFill>
                  <a:srgbClr val="000000"/>
                </a:solidFill>
                <a:effectLst/>
                <a:latin typeface="Helvetica" charset="0"/>
              </a:rPr>
              <a:t>Đ - H - P</a:t>
            </a:r>
          </a:p>
        </p:txBody>
      </p:sp>
      <p:sp>
        <p:nvSpPr>
          <p:cNvPr id="46092" name="Rectangle 12"/>
          <p:cNvSpPr>
            <a:spLocks noChangeArrowheads="1"/>
          </p:cNvSpPr>
          <p:nvPr/>
        </p:nvSpPr>
        <p:spPr bwMode="auto">
          <a:xfrm>
            <a:off x="8023225" y="3597275"/>
            <a:ext cx="1120775" cy="361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algn="l"/>
            <a:r>
              <a:rPr lang="en-US" sz="900" b="1">
                <a:solidFill>
                  <a:srgbClr val="000000"/>
                </a:solidFill>
                <a:effectLst/>
                <a:latin typeface="Helvetica" charset="0"/>
              </a:rPr>
              <a:t>SỰ KÊU GỌI</a:t>
            </a:r>
          </a:p>
          <a:p>
            <a:pPr algn="l"/>
            <a:endParaRPr lang="en-US" sz="900" b="1">
              <a:solidFill>
                <a:srgbClr val="000000"/>
              </a:solidFill>
              <a:effectLst/>
              <a:latin typeface="Helvetica" charset="0"/>
            </a:endParaRPr>
          </a:p>
        </p:txBody>
      </p:sp>
      <p:sp>
        <p:nvSpPr>
          <p:cNvPr id="46093" name="Rectangle 13"/>
          <p:cNvSpPr>
            <a:spLocks noChangeArrowheads="1"/>
          </p:cNvSpPr>
          <p:nvPr/>
        </p:nvSpPr>
        <p:spPr bwMode="auto">
          <a:xfrm>
            <a:off x="8004175" y="3432175"/>
            <a:ext cx="849313"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l"/>
            <a:r>
              <a:rPr lang="en-US" sz="900" b="1">
                <a:solidFill>
                  <a:srgbClr val="000000"/>
                </a:solidFill>
                <a:effectLst/>
                <a:latin typeface="Chicago" charset="0"/>
              </a:rPr>
              <a:t>ÁP-RA-HAM</a:t>
            </a:r>
          </a:p>
        </p:txBody>
      </p:sp>
      <p:sp>
        <p:nvSpPr>
          <p:cNvPr id="750606" name="Line 14"/>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defRPr/>
            </a:pPr>
            <a:endParaRPr lang="en-US">
              <a:ea typeface="+mn-ea"/>
            </a:endParaRPr>
          </a:p>
        </p:txBody>
      </p:sp>
      <p:sp>
        <p:nvSpPr>
          <p:cNvPr id="750607" name="Line 15"/>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defRPr/>
            </a:pPr>
            <a:endParaRPr lang="en-US">
              <a:ea typeface="+mn-ea"/>
            </a:endParaRPr>
          </a:p>
        </p:txBody>
      </p:sp>
      <p:sp>
        <p:nvSpPr>
          <p:cNvPr id="750608" name="Line 16"/>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defRPr/>
            </a:pPr>
            <a:endParaRPr lang="en-US">
              <a:ea typeface="+mn-ea"/>
            </a:endParaRPr>
          </a:p>
        </p:txBody>
      </p:sp>
      <p:sp>
        <p:nvSpPr>
          <p:cNvPr id="46097" name="Text Box 17"/>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endParaRPr lang="en-US" sz="2000">
              <a:solidFill>
                <a:srgbClr val="FFA27C"/>
              </a:solidFill>
              <a:effectLst/>
              <a:latin typeface="B VAG Rounded Bold" charset="0"/>
            </a:endParaRPr>
          </a:p>
        </p:txBody>
      </p:sp>
      <p:grpSp>
        <p:nvGrpSpPr>
          <p:cNvPr id="46098" name="Group 18"/>
          <p:cNvGrpSpPr>
            <a:grpSpLocks/>
          </p:cNvGrpSpPr>
          <p:nvPr/>
        </p:nvGrpSpPr>
        <p:grpSpPr bwMode="auto">
          <a:xfrm>
            <a:off x="620713" y="160338"/>
            <a:ext cx="739775" cy="1430337"/>
            <a:chOff x="391" y="101"/>
            <a:chExt cx="466" cy="901"/>
          </a:xfrm>
        </p:grpSpPr>
        <p:sp>
          <p:nvSpPr>
            <p:cNvPr id="750611" name="Rectangle 19"/>
            <p:cNvSpPr>
              <a:spLocks noChangeArrowheads="1"/>
            </p:cNvSpPr>
            <p:nvPr/>
          </p:nvSpPr>
          <p:spPr bwMode="auto">
            <a:xfrm>
              <a:off x="391" y="101"/>
              <a:ext cx="466" cy="901"/>
            </a:xfrm>
            <a:prstGeom prst="rect">
              <a:avLst/>
            </a:prstGeom>
            <a:noFill/>
            <a:ln w="12700">
              <a:noFill/>
              <a:miter lim="800000"/>
              <a:headEnd/>
              <a:tailEnd/>
            </a:ln>
            <a:effectLst>
              <a:outerShdw dist="107763" dir="2700000" algn="ctr" rotWithShape="0">
                <a:schemeClr val="bg2"/>
              </a:outerShdw>
            </a:effectLst>
          </p:spPr>
          <p:txBody>
            <a:bodyPr wrap="none" lIns="90487" tIns="44450" rIns="90487" bIns="44450">
              <a:spAutoFit/>
            </a:bodyPr>
            <a:lstStyle/>
            <a:p>
              <a:pPr algn="l">
                <a:spcBef>
                  <a:spcPct val="50000"/>
                </a:spcBef>
                <a:defRPr/>
              </a:pPr>
              <a:r>
                <a:rPr lang="en-US" sz="8800">
                  <a:solidFill>
                    <a:schemeClr val="tx2"/>
                  </a:solidFill>
                  <a:effectLst/>
                  <a:latin typeface="Times" charset="0"/>
                  <a:ea typeface="+mn-ea"/>
                </a:rPr>
                <a:t>7</a:t>
              </a:r>
            </a:p>
          </p:txBody>
        </p:sp>
        <p:sp>
          <p:nvSpPr>
            <p:cNvPr id="750612" name="Line 20"/>
            <p:cNvSpPr>
              <a:spLocks noChangeShapeType="1"/>
            </p:cNvSpPr>
            <p:nvPr/>
          </p:nvSpPr>
          <p:spPr bwMode="auto">
            <a:xfrm>
              <a:off x="566" y="528"/>
              <a:ext cx="187" cy="0"/>
            </a:xfrm>
            <a:prstGeom prst="line">
              <a:avLst/>
            </a:prstGeom>
            <a:noFill/>
            <a:ln w="50800">
              <a:solidFill>
                <a:schemeClr val="tx2"/>
              </a:solidFill>
              <a:round/>
              <a:headEnd/>
              <a:tailEnd/>
            </a:ln>
            <a:effectLst>
              <a:outerShdw dist="107763" dir="2700000" algn="ctr" rotWithShape="0">
                <a:schemeClr val="bg2"/>
              </a:outerShdw>
            </a:effectLst>
          </p:spPr>
          <p:txBody>
            <a:bodyPr wrap="none" anchor="ctr"/>
            <a:lstStyle/>
            <a:p>
              <a:pPr>
                <a:defRPr/>
              </a:pPr>
              <a:endParaRPr lang="en-US">
                <a:ea typeface="+mn-ea"/>
              </a:endParaRPr>
            </a:p>
          </p:txBody>
        </p:sp>
      </p:grpSp>
      <p:sp>
        <p:nvSpPr>
          <p:cNvPr id="46099" name="Rectangle 24"/>
          <p:cNvSpPr>
            <a:spLocks noChangeArrowheads="1"/>
          </p:cNvSpPr>
          <p:nvPr/>
        </p:nvSpPr>
        <p:spPr bwMode="auto">
          <a:xfrm>
            <a:off x="8321675" y="4033838"/>
            <a:ext cx="412750" cy="24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l"/>
            <a:r>
              <a:rPr lang="en-US" sz="1000" b="1">
                <a:solidFill>
                  <a:srgbClr val="000000"/>
                </a:solidFill>
                <a:effectLst/>
                <a:latin typeface="Helvetica" charset="0"/>
              </a:rPr>
              <a:t>I - Y</a:t>
            </a:r>
          </a:p>
        </p:txBody>
      </p:sp>
      <p:sp>
        <p:nvSpPr>
          <p:cNvPr id="750618" name="Oval 26"/>
          <p:cNvSpPr>
            <a:spLocks noChangeArrowheads="1"/>
          </p:cNvSpPr>
          <p:nvPr/>
        </p:nvSpPr>
        <p:spPr bwMode="auto">
          <a:xfrm>
            <a:off x="2397125" y="560388"/>
            <a:ext cx="1574800" cy="514350"/>
          </a:xfrm>
          <a:prstGeom prst="ellipse">
            <a:avLst/>
          </a:prstGeom>
          <a:noFill/>
          <a:ln w="57150">
            <a:solidFill>
              <a:srgbClr val="FF0000"/>
            </a:solidFill>
            <a:round/>
            <a:headEnd/>
            <a:tailEnd/>
          </a:ln>
          <a:effectLst>
            <a:outerShdw dist="53882" dir="2700000" algn="ctr" rotWithShape="0">
              <a:schemeClr val="bg2"/>
            </a:outerShdw>
          </a:effectLst>
        </p:spPr>
        <p:txBody>
          <a:bodyPr wrap="none" anchor="ctr"/>
          <a:lstStyle/>
          <a:p>
            <a:pPr>
              <a:defRPr/>
            </a:pPr>
            <a:endParaRPr lang="en-US">
              <a:ea typeface="+mn-ea"/>
            </a:endParaRPr>
          </a:p>
        </p:txBody>
      </p:sp>
      <p:sp>
        <p:nvSpPr>
          <p:cNvPr id="750619" name="Text Box 27"/>
          <p:cNvSpPr txBox="1">
            <a:spLocks noChangeArrowheads="1"/>
          </p:cNvSpPr>
          <p:nvPr/>
        </p:nvSpPr>
        <p:spPr bwMode="auto">
          <a:xfrm>
            <a:off x="3586163" y="5884863"/>
            <a:ext cx="4806950" cy="581025"/>
          </a:xfrm>
          <a:prstGeom prst="rect">
            <a:avLst/>
          </a:prstGeom>
          <a:noFill/>
          <a:ln w="9525">
            <a:noFill/>
            <a:miter lim="800000"/>
            <a:headEnd/>
            <a:tailEnd/>
          </a:ln>
          <a:effectLst>
            <a:outerShdw dist="45791" dir="3378596" algn="ctr" rotWithShape="0">
              <a:schemeClr val="bg2"/>
            </a:outerShdw>
          </a:effectLst>
        </p:spPr>
        <p:txBody>
          <a:bodyPr>
            <a:spAutoFit/>
            <a:flatTx/>
          </a:bodyPr>
          <a:lstStyle>
            <a:lvl1pPr>
              <a:defRPr sz="2800">
                <a:solidFill>
                  <a:srgbClr val="00DFCA"/>
                </a:solidFill>
                <a:latin typeface="Comic Sans MS" charset="0"/>
                <a:ea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1600" b="1">
                <a:solidFill>
                  <a:srgbClr val="FFFF00"/>
                </a:solidFill>
                <a:effectLst/>
                <a:latin typeface="Arial" charset="0"/>
              </a:rPr>
              <a:t>Hal Lindsey, </a:t>
            </a:r>
            <a:r>
              <a:rPr lang="ja-JP" altLang="en-US" sz="1600" b="1" i="1">
                <a:solidFill>
                  <a:srgbClr val="FFFF00"/>
                </a:solidFill>
                <a:effectLst/>
                <a:latin typeface="Arial" charset="0"/>
              </a:rPr>
              <a:t>“</a:t>
            </a:r>
            <a:r>
              <a:rPr lang="en-US" sz="1600" b="1" i="1">
                <a:solidFill>
                  <a:srgbClr val="FFFF00"/>
                </a:solidFill>
                <a:effectLst/>
                <a:latin typeface="Arial" charset="0"/>
              </a:rPr>
              <a:t>The Everlasting Hatred: 		The Roots of Jihad,</a:t>
            </a:r>
            <a:r>
              <a:rPr lang="ja-JP" altLang="en-US" sz="1600" b="1" i="1">
                <a:solidFill>
                  <a:srgbClr val="FFFF00"/>
                </a:solidFill>
                <a:effectLst/>
                <a:latin typeface="Arial" charset="0"/>
              </a:rPr>
              <a:t>”</a:t>
            </a:r>
            <a:r>
              <a:rPr lang="en-US" sz="1600" b="1">
                <a:solidFill>
                  <a:srgbClr val="FFFF00"/>
                </a:solidFill>
                <a:effectLst/>
                <a:latin typeface="Arial" charset="0"/>
              </a:rPr>
              <a:t> 2002, Pg 65</a:t>
            </a:r>
          </a:p>
        </p:txBody>
      </p:sp>
      <p:sp>
        <p:nvSpPr>
          <p:cNvPr id="750620" name="Rectangle 28"/>
          <p:cNvSpPr>
            <a:spLocks noChangeArrowheads="1"/>
          </p:cNvSpPr>
          <p:nvPr/>
        </p:nvSpPr>
        <p:spPr bwMode="auto">
          <a:xfrm>
            <a:off x="8091488" y="6513513"/>
            <a:ext cx="339725" cy="268287"/>
          </a:xfrm>
          <a:prstGeom prst="rect">
            <a:avLst/>
          </a:prstGeom>
          <a:noFill/>
          <a:ln w="12700">
            <a:noFill/>
            <a:miter lim="800000"/>
            <a:headEnd/>
            <a:tailEnd/>
          </a:ln>
          <a:effectLst/>
        </p:spPr>
        <p:txBody>
          <a:bodyPr wrap="none" anchor="ctr">
            <a:spAutoFit/>
          </a:bodyPr>
          <a:lstStyle/>
          <a:p>
            <a:r>
              <a:rPr lang="en-US" sz="1000" b="1">
                <a:solidFill>
                  <a:schemeClr val="tx1"/>
                </a:solidFill>
                <a:effectLst>
                  <a:outerShdw blurRad="38100" dist="38100" dir="2700000" algn="tl">
                    <a:srgbClr val="000000"/>
                  </a:outerShdw>
                </a:effectLst>
              </a:rPr>
              <a:t>38</a:t>
            </a:r>
          </a:p>
        </p:txBody>
      </p:sp>
      <p:sp>
        <p:nvSpPr>
          <p:cNvPr id="26" name="Text Box 9"/>
          <p:cNvSpPr txBox="1">
            <a:spLocks noChangeArrowheads="1"/>
          </p:cNvSpPr>
          <p:nvPr/>
        </p:nvSpPr>
        <p:spPr bwMode="auto">
          <a:xfrm>
            <a:off x="6977063" y="6284913"/>
            <a:ext cx="2087562" cy="260350"/>
          </a:xfrm>
          <a:prstGeom prst="rect">
            <a:avLst/>
          </a:prstGeom>
          <a:noFill/>
          <a:ln w="12700">
            <a:noFill/>
            <a:miter lim="800000"/>
            <a:headEnd/>
            <a:tailEnd/>
          </a:ln>
        </p:spPr>
        <p:txBody>
          <a:bodyPr wrap="none" anchor="ctr">
            <a:spAutoFit/>
          </a:bodyPr>
          <a:lstStyle>
            <a:lvl1pPr>
              <a:defRPr sz="2800">
                <a:solidFill>
                  <a:srgbClr val="00DFCA"/>
                </a:solidFill>
                <a:latin typeface="Comic Sans MS" charset="0"/>
                <a:ea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1100" b="1">
                <a:solidFill>
                  <a:schemeClr val="tx1"/>
                </a:solidFill>
                <a:effectLst>
                  <a:outerShdw blurRad="38100" dist="38100" dir="2700000" algn="tl">
                    <a:srgbClr val="000000"/>
                  </a:outerShdw>
                </a:effectLst>
                <a:latin typeface="Arial" charset="0"/>
                <a:cs typeface="Arial" charset="0"/>
              </a:rPr>
              <a:t>Sổ Tay Hướng Dẫn, tr. 19-24</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750618"/>
                                        </p:tgtEl>
                                        <p:attrNameLst>
                                          <p:attrName>style.visibility</p:attrName>
                                        </p:attrNameLst>
                                      </p:cBhvr>
                                      <p:to>
                                        <p:strVal val="visible"/>
                                      </p:to>
                                    </p:set>
                                    <p:animEffect transition="in" filter="dissolve">
                                      <p:cBhvr>
                                        <p:cTn id="7" dur="500"/>
                                        <p:tgtEl>
                                          <p:spTgt spid="7506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0618"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3667" name="Text Box 3"/>
          <p:cNvSpPr txBox="1">
            <a:spLocks noChangeArrowheads="1"/>
          </p:cNvSpPr>
          <p:nvPr/>
        </p:nvSpPr>
        <p:spPr bwMode="auto">
          <a:xfrm>
            <a:off x="1787525" y="0"/>
            <a:ext cx="3584575" cy="304800"/>
          </a:xfrm>
          <a:prstGeom prst="rect">
            <a:avLst/>
          </a:prstGeom>
          <a:noFill/>
          <a:ln w="12700">
            <a:noFill/>
            <a:miter lim="800000"/>
            <a:headEnd/>
            <a:tailEnd/>
          </a:ln>
          <a:effectLst>
            <a:outerShdw dist="71842" dir="2700000" algn="ctr" rotWithShape="0">
              <a:schemeClr val="bg2"/>
            </a:outerShdw>
          </a:effectLst>
        </p:spPr>
        <p:txBody>
          <a:bodyPr>
            <a:spAutoFit/>
          </a:bodyPr>
          <a:lstStyle/>
          <a:p>
            <a:pPr algn="l">
              <a:spcBef>
                <a:spcPct val="50000"/>
              </a:spcBef>
              <a:defRPr/>
            </a:pPr>
            <a:endParaRPr lang="en-US" sz="1200" b="1">
              <a:solidFill>
                <a:schemeClr val="tx1"/>
              </a:solidFill>
              <a:effectLst/>
              <a:ea typeface="+mn-ea"/>
            </a:endParaRPr>
          </a:p>
        </p:txBody>
      </p:sp>
      <p:sp>
        <p:nvSpPr>
          <p:cNvPr id="753668" name="Freeform 4"/>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defRPr/>
            </a:pPr>
            <a:endParaRPr lang="en-US">
              <a:ea typeface="+mn-ea"/>
            </a:endParaRPr>
          </a:p>
        </p:txBody>
      </p:sp>
      <p:sp>
        <p:nvSpPr>
          <p:cNvPr id="753669" name="AutoShape 5"/>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defRPr/>
            </a:pPr>
            <a:endParaRPr lang="en-US">
              <a:ea typeface="+mn-ea"/>
            </a:endParaRPr>
          </a:p>
        </p:txBody>
      </p:sp>
      <p:sp>
        <p:nvSpPr>
          <p:cNvPr id="753670" name="Rectangle 6"/>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a:defRPr/>
            </a:pPr>
            <a:endParaRPr lang="en-US">
              <a:ea typeface="+mn-ea"/>
            </a:endParaRPr>
          </a:p>
        </p:txBody>
      </p:sp>
      <p:sp>
        <p:nvSpPr>
          <p:cNvPr id="753671" name="AutoShape 7"/>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a:defRPr/>
            </a:pPr>
            <a:endParaRPr lang="en-US">
              <a:ea typeface="+mn-ea"/>
            </a:endParaRPr>
          </a:p>
        </p:txBody>
      </p:sp>
      <p:sp>
        <p:nvSpPr>
          <p:cNvPr id="753672" name="Line 8"/>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defRPr/>
            </a:pPr>
            <a:endParaRPr lang="en-US">
              <a:ea typeface="+mn-ea"/>
            </a:endParaRPr>
          </a:p>
        </p:txBody>
      </p:sp>
      <p:sp>
        <p:nvSpPr>
          <p:cNvPr id="753673" name="Line 9"/>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defRPr/>
            </a:pPr>
            <a:endParaRPr lang="en-US">
              <a:ea typeface="+mn-ea"/>
            </a:endParaRPr>
          </a:p>
        </p:txBody>
      </p:sp>
      <p:sp>
        <p:nvSpPr>
          <p:cNvPr id="753674" name="Rectangle 10"/>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defRPr/>
            </a:pPr>
            <a:endParaRPr lang="en-US">
              <a:ea typeface="+mn-ea"/>
            </a:endParaRPr>
          </a:p>
        </p:txBody>
      </p:sp>
      <p:sp>
        <p:nvSpPr>
          <p:cNvPr id="47114" name="Rectangle 11"/>
          <p:cNvSpPr>
            <a:spLocks noChangeArrowheads="1"/>
          </p:cNvSpPr>
          <p:nvPr/>
        </p:nvSpPr>
        <p:spPr bwMode="auto">
          <a:xfrm>
            <a:off x="8186738" y="3832225"/>
            <a:ext cx="674687" cy="24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l"/>
            <a:r>
              <a:rPr lang="en-US" sz="1000" b="1">
                <a:solidFill>
                  <a:srgbClr val="000000"/>
                </a:solidFill>
                <a:effectLst/>
                <a:latin typeface="Helvetica" charset="0"/>
              </a:rPr>
              <a:t>Đ - H - P</a:t>
            </a:r>
          </a:p>
        </p:txBody>
      </p:sp>
      <p:sp>
        <p:nvSpPr>
          <p:cNvPr id="47115" name="Rectangle 12"/>
          <p:cNvSpPr>
            <a:spLocks noChangeArrowheads="1"/>
          </p:cNvSpPr>
          <p:nvPr/>
        </p:nvSpPr>
        <p:spPr bwMode="auto">
          <a:xfrm>
            <a:off x="8042275" y="3654425"/>
            <a:ext cx="866775" cy="22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l"/>
            <a:r>
              <a:rPr lang="en-US" sz="900" b="1">
                <a:solidFill>
                  <a:srgbClr val="000000"/>
                </a:solidFill>
                <a:effectLst/>
                <a:latin typeface="Helvetica" charset="0"/>
              </a:rPr>
              <a:t>SỰ KÊU GỌI</a:t>
            </a:r>
          </a:p>
        </p:txBody>
      </p:sp>
      <p:sp>
        <p:nvSpPr>
          <p:cNvPr id="47116" name="Rectangle 13"/>
          <p:cNvSpPr>
            <a:spLocks noChangeArrowheads="1"/>
          </p:cNvSpPr>
          <p:nvPr/>
        </p:nvSpPr>
        <p:spPr bwMode="auto">
          <a:xfrm>
            <a:off x="8004175" y="3432175"/>
            <a:ext cx="849313"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l"/>
            <a:r>
              <a:rPr lang="en-US" sz="900" b="1">
                <a:solidFill>
                  <a:srgbClr val="000000"/>
                </a:solidFill>
                <a:effectLst/>
                <a:latin typeface="Chicago" charset="0"/>
              </a:rPr>
              <a:t>ÁP-RA-HAM</a:t>
            </a:r>
          </a:p>
        </p:txBody>
      </p:sp>
      <p:sp>
        <p:nvSpPr>
          <p:cNvPr id="753678" name="Line 14"/>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defRPr/>
            </a:pPr>
            <a:endParaRPr lang="en-US">
              <a:ea typeface="+mn-ea"/>
            </a:endParaRPr>
          </a:p>
        </p:txBody>
      </p:sp>
      <p:sp>
        <p:nvSpPr>
          <p:cNvPr id="753679" name="Line 15"/>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defRPr/>
            </a:pPr>
            <a:endParaRPr lang="en-US">
              <a:ea typeface="+mn-ea"/>
            </a:endParaRPr>
          </a:p>
        </p:txBody>
      </p:sp>
      <p:sp>
        <p:nvSpPr>
          <p:cNvPr id="753680" name="Line 16"/>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defRPr/>
            </a:pPr>
            <a:endParaRPr lang="en-US">
              <a:ea typeface="+mn-ea"/>
            </a:endParaRPr>
          </a:p>
        </p:txBody>
      </p:sp>
      <p:sp>
        <p:nvSpPr>
          <p:cNvPr id="47120" name="Text Box 17"/>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endParaRPr lang="en-US" sz="2000">
              <a:solidFill>
                <a:srgbClr val="FFA27C"/>
              </a:solidFill>
              <a:effectLst/>
              <a:latin typeface="B VAG Rounded Bold" charset="0"/>
            </a:endParaRPr>
          </a:p>
        </p:txBody>
      </p:sp>
      <p:grpSp>
        <p:nvGrpSpPr>
          <p:cNvPr id="47121" name="Group 18"/>
          <p:cNvGrpSpPr>
            <a:grpSpLocks/>
          </p:cNvGrpSpPr>
          <p:nvPr/>
        </p:nvGrpSpPr>
        <p:grpSpPr bwMode="auto">
          <a:xfrm>
            <a:off x="620713" y="160338"/>
            <a:ext cx="739775" cy="1430337"/>
            <a:chOff x="391" y="101"/>
            <a:chExt cx="466" cy="901"/>
          </a:xfrm>
        </p:grpSpPr>
        <p:sp>
          <p:nvSpPr>
            <p:cNvPr id="753683" name="Rectangle 19"/>
            <p:cNvSpPr>
              <a:spLocks noChangeArrowheads="1"/>
            </p:cNvSpPr>
            <p:nvPr/>
          </p:nvSpPr>
          <p:spPr bwMode="auto">
            <a:xfrm>
              <a:off x="391" y="101"/>
              <a:ext cx="466" cy="901"/>
            </a:xfrm>
            <a:prstGeom prst="rect">
              <a:avLst/>
            </a:prstGeom>
            <a:noFill/>
            <a:ln w="12700">
              <a:noFill/>
              <a:miter lim="800000"/>
              <a:headEnd/>
              <a:tailEnd/>
            </a:ln>
            <a:effectLst>
              <a:outerShdw dist="107763" dir="2700000" algn="ctr" rotWithShape="0">
                <a:schemeClr val="bg2"/>
              </a:outerShdw>
            </a:effectLst>
          </p:spPr>
          <p:txBody>
            <a:bodyPr wrap="none" lIns="90487" tIns="44450" rIns="90487" bIns="44450">
              <a:spAutoFit/>
            </a:bodyPr>
            <a:lstStyle/>
            <a:p>
              <a:pPr algn="l">
                <a:spcBef>
                  <a:spcPct val="50000"/>
                </a:spcBef>
                <a:defRPr/>
              </a:pPr>
              <a:r>
                <a:rPr lang="en-US" sz="8800">
                  <a:solidFill>
                    <a:schemeClr val="tx2"/>
                  </a:solidFill>
                  <a:effectLst/>
                  <a:latin typeface="Times" charset="0"/>
                  <a:ea typeface="+mn-ea"/>
                </a:rPr>
                <a:t>7</a:t>
              </a:r>
            </a:p>
          </p:txBody>
        </p:sp>
        <p:sp>
          <p:nvSpPr>
            <p:cNvPr id="753684" name="Line 20"/>
            <p:cNvSpPr>
              <a:spLocks noChangeShapeType="1"/>
            </p:cNvSpPr>
            <p:nvPr/>
          </p:nvSpPr>
          <p:spPr bwMode="auto">
            <a:xfrm>
              <a:off x="566" y="528"/>
              <a:ext cx="187" cy="0"/>
            </a:xfrm>
            <a:prstGeom prst="line">
              <a:avLst/>
            </a:prstGeom>
            <a:noFill/>
            <a:ln w="50800">
              <a:solidFill>
                <a:schemeClr val="tx2"/>
              </a:solidFill>
              <a:round/>
              <a:headEnd/>
              <a:tailEnd/>
            </a:ln>
            <a:effectLst>
              <a:outerShdw dist="107763" dir="2700000" algn="ctr" rotWithShape="0">
                <a:schemeClr val="bg2"/>
              </a:outerShdw>
            </a:effectLst>
          </p:spPr>
          <p:txBody>
            <a:bodyPr wrap="none" anchor="ctr"/>
            <a:lstStyle/>
            <a:p>
              <a:pPr>
                <a:defRPr/>
              </a:pPr>
              <a:endParaRPr lang="en-US">
                <a:ea typeface="+mn-ea"/>
              </a:endParaRPr>
            </a:p>
          </p:txBody>
        </p:sp>
      </p:grpSp>
      <p:sp>
        <p:nvSpPr>
          <p:cNvPr id="753686" name="Text Box 22"/>
          <p:cNvSpPr txBox="1">
            <a:spLocks noChangeArrowheads="1"/>
          </p:cNvSpPr>
          <p:nvPr/>
        </p:nvSpPr>
        <p:spPr bwMode="auto">
          <a:xfrm>
            <a:off x="1662113" y="3235325"/>
            <a:ext cx="6280150" cy="2800350"/>
          </a:xfrm>
          <a:prstGeom prst="rect">
            <a:avLst/>
          </a:prstGeom>
          <a:noFill/>
          <a:ln w="12700">
            <a:noFill/>
            <a:miter lim="800000"/>
            <a:headEnd/>
            <a:tailEnd/>
          </a:ln>
          <a:effectLst>
            <a:outerShdw dist="45791" dir="3378596" algn="ctr" rotWithShape="0">
              <a:schemeClr val="bg2"/>
            </a:outerShdw>
          </a:effectLst>
        </p:spPr>
        <p:txBody>
          <a:bodyPr>
            <a:spAutoFit/>
          </a:bodyPr>
          <a:lstStyle>
            <a:lvl1pPr>
              <a:defRPr sz="2800">
                <a:solidFill>
                  <a:srgbClr val="00DFCA"/>
                </a:solidFill>
                <a:latin typeface="Comic Sans MS" charset="0"/>
                <a:ea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l">
              <a:spcBef>
                <a:spcPct val="50000"/>
              </a:spcBef>
            </a:pPr>
            <a:r>
              <a:rPr lang="en-US" sz="2200" b="1">
                <a:solidFill>
                  <a:srgbClr val="66FFFF"/>
                </a:solidFill>
                <a:effectLst/>
                <a:latin typeface="Arial" charset="0"/>
              </a:rPr>
              <a:t>	Nhưng giao ước của Đức Chúa Trời,  là sự hướng về </a:t>
            </a:r>
            <a:r>
              <a:rPr lang="en-US" sz="2200" b="1" i="1" u="sng">
                <a:solidFill>
                  <a:schemeClr val="tx1"/>
                </a:solidFill>
                <a:effectLst/>
                <a:latin typeface="Arial" charset="0"/>
              </a:rPr>
              <a:t>mục tiêu thuộc linh của Ngài</a:t>
            </a:r>
            <a:r>
              <a:rPr lang="en-US" sz="2200" b="1">
                <a:solidFill>
                  <a:srgbClr val="66FFFF"/>
                </a:solidFill>
                <a:effectLst/>
                <a:latin typeface="Arial" charset="0"/>
              </a:rPr>
              <a:t>, thì chỉ dành cho Y-sác và hậu tự của ông.  Phước lành vật chất được hứa cho Y-sác nhằm mục đích tạo điều kiện cho </a:t>
            </a:r>
            <a:r>
              <a:rPr lang="en-US" sz="2200" b="1" i="1" u="sng">
                <a:solidFill>
                  <a:schemeClr val="tx1"/>
                </a:solidFill>
                <a:effectLst/>
                <a:latin typeface="Arial" charset="0"/>
              </a:rPr>
              <a:t>sự kêu gọi thuộc linh của Đức Chúa TrờI đối với dân tộc bắt nguồn từ Y-sác</a:t>
            </a:r>
            <a:r>
              <a:rPr lang="en-US" sz="2200" b="1">
                <a:solidFill>
                  <a:srgbClr val="66FFFF"/>
                </a:solidFill>
                <a:effectLst/>
                <a:latin typeface="Arial" charset="0"/>
              </a:rPr>
              <a:t>.</a:t>
            </a:r>
            <a:r>
              <a:rPr lang="ja-JP" altLang="en-US" sz="2200" b="1">
                <a:solidFill>
                  <a:srgbClr val="66FFFF"/>
                </a:solidFill>
                <a:effectLst/>
                <a:latin typeface="Arial" charset="0"/>
              </a:rPr>
              <a:t>”</a:t>
            </a:r>
            <a:r>
              <a:rPr lang="en-US" sz="2200" b="1">
                <a:solidFill>
                  <a:srgbClr val="66FFFF"/>
                </a:solidFill>
                <a:effectLst/>
                <a:latin typeface="Arial" charset="0"/>
              </a:rPr>
              <a:t> [phần nhấn mạnh]	</a:t>
            </a:r>
            <a:r>
              <a:rPr lang="en-US" sz="2200" b="1">
                <a:solidFill>
                  <a:srgbClr val="FFFF00"/>
                </a:solidFill>
                <a:effectLst/>
                <a:latin typeface="Arial" charset="0"/>
              </a:rPr>
              <a:t>	</a:t>
            </a:r>
          </a:p>
        </p:txBody>
      </p:sp>
      <p:sp>
        <p:nvSpPr>
          <p:cNvPr id="47123" name="Rectangle 23"/>
          <p:cNvSpPr>
            <a:spLocks noChangeArrowheads="1"/>
          </p:cNvSpPr>
          <p:nvPr/>
        </p:nvSpPr>
        <p:spPr bwMode="auto">
          <a:xfrm>
            <a:off x="8321675" y="4033838"/>
            <a:ext cx="377825" cy="24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l"/>
            <a:r>
              <a:rPr lang="en-US" sz="1000" b="1">
                <a:solidFill>
                  <a:srgbClr val="000000"/>
                </a:solidFill>
                <a:effectLst/>
                <a:latin typeface="Helvetica" charset="0"/>
              </a:rPr>
              <a:t>I -Y</a:t>
            </a:r>
          </a:p>
        </p:txBody>
      </p:sp>
      <p:sp>
        <p:nvSpPr>
          <p:cNvPr id="753689" name="Text Box 25"/>
          <p:cNvSpPr txBox="1">
            <a:spLocks noChangeArrowheads="1"/>
          </p:cNvSpPr>
          <p:nvPr/>
        </p:nvSpPr>
        <p:spPr bwMode="auto">
          <a:xfrm>
            <a:off x="3613150" y="5884863"/>
            <a:ext cx="4806950" cy="581025"/>
          </a:xfrm>
          <a:prstGeom prst="rect">
            <a:avLst/>
          </a:prstGeom>
          <a:noFill/>
          <a:ln w="9525">
            <a:noFill/>
            <a:miter lim="800000"/>
            <a:headEnd/>
            <a:tailEnd/>
          </a:ln>
          <a:effectLst>
            <a:outerShdw dist="45791" dir="3378596" algn="ctr" rotWithShape="0">
              <a:schemeClr val="bg2"/>
            </a:outerShdw>
          </a:effectLst>
        </p:spPr>
        <p:txBody>
          <a:bodyPr>
            <a:spAutoFit/>
            <a:flatTx/>
          </a:bodyPr>
          <a:lstStyle>
            <a:lvl1pPr>
              <a:defRPr sz="2800">
                <a:solidFill>
                  <a:srgbClr val="00DFCA"/>
                </a:solidFill>
                <a:latin typeface="Comic Sans MS" charset="0"/>
                <a:ea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1600" b="1">
                <a:solidFill>
                  <a:srgbClr val="FFFF00"/>
                </a:solidFill>
                <a:effectLst/>
                <a:latin typeface="Arial" charset="0"/>
              </a:rPr>
              <a:t>Hal Lindsey, </a:t>
            </a:r>
            <a:r>
              <a:rPr lang="ja-JP" altLang="en-US" sz="1600" b="1" i="1">
                <a:solidFill>
                  <a:srgbClr val="FFFF00"/>
                </a:solidFill>
                <a:effectLst/>
                <a:latin typeface="Arial" charset="0"/>
              </a:rPr>
              <a:t>“</a:t>
            </a:r>
            <a:r>
              <a:rPr lang="en-US" sz="1600" b="1" i="1">
                <a:solidFill>
                  <a:srgbClr val="FFFF00"/>
                </a:solidFill>
                <a:effectLst/>
                <a:latin typeface="Arial" charset="0"/>
              </a:rPr>
              <a:t>The Everlasting Hatred: 		The Roots of Jihad,</a:t>
            </a:r>
            <a:r>
              <a:rPr lang="ja-JP" altLang="en-US" sz="1600" b="1" i="1">
                <a:solidFill>
                  <a:srgbClr val="FFFF00"/>
                </a:solidFill>
                <a:effectLst/>
                <a:latin typeface="Arial" charset="0"/>
              </a:rPr>
              <a:t>”</a:t>
            </a:r>
            <a:r>
              <a:rPr lang="en-US" sz="1600" b="1">
                <a:solidFill>
                  <a:srgbClr val="FFFF00"/>
                </a:solidFill>
                <a:effectLst/>
                <a:latin typeface="Arial" charset="0"/>
              </a:rPr>
              <a:t> 2002, trg. 65</a:t>
            </a:r>
          </a:p>
        </p:txBody>
      </p:sp>
      <p:sp>
        <p:nvSpPr>
          <p:cNvPr id="753690" name="Rectangle 26"/>
          <p:cNvSpPr>
            <a:spLocks noChangeArrowheads="1"/>
          </p:cNvSpPr>
          <p:nvPr/>
        </p:nvSpPr>
        <p:spPr bwMode="auto">
          <a:xfrm>
            <a:off x="8091488" y="6513513"/>
            <a:ext cx="339725" cy="268287"/>
          </a:xfrm>
          <a:prstGeom prst="rect">
            <a:avLst/>
          </a:prstGeom>
          <a:noFill/>
          <a:ln w="12700">
            <a:noFill/>
            <a:miter lim="800000"/>
            <a:headEnd/>
            <a:tailEnd/>
          </a:ln>
          <a:effectLst/>
        </p:spPr>
        <p:txBody>
          <a:bodyPr wrap="none" anchor="ctr">
            <a:spAutoFit/>
          </a:bodyPr>
          <a:lstStyle/>
          <a:p>
            <a:r>
              <a:rPr lang="en-US" sz="1000" b="1">
                <a:solidFill>
                  <a:schemeClr val="tx1"/>
                </a:solidFill>
                <a:effectLst>
                  <a:outerShdw blurRad="38100" dist="38100" dir="2700000" algn="tl">
                    <a:srgbClr val="000000"/>
                  </a:outerShdw>
                </a:effectLst>
              </a:rPr>
              <a:t>39</a:t>
            </a:r>
          </a:p>
        </p:txBody>
      </p:sp>
      <p:sp>
        <p:nvSpPr>
          <p:cNvPr id="27" name="Text Box 2"/>
          <p:cNvSpPr txBox="1">
            <a:spLocks noChangeArrowheads="1"/>
          </p:cNvSpPr>
          <p:nvPr/>
        </p:nvSpPr>
        <p:spPr bwMode="auto">
          <a:xfrm>
            <a:off x="2055813" y="598488"/>
            <a:ext cx="5992812" cy="3046412"/>
          </a:xfrm>
          <a:prstGeom prst="rect">
            <a:avLst/>
          </a:prstGeom>
          <a:noFill/>
          <a:ln w="12700">
            <a:noFill/>
            <a:miter lim="800000"/>
            <a:headEnd/>
            <a:tailEnd/>
          </a:ln>
          <a:effectLst>
            <a:outerShdw dist="45791" dir="3378596" algn="ctr" rotWithShape="0">
              <a:schemeClr val="bg2"/>
            </a:outerShdw>
          </a:effectLst>
        </p:spPr>
        <p:txBody>
          <a:bodyPr>
            <a:spAutoFit/>
          </a:bodyPr>
          <a:lstStyle>
            <a:lvl1pPr>
              <a:defRPr sz="2800">
                <a:solidFill>
                  <a:srgbClr val="00DFCA"/>
                </a:solidFill>
                <a:latin typeface="Comic Sans MS" charset="0"/>
                <a:ea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l">
              <a:spcBef>
                <a:spcPct val="50000"/>
              </a:spcBef>
            </a:pPr>
            <a:r>
              <a:rPr lang="ja-JP" altLang="en-US" sz="2400" b="1">
                <a:solidFill>
                  <a:srgbClr val="FFFF00"/>
                </a:solidFill>
                <a:effectLst/>
                <a:latin typeface="Arial" charset="0"/>
              </a:rPr>
              <a:t>“</a:t>
            </a:r>
            <a:r>
              <a:rPr lang="en-US" sz="2400" b="1">
                <a:solidFill>
                  <a:srgbClr val="FFFF00"/>
                </a:solidFill>
                <a:effectLst/>
                <a:latin typeface="Arial" charset="0"/>
              </a:rPr>
              <a:t>…Ích-ma-ên được cho nhiều đất hơn và sau cùng là giàu hơn Y-sơ-ra-ên. Điều này là thật trong lịch sử của họ, chưa kể đến sự giàu có về các tài sản mỏ dầu của họ trong thời hiện đại.  Cứu rỗI thuộc linh cũng luôn được mở ra cho dân Íchmaên.</a:t>
            </a:r>
          </a:p>
          <a:p>
            <a:pPr algn="l">
              <a:spcBef>
                <a:spcPct val="50000"/>
              </a:spcBef>
            </a:pPr>
            <a:endParaRPr lang="en-US" sz="1600" b="1">
              <a:solidFill>
                <a:srgbClr val="FFFF00"/>
              </a:solidFill>
              <a:effectLst/>
              <a:latin typeface="Arial" charset="0"/>
            </a:endParaRPr>
          </a:p>
        </p:txBody>
      </p:sp>
      <p:sp>
        <p:nvSpPr>
          <p:cNvPr id="26" name="Text Box 9"/>
          <p:cNvSpPr txBox="1">
            <a:spLocks noChangeArrowheads="1"/>
          </p:cNvSpPr>
          <p:nvPr/>
        </p:nvSpPr>
        <p:spPr bwMode="auto">
          <a:xfrm>
            <a:off x="6977063" y="6284913"/>
            <a:ext cx="2087562" cy="260350"/>
          </a:xfrm>
          <a:prstGeom prst="rect">
            <a:avLst/>
          </a:prstGeom>
          <a:noFill/>
          <a:ln w="12700">
            <a:noFill/>
            <a:miter lim="800000"/>
            <a:headEnd/>
            <a:tailEnd/>
          </a:ln>
        </p:spPr>
        <p:txBody>
          <a:bodyPr wrap="none" anchor="ctr">
            <a:spAutoFit/>
          </a:bodyPr>
          <a:lstStyle>
            <a:lvl1pPr>
              <a:defRPr sz="2800">
                <a:solidFill>
                  <a:srgbClr val="00DFCA"/>
                </a:solidFill>
                <a:latin typeface="Comic Sans MS" charset="0"/>
                <a:ea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1100" b="1">
                <a:solidFill>
                  <a:schemeClr val="tx1"/>
                </a:solidFill>
                <a:effectLst>
                  <a:outerShdw blurRad="38100" dist="38100" dir="2700000" algn="tl">
                    <a:srgbClr val="000000"/>
                  </a:outerShdw>
                </a:effectLst>
                <a:latin typeface="Arial" charset="0"/>
                <a:cs typeface="Arial" charset="0"/>
              </a:rPr>
              <a:t>Sổ Tay Hướng Dẫn, tr. 19-24</a:t>
            </a:r>
          </a:p>
        </p:txBody>
      </p:sp>
    </p:spTree>
  </p:cSld>
  <p:clrMapOvr>
    <a:masterClrMapping/>
  </p:clrMapOvr>
  <p:transition>
    <p:wheel spokes="0"/>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2642" name="Rectangle 2"/>
          <p:cNvSpPr>
            <a:spLocks noChangeArrowheads="1"/>
          </p:cNvSpPr>
          <p:nvPr/>
        </p:nvSpPr>
        <p:spPr bwMode="auto">
          <a:xfrm>
            <a:off x="1600200" y="635000"/>
            <a:ext cx="6832600" cy="5473700"/>
          </a:xfrm>
          <a:prstGeom prst="rect">
            <a:avLst/>
          </a:prstGeom>
          <a:gradFill rotWithShape="0">
            <a:gsLst>
              <a:gs pos="0">
                <a:srgbClr val="032DA5">
                  <a:gamma/>
                  <a:shade val="0"/>
                  <a:invGamma/>
                </a:srgbClr>
              </a:gs>
              <a:gs pos="50000">
                <a:srgbClr val="032DA5"/>
              </a:gs>
              <a:gs pos="100000">
                <a:srgbClr val="032DA5">
                  <a:gamma/>
                  <a:shade val="0"/>
                  <a:invGamma/>
                </a:srgbClr>
              </a:gs>
            </a:gsLst>
            <a:lin ang="5400000" scaled="1"/>
          </a:gradFill>
          <a:ln w="76200">
            <a:solidFill>
              <a:schemeClr val="accent2"/>
            </a:solidFill>
            <a:miter lim="800000"/>
            <a:headEnd/>
            <a:tailEnd/>
          </a:ln>
          <a:effectLst/>
        </p:spPr>
        <p:txBody>
          <a:bodyPr wrap="none" anchor="ctr"/>
          <a:lstStyle/>
          <a:p>
            <a:pPr>
              <a:defRPr/>
            </a:pPr>
            <a:endParaRPr lang="en-US">
              <a:ea typeface="+mn-ea"/>
            </a:endParaRPr>
          </a:p>
        </p:txBody>
      </p:sp>
      <p:sp>
        <p:nvSpPr>
          <p:cNvPr id="752643" name="Text Box 3"/>
          <p:cNvSpPr txBox="1">
            <a:spLocks noChangeArrowheads="1"/>
          </p:cNvSpPr>
          <p:nvPr/>
        </p:nvSpPr>
        <p:spPr bwMode="auto">
          <a:xfrm>
            <a:off x="7467600" y="5715000"/>
            <a:ext cx="1009650" cy="446088"/>
          </a:xfrm>
          <a:prstGeom prst="rect">
            <a:avLst/>
          </a:prstGeom>
          <a:noFill/>
          <a:ln w="12700">
            <a:noFill/>
            <a:miter lim="800000"/>
            <a:headEnd/>
            <a:tailEnd/>
          </a:ln>
          <a:effectLst/>
        </p:spPr>
        <p:txBody>
          <a:bodyPr>
            <a:spAutoFit/>
          </a:bodyPr>
          <a:lstStyle/>
          <a:p>
            <a:pPr>
              <a:spcBef>
                <a:spcPct val="50000"/>
              </a:spcBef>
              <a:defRPr/>
            </a:pPr>
            <a:endParaRPr lang="en-US" sz="2000" b="1">
              <a:solidFill>
                <a:schemeClr val="hlink"/>
              </a:solidFill>
              <a:effectLst>
                <a:outerShdw blurRad="38100" dist="38100" dir="2700000" algn="tl">
                  <a:srgbClr val="000000"/>
                </a:outerShdw>
              </a:effectLst>
              <a:ea typeface="+mn-ea"/>
            </a:endParaRPr>
          </a:p>
        </p:txBody>
      </p:sp>
      <p:sp>
        <p:nvSpPr>
          <p:cNvPr id="752644" name="Line 4"/>
          <p:cNvSpPr>
            <a:spLocks noChangeShapeType="1"/>
          </p:cNvSpPr>
          <p:nvPr/>
        </p:nvSpPr>
        <p:spPr bwMode="auto">
          <a:xfrm>
            <a:off x="2501900" y="3632200"/>
            <a:ext cx="685800" cy="1917700"/>
          </a:xfrm>
          <a:prstGeom prst="line">
            <a:avLst/>
          </a:prstGeom>
          <a:noFill/>
          <a:ln w="38100">
            <a:solidFill>
              <a:srgbClr val="0066FF"/>
            </a:solidFill>
            <a:round/>
            <a:headEnd/>
            <a:tailEnd/>
          </a:ln>
          <a:effectLst>
            <a:outerShdw dist="35921" dir="2700000" algn="ctr" rotWithShape="0">
              <a:schemeClr val="bg2"/>
            </a:outerShdw>
          </a:effectLst>
        </p:spPr>
        <p:txBody>
          <a:bodyPr wrap="none" anchor="ctr"/>
          <a:lstStyle/>
          <a:p>
            <a:pPr>
              <a:defRPr/>
            </a:pPr>
            <a:endParaRPr lang="en-US">
              <a:ea typeface="+mn-ea"/>
            </a:endParaRPr>
          </a:p>
        </p:txBody>
      </p:sp>
      <p:sp>
        <p:nvSpPr>
          <p:cNvPr id="752645" name="Line 5"/>
          <p:cNvSpPr>
            <a:spLocks noChangeShapeType="1"/>
          </p:cNvSpPr>
          <p:nvPr/>
        </p:nvSpPr>
        <p:spPr bwMode="auto">
          <a:xfrm flipH="1">
            <a:off x="4572000" y="5575300"/>
            <a:ext cx="330200" cy="298450"/>
          </a:xfrm>
          <a:prstGeom prst="line">
            <a:avLst/>
          </a:prstGeom>
          <a:noFill/>
          <a:ln w="38100">
            <a:solidFill>
              <a:srgbClr val="0066FF"/>
            </a:solidFill>
            <a:round/>
            <a:headEnd/>
            <a:tailEnd/>
          </a:ln>
          <a:effectLst>
            <a:outerShdw dist="35921" dir="2700000" algn="ctr" rotWithShape="0">
              <a:schemeClr val="bg2"/>
            </a:outerShdw>
          </a:effectLst>
        </p:spPr>
        <p:txBody>
          <a:bodyPr wrap="none" anchor="ctr"/>
          <a:lstStyle/>
          <a:p>
            <a:pPr>
              <a:defRPr/>
            </a:pPr>
            <a:endParaRPr lang="en-US">
              <a:ea typeface="+mn-ea"/>
            </a:endParaRPr>
          </a:p>
        </p:txBody>
      </p:sp>
      <p:sp>
        <p:nvSpPr>
          <p:cNvPr id="752646" name="Line 6"/>
          <p:cNvSpPr>
            <a:spLocks noChangeShapeType="1"/>
          </p:cNvSpPr>
          <p:nvPr/>
        </p:nvSpPr>
        <p:spPr bwMode="auto">
          <a:xfrm flipH="1">
            <a:off x="7556500" y="2628900"/>
            <a:ext cx="406400" cy="279400"/>
          </a:xfrm>
          <a:prstGeom prst="line">
            <a:avLst/>
          </a:prstGeom>
          <a:noFill/>
          <a:ln w="38100">
            <a:solidFill>
              <a:srgbClr val="0066FF"/>
            </a:solidFill>
            <a:round/>
            <a:headEnd/>
            <a:tailEnd/>
          </a:ln>
          <a:effectLst>
            <a:outerShdw dist="35921" dir="2700000" algn="ctr" rotWithShape="0">
              <a:schemeClr val="bg2"/>
            </a:outerShdw>
          </a:effectLst>
        </p:spPr>
        <p:txBody>
          <a:bodyPr wrap="none" anchor="ctr"/>
          <a:lstStyle/>
          <a:p>
            <a:pPr>
              <a:defRPr/>
            </a:pPr>
            <a:endParaRPr lang="en-US">
              <a:ea typeface="+mn-ea"/>
            </a:endParaRPr>
          </a:p>
        </p:txBody>
      </p:sp>
      <p:sp>
        <p:nvSpPr>
          <p:cNvPr id="752647" name="Freeform 7"/>
          <p:cNvSpPr>
            <a:spLocks/>
          </p:cNvSpPr>
          <p:nvPr/>
        </p:nvSpPr>
        <p:spPr bwMode="auto">
          <a:xfrm>
            <a:off x="2876550" y="5575300"/>
            <a:ext cx="376238" cy="520700"/>
          </a:xfrm>
          <a:custGeom>
            <a:avLst/>
            <a:gdLst/>
            <a:ahLst/>
            <a:cxnLst>
              <a:cxn ang="0">
                <a:pos x="0" y="320"/>
              </a:cxn>
              <a:cxn ang="0">
                <a:pos x="48" y="240"/>
              </a:cxn>
              <a:cxn ang="0">
                <a:pos x="64" y="196"/>
              </a:cxn>
              <a:cxn ang="0">
                <a:pos x="88" y="136"/>
              </a:cxn>
              <a:cxn ang="0">
                <a:pos x="108" y="72"/>
              </a:cxn>
              <a:cxn ang="0">
                <a:pos x="168" y="20"/>
              </a:cxn>
              <a:cxn ang="0">
                <a:pos x="176" y="8"/>
              </a:cxn>
              <a:cxn ang="0">
                <a:pos x="200" y="0"/>
              </a:cxn>
              <a:cxn ang="0">
                <a:pos x="220" y="52"/>
              </a:cxn>
              <a:cxn ang="0">
                <a:pos x="196" y="132"/>
              </a:cxn>
              <a:cxn ang="0">
                <a:pos x="176" y="228"/>
              </a:cxn>
              <a:cxn ang="0">
                <a:pos x="168" y="260"/>
              </a:cxn>
              <a:cxn ang="0">
                <a:pos x="156" y="284"/>
              </a:cxn>
              <a:cxn ang="0">
                <a:pos x="152" y="304"/>
              </a:cxn>
              <a:cxn ang="0">
                <a:pos x="144" y="328"/>
              </a:cxn>
            </a:cxnLst>
            <a:rect l="0" t="0" r="r" b="b"/>
            <a:pathLst>
              <a:path w="237" h="328">
                <a:moveTo>
                  <a:pt x="0" y="320"/>
                </a:moveTo>
                <a:cubicBezTo>
                  <a:pt x="18" y="291"/>
                  <a:pt x="17" y="260"/>
                  <a:pt x="48" y="240"/>
                </a:cubicBezTo>
                <a:cubicBezTo>
                  <a:pt x="53" y="223"/>
                  <a:pt x="61" y="214"/>
                  <a:pt x="64" y="196"/>
                </a:cubicBezTo>
                <a:cubicBezTo>
                  <a:pt x="68" y="161"/>
                  <a:pt x="61" y="153"/>
                  <a:pt x="88" y="136"/>
                </a:cubicBezTo>
                <a:cubicBezTo>
                  <a:pt x="100" y="116"/>
                  <a:pt x="96" y="89"/>
                  <a:pt x="108" y="72"/>
                </a:cubicBezTo>
                <a:cubicBezTo>
                  <a:pt x="121" y="51"/>
                  <a:pt x="147" y="33"/>
                  <a:pt x="168" y="20"/>
                </a:cubicBezTo>
                <a:cubicBezTo>
                  <a:pt x="170" y="16"/>
                  <a:pt x="171" y="10"/>
                  <a:pt x="176" y="8"/>
                </a:cubicBezTo>
                <a:cubicBezTo>
                  <a:pt x="183" y="3"/>
                  <a:pt x="200" y="0"/>
                  <a:pt x="200" y="0"/>
                </a:cubicBezTo>
                <a:cubicBezTo>
                  <a:pt x="237" y="7"/>
                  <a:pt x="230" y="19"/>
                  <a:pt x="220" y="52"/>
                </a:cubicBezTo>
                <a:cubicBezTo>
                  <a:pt x="216" y="102"/>
                  <a:pt x="223" y="104"/>
                  <a:pt x="196" y="132"/>
                </a:cubicBezTo>
                <a:cubicBezTo>
                  <a:pt x="199" y="179"/>
                  <a:pt x="207" y="196"/>
                  <a:pt x="176" y="228"/>
                </a:cubicBezTo>
                <a:cubicBezTo>
                  <a:pt x="172" y="238"/>
                  <a:pt x="171" y="249"/>
                  <a:pt x="168" y="260"/>
                </a:cubicBezTo>
                <a:cubicBezTo>
                  <a:pt x="153" y="299"/>
                  <a:pt x="165" y="246"/>
                  <a:pt x="156" y="284"/>
                </a:cubicBezTo>
                <a:cubicBezTo>
                  <a:pt x="154" y="290"/>
                  <a:pt x="153" y="297"/>
                  <a:pt x="152" y="304"/>
                </a:cubicBezTo>
                <a:cubicBezTo>
                  <a:pt x="149" y="312"/>
                  <a:pt x="144" y="328"/>
                  <a:pt x="144" y="328"/>
                </a:cubicBezTo>
              </a:path>
            </a:pathLst>
          </a:custGeom>
          <a:solidFill>
            <a:schemeClr val="accent1"/>
          </a:solidFill>
          <a:ln w="12700" cap="flat" cmpd="sng">
            <a:solidFill>
              <a:srgbClr val="000000"/>
            </a:solidFill>
            <a:prstDash val="solid"/>
            <a:round/>
            <a:headEnd type="none" w="med" len="med"/>
            <a:tailEnd type="none" w="med" len="med"/>
          </a:ln>
          <a:effectLst/>
        </p:spPr>
        <p:txBody>
          <a:bodyPr wrap="none" anchor="ctr"/>
          <a:lstStyle/>
          <a:p>
            <a:pPr>
              <a:defRPr/>
            </a:pPr>
            <a:endParaRPr lang="en-US">
              <a:ea typeface="+mn-ea"/>
            </a:endParaRPr>
          </a:p>
        </p:txBody>
      </p:sp>
      <p:sp>
        <p:nvSpPr>
          <p:cNvPr id="752648" name="Oval 8"/>
          <p:cNvSpPr>
            <a:spLocks noChangeArrowheads="1"/>
          </p:cNvSpPr>
          <p:nvPr/>
        </p:nvSpPr>
        <p:spPr bwMode="auto">
          <a:xfrm>
            <a:off x="3460750" y="5632450"/>
            <a:ext cx="95250" cy="88900"/>
          </a:xfrm>
          <a:prstGeom prst="ellipse">
            <a:avLst/>
          </a:prstGeom>
          <a:solidFill>
            <a:srgbClr val="000000"/>
          </a:solidFill>
          <a:ln w="12700">
            <a:noFill/>
            <a:round/>
            <a:headEnd/>
            <a:tailEnd/>
          </a:ln>
          <a:effectLst/>
        </p:spPr>
        <p:txBody>
          <a:bodyPr wrap="none" anchor="ctr"/>
          <a:lstStyle/>
          <a:p>
            <a:pPr>
              <a:defRPr/>
            </a:pPr>
            <a:endParaRPr lang="en-US">
              <a:ea typeface="+mn-ea"/>
            </a:endParaRPr>
          </a:p>
        </p:txBody>
      </p:sp>
      <p:sp>
        <p:nvSpPr>
          <p:cNvPr id="752649" name="Text Box 9"/>
          <p:cNvSpPr txBox="1">
            <a:spLocks noChangeArrowheads="1"/>
          </p:cNvSpPr>
          <p:nvPr/>
        </p:nvSpPr>
        <p:spPr bwMode="auto">
          <a:xfrm>
            <a:off x="2019300" y="5549900"/>
            <a:ext cx="1181100" cy="536575"/>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1400" i="1">
                <a:solidFill>
                  <a:srgbClr val="99CCFF"/>
                </a:solidFill>
                <a:effectLst>
                  <a:outerShdw blurRad="38100" dist="38100" dir="2700000" algn="tl">
                    <a:srgbClr val="000000"/>
                  </a:outerShdw>
                </a:effectLst>
                <a:latin typeface="Book Antiqua" charset="0"/>
              </a:rPr>
              <a:t> Gulf of                    Aqaba</a:t>
            </a:r>
          </a:p>
        </p:txBody>
      </p:sp>
      <p:sp>
        <p:nvSpPr>
          <p:cNvPr id="752650" name="Text Box 10"/>
          <p:cNvSpPr txBox="1">
            <a:spLocks noChangeArrowheads="1"/>
          </p:cNvSpPr>
          <p:nvPr/>
        </p:nvSpPr>
        <p:spPr bwMode="auto">
          <a:xfrm>
            <a:off x="1587500" y="4724400"/>
            <a:ext cx="1460500" cy="336550"/>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1600" b="1">
                <a:solidFill>
                  <a:srgbClr val="FF0000"/>
                </a:solidFill>
                <a:effectLst>
                  <a:outerShdw blurRad="38100" dist="38100" dir="2700000" algn="tl">
                    <a:srgbClr val="000000"/>
                  </a:outerShdw>
                </a:effectLst>
                <a:latin typeface="Times" charset="0"/>
              </a:rPr>
              <a:t>EGYPT</a:t>
            </a:r>
          </a:p>
        </p:txBody>
      </p:sp>
      <p:sp>
        <p:nvSpPr>
          <p:cNvPr id="752651" name="Text Box 11"/>
          <p:cNvSpPr txBox="1">
            <a:spLocks noChangeArrowheads="1"/>
          </p:cNvSpPr>
          <p:nvPr/>
        </p:nvSpPr>
        <p:spPr bwMode="auto">
          <a:xfrm>
            <a:off x="7391400" y="1816100"/>
            <a:ext cx="1460500" cy="338138"/>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1600" b="1">
                <a:solidFill>
                  <a:srgbClr val="FF0000"/>
                </a:solidFill>
                <a:effectLst>
                  <a:outerShdw blurRad="38100" dist="38100" dir="2700000" algn="tl">
                    <a:srgbClr val="000000"/>
                  </a:outerShdw>
                </a:effectLst>
                <a:latin typeface="Times" charset="0"/>
              </a:rPr>
              <a:t>I-RẮC</a:t>
            </a:r>
          </a:p>
        </p:txBody>
      </p:sp>
      <p:sp>
        <p:nvSpPr>
          <p:cNvPr id="752652" name="Text Box 12"/>
          <p:cNvSpPr txBox="1">
            <a:spLocks noChangeArrowheads="1"/>
          </p:cNvSpPr>
          <p:nvPr/>
        </p:nvSpPr>
        <p:spPr bwMode="auto">
          <a:xfrm>
            <a:off x="4572000" y="1511300"/>
            <a:ext cx="1460500" cy="336550"/>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1600" b="1">
                <a:solidFill>
                  <a:srgbClr val="FF0000"/>
                </a:solidFill>
                <a:effectLst>
                  <a:outerShdw blurRad="38100" dist="38100" dir="2700000" algn="tl">
                    <a:srgbClr val="000000"/>
                  </a:outerShdw>
                </a:effectLst>
                <a:latin typeface="Times" charset="0"/>
              </a:rPr>
              <a:t>SY-RI</a:t>
            </a:r>
          </a:p>
        </p:txBody>
      </p:sp>
      <p:sp>
        <p:nvSpPr>
          <p:cNvPr id="752653" name="Line 13"/>
          <p:cNvSpPr>
            <a:spLocks noChangeShapeType="1"/>
          </p:cNvSpPr>
          <p:nvPr/>
        </p:nvSpPr>
        <p:spPr bwMode="auto">
          <a:xfrm>
            <a:off x="7759700" y="2768600"/>
            <a:ext cx="609600" cy="76200"/>
          </a:xfrm>
          <a:prstGeom prst="line">
            <a:avLst/>
          </a:prstGeom>
          <a:noFill/>
          <a:ln w="38100">
            <a:solidFill>
              <a:srgbClr val="0066FF"/>
            </a:solidFill>
            <a:round/>
            <a:headEnd/>
            <a:tailEnd/>
          </a:ln>
          <a:effectLst>
            <a:outerShdw dist="35921" dir="2700000" algn="ctr" rotWithShape="0">
              <a:schemeClr val="bg2"/>
            </a:outerShdw>
          </a:effectLst>
        </p:spPr>
        <p:txBody>
          <a:bodyPr wrap="none" anchor="ctr"/>
          <a:lstStyle/>
          <a:p>
            <a:pPr>
              <a:defRPr/>
            </a:pPr>
            <a:endParaRPr lang="en-US">
              <a:ea typeface="+mn-ea"/>
            </a:endParaRPr>
          </a:p>
        </p:txBody>
      </p:sp>
      <p:sp>
        <p:nvSpPr>
          <p:cNvPr id="752654" name="Text Box 14"/>
          <p:cNvSpPr txBox="1">
            <a:spLocks noChangeArrowheads="1"/>
          </p:cNvSpPr>
          <p:nvPr/>
        </p:nvSpPr>
        <p:spPr bwMode="auto">
          <a:xfrm>
            <a:off x="6375400" y="4699000"/>
            <a:ext cx="1608138" cy="338138"/>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1600" b="1">
                <a:solidFill>
                  <a:srgbClr val="FF0000"/>
                </a:solidFill>
                <a:effectLst>
                  <a:outerShdw blurRad="38100" dist="38100" dir="2700000" algn="tl">
                    <a:srgbClr val="000000"/>
                  </a:outerShdw>
                </a:effectLst>
                <a:latin typeface="Times" charset="0"/>
              </a:rPr>
              <a:t>Ả RẬP SAU-ĐI</a:t>
            </a:r>
          </a:p>
        </p:txBody>
      </p:sp>
      <p:sp>
        <p:nvSpPr>
          <p:cNvPr id="752655" name="Text Box 15"/>
          <p:cNvSpPr txBox="1">
            <a:spLocks noChangeArrowheads="1"/>
          </p:cNvSpPr>
          <p:nvPr/>
        </p:nvSpPr>
        <p:spPr bwMode="auto">
          <a:xfrm>
            <a:off x="4076700" y="2730500"/>
            <a:ext cx="1320800" cy="304800"/>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1400" b="1">
                <a:solidFill>
                  <a:srgbClr val="FAF200"/>
                </a:solidFill>
                <a:effectLst>
                  <a:outerShdw blurRad="38100" dist="38100" dir="2700000" algn="tl">
                    <a:srgbClr val="000000"/>
                  </a:outerShdw>
                </a:effectLst>
                <a:latin typeface="Helvetica" charset="0"/>
              </a:rPr>
              <a:t>AMMAN</a:t>
            </a:r>
          </a:p>
        </p:txBody>
      </p:sp>
      <p:sp>
        <p:nvSpPr>
          <p:cNvPr id="752656" name="Line 16"/>
          <p:cNvSpPr>
            <a:spLocks noChangeShapeType="1"/>
          </p:cNvSpPr>
          <p:nvPr/>
        </p:nvSpPr>
        <p:spPr bwMode="auto">
          <a:xfrm flipV="1">
            <a:off x="5295900" y="990600"/>
            <a:ext cx="3048000" cy="1612900"/>
          </a:xfrm>
          <a:prstGeom prst="line">
            <a:avLst/>
          </a:prstGeom>
          <a:noFill/>
          <a:ln w="38100">
            <a:solidFill>
              <a:srgbClr val="0066FF"/>
            </a:solidFill>
            <a:round/>
            <a:headEnd/>
            <a:tailEnd/>
          </a:ln>
          <a:effectLst>
            <a:outerShdw dist="35921" dir="2700000" algn="ctr" rotWithShape="0">
              <a:schemeClr val="bg2"/>
            </a:outerShdw>
          </a:effectLst>
        </p:spPr>
        <p:txBody>
          <a:bodyPr wrap="none" anchor="ctr"/>
          <a:lstStyle/>
          <a:p>
            <a:pPr>
              <a:defRPr/>
            </a:pPr>
            <a:endParaRPr lang="en-US">
              <a:ea typeface="+mn-ea"/>
            </a:endParaRPr>
          </a:p>
        </p:txBody>
      </p:sp>
      <p:sp>
        <p:nvSpPr>
          <p:cNvPr id="752657" name="Line 17"/>
          <p:cNvSpPr>
            <a:spLocks noChangeShapeType="1"/>
          </p:cNvSpPr>
          <p:nvPr/>
        </p:nvSpPr>
        <p:spPr bwMode="auto">
          <a:xfrm flipV="1">
            <a:off x="5461000" y="2908300"/>
            <a:ext cx="2095500" cy="508000"/>
          </a:xfrm>
          <a:prstGeom prst="line">
            <a:avLst/>
          </a:prstGeom>
          <a:noFill/>
          <a:ln w="38100">
            <a:solidFill>
              <a:srgbClr val="0066FF"/>
            </a:solidFill>
            <a:round/>
            <a:headEnd/>
            <a:tailEnd/>
          </a:ln>
          <a:effectLst>
            <a:outerShdw dist="35921" dir="2700000" algn="ctr" rotWithShape="0">
              <a:schemeClr val="bg2"/>
            </a:outerShdw>
          </a:effectLst>
        </p:spPr>
        <p:txBody>
          <a:bodyPr wrap="none" anchor="ctr"/>
          <a:lstStyle/>
          <a:p>
            <a:pPr>
              <a:defRPr/>
            </a:pPr>
            <a:endParaRPr lang="en-US">
              <a:ea typeface="+mn-ea"/>
            </a:endParaRPr>
          </a:p>
        </p:txBody>
      </p:sp>
      <p:sp>
        <p:nvSpPr>
          <p:cNvPr id="752658" name="Line 18"/>
          <p:cNvSpPr>
            <a:spLocks noChangeShapeType="1"/>
          </p:cNvSpPr>
          <p:nvPr/>
        </p:nvSpPr>
        <p:spPr bwMode="auto">
          <a:xfrm>
            <a:off x="5461000" y="3416300"/>
            <a:ext cx="1054100" cy="1066800"/>
          </a:xfrm>
          <a:prstGeom prst="line">
            <a:avLst/>
          </a:prstGeom>
          <a:noFill/>
          <a:ln w="38100">
            <a:solidFill>
              <a:srgbClr val="0066FF"/>
            </a:solidFill>
            <a:round/>
            <a:headEnd/>
            <a:tailEnd/>
          </a:ln>
          <a:effectLst>
            <a:outerShdw dist="35921" dir="2700000" algn="ctr" rotWithShape="0">
              <a:schemeClr val="bg2"/>
            </a:outerShdw>
          </a:effectLst>
        </p:spPr>
        <p:txBody>
          <a:bodyPr wrap="none" anchor="ctr"/>
          <a:lstStyle/>
          <a:p>
            <a:pPr>
              <a:defRPr/>
            </a:pPr>
            <a:endParaRPr lang="en-US">
              <a:ea typeface="+mn-ea"/>
            </a:endParaRPr>
          </a:p>
        </p:txBody>
      </p:sp>
      <p:sp>
        <p:nvSpPr>
          <p:cNvPr id="752659" name="Line 19"/>
          <p:cNvSpPr>
            <a:spLocks noChangeShapeType="1"/>
          </p:cNvSpPr>
          <p:nvPr/>
        </p:nvSpPr>
        <p:spPr bwMode="auto">
          <a:xfrm>
            <a:off x="3238500" y="5664200"/>
            <a:ext cx="1333500" cy="203200"/>
          </a:xfrm>
          <a:prstGeom prst="line">
            <a:avLst/>
          </a:prstGeom>
          <a:noFill/>
          <a:ln w="38100">
            <a:solidFill>
              <a:srgbClr val="0066FF"/>
            </a:solidFill>
            <a:round/>
            <a:headEnd/>
            <a:tailEnd/>
          </a:ln>
          <a:effectLst>
            <a:outerShdw dist="35921" dir="2700000" algn="ctr" rotWithShape="0">
              <a:schemeClr val="bg2"/>
            </a:outerShdw>
          </a:effectLst>
        </p:spPr>
        <p:txBody>
          <a:bodyPr wrap="none" anchor="ctr"/>
          <a:lstStyle/>
          <a:p>
            <a:pPr>
              <a:defRPr/>
            </a:pPr>
            <a:endParaRPr lang="en-US">
              <a:ea typeface="+mn-ea"/>
            </a:endParaRPr>
          </a:p>
        </p:txBody>
      </p:sp>
      <p:sp>
        <p:nvSpPr>
          <p:cNvPr id="752660" name="Line 20"/>
          <p:cNvSpPr>
            <a:spLocks noChangeShapeType="1"/>
          </p:cNvSpPr>
          <p:nvPr/>
        </p:nvSpPr>
        <p:spPr bwMode="auto">
          <a:xfrm flipH="1">
            <a:off x="4902200" y="5168900"/>
            <a:ext cx="254000" cy="406400"/>
          </a:xfrm>
          <a:prstGeom prst="line">
            <a:avLst/>
          </a:prstGeom>
          <a:noFill/>
          <a:ln w="38100">
            <a:solidFill>
              <a:srgbClr val="0066FF"/>
            </a:solidFill>
            <a:round/>
            <a:headEnd/>
            <a:tailEnd/>
          </a:ln>
          <a:effectLst>
            <a:outerShdw dist="35921" dir="2700000" algn="ctr" rotWithShape="0">
              <a:schemeClr val="bg2"/>
            </a:outerShdw>
          </a:effectLst>
        </p:spPr>
        <p:txBody>
          <a:bodyPr wrap="none" anchor="ctr"/>
          <a:lstStyle/>
          <a:p>
            <a:pPr>
              <a:defRPr/>
            </a:pPr>
            <a:endParaRPr lang="en-US">
              <a:ea typeface="+mn-ea"/>
            </a:endParaRPr>
          </a:p>
        </p:txBody>
      </p:sp>
      <p:sp>
        <p:nvSpPr>
          <p:cNvPr id="752661" name="Line 21"/>
          <p:cNvSpPr>
            <a:spLocks noChangeShapeType="1"/>
          </p:cNvSpPr>
          <p:nvPr/>
        </p:nvSpPr>
        <p:spPr bwMode="auto">
          <a:xfrm flipH="1">
            <a:off x="5137150" y="5029200"/>
            <a:ext cx="819150" cy="133350"/>
          </a:xfrm>
          <a:prstGeom prst="line">
            <a:avLst/>
          </a:prstGeom>
          <a:noFill/>
          <a:ln w="38100">
            <a:solidFill>
              <a:srgbClr val="0066FF"/>
            </a:solidFill>
            <a:round/>
            <a:headEnd/>
            <a:tailEnd/>
          </a:ln>
          <a:effectLst>
            <a:outerShdw dist="35921" dir="2700000" algn="ctr" rotWithShape="0">
              <a:schemeClr val="bg2"/>
            </a:outerShdw>
          </a:effectLst>
        </p:spPr>
        <p:txBody>
          <a:bodyPr wrap="none" anchor="ctr"/>
          <a:lstStyle/>
          <a:p>
            <a:pPr>
              <a:defRPr/>
            </a:pPr>
            <a:endParaRPr lang="en-US">
              <a:ea typeface="+mn-ea"/>
            </a:endParaRPr>
          </a:p>
        </p:txBody>
      </p:sp>
      <p:sp>
        <p:nvSpPr>
          <p:cNvPr id="752662" name="Line 22"/>
          <p:cNvSpPr>
            <a:spLocks noChangeShapeType="1"/>
          </p:cNvSpPr>
          <p:nvPr/>
        </p:nvSpPr>
        <p:spPr bwMode="auto">
          <a:xfrm flipH="1">
            <a:off x="5981700" y="4686300"/>
            <a:ext cx="190500" cy="342900"/>
          </a:xfrm>
          <a:prstGeom prst="line">
            <a:avLst/>
          </a:prstGeom>
          <a:noFill/>
          <a:ln w="38100">
            <a:solidFill>
              <a:srgbClr val="0066FF"/>
            </a:solidFill>
            <a:round/>
            <a:headEnd/>
            <a:tailEnd/>
          </a:ln>
          <a:effectLst>
            <a:outerShdw dist="35921" dir="2700000" algn="ctr" rotWithShape="0">
              <a:schemeClr val="bg2"/>
            </a:outerShdw>
          </a:effectLst>
        </p:spPr>
        <p:txBody>
          <a:bodyPr wrap="none" anchor="ctr"/>
          <a:lstStyle/>
          <a:p>
            <a:pPr>
              <a:defRPr/>
            </a:pPr>
            <a:endParaRPr lang="en-US">
              <a:ea typeface="+mn-ea"/>
            </a:endParaRPr>
          </a:p>
        </p:txBody>
      </p:sp>
      <p:sp>
        <p:nvSpPr>
          <p:cNvPr id="752663" name="Line 23"/>
          <p:cNvSpPr>
            <a:spLocks noChangeShapeType="1"/>
          </p:cNvSpPr>
          <p:nvPr/>
        </p:nvSpPr>
        <p:spPr bwMode="auto">
          <a:xfrm flipH="1">
            <a:off x="6172200" y="4508500"/>
            <a:ext cx="368300" cy="165100"/>
          </a:xfrm>
          <a:prstGeom prst="line">
            <a:avLst/>
          </a:prstGeom>
          <a:noFill/>
          <a:ln w="38100">
            <a:solidFill>
              <a:srgbClr val="0066FF"/>
            </a:solidFill>
            <a:round/>
            <a:headEnd/>
            <a:tailEnd/>
          </a:ln>
          <a:effectLst>
            <a:outerShdw dist="35921" dir="2700000" algn="ctr" rotWithShape="0">
              <a:schemeClr val="bg2"/>
            </a:outerShdw>
          </a:effectLst>
        </p:spPr>
        <p:txBody>
          <a:bodyPr wrap="none" anchor="ctr"/>
          <a:lstStyle/>
          <a:p>
            <a:pPr>
              <a:defRPr/>
            </a:pPr>
            <a:endParaRPr lang="en-US">
              <a:ea typeface="+mn-ea"/>
            </a:endParaRPr>
          </a:p>
        </p:txBody>
      </p:sp>
      <p:sp>
        <p:nvSpPr>
          <p:cNvPr id="752664" name="Line 24"/>
          <p:cNvSpPr>
            <a:spLocks noChangeShapeType="1"/>
          </p:cNvSpPr>
          <p:nvPr/>
        </p:nvSpPr>
        <p:spPr bwMode="auto">
          <a:xfrm flipH="1" flipV="1">
            <a:off x="7416800" y="1485900"/>
            <a:ext cx="304800" cy="850900"/>
          </a:xfrm>
          <a:prstGeom prst="line">
            <a:avLst/>
          </a:prstGeom>
          <a:noFill/>
          <a:ln w="38100">
            <a:solidFill>
              <a:srgbClr val="0066FF"/>
            </a:solidFill>
            <a:round/>
            <a:headEnd/>
            <a:tailEnd/>
          </a:ln>
          <a:effectLst>
            <a:outerShdw dist="35921" dir="2700000" algn="ctr" rotWithShape="0">
              <a:schemeClr val="bg2"/>
            </a:outerShdw>
          </a:effectLst>
        </p:spPr>
        <p:txBody>
          <a:bodyPr wrap="none" anchor="ctr"/>
          <a:lstStyle/>
          <a:p>
            <a:pPr>
              <a:defRPr/>
            </a:pPr>
            <a:endParaRPr lang="en-US">
              <a:ea typeface="+mn-ea"/>
            </a:endParaRPr>
          </a:p>
        </p:txBody>
      </p:sp>
      <p:sp>
        <p:nvSpPr>
          <p:cNvPr id="752665" name="Line 25"/>
          <p:cNvSpPr>
            <a:spLocks noChangeShapeType="1"/>
          </p:cNvSpPr>
          <p:nvPr/>
        </p:nvSpPr>
        <p:spPr bwMode="auto">
          <a:xfrm flipH="1" flipV="1">
            <a:off x="7899400" y="2463800"/>
            <a:ext cx="50800" cy="139700"/>
          </a:xfrm>
          <a:prstGeom prst="line">
            <a:avLst/>
          </a:prstGeom>
          <a:noFill/>
          <a:ln w="38100">
            <a:solidFill>
              <a:srgbClr val="0066FF"/>
            </a:solidFill>
            <a:round/>
            <a:headEnd/>
            <a:tailEnd/>
          </a:ln>
          <a:effectLst>
            <a:outerShdw dist="35921" dir="2700000" algn="ctr" rotWithShape="0">
              <a:schemeClr val="bg2"/>
            </a:outerShdw>
          </a:effectLst>
        </p:spPr>
        <p:txBody>
          <a:bodyPr wrap="none" anchor="ctr"/>
          <a:lstStyle/>
          <a:p>
            <a:pPr>
              <a:defRPr/>
            </a:pPr>
            <a:endParaRPr lang="en-US">
              <a:ea typeface="+mn-ea"/>
            </a:endParaRPr>
          </a:p>
        </p:txBody>
      </p:sp>
      <p:sp>
        <p:nvSpPr>
          <p:cNvPr id="752666" name="Line 26"/>
          <p:cNvSpPr>
            <a:spLocks noChangeShapeType="1"/>
          </p:cNvSpPr>
          <p:nvPr/>
        </p:nvSpPr>
        <p:spPr bwMode="auto">
          <a:xfrm flipH="1" flipV="1">
            <a:off x="7632700" y="2362200"/>
            <a:ext cx="50800" cy="165100"/>
          </a:xfrm>
          <a:prstGeom prst="line">
            <a:avLst/>
          </a:prstGeom>
          <a:noFill/>
          <a:ln w="38100">
            <a:solidFill>
              <a:srgbClr val="0066FF"/>
            </a:solidFill>
            <a:round/>
            <a:headEnd/>
            <a:tailEnd/>
          </a:ln>
          <a:effectLst>
            <a:outerShdw dist="35921" dir="2700000" algn="ctr" rotWithShape="0">
              <a:schemeClr val="bg2"/>
            </a:outerShdw>
          </a:effectLst>
        </p:spPr>
        <p:txBody>
          <a:bodyPr wrap="none" anchor="ctr"/>
          <a:lstStyle/>
          <a:p>
            <a:pPr>
              <a:defRPr/>
            </a:pPr>
            <a:endParaRPr lang="en-US">
              <a:ea typeface="+mn-ea"/>
            </a:endParaRPr>
          </a:p>
        </p:txBody>
      </p:sp>
      <p:sp>
        <p:nvSpPr>
          <p:cNvPr id="752667" name="Line 27"/>
          <p:cNvSpPr>
            <a:spLocks noChangeShapeType="1"/>
          </p:cNvSpPr>
          <p:nvPr/>
        </p:nvSpPr>
        <p:spPr bwMode="auto">
          <a:xfrm flipH="1">
            <a:off x="7613650" y="2330450"/>
            <a:ext cx="101600" cy="31750"/>
          </a:xfrm>
          <a:prstGeom prst="line">
            <a:avLst/>
          </a:prstGeom>
          <a:noFill/>
          <a:ln w="38100">
            <a:solidFill>
              <a:srgbClr val="0066FF"/>
            </a:solidFill>
            <a:round/>
            <a:headEnd/>
            <a:tailEnd/>
          </a:ln>
          <a:effectLst>
            <a:outerShdw dist="35921" dir="2700000" algn="ctr" rotWithShape="0">
              <a:schemeClr val="bg2"/>
            </a:outerShdw>
          </a:effectLst>
        </p:spPr>
        <p:txBody>
          <a:bodyPr wrap="none" anchor="ctr"/>
          <a:lstStyle/>
          <a:p>
            <a:pPr>
              <a:defRPr/>
            </a:pPr>
            <a:endParaRPr lang="en-US">
              <a:ea typeface="+mn-ea"/>
            </a:endParaRPr>
          </a:p>
        </p:txBody>
      </p:sp>
      <p:sp>
        <p:nvSpPr>
          <p:cNvPr id="752668" name="Line 28"/>
          <p:cNvSpPr>
            <a:spLocks noChangeShapeType="1"/>
          </p:cNvSpPr>
          <p:nvPr/>
        </p:nvSpPr>
        <p:spPr bwMode="auto">
          <a:xfrm flipH="1">
            <a:off x="7677150" y="2476500"/>
            <a:ext cx="222250" cy="57150"/>
          </a:xfrm>
          <a:prstGeom prst="line">
            <a:avLst/>
          </a:prstGeom>
          <a:noFill/>
          <a:ln w="38100">
            <a:solidFill>
              <a:srgbClr val="0066FF"/>
            </a:solidFill>
            <a:round/>
            <a:headEnd/>
            <a:tailEnd/>
          </a:ln>
          <a:effectLst>
            <a:outerShdw dist="35921" dir="2700000" algn="ctr" rotWithShape="0">
              <a:schemeClr val="bg2"/>
            </a:outerShdw>
          </a:effectLst>
        </p:spPr>
        <p:txBody>
          <a:bodyPr wrap="none" anchor="ctr"/>
          <a:lstStyle/>
          <a:p>
            <a:pPr>
              <a:defRPr/>
            </a:pPr>
            <a:endParaRPr lang="en-US">
              <a:ea typeface="+mn-ea"/>
            </a:endParaRPr>
          </a:p>
        </p:txBody>
      </p:sp>
      <p:sp>
        <p:nvSpPr>
          <p:cNvPr id="752669" name="Freeform 29"/>
          <p:cNvSpPr>
            <a:spLocks/>
          </p:cNvSpPr>
          <p:nvPr/>
        </p:nvSpPr>
        <p:spPr bwMode="auto">
          <a:xfrm>
            <a:off x="3244850" y="4121150"/>
            <a:ext cx="450850" cy="1397000"/>
          </a:xfrm>
          <a:custGeom>
            <a:avLst/>
            <a:gdLst/>
            <a:ahLst/>
            <a:cxnLst>
              <a:cxn ang="0">
                <a:pos x="284" y="0"/>
              </a:cxn>
              <a:cxn ang="0">
                <a:pos x="248" y="48"/>
              </a:cxn>
              <a:cxn ang="0">
                <a:pos x="232" y="120"/>
              </a:cxn>
              <a:cxn ang="0">
                <a:pos x="220" y="128"/>
              </a:cxn>
              <a:cxn ang="0">
                <a:pos x="208" y="144"/>
              </a:cxn>
              <a:cxn ang="0">
                <a:pos x="180" y="188"/>
              </a:cxn>
              <a:cxn ang="0">
                <a:pos x="152" y="264"/>
              </a:cxn>
              <a:cxn ang="0">
                <a:pos x="164" y="340"/>
              </a:cxn>
              <a:cxn ang="0">
                <a:pos x="144" y="392"/>
              </a:cxn>
              <a:cxn ang="0">
                <a:pos x="136" y="416"/>
              </a:cxn>
              <a:cxn ang="0">
                <a:pos x="144" y="440"/>
              </a:cxn>
              <a:cxn ang="0">
                <a:pos x="148" y="452"/>
              </a:cxn>
              <a:cxn ang="0">
                <a:pos x="128" y="524"/>
              </a:cxn>
              <a:cxn ang="0">
                <a:pos x="100" y="576"/>
              </a:cxn>
              <a:cxn ang="0">
                <a:pos x="84" y="600"/>
              </a:cxn>
              <a:cxn ang="0">
                <a:pos x="88" y="620"/>
              </a:cxn>
              <a:cxn ang="0">
                <a:pos x="96" y="644"/>
              </a:cxn>
              <a:cxn ang="0">
                <a:pos x="76" y="680"/>
              </a:cxn>
              <a:cxn ang="0">
                <a:pos x="68" y="692"/>
              </a:cxn>
              <a:cxn ang="0">
                <a:pos x="64" y="708"/>
              </a:cxn>
              <a:cxn ang="0">
                <a:pos x="60" y="784"/>
              </a:cxn>
              <a:cxn ang="0">
                <a:pos x="24" y="832"/>
              </a:cxn>
              <a:cxn ang="0">
                <a:pos x="16" y="868"/>
              </a:cxn>
              <a:cxn ang="0">
                <a:pos x="0" y="880"/>
              </a:cxn>
            </a:cxnLst>
            <a:rect l="0" t="0" r="r" b="b"/>
            <a:pathLst>
              <a:path w="284" h="880">
                <a:moveTo>
                  <a:pt x="284" y="0"/>
                </a:moveTo>
                <a:cubicBezTo>
                  <a:pt x="261" y="7"/>
                  <a:pt x="268" y="34"/>
                  <a:pt x="248" y="48"/>
                </a:cubicBezTo>
                <a:cubicBezTo>
                  <a:pt x="229" y="75"/>
                  <a:pt x="243" y="81"/>
                  <a:pt x="232" y="120"/>
                </a:cubicBezTo>
                <a:cubicBezTo>
                  <a:pt x="230" y="124"/>
                  <a:pt x="223" y="124"/>
                  <a:pt x="220" y="128"/>
                </a:cubicBezTo>
                <a:cubicBezTo>
                  <a:pt x="215" y="132"/>
                  <a:pt x="212" y="138"/>
                  <a:pt x="208" y="144"/>
                </a:cubicBezTo>
                <a:cubicBezTo>
                  <a:pt x="200" y="166"/>
                  <a:pt x="199" y="175"/>
                  <a:pt x="180" y="188"/>
                </a:cubicBezTo>
                <a:cubicBezTo>
                  <a:pt x="175" y="217"/>
                  <a:pt x="161" y="236"/>
                  <a:pt x="152" y="264"/>
                </a:cubicBezTo>
                <a:cubicBezTo>
                  <a:pt x="147" y="297"/>
                  <a:pt x="154" y="310"/>
                  <a:pt x="164" y="340"/>
                </a:cubicBezTo>
                <a:cubicBezTo>
                  <a:pt x="157" y="358"/>
                  <a:pt x="149" y="373"/>
                  <a:pt x="144" y="392"/>
                </a:cubicBezTo>
                <a:cubicBezTo>
                  <a:pt x="141" y="400"/>
                  <a:pt x="136" y="416"/>
                  <a:pt x="136" y="416"/>
                </a:cubicBezTo>
                <a:cubicBezTo>
                  <a:pt x="138" y="424"/>
                  <a:pt x="141" y="432"/>
                  <a:pt x="144" y="440"/>
                </a:cubicBezTo>
                <a:cubicBezTo>
                  <a:pt x="145" y="444"/>
                  <a:pt x="148" y="452"/>
                  <a:pt x="148" y="452"/>
                </a:cubicBezTo>
                <a:cubicBezTo>
                  <a:pt x="144" y="489"/>
                  <a:pt x="150" y="501"/>
                  <a:pt x="128" y="524"/>
                </a:cubicBezTo>
                <a:cubicBezTo>
                  <a:pt x="117" y="555"/>
                  <a:pt x="118" y="552"/>
                  <a:pt x="100" y="576"/>
                </a:cubicBezTo>
                <a:cubicBezTo>
                  <a:pt x="93" y="583"/>
                  <a:pt x="84" y="600"/>
                  <a:pt x="84" y="600"/>
                </a:cubicBezTo>
                <a:cubicBezTo>
                  <a:pt x="85" y="606"/>
                  <a:pt x="86" y="613"/>
                  <a:pt x="88" y="620"/>
                </a:cubicBezTo>
                <a:cubicBezTo>
                  <a:pt x="90" y="628"/>
                  <a:pt x="96" y="644"/>
                  <a:pt x="96" y="644"/>
                </a:cubicBezTo>
                <a:cubicBezTo>
                  <a:pt x="88" y="665"/>
                  <a:pt x="94" y="652"/>
                  <a:pt x="76" y="680"/>
                </a:cubicBezTo>
                <a:cubicBezTo>
                  <a:pt x="73" y="684"/>
                  <a:pt x="68" y="692"/>
                  <a:pt x="68" y="692"/>
                </a:cubicBezTo>
                <a:cubicBezTo>
                  <a:pt x="66" y="697"/>
                  <a:pt x="64" y="702"/>
                  <a:pt x="64" y="708"/>
                </a:cubicBezTo>
                <a:cubicBezTo>
                  <a:pt x="61" y="733"/>
                  <a:pt x="64" y="759"/>
                  <a:pt x="60" y="784"/>
                </a:cubicBezTo>
                <a:cubicBezTo>
                  <a:pt x="58" y="791"/>
                  <a:pt x="28" y="818"/>
                  <a:pt x="24" y="832"/>
                </a:cubicBezTo>
                <a:cubicBezTo>
                  <a:pt x="20" y="843"/>
                  <a:pt x="21" y="857"/>
                  <a:pt x="16" y="868"/>
                </a:cubicBezTo>
                <a:cubicBezTo>
                  <a:pt x="13" y="873"/>
                  <a:pt x="4" y="875"/>
                  <a:pt x="0" y="880"/>
                </a:cubicBezTo>
              </a:path>
            </a:pathLst>
          </a:custGeom>
          <a:noFill/>
          <a:ln w="38100" cap="flat" cmpd="sng">
            <a:solidFill>
              <a:srgbClr val="0066FF"/>
            </a:solidFill>
            <a:prstDash val="solid"/>
            <a:round/>
            <a:headEnd type="none" w="med" len="med"/>
            <a:tailEnd type="none" w="med" len="med"/>
          </a:ln>
          <a:effectLst>
            <a:outerShdw dist="35921" dir="2700000" algn="ctr" rotWithShape="0">
              <a:schemeClr val="bg2"/>
            </a:outerShdw>
          </a:effectLst>
        </p:spPr>
        <p:txBody>
          <a:bodyPr wrap="none" anchor="ctr"/>
          <a:lstStyle/>
          <a:p>
            <a:pPr>
              <a:defRPr/>
            </a:pPr>
            <a:endParaRPr lang="en-US">
              <a:ea typeface="+mn-ea"/>
            </a:endParaRPr>
          </a:p>
        </p:txBody>
      </p:sp>
      <p:sp>
        <p:nvSpPr>
          <p:cNvPr id="752670" name="Freeform 30"/>
          <p:cNvSpPr>
            <a:spLocks/>
          </p:cNvSpPr>
          <p:nvPr/>
        </p:nvSpPr>
        <p:spPr bwMode="auto">
          <a:xfrm>
            <a:off x="4025900" y="2139950"/>
            <a:ext cx="1276350" cy="482600"/>
          </a:xfrm>
          <a:custGeom>
            <a:avLst/>
            <a:gdLst/>
            <a:ahLst/>
            <a:cxnLst>
              <a:cxn ang="0">
                <a:pos x="804" y="292"/>
              </a:cxn>
              <a:cxn ang="0">
                <a:pos x="780" y="304"/>
              </a:cxn>
              <a:cxn ang="0">
                <a:pos x="756" y="296"/>
              </a:cxn>
              <a:cxn ang="0">
                <a:pos x="744" y="292"/>
              </a:cxn>
              <a:cxn ang="0">
                <a:pos x="680" y="284"/>
              </a:cxn>
              <a:cxn ang="0">
                <a:pos x="616" y="276"/>
              </a:cxn>
              <a:cxn ang="0">
                <a:pos x="544" y="264"/>
              </a:cxn>
              <a:cxn ang="0">
                <a:pos x="480" y="256"/>
              </a:cxn>
              <a:cxn ang="0">
                <a:pos x="468" y="228"/>
              </a:cxn>
              <a:cxn ang="0">
                <a:pos x="452" y="220"/>
              </a:cxn>
              <a:cxn ang="0">
                <a:pos x="428" y="196"/>
              </a:cxn>
              <a:cxn ang="0">
                <a:pos x="416" y="188"/>
              </a:cxn>
              <a:cxn ang="0">
                <a:pos x="372" y="160"/>
              </a:cxn>
              <a:cxn ang="0">
                <a:pos x="348" y="168"/>
              </a:cxn>
              <a:cxn ang="0">
                <a:pos x="300" y="160"/>
              </a:cxn>
              <a:cxn ang="0">
                <a:pos x="272" y="128"/>
              </a:cxn>
              <a:cxn ang="0">
                <a:pos x="268" y="100"/>
              </a:cxn>
              <a:cxn ang="0">
                <a:pos x="244" y="92"/>
              </a:cxn>
              <a:cxn ang="0">
                <a:pos x="212" y="48"/>
              </a:cxn>
              <a:cxn ang="0">
                <a:pos x="156" y="8"/>
              </a:cxn>
              <a:cxn ang="0">
                <a:pos x="96" y="12"/>
              </a:cxn>
              <a:cxn ang="0">
                <a:pos x="0" y="20"/>
              </a:cxn>
            </a:cxnLst>
            <a:rect l="0" t="0" r="r" b="b"/>
            <a:pathLst>
              <a:path w="804" h="304">
                <a:moveTo>
                  <a:pt x="804" y="292"/>
                </a:moveTo>
                <a:cubicBezTo>
                  <a:pt x="799" y="295"/>
                  <a:pt x="787" y="304"/>
                  <a:pt x="780" y="304"/>
                </a:cubicBezTo>
                <a:cubicBezTo>
                  <a:pt x="771" y="303"/>
                  <a:pt x="764" y="298"/>
                  <a:pt x="756" y="296"/>
                </a:cubicBezTo>
                <a:cubicBezTo>
                  <a:pt x="752" y="294"/>
                  <a:pt x="744" y="292"/>
                  <a:pt x="744" y="292"/>
                </a:cubicBezTo>
                <a:cubicBezTo>
                  <a:pt x="720" y="297"/>
                  <a:pt x="702" y="289"/>
                  <a:pt x="680" y="284"/>
                </a:cubicBezTo>
                <a:cubicBezTo>
                  <a:pt x="658" y="269"/>
                  <a:pt x="641" y="272"/>
                  <a:pt x="616" y="276"/>
                </a:cubicBezTo>
                <a:cubicBezTo>
                  <a:pt x="576" y="262"/>
                  <a:pt x="600" y="268"/>
                  <a:pt x="544" y="264"/>
                </a:cubicBezTo>
                <a:cubicBezTo>
                  <a:pt x="512" y="253"/>
                  <a:pt x="526" y="251"/>
                  <a:pt x="480" y="256"/>
                </a:cubicBezTo>
                <a:cubicBezTo>
                  <a:pt x="475" y="246"/>
                  <a:pt x="475" y="235"/>
                  <a:pt x="468" y="228"/>
                </a:cubicBezTo>
                <a:cubicBezTo>
                  <a:pt x="463" y="223"/>
                  <a:pt x="456" y="223"/>
                  <a:pt x="452" y="220"/>
                </a:cubicBezTo>
                <a:cubicBezTo>
                  <a:pt x="443" y="212"/>
                  <a:pt x="437" y="202"/>
                  <a:pt x="428" y="196"/>
                </a:cubicBezTo>
                <a:cubicBezTo>
                  <a:pt x="424" y="193"/>
                  <a:pt x="420" y="190"/>
                  <a:pt x="416" y="188"/>
                </a:cubicBezTo>
                <a:cubicBezTo>
                  <a:pt x="408" y="166"/>
                  <a:pt x="392" y="165"/>
                  <a:pt x="372" y="160"/>
                </a:cubicBezTo>
                <a:cubicBezTo>
                  <a:pt x="364" y="162"/>
                  <a:pt x="356" y="169"/>
                  <a:pt x="348" y="168"/>
                </a:cubicBezTo>
                <a:cubicBezTo>
                  <a:pt x="332" y="165"/>
                  <a:pt x="300" y="160"/>
                  <a:pt x="300" y="160"/>
                </a:cubicBezTo>
                <a:cubicBezTo>
                  <a:pt x="291" y="146"/>
                  <a:pt x="280" y="141"/>
                  <a:pt x="272" y="128"/>
                </a:cubicBezTo>
                <a:cubicBezTo>
                  <a:pt x="270" y="118"/>
                  <a:pt x="273" y="107"/>
                  <a:pt x="268" y="100"/>
                </a:cubicBezTo>
                <a:cubicBezTo>
                  <a:pt x="262" y="93"/>
                  <a:pt x="244" y="92"/>
                  <a:pt x="244" y="92"/>
                </a:cubicBezTo>
                <a:cubicBezTo>
                  <a:pt x="238" y="75"/>
                  <a:pt x="225" y="57"/>
                  <a:pt x="212" y="48"/>
                </a:cubicBezTo>
                <a:cubicBezTo>
                  <a:pt x="203" y="21"/>
                  <a:pt x="178" y="19"/>
                  <a:pt x="156" y="8"/>
                </a:cubicBezTo>
                <a:cubicBezTo>
                  <a:pt x="114" y="18"/>
                  <a:pt x="134" y="17"/>
                  <a:pt x="96" y="12"/>
                </a:cubicBezTo>
                <a:cubicBezTo>
                  <a:pt x="61" y="0"/>
                  <a:pt x="33" y="20"/>
                  <a:pt x="0" y="20"/>
                </a:cubicBezTo>
              </a:path>
            </a:pathLst>
          </a:custGeom>
          <a:noFill/>
          <a:ln w="38100" cap="flat" cmpd="sng">
            <a:solidFill>
              <a:srgbClr val="0066FF"/>
            </a:solidFill>
            <a:prstDash val="solid"/>
            <a:round/>
            <a:headEnd type="none" w="med" len="med"/>
            <a:tailEnd type="none" w="med" len="med"/>
          </a:ln>
          <a:effectLst>
            <a:outerShdw dist="35921" dir="2700000" algn="ctr" rotWithShape="0">
              <a:schemeClr val="bg2"/>
            </a:outerShdw>
          </a:effectLst>
        </p:spPr>
        <p:txBody>
          <a:bodyPr wrap="none" anchor="ctr"/>
          <a:lstStyle/>
          <a:p>
            <a:pPr>
              <a:defRPr/>
            </a:pPr>
            <a:endParaRPr lang="en-US">
              <a:ea typeface="+mn-ea"/>
            </a:endParaRPr>
          </a:p>
        </p:txBody>
      </p:sp>
      <p:sp>
        <p:nvSpPr>
          <p:cNvPr id="752671" name="Rectangle 31"/>
          <p:cNvSpPr>
            <a:spLocks noChangeArrowheads="1"/>
          </p:cNvSpPr>
          <p:nvPr/>
        </p:nvSpPr>
        <p:spPr bwMode="auto">
          <a:xfrm>
            <a:off x="620713" y="160338"/>
            <a:ext cx="739775" cy="1430337"/>
          </a:xfrm>
          <a:prstGeom prst="rect">
            <a:avLst/>
          </a:prstGeom>
          <a:noFill/>
          <a:ln w="12700">
            <a:noFill/>
            <a:miter lim="800000"/>
            <a:headEnd/>
            <a:tailEnd/>
          </a:ln>
          <a:effectLst>
            <a:outerShdw dist="107763" dir="2700000" algn="ctr" rotWithShape="0">
              <a:schemeClr val="bg2"/>
            </a:outerShdw>
          </a:effectLst>
        </p:spPr>
        <p:txBody>
          <a:bodyPr wrap="none" lIns="90487" tIns="44450" rIns="90487" bIns="44450">
            <a:spAutoFit/>
          </a:bodyPr>
          <a:lstStyle/>
          <a:p>
            <a:pPr algn="l">
              <a:spcBef>
                <a:spcPct val="50000"/>
              </a:spcBef>
              <a:defRPr/>
            </a:pPr>
            <a:r>
              <a:rPr lang="en-US" sz="8800">
                <a:solidFill>
                  <a:schemeClr val="tx2"/>
                </a:solidFill>
                <a:effectLst/>
                <a:latin typeface="Times" charset="0"/>
                <a:ea typeface="+mn-ea"/>
              </a:rPr>
              <a:t>7</a:t>
            </a:r>
          </a:p>
        </p:txBody>
      </p:sp>
      <p:sp>
        <p:nvSpPr>
          <p:cNvPr id="752672" name="Line 32"/>
          <p:cNvSpPr>
            <a:spLocks noChangeShapeType="1"/>
          </p:cNvSpPr>
          <p:nvPr/>
        </p:nvSpPr>
        <p:spPr bwMode="auto">
          <a:xfrm>
            <a:off x="898525" y="838200"/>
            <a:ext cx="296863" cy="0"/>
          </a:xfrm>
          <a:prstGeom prst="line">
            <a:avLst/>
          </a:prstGeom>
          <a:noFill/>
          <a:ln w="50800">
            <a:solidFill>
              <a:schemeClr val="tx2"/>
            </a:solidFill>
            <a:round/>
            <a:headEnd/>
            <a:tailEnd/>
          </a:ln>
          <a:effectLst>
            <a:outerShdw dist="107763" dir="2700000" algn="ctr" rotWithShape="0">
              <a:schemeClr val="bg2"/>
            </a:outerShdw>
          </a:effectLst>
        </p:spPr>
        <p:txBody>
          <a:bodyPr wrap="none" anchor="ctr"/>
          <a:lstStyle/>
          <a:p>
            <a:pPr>
              <a:defRPr/>
            </a:pPr>
            <a:endParaRPr lang="en-US">
              <a:ea typeface="+mn-ea"/>
            </a:endParaRPr>
          </a:p>
        </p:txBody>
      </p:sp>
      <p:sp>
        <p:nvSpPr>
          <p:cNvPr id="752675" name="Oval 35"/>
          <p:cNvSpPr>
            <a:spLocks noChangeArrowheads="1"/>
          </p:cNvSpPr>
          <p:nvPr/>
        </p:nvSpPr>
        <p:spPr bwMode="auto">
          <a:xfrm>
            <a:off x="3321050" y="5521325"/>
            <a:ext cx="146050" cy="139700"/>
          </a:xfrm>
          <a:prstGeom prst="ellipse">
            <a:avLst/>
          </a:prstGeom>
          <a:solidFill>
            <a:srgbClr val="00CC00"/>
          </a:solidFill>
          <a:ln w="12700">
            <a:noFill/>
            <a:round/>
            <a:headEnd/>
            <a:tailEnd/>
          </a:ln>
          <a:effectLst/>
        </p:spPr>
        <p:txBody>
          <a:bodyPr wrap="none" anchor="ctr"/>
          <a:lstStyle/>
          <a:p>
            <a:pPr>
              <a:defRPr/>
            </a:pPr>
            <a:endParaRPr lang="en-US">
              <a:ea typeface="+mn-ea"/>
            </a:endParaRPr>
          </a:p>
        </p:txBody>
      </p:sp>
      <p:sp>
        <p:nvSpPr>
          <p:cNvPr id="752676" name="Oval 36"/>
          <p:cNvSpPr>
            <a:spLocks noChangeArrowheads="1"/>
          </p:cNvSpPr>
          <p:nvPr/>
        </p:nvSpPr>
        <p:spPr bwMode="auto">
          <a:xfrm>
            <a:off x="3149600" y="5426075"/>
            <a:ext cx="146050" cy="139700"/>
          </a:xfrm>
          <a:prstGeom prst="ellipse">
            <a:avLst/>
          </a:prstGeom>
          <a:solidFill>
            <a:srgbClr val="00CC00"/>
          </a:solidFill>
          <a:ln w="12700">
            <a:noFill/>
            <a:round/>
            <a:headEnd/>
            <a:tailEnd/>
          </a:ln>
          <a:effectLst/>
        </p:spPr>
        <p:txBody>
          <a:bodyPr wrap="none" anchor="ctr"/>
          <a:lstStyle/>
          <a:p>
            <a:pPr>
              <a:defRPr/>
            </a:pPr>
            <a:endParaRPr lang="en-US">
              <a:ea typeface="+mn-ea"/>
            </a:endParaRPr>
          </a:p>
        </p:txBody>
      </p:sp>
      <p:sp>
        <p:nvSpPr>
          <p:cNvPr id="752677" name="Text Box 37"/>
          <p:cNvSpPr txBox="1">
            <a:spLocks noChangeArrowheads="1"/>
          </p:cNvSpPr>
          <p:nvPr/>
        </p:nvSpPr>
        <p:spPr bwMode="auto">
          <a:xfrm>
            <a:off x="2363788" y="5346700"/>
            <a:ext cx="1193800" cy="274638"/>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1200" b="1">
                <a:solidFill>
                  <a:srgbClr val="FAF200"/>
                </a:solidFill>
                <a:effectLst>
                  <a:outerShdw blurRad="38100" dist="38100" dir="2700000" algn="tl">
                    <a:srgbClr val="000000"/>
                  </a:outerShdw>
                </a:effectLst>
                <a:latin typeface="Helvetica" charset="0"/>
              </a:rPr>
              <a:t>Eilat</a:t>
            </a:r>
          </a:p>
        </p:txBody>
      </p:sp>
      <p:sp>
        <p:nvSpPr>
          <p:cNvPr id="752678" name="Text Box 38"/>
          <p:cNvSpPr txBox="1">
            <a:spLocks noChangeArrowheads="1"/>
          </p:cNvSpPr>
          <p:nvPr/>
        </p:nvSpPr>
        <p:spPr bwMode="auto">
          <a:xfrm>
            <a:off x="3225800" y="5426075"/>
            <a:ext cx="1193800" cy="274638"/>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1200" b="1">
                <a:solidFill>
                  <a:srgbClr val="FAF200"/>
                </a:solidFill>
                <a:effectLst>
                  <a:outerShdw blurRad="38100" dist="38100" dir="2700000" algn="tl">
                    <a:srgbClr val="000000"/>
                  </a:outerShdw>
                </a:effectLst>
                <a:latin typeface="Helvetica" charset="0"/>
              </a:rPr>
              <a:t>Al</a:t>
            </a:r>
            <a:r>
              <a:rPr lang="ja-JP" altLang="en-US" sz="1200" b="1">
                <a:solidFill>
                  <a:srgbClr val="FAF200"/>
                </a:solidFill>
                <a:effectLst>
                  <a:outerShdw blurRad="38100" dist="38100" dir="2700000" algn="tl">
                    <a:srgbClr val="000000"/>
                  </a:outerShdw>
                </a:effectLst>
                <a:latin typeface="Helvetica" charset="0"/>
              </a:rPr>
              <a:t>’</a:t>
            </a:r>
            <a:r>
              <a:rPr lang="en-US" sz="1200" b="1">
                <a:solidFill>
                  <a:srgbClr val="FAF200"/>
                </a:solidFill>
                <a:effectLst>
                  <a:outerShdw blurRad="38100" dist="38100" dir="2700000" algn="tl">
                    <a:srgbClr val="000000"/>
                  </a:outerShdw>
                </a:effectLst>
                <a:latin typeface="Helvetica" charset="0"/>
              </a:rPr>
              <a:t> Aqaba</a:t>
            </a:r>
          </a:p>
        </p:txBody>
      </p:sp>
      <p:grpSp>
        <p:nvGrpSpPr>
          <p:cNvPr id="48165" name="Group 39"/>
          <p:cNvGrpSpPr>
            <a:grpSpLocks/>
          </p:cNvGrpSpPr>
          <p:nvPr/>
        </p:nvGrpSpPr>
        <p:grpSpPr bwMode="auto">
          <a:xfrm>
            <a:off x="1676400" y="901700"/>
            <a:ext cx="3074988" cy="3311525"/>
            <a:chOff x="1056" y="568"/>
            <a:chExt cx="1937" cy="2086"/>
          </a:xfrm>
        </p:grpSpPr>
        <p:sp>
          <p:nvSpPr>
            <p:cNvPr id="752680" name="Freeform 40"/>
            <p:cNvSpPr>
              <a:spLocks/>
            </p:cNvSpPr>
            <p:nvPr/>
          </p:nvSpPr>
          <p:spPr bwMode="auto">
            <a:xfrm>
              <a:off x="1056" y="568"/>
              <a:ext cx="1480" cy="1864"/>
            </a:xfrm>
            <a:custGeom>
              <a:avLst/>
              <a:gdLst/>
              <a:ahLst/>
              <a:cxnLst>
                <a:cxn ang="0">
                  <a:pos x="1480" y="0"/>
                </a:cxn>
                <a:cxn ang="0">
                  <a:pos x="1416" y="48"/>
                </a:cxn>
                <a:cxn ang="0">
                  <a:pos x="1376" y="144"/>
                </a:cxn>
                <a:cxn ang="0">
                  <a:pos x="1360" y="192"/>
                </a:cxn>
                <a:cxn ang="0">
                  <a:pos x="1320" y="240"/>
                </a:cxn>
                <a:cxn ang="0">
                  <a:pos x="1296" y="320"/>
                </a:cxn>
                <a:cxn ang="0">
                  <a:pos x="1224" y="416"/>
                </a:cxn>
                <a:cxn ang="0">
                  <a:pos x="1152" y="552"/>
                </a:cxn>
                <a:cxn ang="0">
                  <a:pos x="1120" y="664"/>
                </a:cxn>
                <a:cxn ang="0">
                  <a:pos x="1112" y="688"/>
                </a:cxn>
                <a:cxn ang="0">
                  <a:pos x="1080" y="768"/>
                </a:cxn>
                <a:cxn ang="0">
                  <a:pos x="1056" y="752"/>
                </a:cxn>
                <a:cxn ang="0">
                  <a:pos x="1032" y="744"/>
                </a:cxn>
                <a:cxn ang="0">
                  <a:pos x="1016" y="792"/>
                </a:cxn>
                <a:cxn ang="0">
                  <a:pos x="1008" y="816"/>
                </a:cxn>
                <a:cxn ang="0">
                  <a:pos x="944" y="1080"/>
                </a:cxn>
                <a:cxn ang="0">
                  <a:pos x="912" y="1200"/>
                </a:cxn>
                <a:cxn ang="0">
                  <a:pos x="880" y="1248"/>
                </a:cxn>
                <a:cxn ang="0">
                  <a:pos x="816" y="1360"/>
                </a:cxn>
                <a:cxn ang="0">
                  <a:pos x="784" y="1456"/>
                </a:cxn>
                <a:cxn ang="0">
                  <a:pos x="776" y="1480"/>
                </a:cxn>
                <a:cxn ang="0">
                  <a:pos x="704" y="1536"/>
                </a:cxn>
                <a:cxn ang="0">
                  <a:pos x="656" y="1632"/>
                </a:cxn>
                <a:cxn ang="0">
                  <a:pos x="632" y="1640"/>
                </a:cxn>
                <a:cxn ang="0">
                  <a:pos x="608" y="1656"/>
                </a:cxn>
                <a:cxn ang="0">
                  <a:pos x="560" y="1672"/>
                </a:cxn>
                <a:cxn ang="0">
                  <a:pos x="472" y="1752"/>
                </a:cxn>
                <a:cxn ang="0">
                  <a:pos x="376" y="1808"/>
                </a:cxn>
                <a:cxn ang="0">
                  <a:pos x="304" y="1832"/>
                </a:cxn>
                <a:cxn ang="0">
                  <a:pos x="104" y="1864"/>
                </a:cxn>
                <a:cxn ang="0">
                  <a:pos x="0" y="1856"/>
                </a:cxn>
              </a:cxnLst>
              <a:rect l="0" t="0" r="r" b="b"/>
              <a:pathLst>
                <a:path w="1480" h="1864">
                  <a:moveTo>
                    <a:pt x="1480" y="0"/>
                  </a:moveTo>
                  <a:cubicBezTo>
                    <a:pt x="1460" y="28"/>
                    <a:pt x="1444" y="29"/>
                    <a:pt x="1416" y="48"/>
                  </a:cubicBezTo>
                  <a:cubicBezTo>
                    <a:pt x="1404" y="82"/>
                    <a:pt x="1387" y="108"/>
                    <a:pt x="1376" y="144"/>
                  </a:cubicBezTo>
                  <a:cubicBezTo>
                    <a:pt x="1370" y="160"/>
                    <a:pt x="1371" y="180"/>
                    <a:pt x="1360" y="192"/>
                  </a:cubicBezTo>
                  <a:cubicBezTo>
                    <a:pt x="1344" y="207"/>
                    <a:pt x="1328" y="219"/>
                    <a:pt x="1320" y="240"/>
                  </a:cubicBezTo>
                  <a:cubicBezTo>
                    <a:pt x="1308" y="265"/>
                    <a:pt x="1308" y="295"/>
                    <a:pt x="1296" y="320"/>
                  </a:cubicBezTo>
                  <a:cubicBezTo>
                    <a:pt x="1278" y="355"/>
                    <a:pt x="1252" y="387"/>
                    <a:pt x="1224" y="416"/>
                  </a:cubicBezTo>
                  <a:cubicBezTo>
                    <a:pt x="1204" y="473"/>
                    <a:pt x="1206" y="515"/>
                    <a:pt x="1152" y="552"/>
                  </a:cubicBezTo>
                  <a:cubicBezTo>
                    <a:pt x="1139" y="589"/>
                    <a:pt x="1132" y="626"/>
                    <a:pt x="1120" y="664"/>
                  </a:cubicBezTo>
                  <a:cubicBezTo>
                    <a:pt x="1117" y="672"/>
                    <a:pt x="1112" y="688"/>
                    <a:pt x="1112" y="688"/>
                  </a:cubicBezTo>
                  <a:cubicBezTo>
                    <a:pt x="1109" y="702"/>
                    <a:pt x="1112" y="762"/>
                    <a:pt x="1080" y="768"/>
                  </a:cubicBezTo>
                  <a:cubicBezTo>
                    <a:pt x="1070" y="769"/>
                    <a:pt x="1064" y="756"/>
                    <a:pt x="1056" y="752"/>
                  </a:cubicBezTo>
                  <a:cubicBezTo>
                    <a:pt x="1048" y="748"/>
                    <a:pt x="1040" y="746"/>
                    <a:pt x="1032" y="744"/>
                  </a:cubicBezTo>
                  <a:cubicBezTo>
                    <a:pt x="1026" y="760"/>
                    <a:pt x="1021" y="776"/>
                    <a:pt x="1016" y="792"/>
                  </a:cubicBezTo>
                  <a:cubicBezTo>
                    <a:pt x="1013" y="800"/>
                    <a:pt x="1008" y="816"/>
                    <a:pt x="1008" y="816"/>
                  </a:cubicBezTo>
                  <a:cubicBezTo>
                    <a:pt x="996" y="906"/>
                    <a:pt x="961" y="990"/>
                    <a:pt x="944" y="1080"/>
                  </a:cubicBezTo>
                  <a:cubicBezTo>
                    <a:pt x="936" y="1115"/>
                    <a:pt x="931" y="1170"/>
                    <a:pt x="912" y="1200"/>
                  </a:cubicBezTo>
                  <a:cubicBezTo>
                    <a:pt x="901" y="1216"/>
                    <a:pt x="886" y="1229"/>
                    <a:pt x="880" y="1248"/>
                  </a:cubicBezTo>
                  <a:cubicBezTo>
                    <a:pt x="866" y="1289"/>
                    <a:pt x="853" y="1335"/>
                    <a:pt x="816" y="1360"/>
                  </a:cubicBezTo>
                  <a:cubicBezTo>
                    <a:pt x="805" y="1392"/>
                    <a:pt x="794" y="1424"/>
                    <a:pt x="784" y="1456"/>
                  </a:cubicBezTo>
                  <a:cubicBezTo>
                    <a:pt x="781" y="1464"/>
                    <a:pt x="783" y="1475"/>
                    <a:pt x="776" y="1480"/>
                  </a:cubicBezTo>
                  <a:cubicBezTo>
                    <a:pt x="750" y="1497"/>
                    <a:pt x="729" y="1518"/>
                    <a:pt x="704" y="1536"/>
                  </a:cubicBezTo>
                  <a:cubicBezTo>
                    <a:pt x="697" y="1555"/>
                    <a:pt x="671" y="1619"/>
                    <a:pt x="656" y="1632"/>
                  </a:cubicBezTo>
                  <a:cubicBezTo>
                    <a:pt x="649" y="1637"/>
                    <a:pt x="639" y="1636"/>
                    <a:pt x="632" y="1640"/>
                  </a:cubicBezTo>
                  <a:cubicBezTo>
                    <a:pt x="623" y="1644"/>
                    <a:pt x="616" y="1652"/>
                    <a:pt x="608" y="1656"/>
                  </a:cubicBezTo>
                  <a:cubicBezTo>
                    <a:pt x="592" y="1662"/>
                    <a:pt x="560" y="1672"/>
                    <a:pt x="560" y="1672"/>
                  </a:cubicBezTo>
                  <a:cubicBezTo>
                    <a:pt x="534" y="1710"/>
                    <a:pt x="516" y="1737"/>
                    <a:pt x="472" y="1752"/>
                  </a:cubicBezTo>
                  <a:cubicBezTo>
                    <a:pt x="445" y="1791"/>
                    <a:pt x="419" y="1794"/>
                    <a:pt x="376" y="1808"/>
                  </a:cubicBezTo>
                  <a:cubicBezTo>
                    <a:pt x="351" y="1815"/>
                    <a:pt x="329" y="1829"/>
                    <a:pt x="304" y="1832"/>
                  </a:cubicBezTo>
                  <a:cubicBezTo>
                    <a:pt x="232" y="1837"/>
                    <a:pt x="172" y="1846"/>
                    <a:pt x="104" y="1864"/>
                  </a:cubicBezTo>
                  <a:cubicBezTo>
                    <a:pt x="21" y="1854"/>
                    <a:pt x="56" y="1856"/>
                    <a:pt x="0" y="1856"/>
                  </a:cubicBezTo>
                </a:path>
              </a:pathLst>
            </a:custGeom>
            <a:noFill/>
            <a:ln w="38100" cap="flat" cmpd="sng">
              <a:solidFill>
                <a:srgbClr val="0066FF"/>
              </a:solidFill>
              <a:prstDash val="solid"/>
              <a:round/>
              <a:headEnd type="none" w="med" len="med"/>
              <a:tailEnd type="none" w="med" len="med"/>
            </a:ln>
            <a:effectLst>
              <a:outerShdw dist="35921" dir="2700000" algn="ctr" rotWithShape="0">
                <a:schemeClr val="bg2"/>
              </a:outerShdw>
            </a:effectLst>
          </p:spPr>
          <p:txBody>
            <a:bodyPr wrap="none" anchor="ctr"/>
            <a:lstStyle/>
            <a:p>
              <a:pPr>
                <a:defRPr/>
              </a:pPr>
              <a:endParaRPr lang="en-US">
                <a:ea typeface="+mn-ea"/>
              </a:endParaRPr>
            </a:p>
          </p:txBody>
        </p:sp>
        <p:sp>
          <p:nvSpPr>
            <p:cNvPr id="752681" name="Freeform 41"/>
            <p:cNvSpPr>
              <a:spLocks/>
            </p:cNvSpPr>
            <p:nvPr/>
          </p:nvSpPr>
          <p:spPr bwMode="auto">
            <a:xfrm>
              <a:off x="2216" y="568"/>
              <a:ext cx="777" cy="608"/>
            </a:xfrm>
            <a:custGeom>
              <a:avLst/>
              <a:gdLst/>
              <a:ahLst/>
              <a:cxnLst>
                <a:cxn ang="0">
                  <a:pos x="0" y="568"/>
                </a:cxn>
                <a:cxn ang="0">
                  <a:pos x="80" y="576"/>
                </a:cxn>
                <a:cxn ang="0">
                  <a:pos x="128" y="608"/>
                </a:cxn>
                <a:cxn ang="0">
                  <a:pos x="232" y="576"/>
                </a:cxn>
                <a:cxn ang="0">
                  <a:pos x="256" y="544"/>
                </a:cxn>
                <a:cxn ang="0">
                  <a:pos x="264" y="456"/>
                </a:cxn>
                <a:cxn ang="0">
                  <a:pos x="336" y="448"/>
                </a:cxn>
                <a:cxn ang="0">
                  <a:pos x="432" y="416"/>
                </a:cxn>
                <a:cxn ang="0">
                  <a:pos x="472" y="344"/>
                </a:cxn>
                <a:cxn ang="0">
                  <a:pos x="520" y="320"/>
                </a:cxn>
                <a:cxn ang="0">
                  <a:pos x="584" y="280"/>
                </a:cxn>
                <a:cxn ang="0">
                  <a:pos x="576" y="232"/>
                </a:cxn>
                <a:cxn ang="0">
                  <a:pos x="528" y="216"/>
                </a:cxn>
                <a:cxn ang="0">
                  <a:pos x="584" y="144"/>
                </a:cxn>
                <a:cxn ang="0">
                  <a:pos x="608" y="128"/>
                </a:cxn>
                <a:cxn ang="0">
                  <a:pos x="656" y="112"/>
                </a:cxn>
                <a:cxn ang="0">
                  <a:pos x="680" y="104"/>
                </a:cxn>
                <a:cxn ang="0">
                  <a:pos x="768" y="104"/>
                </a:cxn>
                <a:cxn ang="0">
                  <a:pos x="752" y="80"/>
                </a:cxn>
                <a:cxn ang="0">
                  <a:pos x="744" y="56"/>
                </a:cxn>
                <a:cxn ang="0">
                  <a:pos x="776" y="0"/>
                </a:cxn>
              </a:cxnLst>
              <a:rect l="0" t="0" r="r" b="b"/>
              <a:pathLst>
                <a:path w="777" h="608">
                  <a:moveTo>
                    <a:pt x="0" y="568"/>
                  </a:moveTo>
                  <a:cubicBezTo>
                    <a:pt x="26" y="570"/>
                    <a:pt x="54" y="568"/>
                    <a:pt x="80" y="576"/>
                  </a:cubicBezTo>
                  <a:cubicBezTo>
                    <a:pt x="98" y="581"/>
                    <a:pt x="128" y="608"/>
                    <a:pt x="128" y="608"/>
                  </a:cubicBezTo>
                  <a:cubicBezTo>
                    <a:pt x="164" y="583"/>
                    <a:pt x="185" y="582"/>
                    <a:pt x="232" y="576"/>
                  </a:cubicBezTo>
                  <a:cubicBezTo>
                    <a:pt x="240" y="565"/>
                    <a:pt x="252" y="556"/>
                    <a:pt x="256" y="544"/>
                  </a:cubicBezTo>
                  <a:cubicBezTo>
                    <a:pt x="263" y="515"/>
                    <a:pt x="245" y="478"/>
                    <a:pt x="264" y="456"/>
                  </a:cubicBezTo>
                  <a:cubicBezTo>
                    <a:pt x="279" y="437"/>
                    <a:pt x="312" y="450"/>
                    <a:pt x="336" y="448"/>
                  </a:cubicBezTo>
                  <a:cubicBezTo>
                    <a:pt x="392" y="391"/>
                    <a:pt x="315" y="458"/>
                    <a:pt x="432" y="416"/>
                  </a:cubicBezTo>
                  <a:cubicBezTo>
                    <a:pt x="453" y="408"/>
                    <a:pt x="453" y="358"/>
                    <a:pt x="472" y="344"/>
                  </a:cubicBezTo>
                  <a:cubicBezTo>
                    <a:pt x="485" y="332"/>
                    <a:pt x="505" y="329"/>
                    <a:pt x="520" y="320"/>
                  </a:cubicBezTo>
                  <a:cubicBezTo>
                    <a:pt x="532" y="281"/>
                    <a:pt x="545" y="289"/>
                    <a:pt x="584" y="280"/>
                  </a:cubicBezTo>
                  <a:cubicBezTo>
                    <a:pt x="600" y="255"/>
                    <a:pt x="613" y="252"/>
                    <a:pt x="576" y="232"/>
                  </a:cubicBezTo>
                  <a:cubicBezTo>
                    <a:pt x="561" y="223"/>
                    <a:pt x="528" y="216"/>
                    <a:pt x="528" y="216"/>
                  </a:cubicBezTo>
                  <a:cubicBezTo>
                    <a:pt x="510" y="163"/>
                    <a:pt x="546" y="162"/>
                    <a:pt x="584" y="144"/>
                  </a:cubicBezTo>
                  <a:cubicBezTo>
                    <a:pt x="592" y="139"/>
                    <a:pt x="599" y="131"/>
                    <a:pt x="608" y="128"/>
                  </a:cubicBezTo>
                  <a:cubicBezTo>
                    <a:pt x="623" y="121"/>
                    <a:pt x="640" y="117"/>
                    <a:pt x="656" y="112"/>
                  </a:cubicBezTo>
                  <a:cubicBezTo>
                    <a:pt x="664" y="109"/>
                    <a:pt x="680" y="104"/>
                    <a:pt x="680" y="104"/>
                  </a:cubicBezTo>
                  <a:cubicBezTo>
                    <a:pt x="709" y="113"/>
                    <a:pt x="734" y="126"/>
                    <a:pt x="768" y="104"/>
                  </a:cubicBezTo>
                  <a:cubicBezTo>
                    <a:pt x="776" y="98"/>
                    <a:pt x="756" y="88"/>
                    <a:pt x="752" y="80"/>
                  </a:cubicBezTo>
                  <a:cubicBezTo>
                    <a:pt x="748" y="72"/>
                    <a:pt x="746" y="64"/>
                    <a:pt x="744" y="56"/>
                  </a:cubicBezTo>
                  <a:cubicBezTo>
                    <a:pt x="777" y="5"/>
                    <a:pt x="776" y="27"/>
                    <a:pt x="776" y="0"/>
                  </a:cubicBezTo>
                </a:path>
              </a:pathLst>
            </a:custGeom>
            <a:noFill/>
            <a:ln w="38100" cap="flat" cmpd="sng">
              <a:solidFill>
                <a:srgbClr val="0066FF"/>
              </a:solidFill>
              <a:prstDash val="solid"/>
              <a:round/>
              <a:headEnd type="none" w="med" len="med"/>
              <a:tailEnd type="none" w="med" len="med"/>
            </a:ln>
            <a:effectLst/>
          </p:spPr>
          <p:txBody>
            <a:bodyPr wrap="none" anchor="ctr"/>
            <a:lstStyle/>
            <a:p>
              <a:pPr>
                <a:defRPr/>
              </a:pPr>
              <a:endParaRPr lang="en-US">
                <a:ea typeface="+mn-ea"/>
              </a:endParaRPr>
            </a:p>
          </p:txBody>
        </p:sp>
        <p:sp>
          <p:nvSpPr>
            <p:cNvPr id="752682" name="Freeform 42"/>
            <p:cNvSpPr>
              <a:spLocks/>
            </p:cNvSpPr>
            <p:nvPr/>
          </p:nvSpPr>
          <p:spPr bwMode="auto">
            <a:xfrm>
              <a:off x="2328" y="1944"/>
              <a:ext cx="134" cy="652"/>
            </a:xfrm>
            <a:custGeom>
              <a:avLst/>
              <a:gdLst/>
              <a:ahLst/>
              <a:cxnLst>
                <a:cxn ang="0">
                  <a:pos x="124" y="0"/>
                </a:cxn>
                <a:cxn ang="0">
                  <a:pos x="124" y="84"/>
                </a:cxn>
                <a:cxn ang="0">
                  <a:pos x="92" y="180"/>
                </a:cxn>
                <a:cxn ang="0">
                  <a:pos x="104" y="244"/>
                </a:cxn>
                <a:cxn ang="0">
                  <a:pos x="68" y="332"/>
                </a:cxn>
                <a:cxn ang="0">
                  <a:pos x="48" y="384"/>
                </a:cxn>
                <a:cxn ang="0">
                  <a:pos x="28" y="420"/>
                </a:cxn>
                <a:cxn ang="0">
                  <a:pos x="52" y="488"/>
                </a:cxn>
                <a:cxn ang="0">
                  <a:pos x="68" y="524"/>
                </a:cxn>
                <a:cxn ang="0">
                  <a:pos x="64" y="536"/>
                </a:cxn>
                <a:cxn ang="0">
                  <a:pos x="52" y="544"/>
                </a:cxn>
                <a:cxn ang="0">
                  <a:pos x="44" y="568"/>
                </a:cxn>
                <a:cxn ang="0">
                  <a:pos x="40" y="580"/>
                </a:cxn>
                <a:cxn ang="0">
                  <a:pos x="36" y="616"/>
                </a:cxn>
                <a:cxn ang="0">
                  <a:pos x="24" y="624"/>
                </a:cxn>
                <a:cxn ang="0">
                  <a:pos x="0" y="652"/>
                </a:cxn>
              </a:cxnLst>
              <a:rect l="0" t="0" r="r" b="b"/>
              <a:pathLst>
                <a:path w="134" h="652">
                  <a:moveTo>
                    <a:pt x="124" y="0"/>
                  </a:moveTo>
                  <a:cubicBezTo>
                    <a:pt x="127" y="33"/>
                    <a:pt x="134" y="52"/>
                    <a:pt x="124" y="84"/>
                  </a:cubicBezTo>
                  <a:cubicBezTo>
                    <a:pt x="120" y="137"/>
                    <a:pt x="123" y="148"/>
                    <a:pt x="92" y="180"/>
                  </a:cubicBezTo>
                  <a:cubicBezTo>
                    <a:pt x="94" y="203"/>
                    <a:pt x="96" y="221"/>
                    <a:pt x="104" y="244"/>
                  </a:cubicBezTo>
                  <a:cubicBezTo>
                    <a:pt x="96" y="272"/>
                    <a:pt x="93" y="314"/>
                    <a:pt x="68" y="332"/>
                  </a:cubicBezTo>
                  <a:cubicBezTo>
                    <a:pt x="64" y="358"/>
                    <a:pt x="68" y="370"/>
                    <a:pt x="48" y="384"/>
                  </a:cubicBezTo>
                  <a:cubicBezTo>
                    <a:pt x="29" y="411"/>
                    <a:pt x="35" y="398"/>
                    <a:pt x="28" y="420"/>
                  </a:cubicBezTo>
                  <a:cubicBezTo>
                    <a:pt x="31" y="447"/>
                    <a:pt x="32" y="468"/>
                    <a:pt x="52" y="488"/>
                  </a:cubicBezTo>
                  <a:cubicBezTo>
                    <a:pt x="56" y="501"/>
                    <a:pt x="63" y="510"/>
                    <a:pt x="68" y="524"/>
                  </a:cubicBezTo>
                  <a:cubicBezTo>
                    <a:pt x="66" y="528"/>
                    <a:pt x="66" y="532"/>
                    <a:pt x="64" y="536"/>
                  </a:cubicBezTo>
                  <a:cubicBezTo>
                    <a:pt x="60" y="539"/>
                    <a:pt x="54" y="539"/>
                    <a:pt x="52" y="544"/>
                  </a:cubicBezTo>
                  <a:cubicBezTo>
                    <a:pt x="47" y="551"/>
                    <a:pt x="46" y="560"/>
                    <a:pt x="44" y="568"/>
                  </a:cubicBezTo>
                  <a:cubicBezTo>
                    <a:pt x="42" y="572"/>
                    <a:pt x="40" y="580"/>
                    <a:pt x="40" y="580"/>
                  </a:cubicBezTo>
                  <a:cubicBezTo>
                    <a:pt x="38" y="592"/>
                    <a:pt x="40" y="604"/>
                    <a:pt x="36" y="616"/>
                  </a:cubicBezTo>
                  <a:cubicBezTo>
                    <a:pt x="34" y="620"/>
                    <a:pt x="27" y="620"/>
                    <a:pt x="24" y="624"/>
                  </a:cubicBezTo>
                  <a:cubicBezTo>
                    <a:pt x="13" y="632"/>
                    <a:pt x="9" y="642"/>
                    <a:pt x="0" y="652"/>
                  </a:cubicBezTo>
                </a:path>
              </a:pathLst>
            </a:custGeom>
            <a:noFill/>
            <a:ln w="38100" cap="flat" cmpd="sng">
              <a:solidFill>
                <a:srgbClr val="0066FF"/>
              </a:solidFill>
              <a:prstDash val="solid"/>
              <a:round/>
              <a:headEnd type="none" w="med" len="med"/>
              <a:tailEnd type="none" w="med" len="med"/>
            </a:ln>
            <a:effectLst>
              <a:outerShdw dist="35921" dir="2700000" algn="ctr" rotWithShape="0">
                <a:schemeClr val="bg2"/>
              </a:outerShdw>
            </a:effectLst>
          </p:spPr>
          <p:txBody>
            <a:bodyPr wrap="none" anchor="ctr"/>
            <a:lstStyle/>
            <a:p>
              <a:pPr>
                <a:defRPr/>
              </a:pPr>
              <a:endParaRPr lang="en-US">
                <a:ea typeface="+mn-ea"/>
              </a:endParaRPr>
            </a:p>
          </p:txBody>
        </p:sp>
        <p:sp>
          <p:nvSpPr>
            <p:cNvPr id="752683" name="Freeform 43"/>
            <p:cNvSpPr>
              <a:spLocks/>
            </p:cNvSpPr>
            <p:nvPr/>
          </p:nvSpPr>
          <p:spPr bwMode="auto">
            <a:xfrm>
              <a:off x="2013" y="1466"/>
              <a:ext cx="467" cy="838"/>
            </a:xfrm>
            <a:custGeom>
              <a:avLst/>
              <a:gdLst/>
              <a:ahLst/>
              <a:cxnLst>
                <a:cxn ang="0">
                  <a:pos x="467" y="130"/>
                </a:cxn>
                <a:cxn ang="0">
                  <a:pos x="423" y="122"/>
                </a:cxn>
                <a:cxn ang="0">
                  <a:pos x="415" y="110"/>
                </a:cxn>
                <a:cxn ang="0">
                  <a:pos x="355" y="102"/>
                </a:cxn>
                <a:cxn ang="0">
                  <a:pos x="363" y="54"/>
                </a:cxn>
                <a:cxn ang="0">
                  <a:pos x="331" y="46"/>
                </a:cxn>
                <a:cxn ang="0">
                  <a:pos x="271" y="26"/>
                </a:cxn>
                <a:cxn ang="0">
                  <a:pos x="235" y="6"/>
                </a:cxn>
                <a:cxn ang="0">
                  <a:pos x="143" y="50"/>
                </a:cxn>
                <a:cxn ang="0">
                  <a:pos x="103" y="138"/>
                </a:cxn>
                <a:cxn ang="0">
                  <a:pos x="79" y="222"/>
                </a:cxn>
                <a:cxn ang="0">
                  <a:pos x="75" y="234"/>
                </a:cxn>
                <a:cxn ang="0">
                  <a:pos x="63" y="242"/>
                </a:cxn>
                <a:cxn ang="0">
                  <a:pos x="87" y="306"/>
                </a:cxn>
                <a:cxn ang="0">
                  <a:pos x="95" y="398"/>
                </a:cxn>
                <a:cxn ang="0">
                  <a:pos x="123" y="466"/>
                </a:cxn>
                <a:cxn ang="0">
                  <a:pos x="139" y="478"/>
                </a:cxn>
                <a:cxn ang="0">
                  <a:pos x="163" y="486"/>
                </a:cxn>
                <a:cxn ang="0">
                  <a:pos x="219" y="490"/>
                </a:cxn>
                <a:cxn ang="0">
                  <a:pos x="227" y="530"/>
                </a:cxn>
                <a:cxn ang="0">
                  <a:pos x="191" y="542"/>
                </a:cxn>
                <a:cxn ang="0">
                  <a:pos x="119" y="590"/>
                </a:cxn>
                <a:cxn ang="0">
                  <a:pos x="79" y="622"/>
                </a:cxn>
                <a:cxn ang="0">
                  <a:pos x="59" y="658"/>
                </a:cxn>
                <a:cxn ang="0">
                  <a:pos x="39" y="706"/>
                </a:cxn>
                <a:cxn ang="0">
                  <a:pos x="3" y="790"/>
                </a:cxn>
                <a:cxn ang="0">
                  <a:pos x="27" y="838"/>
                </a:cxn>
                <a:cxn ang="0">
                  <a:pos x="87" y="814"/>
                </a:cxn>
                <a:cxn ang="0">
                  <a:pos x="151" y="830"/>
                </a:cxn>
                <a:cxn ang="0">
                  <a:pos x="195" y="818"/>
                </a:cxn>
                <a:cxn ang="0">
                  <a:pos x="231" y="822"/>
                </a:cxn>
                <a:cxn ang="0">
                  <a:pos x="267" y="790"/>
                </a:cxn>
                <a:cxn ang="0">
                  <a:pos x="339" y="734"/>
                </a:cxn>
                <a:cxn ang="0">
                  <a:pos x="411" y="726"/>
                </a:cxn>
              </a:cxnLst>
              <a:rect l="0" t="0" r="r" b="b"/>
              <a:pathLst>
                <a:path w="467" h="838">
                  <a:moveTo>
                    <a:pt x="467" y="130"/>
                  </a:moveTo>
                  <a:cubicBezTo>
                    <a:pt x="452" y="125"/>
                    <a:pt x="436" y="127"/>
                    <a:pt x="423" y="122"/>
                  </a:cubicBezTo>
                  <a:cubicBezTo>
                    <a:pt x="418" y="120"/>
                    <a:pt x="418" y="113"/>
                    <a:pt x="415" y="110"/>
                  </a:cubicBezTo>
                  <a:cubicBezTo>
                    <a:pt x="399" y="97"/>
                    <a:pt x="375" y="103"/>
                    <a:pt x="355" y="102"/>
                  </a:cubicBezTo>
                  <a:cubicBezTo>
                    <a:pt x="359" y="85"/>
                    <a:pt x="374" y="70"/>
                    <a:pt x="363" y="54"/>
                  </a:cubicBezTo>
                  <a:cubicBezTo>
                    <a:pt x="356" y="44"/>
                    <a:pt x="341" y="48"/>
                    <a:pt x="331" y="46"/>
                  </a:cubicBezTo>
                  <a:cubicBezTo>
                    <a:pt x="309" y="41"/>
                    <a:pt x="292" y="30"/>
                    <a:pt x="271" y="26"/>
                  </a:cubicBezTo>
                  <a:cubicBezTo>
                    <a:pt x="260" y="5"/>
                    <a:pt x="257" y="0"/>
                    <a:pt x="235" y="6"/>
                  </a:cubicBezTo>
                  <a:cubicBezTo>
                    <a:pt x="207" y="33"/>
                    <a:pt x="179" y="40"/>
                    <a:pt x="143" y="50"/>
                  </a:cubicBezTo>
                  <a:cubicBezTo>
                    <a:pt x="116" y="89"/>
                    <a:pt x="147" y="108"/>
                    <a:pt x="103" y="138"/>
                  </a:cubicBezTo>
                  <a:cubicBezTo>
                    <a:pt x="93" y="165"/>
                    <a:pt x="102" y="206"/>
                    <a:pt x="79" y="222"/>
                  </a:cubicBezTo>
                  <a:cubicBezTo>
                    <a:pt x="77" y="226"/>
                    <a:pt x="77" y="230"/>
                    <a:pt x="75" y="234"/>
                  </a:cubicBezTo>
                  <a:cubicBezTo>
                    <a:pt x="71" y="237"/>
                    <a:pt x="64" y="237"/>
                    <a:pt x="63" y="242"/>
                  </a:cubicBezTo>
                  <a:cubicBezTo>
                    <a:pt x="57" y="264"/>
                    <a:pt x="80" y="286"/>
                    <a:pt x="87" y="306"/>
                  </a:cubicBezTo>
                  <a:cubicBezTo>
                    <a:pt x="76" y="336"/>
                    <a:pt x="76" y="370"/>
                    <a:pt x="95" y="398"/>
                  </a:cubicBezTo>
                  <a:cubicBezTo>
                    <a:pt x="101" y="424"/>
                    <a:pt x="92" y="455"/>
                    <a:pt x="123" y="466"/>
                  </a:cubicBezTo>
                  <a:cubicBezTo>
                    <a:pt x="128" y="470"/>
                    <a:pt x="133" y="475"/>
                    <a:pt x="139" y="478"/>
                  </a:cubicBezTo>
                  <a:cubicBezTo>
                    <a:pt x="146" y="481"/>
                    <a:pt x="163" y="486"/>
                    <a:pt x="163" y="486"/>
                  </a:cubicBezTo>
                  <a:cubicBezTo>
                    <a:pt x="184" y="481"/>
                    <a:pt x="197" y="484"/>
                    <a:pt x="219" y="490"/>
                  </a:cubicBezTo>
                  <a:cubicBezTo>
                    <a:pt x="224" y="498"/>
                    <a:pt x="239" y="518"/>
                    <a:pt x="227" y="530"/>
                  </a:cubicBezTo>
                  <a:cubicBezTo>
                    <a:pt x="206" y="547"/>
                    <a:pt x="207" y="531"/>
                    <a:pt x="191" y="542"/>
                  </a:cubicBezTo>
                  <a:cubicBezTo>
                    <a:pt x="166" y="558"/>
                    <a:pt x="147" y="580"/>
                    <a:pt x="119" y="590"/>
                  </a:cubicBezTo>
                  <a:cubicBezTo>
                    <a:pt x="105" y="600"/>
                    <a:pt x="93" y="612"/>
                    <a:pt x="79" y="622"/>
                  </a:cubicBezTo>
                  <a:cubicBezTo>
                    <a:pt x="60" y="649"/>
                    <a:pt x="66" y="636"/>
                    <a:pt x="59" y="658"/>
                  </a:cubicBezTo>
                  <a:cubicBezTo>
                    <a:pt x="55" y="682"/>
                    <a:pt x="58" y="692"/>
                    <a:pt x="39" y="706"/>
                  </a:cubicBezTo>
                  <a:cubicBezTo>
                    <a:pt x="21" y="732"/>
                    <a:pt x="17" y="761"/>
                    <a:pt x="3" y="790"/>
                  </a:cubicBezTo>
                  <a:cubicBezTo>
                    <a:pt x="6" y="818"/>
                    <a:pt x="0" y="831"/>
                    <a:pt x="27" y="838"/>
                  </a:cubicBezTo>
                  <a:cubicBezTo>
                    <a:pt x="48" y="832"/>
                    <a:pt x="68" y="826"/>
                    <a:pt x="87" y="814"/>
                  </a:cubicBezTo>
                  <a:cubicBezTo>
                    <a:pt x="108" y="817"/>
                    <a:pt x="129" y="822"/>
                    <a:pt x="151" y="830"/>
                  </a:cubicBezTo>
                  <a:cubicBezTo>
                    <a:pt x="187" y="820"/>
                    <a:pt x="172" y="825"/>
                    <a:pt x="195" y="818"/>
                  </a:cubicBezTo>
                  <a:cubicBezTo>
                    <a:pt x="207" y="819"/>
                    <a:pt x="218" y="822"/>
                    <a:pt x="231" y="822"/>
                  </a:cubicBezTo>
                  <a:cubicBezTo>
                    <a:pt x="249" y="820"/>
                    <a:pt x="257" y="801"/>
                    <a:pt x="267" y="790"/>
                  </a:cubicBezTo>
                  <a:cubicBezTo>
                    <a:pt x="291" y="762"/>
                    <a:pt x="310" y="753"/>
                    <a:pt x="339" y="734"/>
                  </a:cubicBezTo>
                  <a:cubicBezTo>
                    <a:pt x="353" y="712"/>
                    <a:pt x="386" y="726"/>
                    <a:pt x="411" y="726"/>
                  </a:cubicBezTo>
                </a:path>
              </a:pathLst>
            </a:custGeom>
            <a:noFill/>
            <a:ln w="38100" cap="flat" cmpd="sng">
              <a:solidFill>
                <a:srgbClr val="0066FF"/>
              </a:solidFill>
              <a:prstDash val="solid"/>
              <a:round/>
              <a:headEnd type="none" w="med" len="med"/>
              <a:tailEnd type="none" w="med" len="med"/>
            </a:ln>
            <a:effectLst>
              <a:outerShdw dist="35921" dir="2700000" algn="ctr" rotWithShape="0">
                <a:schemeClr val="bg2"/>
              </a:outerShdw>
            </a:effectLst>
          </p:spPr>
          <p:txBody>
            <a:bodyPr wrap="none" anchor="ctr"/>
            <a:lstStyle/>
            <a:p>
              <a:pPr>
                <a:defRPr/>
              </a:pPr>
              <a:endParaRPr lang="en-US">
                <a:ea typeface="+mn-ea"/>
              </a:endParaRPr>
            </a:p>
          </p:txBody>
        </p:sp>
        <p:sp>
          <p:nvSpPr>
            <p:cNvPr id="752684" name="Freeform 44"/>
            <p:cNvSpPr>
              <a:spLocks/>
            </p:cNvSpPr>
            <p:nvPr/>
          </p:nvSpPr>
          <p:spPr bwMode="auto">
            <a:xfrm>
              <a:off x="1604" y="2176"/>
              <a:ext cx="152" cy="192"/>
            </a:xfrm>
            <a:custGeom>
              <a:avLst/>
              <a:gdLst/>
              <a:ahLst/>
              <a:cxnLst>
                <a:cxn ang="0">
                  <a:pos x="0" y="192"/>
                </a:cxn>
                <a:cxn ang="0">
                  <a:pos x="40" y="176"/>
                </a:cxn>
                <a:cxn ang="0">
                  <a:pos x="64" y="168"/>
                </a:cxn>
                <a:cxn ang="0">
                  <a:pos x="96" y="80"/>
                </a:cxn>
                <a:cxn ang="0">
                  <a:pos x="132" y="60"/>
                </a:cxn>
                <a:cxn ang="0">
                  <a:pos x="152" y="24"/>
                </a:cxn>
                <a:cxn ang="0">
                  <a:pos x="148" y="8"/>
                </a:cxn>
                <a:cxn ang="0">
                  <a:pos x="136" y="0"/>
                </a:cxn>
              </a:cxnLst>
              <a:rect l="0" t="0" r="r" b="b"/>
              <a:pathLst>
                <a:path w="152" h="192">
                  <a:moveTo>
                    <a:pt x="0" y="192"/>
                  </a:moveTo>
                  <a:cubicBezTo>
                    <a:pt x="14" y="187"/>
                    <a:pt x="26" y="182"/>
                    <a:pt x="40" y="176"/>
                  </a:cubicBezTo>
                  <a:cubicBezTo>
                    <a:pt x="47" y="172"/>
                    <a:pt x="64" y="168"/>
                    <a:pt x="64" y="168"/>
                  </a:cubicBezTo>
                  <a:cubicBezTo>
                    <a:pt x="72" y="150"/>
                    <a:pt x="77" y="86"/>
                    <a:pt x="96" y="80"/>
                  </a:cubicBezTo>
                  <a:cubicBezTo>
                    <a:pt x="109" y="75"/>
                    <a:pt x="132" y="60"/>
                    <a:pt x="132" y="60"/>
                  </a:cubicBezTo>
                  <a:cubicBezTo>
                    <a:pt x="150" y="32"/>
                    <a:pt x="144" y="45"/>
                    <a:pt x="152" y="24"/>
                  </a:cubicBezTo>
                  <a:cubicBezTo>
                    <a:pt x="150" y="18"/>
                    <a:pt x="151" y="12"/>
                    <a:pt x="148" y="8"/>
                  </a:cubicBezTo>
                  <a:cubicBezTo>
                    <a:pt x="145" y="4"/>
                    <a:pt x="136" y="0"/>
                    <a:pt x="136" y="0"/>
                  </a:cubicBezTo>
                </a:path>
              </a:pathLst>
            </a:custGeom>
            <a:noFill/>
            <a:ln w="38100" cap="flat" cmpd="sng">
              <a:solidFill>
                <a:srgbClr val="0066FF"/>
              </a:solidFill>
              <a:prstDash val="solid"/>
              <a:round/>
              <a:headEnd type="none" w="med" len="med"/>
              <a:tailEnd type="none" w="med" len="med"/>
            </a:ln>
            <a:effectLst>
              <a:outerShdw dist="35921" dir="2700000" algn="ctr" rotWithShape="0">
                <a:schemeClr val="bg2"/>
              </a:outerShdw>
            </a:effectLst>
          </p:spPr>
          <p:txBody>
            <a:bodyPr wrap="none" anchor="ctr"/>
            <a:lstStyle/>
            <a:p>
              <a:pPr>
                <a:defRPr/>
              </a:pPr>
              <a:endParaRPr lang="en-US">
                <a:ea typeface="+mn-ea"/>
              </a:endParaRPr>
            </a:p>
          </p:txBody>
        </p:sp>
        <p:sp>
          <p:nvSpPr>
            <p:cNvPr id="752685" name="Freeform 45"/>
            <p:cNvSpPr>
              <a:spLocks/>
            </p:cNvSpPr>
            <p:nvPr/>
          </p:nvSpPr>
          <p:spPr bwMode="auto">
            <a:xfrm>
              <a:off x="2354" y="2052"/>
              <a:ext cx="113" cy="320"/>
            </a:xfrm>
            <a:custGeom>
              <a:avLst/>
              <a:gdLst/>
              <a:ahLst/>
              <a:cxnLst>
                <a:cxn ang="0">
                  <a:pos x="98" y="0"/>
                </a:cxn>
                <a:cxn ang="0">
                  <a:pos x="46" y="72"/>
                </a:cxn>
                <a:cxn ang="0">
                  <a:pos x="50" y="116"/>
                </a:cxn>
                <a:cxn ang="0">
                  <a:pos x="34" y="164"/>
                </a:cxn>
                <a:cxn ang="0">
                  <a:pos x="22" y="244"/>
                </a:cxn>
                <a:cxn ang="0">
                  <a:pos x="6" y="268"/>
                </a:cxn>
                <a:cxn ang="0">
                  <a:pos x="2" y="280"/>
                </a:cxn>
                <a:cxn ang="0">
                  <a:pos x="18" y="312"/>
                </a:cxn>
                <a:cxn ang="0">
                  <a:pos x="42" y="320"/>
                </a:cxn>
                <a:cxn ang="0">
                  <a:pos x="42" y="280"/>
                </a:cxn>
                <a:cxn ang="0">
                  <a:pos x="46" y="244"/>
                </a:cxn>
                <a:cxn ang="0">
                  <a:pos x="58" y="256"/>
                </a:cxn>
                <a:cxn ang="0">
                  <a:pos x="70" y="252"/>
                </a:cxn>
                <a:cxn ang="0">
                  <a:pos x="98" y="208"/>
                </a:cxn>
                <a:cxn ang="0">
                  <a:pos x="74" y="132"/>
                </a:cxn>
                <a:cxn ang="0">
                  <a:pos x="106" y="72"/>
                </a:cxn>
                <a:cxn ang="0">
                  <a:pos x="102" y="16"/>
                </a:cxn>
                <a:cxn ang="0">
                  <a:pos x="90" y="8"/>
                </a:cxn>
                <a:cxn ang="0">
                  <a:pos x="98" y="0"/>
                </a:cxn>
              </a:cxnLst>
              <a:rect l="0" t="0" r="r" b="b"/>
              <a:pathLst>
                <a:path w="113" h="320">
                  <a:moveTo>
                    <a:pt x="98" y="0"/>
                  </a:moveTo>
                  <a:cubicBezTo>
                    <a:pt x="56" y="8"/>
                    <a:pt x="69" y="40"/>
                    <a:pt x="46" y="72"/>
                  </a:cubicBezTo>
                  <a:cubicBezTo>
                    <a:pt x="41" y="89"/>
                    <a:pt x="44" y="98"/>
                    <a:pt x="50" y="116"/>
                  </a:cubicBezTo>
                  <a:cubicBezTo>
                    <a:pt x="46" y="136"/>
                    <a:pt x="40" y="145"/>
                    <a:pt x="34" y="164"/>
                  </a:cubicBezTo>
                  <a:cubicBezTo>
                    <a:pt x="32" y="181"/>
                    <a:pt x="30" y="224"/>
                    <a:pt x="22" y="244"/>
                  </a:cubicBezTo>
                  <a:cubicBezTo>
                    <a:pt x="18" y="252"/>
                    <a:pt x="9" y="258"/>
                    <a:pt x="6" y="268"/>
                  </a:cubicBezTo>
                  <a:cubicBezTo>
                    <a:pt x="4" y="272"/>
                    <a:pt x="3" y="276"/>
                    <a:pt x="2" y="280"/>
                  </a:cubicBezTo>
                  <a:cubicBezTo>
                    <a:pt x="5" y="301"/>
                    <a:pt x="0" y="304"/>
                    <a:pt x="18" y="312"/>
                  </a:cubicBezTo>
                  <a:cubicBezTo>
                    <a:pt x="25" y="315"/>
                    <a:pt x="42" y="320"/>
                    <a:pt x="42" y="320"/>
                  </a:cubicBezTo>
                  <a:cubicBezTo>
                    <a:pt x="67" y="311"/>
                    <a:pt x="56" y="294"/>
                    <a:pt x="42" y="280"/>
                  </a:cubicBezTo>
                  <a:cubicBezTo>
                    <a:pt x="43" y="268"/>
                    <a:pt x="39" y="254"/>
                    <a:pt x="46" y="244"/>
                  </a:cubicBezTo>
                  <a:cubicBezTo>
                    <a:pt x="49" y="239"/>
                    <a:pt x="52" y="254"/>
                    <a:pt x="58" y="256"/>
                  </a:cubicBezTo>
                  <a:cubicBezTo>
                    <a:pt x="62" y="257"/>
                    <a:pt x="66" y="253"/>
                    <a:pt x="70" y="252"/>
                  </a:cubicBezTo>
                  <a:cubicBezTo>
                    <a:pt x="75" y="234"/>
                    <a:pt x="83" y="217"/>
                    <a:pt x="98" y="208"/>
                  </a:cubicBezTo>
                  <a:cubicBezTo>
                    <a:pt x="108" y="177"/>
                    <a:pt x="82" y="158"/>
                    <a:pt x="74" y="132"/>
                  </a:cubicBezTo>
                  <a:cubicBezTo>
                    <a:pt x="80" y="112"/>
                    <a:pt x="94" y="89"/>
                    <a:pt x="106" y="72"/>
                  </a:cubicBezTo>
                  <a:cubicBezTo>
                    <a:pt x="109" y="55"/>
                    <a:pt x="113" y="30"/>
                    <a:pt x="102" y="16"/>
                  </a:cubicBezTo>
                  <a:cubicBezTo>
                    <a:pt x="98" y="12"/>
                    <a:pt x="91" y="12"/>
                    <a:pt x="90" y="8"/>
                  </a:cubicBezTo>
                  <a:cubicBezTo>
                    <a:pt x="89" y="4"/>
                    <a:pt x="95" y="2"/>
                    <a:pt x="98" y="0"/>
                  </a:cubicBezTo>
                  <a:close/>
                </a:path>
              </a:pathLst>
            </a:custGeom>
            <a:solidFill>
              <a:schemeClr val="accent1"/>
            </a:solidFill>
            <a:ln w="38100" cap="flat" cmpd="sng">
              <a:solidFill>
                <a:srgbClr val="0066FF"/>
              </a:solidFill>
              <a:prstDash val="solid"/>
              <a:round/>
              <a:headEnd/>
              <a:tailEnd/>
            </a:ln>
            <a:effectLst>
              <a:outerShdw dist="35921" dir="2700000" algn="ctr" rotWithShape="0">
                <a:schemeClr val="bg2"/>
              </a:outerShdw>
            </a:effectLst>
          </p:spPr>
          <p:txBody>
            <a:bodyPr wrap="none" anchor="ctr"/>
            <a:lstStyle/>
            <a:p>
              <a:pPr>
                <a:defRPr/>
              </a:pPr>
              <a:endParaRPr lang="en-US">
                <a:ea typeface="+mn-ea"/>
              </a:endParaRPr>
            </a:p>
          </p:txBody>
        </p:sp>
        <p:sp>
          <p:nvSpPr>
            <p:cNvPr id="752686" name="Freeform 46"/>
            <p:cNvSpPr>
              <a:spLocks/>
            </p:cNvSpPr>
            <p:nvPr/>
          </p:nvSpPr>
          <p:spPr bwMode="auto">
            <a:xfrm>
              <a:off x="2447" y="1268"/>
              <a:ext cx="109" cy="172"/>
            </a:xfrm>
            <a:custGeom>
              <a:avLst/>
              <a:gdLst/>
              <a:ahLst/>
              <a:cxnLst>
                <a:cxn ang="0">
                  <a:pos x="73" y="0"/>
                </a:cxn>
                <a:cxn ang="0">
                  <a:pos x="13" y="16"/>
                </a:cxn>
                <a:cxn ang="0">
                  <a:pos x="5" y="40"/>
                </a:cxn>
                <a:cxn ang="0">
                  <a:pos x="21" y="64"/>
                </a:cxn>
                <a:cxn ang="0">
                  <a:pos x="53" y="132"/>
                </a:cxn>
                <a:cxn ang="0">
                  <a:pos x="85" y="172"/>
                </a:cxn>
                <a:cxn ang="0">
                  <a:pos x="93" y="148"/>
                </a:cxn>
                <a:cxn ang="0">
                  <a:pos x="109" y="124"/>
                </a:cxn>
                <a:cxn ang="0">
                  <a:pos x="89" y="32"/>
                </a:cxn>
                <a:cxn ang="0">
                  <a:pos x="85" y="4"/>
                </a:cxn>
                <a:cxn ang="0">
                  <a:pos x="73" y="0"/>
                </a:cxn>
              </a:cxnLst>
              <a:rect l="0" t="0" r="r" b="b"/>
              <a:pathLst>
                <a:path w="109" h="172">
                  <a:moveTo>
                    <a:pt x="73" y="0"/>
                  </a:moveTo>
                  <a:cubicBezTo>
                    <a:pt x="53" y="4"/>
                    <a:pt x="32" y="9"/>
                    <a:pt x="13" y="16"/>
                  </a:cubicBezTo>
                  <a:cubicBezTo>
                    <a:pt x="10" y="24"/>
                    <a:pt x="0" y="32"/>
                    <a:pt x="5" y="40"/>
                  </a:cubicBezTo>
                  <a:cubicBezTo>
                    <a:pt x="10" y="48"/>
                    <a:pt x="21" y="64"/>
                    <a:pt x="21" y="64"/>
                  </a:cubicBezTo>
                  <a:cubicBezTo>
                    <a:pt x="27" y="89"/>
                    <a:pt x="24" y="122"/>
                    <a:pt x="53" y="132"/>
                  </a:cubicBezTo>
                  <a:cubicBezTo>
                    <a:pt x="60" y="155"/>
                    <a:pt x="60" y="165"/>
                    <a:pt x="85" y="172"/>
                  </a:cubicBezTo>
                  <a:cubicBezTo>
                    <a:pt x="87" y="164"/>
                    <a:pt x="88" y="155"/>
                    <a:pt x="93" y="148"/>
                  </a:cubicBezTo>
                  <a:cubicBezTo>
                    <a:pt x="98" y="140"/>
                    <a:pt x="109" y="124"/>
                    <a:pt x="109" y="124"/>
                  </a:cubicBezTo>
                  <a:cubicBezTo>
                    <a:pt x="104" y="85"/>
                    <a:pt x="100" y="66"/>
                    <a:pt x="89" y="32"/>
                  </a:cubicBezTo>
                  <a:cubicBezTo>
                    <a:pt x="87" y="22"/>
                    <a:pt x="89" y="12"/>
                    <a:pt x="85" y="4"/>
                  </a:cubicBezTo>
                  <a:cubicBezTo>
                    <a:pt x="83" y="0"/>
                    <a:pt x="73" y="0"/>
                    <a:pt x="73" y="0"/>
                  </a:cubicBezTo>
                  <a:close/>
                </a:path>
              </a:pathLst>
            </a:custGeom>
            <a:solidFill>
              <a:schemeClr val="accent1"/>
            </a:solidFill>
            <a:ln w="38100" cap="flat" cmpd="sng">
              <a:solidFill>
                <a:srgbClr val="0066FF"/>
              </a:solidFill>
              <a:prstDash val="solid"/>
              <a:round/>
              <a:headEnd/>
              <a:tailEnd/>
            </a:ln>
            <a:effectLst>
              <a:outerShdw dist="35921" dir="2700000" algn="ctr" rotWithShape="0">
                <a:schemeClr val="bg2"/>
              </a:outerShdw>
            </a:effectLst>
          </p:spPr>
          <p:txBody>
            <a:bodyPr wrap="none" anchor="ctr"/>
            <a:lstStyle/>
            <a:p>
              <a:pPr>
                <a:defRPr/>
              </a:pPr>
              <a:endParaRPr lang="en-US">
                <a:ea typeface="+mn-ea"/>
              </a:endParaRPr>
            </a:p>
          </p:txBody>
        </p:sp>
        <p:sp>
          <p:nvSpPr>
            <p:cNvPr id="752687" name="Oval 47"/>
            <p:cNvSpPr>
              <a:spLocks noChangeArrowheads="1"/>
            </p:cNvSpPr>
            <p:nvPr/>
          </p:nvSpPr>
          <p:spPr bwMode="auto">
            <a:xfrm>
              <a:off x="2704" y="1880"/>
              <a:ext cx="92" cy="88"/>
            </a:xfrm>
            <a:prstGeom prst="ellipse">
              <a:avLst/>
            </a:prstGeom>
            <a:solidFill>
              <a:srgbClr val="00CC00"/>
            </a:solidFill>
            <a:ln w="38100">
              <a:solidFill>
                <a:srgbClr val="FF0000"/>
              </a:solidFill>
              <a:round/>
              <a:headEnd/>
              <a:tailEnd/>
            </a:ln>
            <a:effectLst/>
          </p:spPr>
          <p:txBody>
            <a:bodyPr wrap="none" anchor="ctr"/>
            <a:lstStyle/>
            <a:p>
              <a:pPr>
                <a:defRPr/>
              </a:pPr>
              <a:endParaRPr lang="en-US">
                <a:ea typeface="+mn-ea"/>
              </a:endParaRPr>
            </a:p>
          </p:txBody>
        </p:sp>
        <p:sp>
          <p:nvSpPr>
            <p:cNvPr id="752688" name="Text Box 48"/>
            <p:cNvSpPr txBox="1">
              <a:spLocks noChangeArrowheads="1"/>
            </p:cNvSpPr>
            <p:nvPr/>
          </p:nvSpPr>
          <p:spPr bwMode="auto">
            <a:xfrm>
              <a:off x="1064" y="843"/>
              <a:ext cx="673" cy="523"/>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1600" b="1" i="1">
                  <a:solidFill>
                    <a:srgbClr val="99CCFF"/>
                  </a:solidFill>
                  <a:effectLst>
                    <a:outerShdw blurRad="38100" dist="38100" dir="2700000" algn="tl">
                      <a:srgbClr val="000000"/>
                    </a:outerShdw>
                  </a:effectLst>
                  <a:latin typeface="Book Antiqua" charset="0"/>
                </a:rPr>
                <a:t> Địa Trung Hải</a:t>
              </a:r>
            </a:p>
          </p:txBody>
        </p:sp>
        <p:sp>
          <p:nvSpPr>
            <p:cNvPr id="752689" name="Text Box 49"/>
            <p:cNvSpPr txBox="1">
              <a:spLocks noChangeArrowheads="1"/>
            </p:cNvSpPr>
            <p:nvPr/>
          </p:nvSpPr>
          <p:spPr bwMode="auto">
            <a:xfrm>
              <a:off x="1960" y="752"/>
              <a:ext cx="920" cy="212"/>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1600" b="1">
                  <a:solidFill>
                    <a:srgbClr val="FF0000"/>
                  </a:solidFill>
                  <a:effectLst>
                    <a:outerShdw blurRad="38100" dist="38100" dir="2700000" algn="tl">
                      <a:srgbClr val="000000"/>
                    </a:outerShdw>
                  </a:effectLst>
                  <a:latin typeface="Times" charset="0"/>
                </a:rPr>
                <a:t>LEBANON</a:t>
              </a:r>
            </a:p>
          </p:txBody>
        </p:sp>
        <p:sp>
          <p:nvSpPr>
            <p:cNvPr id="752690" name="Freeform 50"/>
            <p:cNvSpPr>
              <a:spLocks/>
            </p:cNvSpPr>
            <p:nvPr/>
          </p:nvSpPr>
          <p:spPr bwMode="auto">
            <a:xfrm>
              <a:off x="2450" y="1008"/>
              <a:ext cx="126" cy="940"/>
            </a:xfrm>
            <a:custGeom>
              <a:avLst/>
              <a:gdLst/>
              <a:ahLst/>
              <a:cxnLst>
                <a:cxn ang="0">
                  <a:pos x="102" y="0"/>
                </a:cxn>
                <a:cxn ang="0">
                  <a:pos x="126" y="40"/>
                </a:cxn>
                <a:cxn ang="0">
                  <a:pos x="114" y="80"/>
                </a:cxn>
                <a:cxn ang="0">
                  <a:pos x="78" y="224"/>
                </a:cxn>
                <a:cxn ang="0">
                  <a:pos x="102" y="336"/>
                </a:cxn>
                <a:cxn ang="0">
                  <a:pos x="58" y="432"/>
                </a:cxn>
                <a:cxn ang="0">
                  <a:pos x="50" y="468"/>
                </a:cxn>
                <a:cxn ang="0">
                  <a:pos x="26" y="512"/>
                </a:cxn>
                <a:cxn ang="0">
                  <a:pos x="30" y="560"/>
                </a:cxn>
                <a:cxn ang="0">
                  <a:pos x="18" y="640"/>
                </a:cxn>
                <a:cxn ang="0">
                  <a:pos x="46" y="680"/>
                </a:cxn>
                <a:cxn ang="0">
                  <a:pos x="34" y="740"/>
                </a:cxn>
                <a:cxn ang="0">
                  <a:pos x="34" y="784"/>
                </a:cxn>
                <a:cxn ang="0">
                  <a:pos x="26" y="808"/>
                </a:cxn>
                <a:cxn ang="0">
                  <a:pos x="18" y="888"/>
                </a:cxn>
                <a:cxn ang="0">
                  <a:pos x="2" y="912"/>
                </a:cxn>
                <a:cxn ang="0">
                  <a:pos x="6" y="940"/>
                </a:cxn>
              </a:cxnLst>
              <a:rect l="0" t="0" r="r" b="b"/>
              <a:pathLst>
                <a:path w="126" h="940">
                  <a:moveTo>
                    <a:pt x="102" y="0"/>
                  </a:moveTo>
                  <a:cubicBezTo>
                    <a:pt x="106" y="24"/>
                    <a:pt x="113" y="21"/>
                    <a:pt x="126" y="40"/>
                  </a:cubicBezTo>
                  <a:cubicBezTo>
                    <a:pt x="116" y="69"/>
                    <a:pt x="120" y="55"/>
                    <a:pt x="114" y="80"/>
                  </a:cubicBezTo>
                  <a:cubicBezTo>
                    <a:pt x="108" y="131"/>
                    <a:pt x="90" y="175"/>
                    <a:pt x="78" y="224"/>
                  </a:cubicBezTo>
                  <a:cubicBezTo>
                    <a:pt x="80" y="265"/>
                    <a:pt x="79" y="301"/>
                    <a:pt x="102" y="336"/>
                  </a:cubicBezTo>
                  <a:cubicBezTo>
                    <a:pt x="98" y="364"/>
                    <a:pt x="90" y="421"/>
                    <a:pt x="58" y="432"/>
                  </a:cubicBezTo>
                  <a:cubicBezTo>
                    <a:pt x="48" y="446"/>
                    <a:pt x="44" y="451"/>
                    <a:pt x="50" y="468"/>
                  </a:cubicBezTo>
                  <a:cubicBezTo>
                    <a:pt x="45" y="497"/>
                    <a:pt x="40" y="490"/>
                    <a:pt x="26" y="512"/>
                  </a:cubicBezTo>
                  <a:cubicBezTo>
                    <a:pt x="29" y="533"/>
                    <a:pt x="41" y="543"/>
                    <a:pt x="30" y="560"/>
                  </a:cubicBezTo>
                  <a:cubicBezTo>
                    <a:pt x="38" y="585"/>
                    <a:pt x="26" y="615"/>
                    <a:pt x="18" y="640"/>
                  </a:cubicBezTo>
                  <a:cubicBezTo>
                    <a:pt x="37" y="669"/>
                    <a:pt x="28" y="656"/>
                    <a:pt x="46" y="680"/>
                  </a:cubicBezTo>
                  <a:cubicBezTo>
                    <a:pt x="51" y="703"/>
                    <a:pt x="46" y="720"/>
                    <a:pt x="34" y="740"/>
                  </a:cubicBezTo>
                  <a:cubicBezTo>
                    <a:pt x="40" y="759"/>
                    <a:pt x="40" y="753"/>
                    <a:pt x="34" y="784"/>
                  </a:cubicBezTo>
                  <a:cubicBezTo>
                    <a:pt x="32" y="792"/>
                    <a:pt x="26" y="808"/>
                    <a:pt x="26" y="808"/>
                  </a:cubicBezTo>
                  <a:cubicBezTo>
                    <a:pt x="22" y="843"/>
                    <a:pt x="13" y="854"/>
                    <a:pt x="18" y="888"/>
                  </a:cubicBezTo>
                  <a:cubicBezTo>
                    <a:pt x="12" y="896"/>
                    <a:pt x="0" y="902"/>
                    <a:pt x="2" y="912"/>
                  </a:cubicBezTo>
                  <a:cubicBezTo>
                    <a:pt x="3" y="921"/>
                    <a:pt x="6" y="940"/>
                    <a:pt x="6" y="940"/>
                  </a:cubicBezTo>
                </a:path>
              </a:pathLst>
            </a:custGeom>
            <a:noFill/>
            <a:ln w="38100" cap="flat" cmpd="sng">
              <a:solidFill>
                <a:srgbClr val="0066FF"/>
              </a:solidFill>
              <a:prstDash val="solid"/>
              <a:round/>
              <a:headEnd type="none" w="med" len="med"/>
              <a:tailEnd type="none" w="med" len="med"/>
            </a:ln>
            <a:effectLst>
              <a:outerShdw dist="35921" dir="2700000" algn="ctr" rotWithShape="0">
                <a:schemeClr val="bg2"/>
              </a:outerShdw>
            </a:effectLst>
          </p:spPr>
          <p:txBody>
            <a:bodyPr wrap="none" anchor="ctr"/>
            <a:lstStyle/>
            <a:p>
              <a:pPr>
                <a:defRPr/>
              </a:pPr>
              <a:endParaRPr lang="en-US">
                <a:ea typeface="+mn-ea"/>
              </a:endParaRPr>
            </a:p>
          </p:txBody>
        </p:sp>
        <p:sp>
          <p:nvSpPr>
            <p:cNvPr id="752691" name="Text Box 51"/>
            <p:cNvSpPr txBox="1">
              <a:spLocks noChangeArrowheads="1"/>
            </p:cNvSpPr>
            <p:nvPr/>
          </p:nvSpPr>
          <p:spPr bwMode="auto">
            <a:xfrm>
              <a:off x="2224" y="1981"/>
              <a:ext cx="752" cy="173"/>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1200" b="1">
                  <a:solidFill>
                    <a:srgbClr val="FAF200"/>
                  </a:solidFill>
                  <a:effectLst>
                    <a:outerShdw blurRad="38100" dist="38100" dir="2700000" algn="tl">
                      <a:srgbClr val="000000"/>
                    </a:outerShdw>
                  </a:effectLst>
                  <a:latin typeface="Helvetica" charset="0"/>
                </a:rPr>
                <a:t>Jericho</a:t>
              </a:r>
            </a:p>
          </p:txBody>
        </p:sp>
        <p:sp>
          <p:nvSpPr>
            <p:cNvPr id="752692" name="Text Box 52"/>
            <p:cNvSpPr txBox="1">
              <a:spLocks noChangeArrowheads="1"/>
            </p:cNvSpPr>
            <p:nvPr/>
          </p:nvSpPr>
          <p:spPr bwMode="auto">
            <a:xfrm>
              <a:off x="2256" y="2122"/>
              <a:ext cx="520" cy="326"/>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1400" i="1">
                  <a:solidFill>
                    <a:srgbClr val="99CCFF"/>
                  </a:solidFill>
                  <a:effectLst>
                    <a:outerShdw blurRad="38100" dist="38100" dir="2700000" algn="tl">
                      <a:srgbClr val="000000"/>
                    </a:outerShdw>
                  </a:effectLst>
                  <a:latin typeface="Book Antiqua" charset="0"/>
                </a:rPr>
                <a:t> Biển Chết</a:t>
              </a:r>
            </a:p>
          </p:txBody>
        </p:sp>
        <p:sp>
          <p:nvSpPr>
            <p:cNvPr id="752693" name="Text Box 53"/>
            <p:cNvSpPr txBox="1">
              <a:spLocks noChangeArrowheads="1"/>
            </p:cNvSpPr>
            <p:nvPr/>
          </p:nvSpPr>
          <p:spPr bwMode="auto">
            <a:xfrm>
              <a:off x="1600" y="2090"/>
              <a:ext cx="752" cy="173"/>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1200" b="1">
                  <a:solidFill>
                    <a:srgbClr val="FAF200"/>
                  </a:solidFill>
                  <a:effectLst>
                    <a:outerShdw blurRad="38100" dist="38100" dir="2700000" algn="tl">
                      <a:srgbClr val="000000"/>
                    </a:outerShdw>
                  </a:effectLst>
                  <a:latin typeface="Helvetica" charset="0"/>
                </a:rPr>
                <a:t>Hebron</a:t>
              </a:r>
            </a:p>
          </p:txBody>
        </p:sp>
        <p:sp>
          <p:nvSpPr>
            <p:cNvPr id="752694" name="Text Box 54"/>
            <p:cNvSpPr txBox="1">
              <a:spLocks noChangeArrowheads="1"/>
            </p:cNvSpPr>
            <p:nvPr/>
          </p:nvSpPr>
          <p:spPr bwMode="auto">
            <a:xfrm>
              <a:off x="2400" y="1202"/>
              <a:ext cx="520" cy="326"/>
            </a:xfrm>
            <a:prstGeom prst="rect">
              <a:avLst/>
            </a:prstGeom>
            <a:noFill/>
            <a:ln w="38100">
              <a:noFill/>
              <a:miter lim="800000"/>
              <a:headEnd/>
              <a:tailEnd/>
            </a:ln>
            <a:effectLst/>
          </p:spPr>
          <p:txBody>
            <a:bodyPr>
              <a:spAutoFit/>
            </a:bodyPr>
            <a:lstStyle>
              <a:lvl1pPr>
                <a:defRPr sz="2800">
                  <a:solidFill>
                    <a:srgbClr val="00DFCA"/>
                  </a:solidFill>
                  <a:latin typeface="Comic Sans MS" charset="0"/>
                  <a:ea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1400" i="1">
                  <a:solidFill>
                    <a:srgbClr val="99CCFF"/>
                  </a:solidFill>
                  <a:effectLst>
                    <a:outerShdw blurRad="38100" dist="38100" dir="2700000" algn="tl">
                      <a:srgbClr val="000000"/>
                    </a:outerShdw>
                  </a:effectLst>
                  <a:latin typeface="Helvetica" charset="0"/>
                </a:rPr>
                <a:t> Biển Galilê</a:t>
              </a:r>
            </a:p>
          </p:txBody>
        </p:sp>
        <p:sp>
          <p:nvSpPr>
            <p:cNvPr id="752695" name="Oval 55"/>
            <p:cNvSpPr>
              <a:spLocks noChangeArrowheads="1"/>
            </p:cNvSpPr>
            <p:nvPr/>
          </p:nvSpPr>
          <p:spPr bwMode="auto">
            <a:xfrm>
              <a:off x="2272" y="1350"/>
              <a:ext cx="92" cy="88"/>
            </a:xfrm>
            <a:prstGeom prst="ellipse">
              <a:avLst/>
            </a:prstGeom>
            <a:solidFill>
              <a:srgbClr val="00CC00"/>
            </a:solidFill>
            <a:ln w="12700">
              <a:noFill/>
              <a:round/>
              <a:headEnd/>
              <a:tailEnd/>
            </a:ln>
            <a:effectLst/>
          </p:spPr>
          <p:txBody>
            <a:bodyPr wrap="none" anchor="ctr"/>
            <a:lstStyle/>
            <a:p>
              <a:pPr>
                <a:defRPr/>
              </a:pPr>
              <a:endParaRPr lang="en-US">
                <a:ea typeface="+mn-ea"/>
              </a:endParaRPr>
            </a:p>
          </p:txBody>
        </p:sp>
        <p:sp>
          <p:nvSpPr>
            <p:cNvPr id="752696" name="Oval 56"/>
            <p:cNvSpPr>
              <a:spLocks noChangeArrowheads="1"/>
            </p:cNvSpPr>
            <p:nvPr/>
          </p:nvSpPr>
          <p:spPr bwMode="auto">
            <a:xfrm>
              <a:off x="2072" y="1298"/>
              <a:ext cx="92" cy="88"/>
            </a:xfrm>
            <a:prstGeom prst="ellipse">
              <a:avLst/>
            </a:prstGeom>
            <a:solidFill>
              <a:srgbClr val="00CC00"/>
            </a:solidFill>
            <a:ln w="12700">
              <a:noFill/>
              <a:round/>
              <a:headEnd/>
              <a:tailEnd/>
            </a:ln>
            <a:effectLst/>
          </p:spPr>
          <p:txBody>
            <a:bodyPr wrap="none" anchor="ctr"/>
            <a:lstStyle/>
            <a:p>
              <a:pPr>
                <a:defRPr/>
              </a:pPr>
              <a:endParaRPr lang="en-US">
                <a:ea typeface="+mn-ea"/>
              </a:endParaRPr>
            </a:p>
          </p:txBody>
        </p:sp>
        <p:sp>
          <p:nvSpPr>
            <p:cNvPr id="752697" name="Oval 57"/>
            <p:cNvSpPr>
              <a:spLocks noChangeArrowheads="1"/>
            </p:cNvSpPr>
            <p:nvPr/>
          </p:nvSpPr>
          <p:spPr bwMode="auto">
            <a:xfrm>
              <a:off x="2396" y="1934"/>
              <a:ext cx="92" cy="88"/>
            </a:xfrm>
            <a:prstGeom prst="ellipse">
              <a:avLst/>
            </a:prstGeom>
            <a:solidFill>
              <a:srgbClr val="00CC00"/>
            </a:solidFill>
            <a:ln w="12700">
              <a:noFill/>
              <a:round/>
              <a:headEnd/>
              <a:tailEnd/>
            </a:ln>
            <a:effectLst/>
          </p:spPr>
          <p:txBody>
            <a:bodyPr wrap="none" anchor="ctr"/>
            <a:lstStyle/>
            <a:p>
              <a:pPr>
                <a:defRPr/>
              </a:pPr>
              <a:endParaRPr lang="en-US">
                <a:ea typeface="+mn-ea"/>
              </a:endParaRPr>
            </a:p>
          </p:txBody>
        </p:sp>
        <p:sp>
          <p:nvSpPr>
            <p:cNvPr id="752698" name="Oval 58"/>
            <p:cNvSpPr>
              <a:spLocks noChangeArrowheads="1"/>
            </p:cNvSpPr>
            <p:nvPr/>
          </p:nvSpPr>
          <p:spPr bwMode="auto">
            <a:xfrm>
              <a:off x="1920" y="2318"/>
              <a:ext cx="92" cy="88"/>
            </a:xfrm>
            <a:prstGeom prst="ellipse">
              <a:avLst/>
            </a:prstGeom>
            <a:solidFill>
              <a:srgbClr val="00CC00"/>
            </a:solidFill>
            <a:ln w="12700">
              <a:noFill/>
              <a:round/>
              <a:headEnd/>
              <a:tailEnd/>
            </a:ln>
            <a:effectLst/>
          </p:spPr>
          <p:txBody>
            <a:bodyPr wrap="none" anchor="ctr"/>
            <a:lstStyle/>
            <a:p>
              <a:pPr>
                <a:defRPr/>
              </a:pPr>
              <a:endParaRPr lang="en-US">
                <a:ea typeface="+mn-ea"/>
              </a:endParaRPr>
            </a:p>
          </p:txBody>
        </p:sp>
        <p:sp>
          <p:nvSpPr>
            <p:cNvPr id="752699" name="Oval 59"/>
            <p:cNvSpPr>
              <a:spLocks noChangeArrowheads="1"/>
            </p:cNvSpPr>
            <p:nvPr/>
          </p:nvSpPr>
          <p:spPr bwMode="auto">
            <a:xfrm>
              <a:off x="1692" y="2146"/>
              <a:ext cx="92" cy="88"/>
            </a:xfrm>
            <a:prstGeom prst="ellipse">
              <a:avLst/>
            </a:prstGeom>
            <a:solidFill>
              <a:srgbClr val="00CC00"/>
            </a:solidFill>
            <a:ln w="12700">
              <a:noFill/>
              <a:round/>
              <a:headEnd/>
              <a:tailEnd/>
            </a:ln>
            <a:effectLst/>
          </p:spPr>
          <p:txBody>
            <a:bodyPr wrap="none" anchor="ctr"/>
            <a:lstStyle/>
            <a:p>
              <a:pPr>
                <a:defRPr/>
              </a:pPr>
              <a:endParaRPr lang="en-US">
                <a:ea typeface="+mn-ea"/>
              </a:endParaRPr>
            </a:p>
          </p:txBody>
        </p:sp>
        <p:sp>
          <p:nvSpPr>
            <p:cNvPr id="752700" name="Oval 60"/>
            <p:cNvSpPr>
              <a:spLocks noChangeArrowheads="1"/>
            </p:cNvSpPr>
            <p:nvPr/>
          </p:nvSpPr>
          <p:spPr bwMode="auto">
            <a:xfrm>
              <a:off x="1904" y="1818"/>
              <a:ext cx="92" cy="88"/>
            </a:xfrm>
            <a:prstGeom prst="ellipse">
              <a:avLst/>
            </a:prstGeom>
            <a:solidFill>
              <a:srgbClr val="00CC00"/>
            </a:solidFill>
            <a:ln w="12700">
              <a:noFill/>
              <a:round/>
              <a:headEnd/>
              <a:tailEnd/>
            </a:ln>
            <a:effectLst/>
          </p:spPr>
          <p:txBody>
            <a:bodyPr wrap="none" anchor="ctr"/>
            <a:lstStyle/>
            <a:p>
              <a:pPr>
                <a:defRPr/>
              </a:pPr>
              <a:endParaRPr lang="en-US">
                <a:ea typeface="+mn-ea"/>
              </a:endParaRPr>
            </a:p>
          </p:txBody>
        </p:sp>
        <p:sp>
          <p:nvSpPr>
            <p:cNvPr id="752701" name="Oval 61"/>
            <p:cNvSpPr>
              <a:spLocks noChangeArrowheads="1"/>
            </p:cNvSpPr>
            <p:nvPr/>
          </p:nvSpPr>
          <p:spPr bwMode="auto">
            <a:xfrm>
              <a:off x="2124" y="2146"/>
              <a:ext cx="92" cy="88"/>
            </a:xfrm>
            <a:prstGeom prst="ellipse">
              <a:avLst/>
            </a:prstGeom>
            <a:solidFill>
              <a:srgbClr val="00CC00"/>
            </a:solidFill>
            <a:ln w="12700">
              <a:noFill/>
              <a:round/>
              <a:headEnd/>
              <a:tailEnd/>
            </a:ln>
            <a:effectLst/>
          </p:spPr>
          <p:txBody>
            <a:bodyPr wrap="none" anchor="ctr"/>
            <a:lstStyle/>
            <a:p>
              <a:pPr>
                <a:defRPr/>
              </a:pPr>
              <a:endParaRPr lang="en-US">
                <a:ea typeface="+mn-ea"/>
              </a:endParaRPr>
            </a:p>
          </p:txBody>
        </p:sp>
        <p:sp>
          <p:nvSpPr>
            <p:cNvPr id="752702" name="Oval 62"/>
            <p:cNvSpPr>
              <a:spLocks noChangeArrowheads="1"/>
            </p:cNvSpPr>
            <p:nvPr/>
          </p:nvSpPr>
          <p:spPr bwMode="auto">
            <a:xfrm>
              <a:off x="1972" y="1622"/>
              <a:ext cx="92" cy="88"/>
            </a:xfrm>
            <a:prstGeom prst="ellipse">
              <a:avLst/>
            </a:prstGeom>
            <a:solidFill>
              <a:srgbClr val="00CC00"/>
            </a:solidFill>
            <a:ln w="12700">
              <a:noFill/>
              <a:round/>
              <a:headEnd/>
              <a:tailEnd/>
            </a:ln>
            <a:effectLst/>
          </p:spPr>
          <p:txBody>
            <a:bodyPr wrap="none" anchor="ctr"/>
            <a:lstStyle/>
            <a:p>
              <a:pPr>
                <a:defRPr/>
              </a:pPr>
              <a:endParaRPr lang="en-US">
                <a:ea typeface="+mn-ea"/>
              </a:endParaRPr>
            </a:p>
          </p:txBody>
        </p:sp>
        <p:sp>
          <p:nvSpPr>
            <p:cNvPr id="752703" name="Text Box 63"/>
            <p:cNvSpPr txBox="1">
              <a:spLocks noChangeArrowheads="1"/>
            </p:cNvSpPr>
            <p:nvPr/>
          </p:nvSpPr>
          <p:spPr bwMode="auto">
            <a:xfrm>
              <a:off x="1568" y="1242"/>
              <a:ext cx="752" cy="173"/>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1200" b="1">
                  <a:solidFill>
                    <a:srgbClr val="FAF200"/>
                  </a:solidFill>
                  <a:effectLst>
                    <a:outerShdw blurRad="38100" dist="38100" dir="2700000" algn="tl">
                      <a:srgbClr val="000000"/>
                    </a:outerShdw>
                  </a:effectLst>
                  <a:latin typeface="Helvetica" charset="0"/>
                </a:rPr>
                <a:t>Haifa</a:t>
              </a:r>
            </a:p>
          </p:txBody>
        </p:sp>
        <p:sp>
          <p:nvSpPr>
            <p:cNvPr id="752704" name="Text Box 64"/>
            <p:cNvSpPr txBox="1">
              <a:spLocks noChangeArrowheads="1"/>
            </p:cNvSpPr>
            <p:nvPr/>
          </p:nvSpPr>
          <p:spPr bwMode="auto">
            <a:xfrm>
              <a:off x="1811" y="1400"/>
              <a:ext cx="752" cy="173"/>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1200" b="1">
                  <a:solidFill>
                    <a:srgbClr val="FAF200"/>
                  </a:solidFill>
                  <a:effectLst>
                    <a:outerShdw blurRad="38100" dist="38100" dir="2700000" algn="tl">
                      <a:srgbClr val="000000"/>
                    </a:outerShdw>
                  </a:effectLst>
                  <a:latin typeface="Helvetica" charset="0"/>
                </a:rPr>
                <a:t>Nazareth</a:t>
              </a:r>
            </a:p>
          </p:txBody>
        </p:sp>
        <p:sp>
          <p:nvSpPr>
            <p:cNvPr id="752705" name="Text Box 65"/>
            <p:cNvSpPr txBox="1">
              <a:spLocks noChangeArrowheads="1"/>
            </p:cNvSpPr>
            <p:nvPr/>
          </p:nvSpPr>
          <p:spPr bwMode="auto">
            <a:xfrm>
              <a:off x="1400" y="1562"/>
              <a:ext cx="752" cy="173"/>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1200" b="1">
                  <a:solidFill>
                    <a:srgbClr val="FAF200"/>
                  </a:solidFill>
                  <a:effectLst>
                    <a:outerShdw blurRad="38100" dist="38100" dir="2700000" algn="tl">
                      <a:srgbClr val="000000"/>
                    </a:outerShdw>
                  </a:effectLst>
                  <a:latin typeface="Helvetica" charset="0"/>
                </a:rPr>
                <a:t>Netanya</a:t>
              </a:r>
            </a:p>
          </p:txBody>
        </p:sp>
        <p:sp>
          <p:nvSpPr>
            <p:cNvPr id="752706" name="Text Box 66"/>
            <p:cNvSpPr txBox="1">
              <a:spLocks noChangeArrowheads="1"/>
            </p:cNvSpPr>
            <p:nvPr/>
          </p:nvSpPr>
          <p:spPr bwMode="auto">
            <a:xfrm>
              <a:off x="1184" y="1754"/>
              <a:ext cx="752" cy="173"/>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1200" b="1">
                  <a:solidFill>
                    <a:srgbClr val="FAF200"/>
                  </a:solidFill>
                  <a:effectLst>
                    <a:outerShdw blurRad="38100" dist="38100" dir="2700000" algn="tl">
                      <a:srgbClr val="000000"/>
                    </a:outerShdw>
                  </a:effectLst>
                  <a:latin typeface="Helvetica" charset="0"/>
                </a:rPr>
                <a:t>Tel Aviv-Jaffa</a:t>
              </a:r>
            </a:p>
          </p:txBody>
        </p:sp>
        <p:sp>
          <p:nvSpPr>
            <p:cNvPr id="752707" name="Text Box 67"/>
            <p:cNvSpPr txBox="1">
              <a:spLocks noChangeArrowheads="1"/>
            </p:cNvSpPr>
            <p:nvPr/>
          </p:nvSpPr>
          <p:spPr bwMode="auto">
            <a:xfrm>
              <a:off x="1416" y="1906"/>
              <a:ext cx="832" cy="192"/>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1400" b="1">
                  <a:solidFill>
                    <a:srgbClr val="FAF200"/>
                  </a:solidFill>
                  <a:effectLst>
                    <a:outerShdw blurRad="38100" dist="38100" dir="2700000" algn="tl">
                      <a:srgbClr val="000000"/>
                    </a:outerShdw>
                  </a:effectLst>
                  <a:latin typeface="Helvetica" charset="0"/>
                </a:rPr>
                <a:t>Giêrusalem</a:t>
              </a:r>
            </a:p>
          </p:txBody>
        </p:sp>
        <p:sp>
          <p:nvSpPr>
            <p:cNvPr id="752708" name="Text Box 68"/>
            <p:cNvSpPr txBox="1">
              <a:spLocks noChangeArrowheads="1"/>
            </p:cNvSpPr>
            <p:nvPr/>
          </p:nvSpPr>
          <p:spPr bwMode="auto">
            <a:xfrm>
              <a:off x="1272" y="2290"/>
              <a:ext cx="752" cy="173"/>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1200" b="1">
                  <a:solidFill>
                    <a:srgbClr val="FAF200"/>
                  </a:solidFill>
                  <a:effectLst>
                    <a:outerShdw blurRad="38100" dist="38100" dir="2700000" algn="tl">
                      <a:srgbClr val="000000"/>
                    </a:outerShdw>
                  </a:effectLst>
                  <a:latin typeface="Helvetica" charset="0"/>
                </a:rPr>
                <a:t>Bêeshêba</a:t>
              </a:r>
            </a:p>
          </p:txBody>
        </p:sp>
        <p:sp>
          <p:nvSpPr>
            <p:cNvPr id="752709" name="Text Box 69"/>
            <p:cNvSpPr txBox="1">
              <a:spLocks noChangeArrowheads="1"/>
            </p:cNvSpPr>
            <p:nvPr/>
          </p:nvSpPr>
          <p:spPr bwMode="auto">
            <a:xfrm>
              <a:off x="1208" y="2099"/>
              <a:ext cx="752" cy="173"/>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1200" b="1">
                  <a:solidFill>
                    <a:srgbClr val="FAF200"/>
                  </a:solidFill>
                  <a:effectLst>
                    <a:outerShdw blurRad="38100" dist="38100" dir="2700000" algn="tl">
                      <a:srgbClr val="000000"/>
                    </a:outerShdw>
                  </a:effectLst>
                  <a:latin typeface="Helvetica" charset="0"/>
                </a:rPr>
                <a:t>Gaza</a:t>
              </a:r>
            </a:p>
          </p:txBody>
        </p:sp>
        <p:sp>
          <p:nvSpPr>
            <p:cNvPr id="752710" name="Text Box 70"/>
            <p:cNvSpPr txBox="1">
              <a:spLocks noChangeArrowheads="1"/>
            </p:cNvSpPr>
            <p:nvPr/>
          </p:nvSpPr>
          <p:spPr bwMode="auto">
            <a:xfrm>
              <a:off x="1672" y="2442"/>
              <a:ext cx="920" cy="212"/>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1600" b="1">
                  <a:solidFill>
                    <a:srgbClr val="FF0000"/>
                  </a:solidFill>
                  <a:effectLst>
                    <a:outerShdw blurRad="38100" dist="38100" dir="2700000" algn="tl">
                      <a:srgbClr val="000000"/>
                    </a:outerShdw>
                  </a:effectLst>
                  <a:latin typeface="Times" charset="0"/>
                </a:rPr>
                <a:t>ISRAEL</a:t>
              </a:r>
            </a:p>
          </p:txBody>
        </p:sp>
        <p:sp>
          <p:nvSpPr>
            <p:cNvPr id="752711" name="Oval 71"/>
            <p:cNvSpPr>
              <a:spLocks noChangeArrowheads="1"/>
            </p:cNvSpPr>
            <p:nvPr/>
          </p:nvSpPr>
          <p:spPr bwMode="auto">
            <a:xfrm>
              <a:off x="2196" y="1878"/>
              <a:ext cx="188" cy="172"/>
            </a:xfrm>
            <a:prstGeom prst="ellipse">
              <a:avLst/>
            </a:prstGeom>
            <a:solidFill>
              <a:srgbClr val="FAF200"/>
            </a:solidFill>
            <a:ln w="38100">
              <a:solidFill>
                <a:srgbClr val="FF0000"/>
              </a:solidFill>
              <a:round/>
              <a:headEnd/>
              <a:tailEnd/>
            </a:ln>
            <a:effectLst/>
          </p:spPr>
          <p:txBody>
            <a:bodyPr wrap="none" anchor="ctr"/>
            <a:lstStyle/>
            <a:p>
              <a:pPr>
                <a:defRPr/>
              </a:pPr>
              <a:endParaRPr lang="en-US">
                <a:ea typeface="+mn-ea"/>
              </a:endParaRPr>
            </a:p>
          </p:txBody>
        </p:sp>
      </p:grpSp>
      <p:sp>
        <p:nvSpPr>
          <p:cNvPr id="752712" name="Text Box 72"/>
          <p:cNvSpPr txBox="1">
            <a:spLocks noChangeArrowheads="1"/>
          </p:cNvSpPr>
          <p:nvPr/>
        </p:nvSpPr>
        <p:spPr bwMode="auto">
          <a:xfrm>
            <a:off x="5786438" y="2413000"/>
            <a:ext cx="1460500" cy="336550"/>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1600" b="1">
                <a:solidFill>
                  <a:srgbClr val="FF0000"/>
                </a:solidFill>
                <a:effectLst>
                  <a:outerShdw blurRad="38100" dist="38100" dir="2700000" algn="tl">
                    <a:srgbClr val="000000"/>
                  </a:outerShdw>
                </a:effectLst>
                <a:latin typeface="Times" charset="0"/>
              </a:rPr>
              <a:t>GIÔ-ĐANH</a:t>
            </a:r>
          </a:p>
        </p:txBody>
      </p:sp>
      <p:sp>
        <p:nvSpPr>
          <p:cNvPr id="752713" name="Freeform 73"/>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defRPr/>
            </a:pPr>
            <a:endParaRPr lang="en-US">
              <a:ea typeface="+mn-ea"/>
            </a:endParaRPr>
          </a:p>
        </p:txBody>
      </p:sp>
      <p:sp>
        <p:nvSpPr>
          <p:cNvPr id="752714" name="AutoShape 74"/>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defRPr/>
            </a:pPr>
            <a:endParaRPr lang="en-US">
              <a:ea typeface="+mn-ea"/>
            </a:endParaRPr>
          </a:p>
        </p:txBody>
      </p:sp>
      <p:sp>
        <p:nvSpPr>
          <p:cNvPr id="752715" name="Rectangle 75"/>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a:defRPr/>
            </a:pPr>
            <a:endParaRPr lang="en-US">
              <a:ea typeface="+mn-ea"/>
            </a:endParaRPr>
          </a:p>
        </p:txBody>
      </p:sp>
      <p:sp>
        <p:nvSpPr>
          <p:cNvPr id="752716" name="AutoShape 76"/>
          <p:cNvSpPr>
            <a:spLocks noChangeArrowheads="1"/>
          </p:cNvSpPr>
          <p:nvPr/>
        </p:nvSpPr>
        <p:spPr bwMode="auto">
          <a:xfrm>
            <a:off x="8110538" y="3482975"/>
            <a:ext cx="692150" cy="903288"/>
          </a:xfrm>
          <a:prstGeom prst="roundRect">
            <a:avLst>
              <a:gd name="adj" fmla="val 16667"/>
            </a:avLst>
          </a:prstGeom>
          <a:solidFill>
            <a:srgbClr val="FFFF00"/>
          </a:solidFill>
          <a:ln w="38100">
            <a:noFill/>
            <a:round/>
            <a:headEnd/>
            <a:tailEnd/>
          </a:ln>
          <a:effectLst/>
        </p:spPr>
        <p:txBody>
          <a:bodyPr wrap="none" anchor="ctr"/>
          <a:lstStyle/>
          <a:p>
            <a:pPr>
              <a:defRPr/>
            </a:pPr>
            <a:endParaRPr lang="en-US">
              <a:ea typeface="+mn-ea"/>
            </a:endParaRPr>
          </a:p>
        </p:txBody>
      </p:sp>
      <p:sp>
        <p:nvSpPr>
          <p:cNvPr id="752717" name="Line 77"/>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defRPr/>
            </a:pPr>
            <a:endParaRPr lang="en-US">
              <a:ea typeface="+mn-ea"/>
            </a:endParaRPr>
          </a:p>
        </p:txBody>
      </p:sp>
      <p:sp>
        <p:nvSpPr>
          <p:cNvPr id="752718" name="Line 78"/>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defRPr/>
            </a:pPr>
            <a:endParaRPr lang="en-US">
              <a:ea typeface="+mn-ea"/>
            </a:endParaRPr>
          </a:p>
        </p:txBody>
      </p:sp>
      <p:sp>
        <p:nvSpPr>
          <p:cNvPr id="752719" name="Rectangle 79"/>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defRPr/>
            </a:pPr>
            <a:endParaRPr lang="en-US">
              <a:ea typeface="+mn-ea"/>
            </a:endParaRPr>
          </a:p>
        </p:txBody>
      </p:sp>
      <p:sp>
        <p:nvSpPr>
          <p:cNvPr id="48174" name="Rectangle 80"/>
          <p:cNvSpPr>
            <a:spLocks noChangeArrowheads="1"/>
          </p:cNvSpPr>
          <p:nvPr/>
        </p:nvSpPr>
        <p:spPr bwMode="auto">
          <a:xfrm>
            <a:off x="8186738" y="3832225"/>
            <a:ext cx="674687" cy="24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l"/>
            <a:r>
              <a:rPr lang="en-US" sz="1000" b="1">
                <a:solidFill>
                  <a:srgbClr val="000000"/>
                </a:solidFill>
                <a:effectLst/>
                <a:latin typeface="Helvetica" charset="0"/>
              </a:rPr>
              <a:t>Đ - H - P</a:t>
            </a:r>
          </a:p>
        </p:txBody>
      </p:sp>
      <p:sp>
        <p:nvSpPr>
          <p:cNvPr id="48175" name="Rectangle 81"/>
          <p:cNvSpPr>
            <a:spLocks noChangeArrowheads="1"/>
          </p:cNvSpPr>
          <p:nvPr/>
        </p:nvSpPr>
        <p:spPr bwMode="auto">
          <a:xfrm>
            <a:off x="8023225" y="3654425"/>
            <a:ext cx="866775" cy="22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l"/>
            <a:r>
              <a:rPr lang="en-US" sz="900" b="1">
                <a:solidFill>
                  <a:srgbClr val="000000"/>
                </a:solidFill>
                <a:effectLst/>
                <a:latin typeface="Helvetica" charset="0"/>
              </a:rPr>
              <a:t>SỰ KÊU GỌI</a:t>
            </a:r>
          </a:p>
        </p:txBody>
      </p:sp>
      <p:sp>
        <p:nvSpPr>
          <p:cNvPr id="48176" name="Rectangle 82"/>
          <p:cNvSpPr>
            <a:spLocks noChangeArrowheads="1"/>
          </p:cNvSpPr>
          <p:nvPr/>
        </p:nvSpPr>
        <p:spPr bwMode="auto">
          <a:xfrm>
            <a:off x="8004175" y="3432175"/>
            <a:ext cx="849313"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l"/>
            <a:r>
              <a:rPr lang="en-US" sz="900" b="1">
                <a:solidFill>
                  <a:srgbClr val="000000"/>
                </a:solidFill>
                <a:effectLst/>
                <a:latin typeface="Chicago" charset="0"/>
              </a:rPr>
              <a:t>ÁP-RA-HAM</a:t>
            </a:r>
          </a:p>
        </p:txBody>
      </p:sp>
      <p:sp>
        <p:nvSpPr>
          <p:cNvPr id="48177" name="Rectangle 83"/>
          <p:cNvSpPr>
            <a:spLocks noChangeArrowheads="1"/>
          </p:cNvSpPr>
          <p:nvPr/>
        </p:nvSpPr>
        <p:spPr bwMode="auto">
          <a:xfrm>
            <a:off x="8321675" y="4033838"/>
            <a:ext cx="377825" cy="24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l"/>
            <a:r>
              <a:rPr lang="en-US" sz="1000" b="1">
                <a:solidFill>
                  <a:srgbClr val="000000"/>
                </a:solidFill>
                <a:effectLst/>
                <a:latin typeface="Helvetica" charset="0"/>
              </a:rPr>
              <a:t>I -Y</a:t>
            </a:r>
          </a:p>
        </p:txBody>
      </p:sp>
      <p:sp>
        <p:nvSpPr>
          <p:cNvPr id="752724" name="Line 84"/>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defRPr/>
            </a:pPr>
            <a:endParaRPr lang="en-US">
              <a:ea typeface="+mn-ea"/>
            </a:endParaRPr>
          </a:p>
        </p:txBody>
      </p:sp>
      <p:sp>
        <p:nvSpPr>
          <p:cNvPr id="752725" name="Line 85"/>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defRPr/>
            </a:pPr>
            <a:endParaRPr lang="en-US">
              <a:ea typeface="+mn-ea"/>
            </a:endParaRPr>
          </a:p>
        </p:txBody>
      </p:sp>
      <p:sp>
        <p:nvSpPr>
          <p:cNvPr id="752726" name="Line 86"/>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defRPr/>
            </a:pPr>
            <a:endParaRPr lang="en-US">
              <a:ea typeface="+mn-ea"/>
            </a:endParaRPr>
          </a:p>
        </p:txBody>
      </p:sp>
      <p:grpSp>
        <p:nvGrpSpPr>
          <p:cNvPr id="3" name="Group 87"/>
          <p:cNvGrpSpPr>
            <a:grpSpLocks/>
          </p:cNvGrpSpPr>
          <p:nvPr/>
        </p:nvGrpSpPr>
        <p:grpSpPr bwMode="auto">
          <a:xfrm>
            <a:off x="2541588" y="866775"/>
            <a:ext cx="3395662" cy="4651375"/>
            <a:chOff x="1619" y="560"/>
            <a:chExt cx="2139" cy="2930"/>
          </a:xfrm>
        </p:grpSpPr>
        <p:sp>
          <p:nvSpPr>
            <p:cNvPr id="752728" name="AutoShape 88"/>
            <p:cNvSpPr>
              <a:spLocks noChangeArrowheads="1"/>
            </p:cNvSpPr>
            <p:nvPr/>
          </p:nvSpPr>
          <p:spPr bwMode="auto">
            <a:xfrm rot="2155213">
              <a:off x="1864" y="560"/>
              <a:ext cx="488" cy="776"/>
            </a:xfrm>
            <a:prstGeom prst="curvedRightArrow">
              <a:avLst>
                <a:gd name="adj1" fmla="val 31803"/>
                <a:gd name="adj2" fmla="val 63607"/>
                <a:gd name="adj3" fmla="val 33333"/>
              </a:avLst>
            </a:prstGeom>
            <a:solidFill>
              <a:schemeClr val="tx1"/>
            </a:solidFill>
            <a:ln w="57150">
              <a:solidFill>
                <a:schemeClr val="accent1"/>
              </a:solidFill>
              <a:miter lim="800000"/>
              <a:headEnd/>
              <a:tailEnd/>
            </a:ln>
            <a:effectLst>
              <a:outerShdw dist="89803" dir="2700000" algn="ctr" rotWithShape="0">
                <a:schemeClr val="bg2"/>
              </a:outerShdw>
            </a:effectLst>
          </p:spPr>
          <p:txBody>
            <a:bodyPr wrap="none" anchor="ctr"/>
            <a:lstStyle/>
            <a:p>
              <a:pPr>
                <a:defRPr/>
              </a:pPr>
              <a:endParaRPr lang="en-US">
                <a:ea typeface="+mn-ea"/>
              </a:endParaRPr>
            </a:p>
          </p:txBody>
        </p:sp>
        <p:sp>
          <p:nvSpPr>
            <p:cNvPr id="752729" name="Text Box 89"/>
            <p:cNvSpPr txBox="1">
              <a:spLocks noChangeArrowheads="1"/>
            </p:cNvSpPr>
            <p:nvPr/>
          </p:nvSpPr>
          <p:spPr bwMode="auto">
            <a:xfrm>
              <a:off x="2504" y="792"/>
              <a:ext cx="1254" cy="213"/>
            </a:xfrm>
            <a:prstGeom prst="rect">
              <a:avLst/>
            </a:prstGeom>
            <a:solidFill>
              <a:schemeClr val="accent1"/>
            </a:solidFill>
            <a:ln w="76200">
              <a:solidFill>
                <a:srgbClr val="02227C"/>
              </a:solidFill>
              <a:miter lim="800000"/>
              <a:headEnd/>
              <a:tailEnd/>
            </a:ln>
            <a:effectLst>
              <a:outerShdw dist="89803" dir="2700000" algn="ctr" rotWithShape="0">
                <a:schemeClr val="bg2"/>
              </a:outerShdw>
            </a:effectLst>
          </p:spPr>
          <p:txBody>
            <a:bodyPr>
              <a:spAutoFit/>
            </a:bodyPr>
            <a:lstStyle>
              <a:lvl1pPr>
                <a:defRPr sz="2800">
                  <a:solidFill>
                    <a:srgbClr val="00DFCA"/>
                  </a:solidFill>
                  <a:latin typeface="Comic Sans MS" charset="0"/>
                  <a:ea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l">
                <a:spcBef>
                  <a:spcPct val="50000"/>
                </a:spcBef>
              </a:pPr>
              <a:r>
                <a:rPr lang="en-US" sz="1600" b="1">
                  <a:solidFill>
                    <a:srgbClr val="EEFF4B"/>
                  </a:solidFill>
                  <a:effectLst/>
                </a:rPr>
                <a:t>HẬU TỰ Y-SÁC</a:t>
              </a:r>
            </a:p>
          </p:txBody>
        </p:sp>
        <p:sp>
          <p:nvSpPr>
            <p:cNvPr id="752730" name="Freeform 90"/>
            <p:cNvSpPr>
              <a:spLocks/>
            </p:cNvSpPr>
            <p:nvPr/>
          </p:nvSpPr>
          <p:spPr bwMode="auto">
            <a:xfrm>
              <a:off x="1619" y="1027"/>
              <a:ext cx="949" cy="2463"/>
            </a:xfrm>
            <a:custGeom>
              <a:avLst/>
              <a:gdLst/>
              <a:ahLst/>
              <a:cxnLst>
                <a:cxn ang="0">
                  <a:pos x="48" y="1498"/>
                </a:cxn>
                <a:cxn ang="0">
                  <a:pos x="112" y="1664"/>
                </a:cxn>
                <a:cxn ang="0">
                  <a:pos x="203" y="1914"/>
                </a:cxn>
                <a:cxn ang="0">
                  <a:pos x="299" y="2197"/>
                </a:cxn>
                <a:cxn ang="0">
                  <a:pos x="368" y="2384"/>
                </a:cxn>
                <a:cxn ang="0">
                  <a:pos x="475" y="2448"/>
                </a:cxn>
                <a:cxn ang="0">
                  <a:pos x="501" y="2357"/>
                </a:cxn>
                <a:cxn ang="0">
                  <a:pos x="512" y="2240"/>
                </a:cxn>
                <a:cxn ang="0">
                  <a:pos x="549" y="2106"/>
                </a:cxn>
                <a:cxn ang="0">
                  <a:pos x="565" y="1994"/>
                </a:cxn>
                <a:cxn ang="0">
                  <a:pos x="592" y="1877"/>
                </a:cxn>
                <a:cxn ang="0">
                  <a:pos x="661" y="1680"/>
                </a:cxn>
                <a:cxn ang="0">
                  <a:pos x="768" y="1477"/>
                </a:cxn>
                <a:cxn ang="0">
                  <a:pos x="757" y="1445"/>
                </a:cxn>
                <a:cxn ang="0">
                  <a:pos x="752" y="1360"/>
                </a:cxn>
                <a:cxn ang="0">
                  <a:pos x="805" y="1168"/>
                </a:cxn>
                <a:cxn ang="0">
                  <a:pos x="800" y="1157"/>
                </a:cxn>
                <a:cxn ang="0">
                  <a:pos x="747" y="1205"/>
                </a:cxn>
                <a:cxn ang="0">
                  <a:pos x="683" y="1237"/>
                </a:cxn>
                <a:cxn ang="0">
                  <a:pos x="437" y="1296"/>
                </a:cxn>
                <a:cxn ang="0">
                  <a:pos x="416" y="1141"/>
                </a:cxn>
                <a:cxn ang="0">
                  <a:pos x="469" y="1093"/>
                </a:cxn>
                <a:cxn ang="0">
                  <a:pos x="533" y="997"/>
                </a:cxn>
                <a:cxn ang="0">
                  <a:pos x="480" y="837"/>
                </a:cxn>
                <a:cxn ang="0">
                  <a:pos x="485" y="666"/>
                </a:cxn>
                <a:cxn ang="0">
                  <a:pos x="560" y="517"/>
                </a:cxn>
                <a:cxn ang="0">
                  <a:pos x="715" y="501"/>
                </a:cxn>
                <a:cxn ang="0">
                  <a:pos x="795" y="554"/>
                </a:cxn>
                <a:cxn ang="0">
                  <a:pos x="869" y="565"/>
                </a:cxn>
                <a:cxn ang="0">
                  <a:pos x="912" y="352"/>
                </a:cxn>
                <a:cxn ang="0">
                  <a:pos x="917" y="208"/>
                </a:cxn>
                <a:cxn ang="0">
                  <a:pos x="901" y="0"/>
                </a:cxn>
                <a:cxn ang="0">
                  <a:pos x="864" y="37"/>
                </a:cxn>
                <a:cxn ang="0">
                  <a:pos x="789" y="138"/>
                </a:cxn>
                <a:cxn ang="0">
                  <a:pos x="608" y="122"/>
                </a:cxn>
                <a:cxn ang="0">
                  <a:pos x="544" y="277"/>
                </a:cxn>
                <a:cxn ang="0">
                  <a:pos x="464" y="314"/>
                </a:cxn>
                <a:cxn ang="0">
                  <a:pos x="379" y="586"/>
                </a:cxn>
                <a:cxn ang="0">
                  <a:pos x="304" y="848"/>
                </a:cxn>
                <a:cxn ang="0">
                  <a:pos x="229" y="976"/>
                </a:cxn>
                <a:cxn ang="0">
                  <a:pos x="197" y="1024"/>
                </a:cxn>
                <a:cxn ang="0">
                  <a:pos x="133" y="1109"/>
                </a:cxn>
                <a:cxn ang="0">
                  <a:pos x="91" y="1173"/>
                </a:cxn>
                <a:cxn ang="0">
                  <a:pos x="139" y="1173"/>
                </a:cxn>
                <a:cxn ang="0">
                  <a:pos x="107" y="1242"/>
                </a:cxn>
                <a:cxn ang="0">
                  <a:pos x="32" y="1349"/>
                </a:cxn>
                <a:cxn ang="0">
                  <a:pos x="0" y="1376"/>
                </a:cxn>
              </a:cxnLst>
              <a:rect l="0" t="0" r="r" b="b"/>
              <a:pathLst>
                <a:path w="949" h="2463">
                  <a:moveTo>
                    <a:pt x="0" y="1376"/>
                  </a:moveTo>
                  <a:cubicBezTo>
                    <a:pt x="24" y="1411"/>
                    <a:pt x="22" y="1460"/>
                    <a:pt x="48" y="1498"/>
                  </a:cubicBezTo>
                  <a:cubicBezTo>
                    <a:pt x="60" y="1537"/>
                    <a:pt x="43" y="1488"/>
                    <a:pt x="64" y="1530"/>
                  </a:cubicBezTo>
                  <a:cubicBezTo>
                    <a:pt x="84" y="1570"/>
                    <a:pt x="100" y="1619"/>
                    <a:pt x="112" y="1664"/>
                  </a:cubicBezTo>
                  <a:cubicBezTo>
                    <a:pt x="127" y="1722"/>
                    <a:pt x="136" y="1794"/>
                    <a:pt x="171" y="1845"/>
                  </a:cubicBezTo>
                  <a:cubicBezTo>
                    <a:pt x="178" y="1867"/>
                    <a:pt x="191" y="1893"/>
                    <a:pt x="203" y="1914"/>
                  </a:cubicBezTo>
                  <a:cubicBezTo>
                    <a:pt x="209" y="1925"/>
                    <a:pt x="224" y="1946"/>
                    <a:pt x="224" y="1946"/>
                  </a:cubicBezTo>
                  <a:cubicBezTo>
                    <a:pt x="246" y="2018"/>
                    <a:pt x="255" y="2133"/>
                    <a:pt x="299" y="2197"/>
                  </a:cubicBezTo>
                  <a:cubicBezTo>
                    <a:pt x="309" y="2229"/>
                    <a:pt x="316" y="2264"/>
                    <a:pt x="336" y="2293"/>
                  </a:cubicBezTo>
                  <a:cubicBezTo>
                    <a:pt x="345" y="2323"/>
                    <a:pt x="355" y="2354"/>
                    <a:pt x="368" y="2384"/>
                  </a:cubicBezTo>
                  <a:cubicBezTo>
                    <a:pt x="379" y="2411"/>
                    <a:pt x="378" y="2442"/>
                    <a:pt x="411" y="2453"/>
                  </a:cubicBezTo>
                  <a:cubicBezTo>
                    <a:pt x="432" y="2451"/>
                    <a:pt x="459" y="2463"/>
                    <a:pt x="475" y="2448"/>
                  </a:cubicBezTo>
                  <a:cubicBezTo>
                    <a:pt x="486" y="2436"/>
                    <a:pt x="464" y="2400"/>
                    <a:pt x="464" y="2400"/>
                  </a:cubicBezTo>
                  <a:cubicBezTo>
                    <a:pt x="469" y="2369"/>
                    <a:pt x="472" y="2365"/>
                    <a:pt x="501" y="2357"/>
                  </a:cubicBezTo>
                  <a:cubicBezTo>
                    <a:pt x="516" y="2334"/>
                    <a:pt x="507" y="2323"/>
                    <a:pt x="501" y="2298"/>
                  </a:cubicBezTo>
                  <a:cubicBezTo>
                    <a:pt x="503" y="2278"/>
                    <a:pt x="509" y="2259"/>
                    <a:pt x="512" y="2240"/>
                  </a:cubicBezTo>
                  <a:cubicBezTo>
                    <a:pt x="516" y="2204"/>
                    <a:pt x="503" y="2171"/>
                    <a:pt x="539" y="2160"/>
                  </a:cubicBezTo>
                  <a:cubicBezTo>
                    <a:pt x="551" y="2119"/>
                    <a:pt x="534" y="2178"/>
                    <a:pt x="549" y="2106"/>
                  </a:cubicBezTo>
                  <a:cubicBezTo>
                    <a:pt x="553" y="2084"/>
                    <a:pt x="569" y="2063"/>
                    <a:pt x="576" y="2042"/>
                  </a:cubicBezTo>
                  <a:cubicBezTo>
                    <a:pt x="573" y="2025"/>
                    <a:pt x="565" y="2010"/>
                    <a:pt x="565" y="1994"/>
                  </a:cubicBezTo>
                  <a:cubicBezTo>
                    <a:pt x="565" y="1977"/>
                    <a:pt x="581" y="1946"/>
                    <a:pt x="581" y="1946"/>
                  </a:cubicBezTo>
                  <a:cubicBezTo>
                    <a:pt x="583" y="1922"/>
                    <a:pt x="589" y="1900"/>
                    <a:pt x="592" y="1877"/>
                  </a:cubicBezTo>
                  <a:cubicBezTo>
                    <a:pt x="596" y="1840"/>
                    <a:pt x="579" y="1793"/>
                    <a:pt x="619" y="1781"/>
                  </a:cubicBezTo>
                  <a:cubicBezTo>
                    <a:pt x="639" y="1747"/>
                    <a:pt x="626" y="1701"/>
                    <a:pt x="661" y="1680"/>
                  </a:cubicBezTo>
                  <a:cubicBezTo>
                    <a:pt x="674" y="1642"/>
                    <a:pt x="673" y="1613"/>
                    <a:pt x="709" y="1589"/>
                  </a:cubicBezTo>
                  <a:cubicBezTo>
                    <a:pt x="733" y="1553"/>
                    <a:pt x="755" y="1518"/>
                    <a:pt x="768" y="1477"/>
                  </a:cubicBezTo>
                  <a:cubicBezTo>
                    <a:pt x="766" y="1471"/>
                    <a:pt x="764" y="1466"/>
                    <a:pt x="763" y="1461"/>
                  </a:cubicBezTo>
                  <a:cubicBezTo>
                    <a:pt x="761" y="1455"/>
                    <a:pt x="758" y="1450"/>
                    <a:pt x="757" y="1445"/>
                  </a:cubicBezTo>
                  <a:cubicBezTo>
                    <a:pt x="753" y="1434"/>
                    <a:pt x="747" y="1413"/>
                    <a:pt x="747" y="1413"/>
                  </a:cubicBezTo>
                  <a:cubicBezTo>
                    <a:pt x="748" y="1395"/>
                    <a:pt x="752" y="1360"/>
                    <a:pt x="752" y="1360"/>
                  </a:cubicBezTo>
                  <a:cubicBezTo>
                    <a:pt x="759" y="1329"/>
                    <a:pt x="767" y="1298"/>
                    <a:pt x="779" y="1269"/>
                  </a:cubicBezTo>
                  <a:cubicBezTo>
                    <a:pt x="782" y="1242"/>
                    <a:pt x="788" y="1191"/>
                    <a:pt x="805" y="1168"/>
                  </a:cubicBezTo>
                  <a:cubicBezTo>
                    <a:pt x="808" y="1162"/>
                    <a:pt x="818" y="1157"/>
                    <a:pt x="816" y="1152"/>
                  </a:cubicBezTo>
                  <a:cubicBezTo>
                    <a:pt x="813" y="1146"/>
                    <a:pt x="805" y="1155"/>
                    <a:pt x="800" y="1157"/>
                  </a:cubicBezTo>
                  <a:cubicBezTo>
                    <a:pt x="791" y="1185"/>
                    <a:pt x="799" y="1169"/>
                    <a:pt x="763" y="1194"/>
                  </a:cubicBezTo>
                  <a:cubicBezTo>
                    <a:pt x="757" y="1197"/>
                    <a:pt x="747" y="1205"/>
                    <a:pt x="747" y="1205"/>
                  </a:cubicBezTo>
                  <a:cubicBezTo>
                    <a:pt x="728" y="1231"/>
                    <a:pt x="742" y="1218"/>
                    <a:pt x="699" y="1232"/>
                  </a:cubicBezTo>
                  <a:cubicBezTo>
                    <a:pt x="693" y="1233"/>
                    <a:pt x="683" y="1237"/>
                    <a:pt x="683" y="1237"/>
                  </a:cubicBezTo>
                  <a:cubicBezTo>
                    <a:pt x="671" y="1259"/>
                    <a:pt x="657" y="1267"/>
                    <a:pt x="640" y="1285"/>
                  </a:cubicBezTo>
                  <a:cubicBezTo>
                    <a:pt x="572" y="1274"/>
                    <a:pt x="501" y="1271"/>
                    <a:pt x="437" y="1296"/>
                  </a:cubicBezTo>
                  <a:cubicBezTo>
                    <a:pt x="378" y="1286"/>
                    <a:pt x="383" y="1280"/>
                    <a:pt x="400" y="1226"/>
                  </a:cubicBezTo>
                  <a:cubicBezTo>
                    <a:pt x="400" y="1219"/>
                    <a:pt x="402" y="1154"/>
                    <a:pt x="416" y="1141"/>
                  </a:cubicBezTo>
                  <a:cubicBezTo>
                    <a:pt x="425" y="1131"/>
                    <a:pt x="448" y="1120"/>
                    <a:pt x="448" y="1120"/>
                  </a:cubicBezTo>
                  <a:cubicBezTo>
                    <a:pt x="459" y="1082"/>
                    <a:pt x="442" y="1125"/>
                    <a:pt x="469" y="1093"/>
                  </a:cubicBezTo>
                  <a:cubicBezTo>
                    <a:pt x="472" y="1088"/>
                    <a:pt x="471" y="1081"/>
                    <a:pt x="475" y="1077"/>
                  </a:cubicBezTo>
                  <a:cubicBezTo>
                    <a:pt x="493" y="1050"/>
                    <a:pt x="515" y="1025"/>
                    <a:pt x="533" y="997"/>
                  </a:cubicBezTo>
                  <a:cubicBezTo>
                    <a:pt x="506" y="978"/>
                    <a:pt x="505" y="942"/>
                    <a:pt x="496" y="912"/>
                  </a:cubicBezTo>
                  <a:cubicBezTo>
                    <a:pt x="492" y="880"/>
                    <a:pt x="488" y="864"/>
                    <a:pt x="480" y="837"/>
                  </a:cubicBezTo>
                  <a:cubicBezTo>
                    <a:pt x="486" y="808"/>
                    <a:pt x="478" y="788"/>
                    <a:pt x="469" y="762"/>
                  </a:cubicBezTo>
                  <a:cubicBezTo>
                    <a:pt x="465" y="719"/>
                    <a:pt x="455" y="695"/>
                    <a:pt x="485" y="666"/>
                  </a:cubicBezTo>
                  <a:cubicBezTo>
                    <a:pt x="494" y="641"/>
                    <a:pt x="497" y="618"/>
                    <a:pt x="512" y="597"/>
                  </a:cubicBezTo>
                  <a:cubicBezTo>
                    <a:pt x="493" y="537"/>
                    <a:pt x="514" y="531"/>
                    <a:pt x="560" y="517"/>
                  </a:cubicBezTo>
                  <a:cubicBezTo>
                    <a:pt x="575" y="487"/>
                    <a:pt x="589" y="484"/>
                    <a:pt x="619" y="474"/>
                  </a:cubicBezTo>
                  <a:cubicBezTo>
                    <a:pt x="663" y="477"/>
                    <a:pt x="691" y="467"/>
                    <a:pt x="715" y="501"/>
                  </a:cubicBezTo>
                  <a:cubicBezTo>
                    <a:pt x="721" y="522"/>
                    <a:pt x="725" y="531"/>
                    <a:pt x="747" y="538"/>
                  </a:cubicBezTo>
                  <a:cubicBezTo>
                    <a:pt x="775" y="557"/>
                    <a:pt x="750" y="543"/>
                    <a:pt x="795" y="554"/>
                  </a:cubicBezTo>
                  <a:cubicBezTo>
                    <a:pt x="807" y="556"/>
                    <a:pt x="832" y="565"/>
                    <a:pt x="832" y="565"/>
                  </a:cubicBezTo>
                  <a:cubicBezTo>
                    <a:pt x="852" y="578"/>
                    <a:pt x="859" y="594"/>
                    <a:pt x="869" y="565"/>
                  </a:cubicBezTo>
                  <a:cubicBezTo>
                    <a:pt x="872" y="506"/>
                    <a:pt x="863" y="456"/>
                    <a:pt x="896" y="410"/>
                  </a:cubicBezTo>
                  <a:cubicBezTo>
                    <a:pt x="900" y="390"/>
                    <a:pt x="907" y="371"/>
                    <a:pt x="912" y="352"/>
                  </a:cubicBezTo>
                  <a:cubicBezTo>
                    <a:pt x="906" y="309"/>
                    <a:pt x="898" y="283"/>
                    <a:pt x="907" y="240"/>
                  </a:cubicBezTo>
                  <a:cubicBezTo>
                    <a:pt x="909" y="229"/>
                    <a:pt x="917" y="208"/>
                    <a:pt x="917" y="208"/>
                  </a:cubicBezTo>
                  <a:cubicBezTo>
                    <a:pt x="924" y="150"/>
                    <a:pt x="938" y="93"/>
                    <a:pt x="949" y="37"/>
                  </a:cubicBezTo>
                  <a:cubicBezTo>
                    <a:pt x="941" y="12"/>
                    <a:pt x="924" y="7"/>
                    <a:pt x="901" y="0"/>
                  </a:cubicBezTo>
                  <a:cubicBezTo>
                    <a:pt x="892" y="1"/>
                    <a:pt x="882" y="0"/>
                    <a:pt x="875" y="5"/>
                  </a:cubicBezTo>
                  <a:cubicBezTo>
                    <a:pt x="873" y="6"/>
                    <a:pt x="864" y="35"/>
                    <a:pt x="864" y="37"/>
                  </a:cubicBezTo>
                  <a:cubicBezTo>
                    <a:pt x="857" y="61"/>
                    <a:pt x="853" y="101"/>
                    <a:pt x="837" y="122"/>
                  </a:cubicBezTo>
                  <a:cubicBezTo>
                    <a:pt x="824" y="137"/>
                    <a:pt x="806" y="135"/>
                    <a:pt x="789" y="138"/>
                  </a:cubicBezTo>
                  <a:cubicBezTo>
                    <a:pt x="766" y="146"/>
                    <a:pt x="742" y="151"/>
                    <a:pt x="720" y="160"/>
                  </a:cubicBezTo>
                  <a:cubicBezTo>
                    <a:pt x="682" y="145"/>
                    <a:pt x="647" y="130"/>
                    <a:pt x="608" y="122"/>
                  </a:cubicBezTo>
                  <a:cubicBezTo>
                    <a:pt x="586" y="130"/>
                    <a:pt x="588" y="141"/>
                    <a:pt x="576" y="160"/>
                  </a:cubicBezTo>
                  <a:cubicBezTo>
                    <a:pt x="563" y="198"/>
                    <a:pt x="554" y="237"/>
                    <a:pt x="544" y="277"/>
                  </a:cubicBezTo>
                  <a:cubicBezTo>
                    <a:pt x="535" y="307"/>
                    <a:pt x="539" y="325"/>
                    <a:pt x="512" y="336"/>
                  </a:cubicBezTo>
                  <a:cubicBezTo>
                    <a:pt x="484" y="317"/>
                    <a:pt x="498" y="305"/>
                    <a:pt x="464" y="314"/>
                  </a:cubicBezTo>
                  <a:cubicBezTo>
                    <a:pt x="444" y="342"/>
                    <a:pt x="439" y="377"/>
                    <a:pt x="427" y="410"/>
                  </a:cubicBezTo>
                  <a:cubicBezTo>
                    <a:pt x="405" y="467"/>
                    <a:pt x="390" y="526"/>
                    <a:pt x="379" y="586"/>
                  </a:cubicBezTo>
                  <a:cubicBezTo>
                    <a:pt x="374" y="644"/>
                    <a:pt x="376" y="716"/>
                    <a:pt x="341" y="768"/>
                  </a:cubicBezTo>
                  <a:cubicBezTo>
                    <a:pt x="330" y="801"/>
                    <a:pt x="324" y="817"/>
                    <a:pt x="304" y="848"/>
                  </a:cubicBezTo>
                  <a:cubicBezTo>
                    <a:pt x="293" y="864"/>
                    <a:pt x="272" y="896"/>
                    <a:pt x="272" y="896"/>
                  </a:cubicBezTo>
                  <a:cubicBezTo>
                    <a:pt x="262" y="926"/>
                    <a:pt x="246" y="949"/>
                    <a:pt x="229" y="976"/>
                  </a:cubicBezTo>
                  <a:cubicBezTo>
                    <a:pt x="222" y="986"/>
                    <a:pt x="215" y="997"/>
                    <a:pt x="208" y="1008"/>
                  </a:cubicBezTo>
                  <a:cubicBezTo>
                    <a:pt x="204" y="1013"/>
                    <a:pt x="197" y="1024"/>
                    <a:pt x="197" y="1024"/>
                  </a:cubicBezTo>
                  <a:cubicBezTo>
                    <a:pt x="190" y="1043"/>
                    <a:pt x="184" y="1075"/>
                    <a:pt x="165" y="1088"/>
                  </a:cubicBezTo>
                  <a:cubicBezTo>
                    <a:pt x="154" y="1095"/>
                    <a:pt x="133" y="1109"/>
                    <a:pt x="133" y="1109"/>
                  </a:cubicBezTo>
                  <a:cubicBezTo>
                    <a:pt x="126" y="1131"/>
                    <a:pt x="115" y="1139"/>
                    <a:pt x="101" y="1157"/>
                  </a:cubicBezTo>
                  <a:cubicBezTo>
                    <a:pt x="97" y="1161"/>
                    <a:pt x="87" y="1167"/>
                    <a:pt x="91" y="1173"/>
                  </a:cubicBezTo>
                  <a:cubicBezTo>
                    <a:pt x="93" y="1177"/>
                    <a:pt x="101" y="1169"/>
                    <a:pt x="107" y="1168"/>
                  </a:cubicBezTo>
                  <a:cubicBezTo>
                    <a:pt x="117" y="1169"/>
                    <a:pt x="129" y="1168"/>
                    <a:pt x="139" y="1173"/>
                  </a:cubicBezTo>
                  <a:cubicBezTo>
                    <a:pt x="156" y="1181"/>
                    <a:pt x="147" y="1215"/>
                    <a:pt x="139" y="1226"/>
                  </a:cubicBezTo>
                  <a:cubicBezTo>
                    <a:pt x="131" y="1236"/>
                    <a:pt x="118" y="1238"/>
                    <a:pt x="107" y="1242"/>
                  </a:cubicBezTo>
                  <a:cubicBezTo>
                    <a:pt x="78" y="1261"/>
                    <a:pt x="69" y="1288"/>
                    <a:pt x="53" y="1317"/>
                  </a:cubicBezTo>
                  <a:cubicBezTo>
                    <a:pt x="46" y="1328"/>
                    <a:pt x="32" y="1349"/>
                    <a:pt x="32" y="1349"/>
                  </a:cubicBezTo>
                  <a:cubicBezTo>
                    <a:pt x="31" y="1350"/>
                    <a:pt x="10" y="1421"/>
                    <a:pt x="5" y="1397"/>
                  </a:cubicBezTo>
                  <a:cubicBezTo>
                    <a:pt x="3" y="1390"/>
                    <a:pt x="1" y="1383"/>
                    <a:pt x="0" y="1376"/>
                  </a:cubicBezTo>
                  <a:close/>
                </a:path>
              </a:pathLst>
            </a:custGeom>
            <a:gradFill rotWithShape="0">
              <a:gsLst>
                <a:gs pos="0">
                  <a:schemeClr val="accent1">
                    <a:gamma/>
                    <a:shade val="0"/>
                    <a:invGamma/>
                  </a:schemeClr>
                </a:gs>
                <a:gs pos="50000">
                  <a:schemeClr val="accent1"/>
                </a:gs>
                <a:gs pos="100000">
                  <a:schemeClr val="accent1">
                    <a:gamma/>
                    <a:shade val="0"/>
                    <a:invGamma/>
                  </a:schemeClr>
                </a:gs>
              </a:gsLst>
              <a:lin ang="5400000" scaled="1"/>
            </a:gradFill>
            <a:ln w="76200" cap="flat" cmpd="sng">
              <a:solidFill>
                <a:srgbClr val="032CA1"/>
              </a:solidFill>
              <a:prstDash val="solid"/>
              <a:round/>
              <a:headEnd/>
              <a:tailEnd/>
            </a:ln>
            <a:effectLst>
              <a:outerShdw dist="89803" dir="2700000" algn="ctr" rotWithShape="0">
                <a:schemeClr val="bg2"/>
              </a:outerShdw>
            </a:effectLst>
          </p:spPr>
          <p:txBody>
            <a:bodyPr wrap="none" anchor="ctr"/>
            <a:lstStyle/>
            <a:p>
              <a:pPr>
                <a:defRPr/>
              </a:pPr>
              <a:endParaRPr lang="en-US">
                <a:ea typeface="+mn-ea"/>
              </a:endParaRPr>
            </a:p>
          </p:txBody>
        </p:sp>
      </p:grpSp>
      <p:grpSp>
        <p:nvGrpSpPr>
          <p:cNvPr id="4" name="Group 91"/>
          <p:cNvGrpSpPr>
            <a:grpSpLocks/>
          </p:cNvGrpSpPr>
          <p:nvPr/>
        </p:nvGrpSpPr>
        <p:grpSpPr bwMode="auto">
          <a:xfrm>
            <a:off x="236538" y="2298700"/>
            <a:ext cx="6122987" cy="2565400"/>
            <a:chOff x="1352" y="-3515"/>
            <a:chExt cx="3857" cy="1616"/>
          </a:xfrm>
        </p:grpSpPr>
        <p:sp>
          <p:nvSpPr>
            <p:cNvPr id="752732" name="Text Box 92"/>
            <p:cNvSpPr txBox="1">
              <a:spLocks noChangeArrowheads="1"/>
            </p:cNvSpPr>
            <p:nvPr/>
          </p:nvSpPr>
          <p:spPr bwMode="auto">
            <a:xfrm>
              <a:off x="3648" y="-2184"/>
              <a:ext cx="1561" cy="213"/>
            </a:xfrm>
            <a:prstGeom prst="rect">
              <a:avLst/>
            </a:prstGeom>
            <a:solidFill>
              <a:srgbClr val="296F35"/>
            </a:solidFill>
            <a:ln w="76200">
              <a:solidFill>
                <a:srgbClr val="006600"/>
              </a:solidFill>
              <a:miter lim="800000"/>
              <a:headEnd/>
              <a:tailEnd/>
            </a:ln>
            <a:effectLst>
              <a:outerShdw dist="89803" dir="2700000" algn="ctr" rotWithShape="0">
                <a:schemeClr val="bg2"/>
              </a:outerShdw>
            </a:effectLst>
          </p:spPr>
          <p:txBody>
            <a:bodyPr>
              <a:spAutoFit/>
            </a:bodyPr>
            <a:lstStyle>
              <a:lvl1pPr>
                <a:defRPr sz="2800">
                  <a:solidFill>
                    <a:srgbClr val="00DFCA"/>
                  </a:solidFill>
                  <a:latin typeface="Comic Sans MS" charset="0"/>
                  <a:ea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l">
                <a:spcBef>
                  <a:spcPct val="50000"/>
                </a:spcBef>
              </a:pPr>
              <a:r>
                <a:rPr lang="en-US" sz="1600" b="1">
                  <a:solidFill>
                    <a:srgbClr val="EEFF4B"/>
                  </a:solidFill>
                  <a:effectLst/>
                </a:rPr>
                <a:t>HẬU TỰ ÍCH-MA-ÊN</a:t>
              </a:r>
            </a:p>
          </p:txBody>
        </p:sp>
        <p:sp>
          <p:nvSpPr>
            <p:cNvPr id="752733" name="AutoShape 93"/>
            <p:cNvSpPr>
              <a:spLocks noChangeArrowheads="1"/>
            </p:cNvSpPr>
            <p:nvPr/>
          </p:nvSpPr>
          <p:spPr bwMode="auto">
            <a:xfrm rot="-10751860">
              <a:off x="1352" y="-3025"/>
              <a:ext cx="1551" cy="1126"/>
            </a:xfrm>
            <a:prstGeom prst="curvedLeftArrow">
              <a:avLst>
                <a:gd name="adj1" fmla="val 20000"/>
                <a:gd name="adj2" fmla="val 40000"/>
                <a:gd name="adj3" fmla="val 45915"/>
              </a:avLst>
            </a:prstGeom>
            <a:solidFill>
              <a:schemeClr val="tx1"/>
            </a:solidFill>
            <a:ln w="76200">
              <a:solidFill>
                <a:srgbClr val="2E7E3B"/>
              </a:solidFill>
              <a:miter lim="800000"/>
              <a:headEnd/>
              <a:tailEnd/>
            </a:ln>
            <a:effectLst>
              <a:outerShdw dist="89803" dir="2700000" algn="ctr" rotWithShape="0">
                <a:schemeClr val="bg2"/>
              </a:outerShdw>
            </a:effectLst>
          </p:spPr>
          <p:txBody>
            <a:bodyPr wrap="none" anchor="ctr"/>
            <a:lstStyle/>
            <a:p>
              <a:pPr>
                <a:defRPr/>
              </a:pPr>
              <a:endParaRPr lang="en-US">
                <a:ea typeface="+mn-ea"/>
              </a:endParaRPr>
            </a:p>
          </p:txBody>
        </p:sp>
        <p:grpSp>
          <p:nvGrpSpPr>
            <p:cNvPr id="48190" name="Group 94"/>
            <p:cNvGrpSpPr>
              <a:grpSpLocks/>
            </p:cNvGrpSpPr>
            <p:nvPr/>
          </p:nvGrpSpPr>
          <p:grpSpPr bwMode="auto">
            <a:xfrm>
              <a:off x="2795" y="-3515"/>
              <a:ext cx="907" cy="896"/>
              <a:chOff x="1584" y="1477"/>
              <a:chExt cx="907" cy="896"/>
            </a:xfrm>
          </p:grpSpPr>
          <p:sp>
            <p:nvSpPr>
              <p:cNvPr id="752735" name="Freeform 95"/>
              <p:cNvSpPr>
                <a:spLocks/>
              </p:cNvSpPr>
              <p:nvPr/>
            </p:nvSpPr>
            <p:spPr bwMode="auto">
              <a:xfrm>
                <a:off x="1584" y="2176"/>
                <a:ext cx="185" cy="197"/>
              </a:xfrm>
              <a:custGeom>
                <a:avLst/>
                <a:gdLst/>
                <a:ahLst/>
                <a:cxnLst>
                  <a:cxn ang="0">
                    <a:pos x="37" y="197"/>
                  </a:cxn>
                  <a:cxn ang="0">
                    <a:pos x="80" y="165"/>
                  </a:cxn>
                  <a:cxn ang="0">
                    <a:pos x="107" y="117"/>
                  </a:cxn>
                  <a:cxn ang="0">
                    <a:pos x="128" y="69"/>
                  </a:cxn>
                  <a:cxn ang="0">
                    <a:pos x="160" y="59"/>
                  </a:cxn>
                  <a:cxn ang="0">
                    <a:pos x="149" y="0"/>
                  </a:cxn>
                  <a:cxn ang="0">
                    <a:pos x="117" y="27"/>
                  </a:cxn>
                  <a:cxn ang="0">
                    <a:pos x="21" y="64"/>
                  </a:cxn>
                  <a:cxn ang="0">
                    <a:pos x="0" y="112"/>
                  </a:cxn>
                  <a:cxn ang="0">
                    <a:pos x="32" y="192"/>
                  </a:cxn>
                  <a:cxn ang="0">
                    <a:pos x="37" y="197"/>
                  </a:cxn>
                </a:cxnLst>
                <a:rect l="0" t="0" r="r" b="b"/>
                <a:pathLst>
                  <a:path w="185" h="197">
                    <a:moveTo>
                      <a:pt x="37" y="197"/>
                    </a:moveTo>
                    <a:cubicBezTo>
                      <a:pt x="58" y="190"/>
                      <a:pt x="67" y="183"/>
                      <a:pt x="80" y="165"/>
                    </a:cubicBezTo>
                    <a:cubicBezTo>
                      <a:pt x="85" y="147"/>
                      <a:pt x="107" y="117"/>
                      <a:pt x="107" y="117"/>
                    </a:cubicBezTo>
                    <a:cubicBezTo>
                      <a:pt x="109" y="110"/>
                      <a:pt x="116" y="76"/>
                      <a:pt x="128" y="69"/>
                    </a:cubicBezTo>
                    <a:cubicBezTo>
                      <a:pt x="137" y="63"/>
                      <a:pt x="160" y="59"/>
                      <a:pt x="160" y="59"/>
                    </a:cubicBezTo>
                    <a:cubicBezTo>
                      <a:pt x="168" y="32"/>
                      <a:pt x="185" y="11"/>
                      <a:pt x="149" y="0"/>
                    </a:cubicBezTo>
                    <a:cubicBezTo>
                      <a:pt x="137" y="7"/>
                      <a:pt x="129" y="20"/>
                      <a:pt x="117" y="27"/>
                    </a:cubicBezTo>
                    <a:cubicBezTo>
                      <a:pt x="97" y="37"/>
                      <a:pt x="43" y="57"/>
                      <a:pt x="21" y="64"/>
                    </a:cubicBezTo>
                    <a:cubicBezTo>
                      <a:pt x="11" y="79"/>
                      <a:pt x="5" y="94"/>
                      <a:pt x="0" y="112"/>
                    </a:cubicBezTo>
                    <a:cubicBezTo>
                      <a:pt x="9" y="141"/>
                      <a:pt x="5" y="174"/>
                      <a:pt x="32" y="192"/>
                    </a:cubicBezTo>
                    <a:cubicBezTo>
                      <a:pt x="53" y="177"/>
                      <a:pt x="51" y="175"/>
                      <a:pt x="37" y="197"/>
                    </a:cubicBezTo>
                    <a:close/>
                  </a:path>
                </a:pathLst>
              </a:custGeom>
              <a:gradFill rotWithShape="0">
                <a:gsLst>
                  <a:gs pos="0">
                    <a:srgbClr val="008000">
                      <a:gamma/>
                      <a:shade val="0"/>
                      <a:invGamma/>
                    </a:srgbClr>
                  </a:gs>
                  <a:gs pos="50000">
                    <a:srgbClr val="008000"/>
                  </a:gs>
                  <a:gs pos="100000">
                    <a:srgbClr val="008000">
                      <a:gamma/>
                      <a:shade val="0"/>
                      <a:invGamma/>
                    </a:srgbClr>
                  </a:gs>
                </a:gsLst>
                <a:lin ang="5400000" scaled="1"/>
              </a:gradFill>
              <a:ln w="38100" cap="flat" cmpd="sng">
                <a:solidFill>
                  <a:srgbClr val="00CC00"/>
                </a:solidFill>
                <a:prstDash val="solid"/>
                <a:round/>
                <a:headEnd/>
                <a:tailEnd/>
              </a:ln>
              <a:effectLst>
                <a:outerShdw dist="89803" dir="2700000" algn="ctr" rotWithShape="0">
                  <a:schemeClr val="bg2"/>
                </a:outerShdw>
              </a:effectLst>
            </p:spPr>
            <p:txBody>
              <a:bodyPr wrap="none" anchor="ctr"/>
              <a:lstStyle/>
              <a:p>
                <a:pPr>
                  <a:defRPr/>
                </a:pPr>
                <a:endParaRPr lang="en-US">
                  <a:ea typeface="+mn-ea"/>
                </a:endParaRPr>
              </a:p>
            </p:txBody>
          </p:sp>
          <p:sp>
            <p:nvSpPr>
              <p:cNvPr id="752736" name="Freeform 96"/>
              <p:cNvSpPr>
                <a:spLocks/>
              </p:cNvSpPr>
              <p:nvPr/>
            </p:nvSpPr>
            <p:spPr bwMode="auto">
              <a:xfrm>
                <a:off x="2016" y="1477"/>
                <a:ext cx="475" cy="845"/>
              </a:xfrm>
              <a:custGeom>
                <a:avLst/>
                <a:gdLst/>
                <a:ahLst/>
                <a:cxnLst>
                  <a:cxn ang="0">
                    <a:pos x="464" y="123"/>
                  </a:cxn>
                  <a:cxn ang="0">
                    <a:pos x="432" y="118"/>
                  </a:cxn>
                  <a:cxn ang="0">
                    <a:pos x="427" y="102"/>
                  </a:cxn>
                  <a:cxn ang="0">
                    <a:pos x="389" y="96"/>
                  </a:cxn>
                  <a:cxn ang="0">
                    <a:pos x="357" y="86"/>
                  </a:cxn>
                  <a:cxn ang="0">
                    <a:pos x="320" y="43"/>
                  </a:cxn>
                  <a:cxn ang="0">
                    <a:pos x="256" y="0"/>
                  </a:cxn>
                  <a:cxn ang="0">
                    <a:pos x="203" y="11"/>
                  </a:cxn>
                  <a:cxn ang="0">
                    <a:pos x="192" y="27"/>
                  </a:cxn>
                  <a:cxn ang="0">
                    <a:pos x="155" y="38"/>
                  </a:cxn>
                  <a:cxn ang="0">
                    <a:pos x="112" y="80"/>
                  </a:cxn>
                  <a:cxn ang="0">
                    <a:pos x="123" y="112"/>
                  </a:cxn>
                  <a:cxn ang="0">
                    <a:pos x="91" y="166"/>
                  </a:cxn>
                  <a:cxn ang="0">
                    <a:pos x="64" y="240"/>
                  </a:cxn>
                  <a:cxn ang="0">
                    <a:pos x="91" y="347"/>
                  </a:cxn>
                  <a:cxn ang="0">
                    <a:pos x="80" y="379"/>
                  </a:cxn>
                  <a:cxn ang="0">
                    <a:pos x="107" y="459"/>
                  </a:cxn>
                  <a:cxn ang="0">
                    <a:pos x="144" y="523"/>
                  </a:cxn>
                  <a:cxn ang="0">
                    <a:pos x="123" y="566"/>
                  </a:cxn>
                  <a:cxn ang="0">
                    <a:pos x="85" y="614"/>
                  </a:cxn>
                  <a:cxn ang="0">
                    <a:pos x="64" y="646"/>
                  </a:cxn>
                  <a:cxn ang="0">
                    <a:pos x="37" y="694"/>
                  </a:cxn>
                  <a:cxn ang="0">
                    <a:pos x="0" y="790"/>
                  </a:cxn>
                  <a:cxn ang="0">
                    <a:pos x="59" y="827"/>
                  </a:cxn>
                  <a:cxn ang="0">
                    <a:pos x="69" y="811"/>
                  </a:cxn>
                  <a:cxn ang="0">
                    <a:pos x="117" y="822"/>
                  </a:cxn>
                  <a:cxn ang="0">
                    <a:pos x="245" y="816"/>
                  </a:cxn>
                  <a:cxn ang="0">
                    <a:pos x="251" y="800"/>
                  </a:cxn>
                  <a:cxn ang="0">
                    <a:pos x="277" y="768"/>
                  </a:cxn>
                  <a:cxn ang="0">
                    <a:pos x="309" y="752"/>
                  </a:cxn>
                  <a:cxn ang="0">
                    <a:pos x="400" y="694"/>
                  </a:cxn>
                  <a:cxn ang="0">
                    <a:pos x="427" y="662"/>
                  </a:cxn>
                  <a:cxn ang="0">
                    <a:pos x="432" y="576"/>
                  </a:cxn>
                  <a:cxn ang="0">
                    <a:pos x="448" y="528"/>
                  </a:cxn>
                  <a:cxn ang="0">
                    <a:pos x="432" y="464"/>
                  </a:cxn>
                  <a:cxn ang="0">
                    <a:pos x="459" y="390"/>
                  </a:cxn>
                  <a:cxn ang="0">
                    <a:pos x="475" y="278"/>
                  </a:cxn>
                  <a:cxn ang="0">
                    <a:pos x="469" y="251"/>
                  </a:cxn>
                  <a:cxn ang="0">
                    <a:pos x="459" y="219"/>
                  </a:cxn>
                  <a:cxn ang="0">
                    <a:pos x="464" y="123"/>
                  </a:cxn>
                </a:cxnLst>
                <a:rect l="0" t="0" r="r" b="b"/>
                <a:pathLst>
                  <a:path w="475" h="845">
                    <a:moveTo>
                      <a:pt x="464" y="123"/>
                    </a:moveTo>
                    <a:cubicBezTo>
                      <a:pt x="453" y="121"/>
                      <a:pt x="441" y="123"/>
                      <a:pt x="432" y="118"/>
                    </a:cubicBezTo>
                    <a:cubicBezTo>
                      <a:pt x="427" y="115"/>
                      <a:pt x="431" y="104"/>
                      <a:pt x="427" y="102"/>
                    </a:cubicBezTo>
                    <a:cubicBezTo>
                      <a:pt x="415" y="96"/>
                      <a:pt x="401" y="98"/>
                      <a:pt x="389" y="96"/>
                    </a:cubicBezTo>
                    <a:cubicBezTo>
                      <a:pt x="378" y="93"/>
                      <a:pt x="357" y="86"/>
                      <a:pt x="357" y="86"/>
                    </a:cubicBezTo>
                    <a:cubicBezTo>
                      <a:pt x="350" y="47"/>
                      <a:pt x="352" y="53"/>
                      <a:pt x="320" y="43"/>
                    </a:cubicBezTo>
                    <a:cubicBezTo>
                      <a:pt x="297" y="27"/>
                      <a:pt x="282" y="9"/>
                      <a:pt x="256" y="0"/>
                    </a:cubicBezTo>
                    <a:cubicBezTo>
                      <a:pt x="238" y="3"/>
                      <a:pt x="218" y="1"/>
                      <a:pt x="203" y="11"/>
                    </a:cubicBezTo>
                    <a:cubicBezTo>
                      <a:pt x="197" y="14"/>
                      <a:pt x="197" y="23"/>
                      <a:pt x="192" y="27"/>
                    </a:cubicBezTo>
                    <a:cubicBezTo>
                      <a:pt x="181" y="34"/>
                      <a:pt x="166" y="32"/>
                      <a:pt x="155" y="38"/>
                    </a:cubicBezTo>
                    <a:cubicBezTo>
                      <a:pt x="135" y="47"/>
                      <a:pt x="123" y="62"/>
                      <a:pt x="112" y="80"/>
                    </a:cubicBezTo>
                    <a:cubicBezTo>
                      <a:pt x="115" y="90"/>
                      <a:pt x="124" y="100"/>
                      <a:pt x="123" y="112"/>
                    </a:cubicBezTo>
                    <a:cubicBezTo>
                      <a:pt x="120" y="129"/>
                      <a:pt x="100" y="151"/>
                      <a:pt x="91" y="166"/>
                    </a:cubicBezTo>
                    <a:cubicBezTo>
                      <a:pt x="83" y="191"/>
                      <a:pt x="79" y="218"/>
                      <a:pt x="64" y="240"/>
                    </a:cubicBezTo>
                    <a:cubicBezTo>
                      <a:pt x="53" y="274"/>
                      <a:pt x="70" y="317"/>
                      <a:pt x="91" y="347"/>
                    </a:cubicBezTo>
                    <a:cubicBezTo>
                      <a:pt x="89" y="350"/>
                      <a:pt x="80" y="375"/>
                      <a:pt x="80" y="379"/>
                    </a:cubicBezTo>
                    <a:cubicBezTo>
                      <a:pt x="80" y="399"/>
                      <a:pt x="98" y="437"/>
                      <a:pt x="107" y="459"/>
                    </a:cubicBezTo>
                    <a:cubicBezTo>
                      <a:pt x="93" y="494"/>
                      <a:pt x="110" y="512"/>
                      <a:pt x="144" y="523"/>
                    </a:cubicBezTo>
                    <a:cubicBezTo>
                      <a:pt x="151" y="546"/>
                      <a:pt x="142" y="552"/>
                      <a:pt x="123" y="566"/>
                    </a:cubicBezTo>
                    <a:cubicBezTo>
                      <a:pt x="105" y="612"/>
                      <a:pt x="137" y="533"/>
                      <a:pt x="85" y="614"/>
                    </a:cubicBezTo>
                    <a:cubicBezTo>
                      <a:pt x="78" y="624"/>
                      <a:pt x="64" y="646"/>
                      <a:pt x="64" y="646"/>
                    </a:cubicBezTo>
                    <a:cubicBezTo>
                      <a:pt x="58" y="663"/>
                      <a:pt x="37" y="694"/>
                      <a:pt x="37" y="694"/>
                    </a:cubicBezTo>
                    <a:cubicBezTo>
                      <a:pt x="26" y="727"/>
                      <a:pt x="10" y="756"/>
                      <a:pt x="0" y="790"/>
                    </a:cubicBezTo>
                    <a:cubicBezTo>
                      <a:pt x="8" y="845"/>
                      <a:pt x="1" y="844"/>
                      <a:pt x="59" y="827"/>
                    </a:cubicBezTo>
                    <a:cubicBezTo>
                      <a:pt x="62" y="821"/>
                      <a:pt x="62" y="811"/>
                      <a:pt x="69" y="811"/>
                    </a:cubicBezTo>
                    <a:cubicBezTo>
                      <a:pt x="85" y="809"/>
                      <a:pt x="117" y="822"/>
                      <a:pt x="117" y="822"/>
                    </a:cubicBezTo>
                    <a:cubicBezTo>
                      <a:pt x="159" y="820"/>
                      <a:pt x="202" y="822"/>
                      <a:pt x="245" y="816"/>
                    </a:cubicBezTo>
                    <a:cubicBezTo>
                      <a:pt x="250" y="815"/>
                      <a:pt x="248" y="805"/>
                      <a:pt x="251" y="800"/>
                    </a:cubicBezTo>
                    <a:cubicBezTo>
                      <a:pt x="257" y="786"/>
                      <a:pt x="265" y="777"/>
                      <a:pt x="277" y="768"/>
                    </a:cubicBezTo>
                    <a:cubicBezTo>
                      <a:pt x="300" y="749"/>
                      <a:pt x="284" y="765"/>
                      <a:pt x="309" y="752"/>
                    </a:cubicBezTo>
                    <a:cubicBezTo>
                      <a:pt x="340" y="734"/>
                      <a:pt x="367" y="709"/>
                      <a:pt x="400" y="694"/>
                    </a:cubicBezTo>
                    <a:cubicBezTo>
                      <a:pt x="407" y="682"/>
                      <a:pt x="424" y="675"/>
                      <a:pt x="427" y="662"/>
                    </a:cubicBezTo>
                    <a:cubicBezTo>
                      <a:pt x="432" y="633"/>
                      <a:pt x="429" y="604"/>
                      <a:pt x="432" y="576"/>
                    </a:cubicBezTo>
                    <a:cubicBezTo>
                      <a:pt x="433" y="560"/>
                      <a:pt x="443" y="542"/>
                      <a:pt x="448" y="528"/>
                    </a:cubicBezTo>
                    <a:cubicBezTo>
                      <a:pt x="444" y="504"/>
                      <a:pt x="439" y="486"/>
                      <a:pt x="432" y="464"/>
                    </a:cubicBezTo>
                    <a:cubicBezTo>
                      <a:pt x="439" y="434"/>
                      <a:pt x="442" y="414"/>
                      <a:pt x="459" y="390"/>
                    </a:cubicBezTo>
                    <a:cubicBezTo>
                      <a:pt x="462" y="334"/>
                      <a:pt x="459" y="319"/>
                      <a:pt x="475" y="278"/>
                    </a:cubicBezTo>
                    <a:cubicBezTo>
                      <a:pt x="473" y="269"/>
                      <a:pt x="471" y="259"/>
                      <a:pt x="469" y="251"/>
                    </a:cubicBezTo>
                    <a:cubicBezTo>
                      <a:pt x="466" y="240"/>
                      <a:pt x="459" y="219"/>
                      <a:pt x="459" y="219"/>
                    </a:cubicBezTo>
                    <a:cubicBezTo>
                      <a:pt x="463" y="187"/>
                      <a:pt x="451" y="150"/>
                      <a:pt x="464" y="123"/>
                    </a:cubicBezTo>
                    <a:close/>
                  </a:path>
                </a:pathLst>
              </a:custGeom>
              <a:gradFill rotWithShape="0">
                <a:gsLst>
                  <a:gs pos="0">
                    <a:srgbClr val="008000">
                      <a:gamma/>
                      <a:shade val="0"/>
                      <a:invGamma/>
                    </a:srgbClr>
                  </a:gs>
                  <a:gs pos="50000">
                    <a:srgbClr val="008000"/>
                  </a:gs>
                  <a:gs pos="100000">
                    <a:srgbClr val="008000">
                      <a:gamma/>
                      <a:shade val="0"/>
                      <a:invGamma/>
                    </a:srgbClr>
                  </a:gs>
                </a:gsLst>
                <a:lin ang="5400000" scaled="1"/>
              </a:gradFill>
              <a:ln w="38100" cap="flat" cmpd="sng">
                <a:solidFill>
                  <a:srgbClr val="00CC00"/>
                </a:solidFill>
                <a:prstDash val="solid"/>
                <a:round/>
                <a:headEnd/>
                <a:tailEnd/>
              </a:ln>
              <a:effectLst>
                <a:outerShdw dist="89803" dir="2700000" algn="ctr" rotWithShape="0">
                  <a:schemeClr val="bg2"/>
                </a:outerShdw>
              </a:effectLst>
            </p:spPr>
            <p:txBody>
              <a:bodyPr wrap="none" anchor="ctr"/>
              <a:lstStyle/>
              <a:p>
                <a:pPr>
                  <a:defRPr/>
                </a:pPr>
                <a:endParaRPr lang="en-US">
                  <a:ea typeface="+mn-ea"/>
                </a:endParaRPr>
              </a:p>
            </p:txBody>
          </p:sp>
        </p:grpSp>
        <p:sp>
          <p:nvSpPr>
            <p:cNvPr id="752737" name="AutoShape 97"/>
            <p:cNvSpPr>
              <a:spLocks noChangeArrowheads="1"/>
            </p:cNvSpPr>
            <p:nvPr/>
          </p:nvSpPr>
          <p:spPr bwMode="auto">
            <a:xfrm rot="10848140" flipH="1">
              <a:off x="3640" y="-3306"/>
              <a:ext cx="472" cy="1135"/>
            </a:xfrm>
            <a:prstGeom prst="curvedLeftArrow">
              <a:avLst>
                <a:gd name="adj1" fmla="val 48093"/>
                <a:gd name="adj2" fmla="val 96186"/>
                <a:gd name="adj3" fmla="val 33333"/>
              </a:avLst>
            </a:prstGeom>
            <a:solidFill>
              <a:schemeClr val="tx1"/>
            </a:solidFill>
            <a:ln w="76200">
              <a:solidFill>
                <a:srgbClr val="2E7E3B"/>
              </a:solidFill>
              <a:miter lim="800000"/>
              <a:headEnd/>
              <a:tailEnd/>
            </a:ln>
            <a:effectLst>
              <a:outerShdw dist="89803" dir="2700000" algn="ctr" rotWithShape="0">
                <a:schemeClr val="bg2"/>
              </a:outerShdw>
            </a:effectLst>
          </p:spPr>
          <p:txBody>
            <a:bodyPr wrap="none" anchor="ctr"/>
            <a:lstStyle/>
            <a:p>
              <a:pPr>
                <a:defRPr/>
              </a:pPr>
              <a:endParaRPr lang="en-US">
                <a:ea typeface="+mn-ea"/>
              </a:endParaRPr>
            </a:p>
          </p:txBody>
        </p:sp>
      </p:grpSp>
      <p:sp>
        <p:nvSpPr>
          <p:cNvPr id="48183" name="Text Box 98"/>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endParaRPr lang="en-US" sz="2000">
              <a:solidFill>
                <a:srgbClr val="FFA27C"/>
              </a:solidFill>
              <a:effectLst/>
              <a:latin typeface="B VAG Rounded Bold" charset="0"/>
            </a:endParaRPr>
          </a:p>
        </p:txBody>
      </p:sp>
      <p:sp>
        <p:nvSpPr>
          <p:cNvPr id="752741" name="Rectangle 101"/>
          <p:cNvSpPr>
            <a:spLocks noChangeArrowheads="1"/>
          </p:cNvSpPr>
          <p:nvPr/>
        </p:nvSpPr>
        <p:spPr bwMode="auto">
          <a:xfrm>
            <a:off x="8091488" y="6513513"/>
            <a:ext cx="339725" cy="268287"/>
          </a:xfrm>
          <a:prstGeom prst="rect">
            <a:avLst/>
          </a:prstGeom>
          <a:noFill/>
          <a:ln w="12700">
            <a:noFill/>
            <a:miter lim="800000"/>
            <a:headEnd/>
            <a:tailEnd/>
          </a:ln>
          <a:effectLst/>
        </p:spPr>
        <p:txBody>
          <a:bodyPr wrap="none" anchor="ctr">
            <a:spAutoFit/>
          </a:bodyPr>
          <a:lstStyle/>
          <a:p>
            <a:r>
              <a:rPr lang="en-US" sz="1000" b="1">
                <a:solidFill>
                  <a:schemeClr val="tx1"/>
                </a:solidFill>
                <a:effectLst>
                  <a:outerShdw blurRad="38100" dist="38100" dir="2700000" algn="tl">
                    <a:srgbClr val="000000"/>
                  </a:outerShdw>
                </a:effectLst>
              </a:rPr>
              <a:t>40</a:t>
            </a:r>
          </a:p>
        </p:txBody>
      </p:sp>
      <p:sp>
        <p:nvSpPr>
          <p:cNvPr id="102" name="Text Box 9"/>
          <p:cNvSpPr txBox="1">
            <a:spLocks noChangeArrowheads="1"/>
          </p:cNvSpPr>
          <p:nvPr/>
        </p:nvSpPr>
        <p:spPr bwMode="auto">
          <a:xfrm>
            <a:off x="6977063" y="6284913"/>
            <a:ext cx="2087562" cy="260350"/>
          </a:xfrm>
          <a:prstGeom prst="rect">
            <a:avLst/>
          </a:prstGeom>
          <a:noFill/>
          <a:ln w="12700">
            <a:noFill/>
            <a:miter lim="800000"/>
            <a:headEnd/>
            <a:tailEnd/>
          </a:ln>
        </p:spPr>
        <p:txBody>
          <a:bodyPr wrap="none" anchor="ctr">
            <a:spAutoFit/>
          </a:bodyPr>
          <a:lstStyle>
            <a:lvl1pPr>
              <a:defRPr sz="2800">
                <a:solidFill>
                  <a:srgbClr val="00DFCA"/>
                </a:solidFill>
                <a:latin typeface="Comic Sans MS" charset="0"/>
                <a:ea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1100" b="1">
                <a:solidFill>
                  <a:schemeClr val="tx1"/>
                </a:solidFill>
                <a:effectLst>
                  <a:outerShdw blurRad="38100" dist="38100" dir="2700000" algn="tl">
                    <a:srgbClr val="000000"/>
                  </a:outerShdw>
                </a:effectLst>
                <a:latin typeface="Arial" charset="0"/>
                <a:cs typeface="Arial" charset="0"/>
              </a:rPr>
              <a:t>Sổ Tay Hướng Dẫn, tr. 19-24</a:t>
            </a:r>
          </a:p>
        </p:txBody>
      </p:sp>
      <p:sp>
        <p:nvSpPr>
          <p:cNvPr id="48186" name="Text Box 15"/>
          <p:cNvSpPr txBox="1">
            <a:spLocks noChangeArrowheads="1"/>
          </p:cNvSpPr>
          <p:nvPr/>
        </p:nvSpPr>
        <p:spPr bwMode="auto">
          <a:xfrm>
            <a:off x="8651875" y="6450013"/>
            <a:ext cx="325438"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1800" b="1">
                <a:solidFill>
                  <a:schemeClr val="tx1"/>
                </a:solidFill>
                <a:effectLst/>
              </a:rPr>
              <a:t>2</a:t>
            </a:r>
            <a:endParaRPr lang="en-US" sz="1800">
              <a:solidFill>
                <a:srgbClr val="FFA27C"/>
              </a:solidFill>
              <a:effectLst/>
              <a:latin typeface="B VAG Rounded Bold" charset="0"/>
            </a:endParaRPr>
          </a:p>
        </p:txBody>
      </p:sp>
      <p:sp>
        <p:nvSpPr>
          <p:cNvPr id="752674" name="Text Box 34"/>
          <p:cNvSpPr txBox="1">
            <a:spLocks noChangeArrowheads="1"/>
          </p:cNvSpPr>
          <p:nvPr/>
        </p:nvSpPr>
        <p:spPr bwMode="auto">
          <a:xfrm>
            <a:off x="1104900" y="5557838"/>
            <a:ext cx="7275513" cy="415925"/>
          </a:xfrm>
          <a:prstGeom prst="rect">
            <a:avLst/>
          </a:prstGeom>
          <a:solidFill>
            <a:srgbClr val="760000"/>
          </a:solidFill>
          <a:ln w="38100">
            <a:solidFill>
              <a:schemeClr val="tx1"/>
            </a:solidFill>
            <a:miter lim="800000"/>
            <a:headEnd/>
            <a:tailEnd/>
          </a:ln>
          <a:effectLst>
            <a:outerShdw dist="45791" dir="3378596" algn="ctr" rotWithShape="0">
              <a:schemeClr val="bg2"/>
            </a:outerShdw>
          </a:effectLst>
        </p:spPr>
        <p:txBody>
          <a:bodyPr>
            <a:spAutoFit/>
          </a:bodyPr>
          <a:lstStyle>
            <a:lvl1pPr>
              <a:defRPr sz="2800">
                <a:solidFill>
                  <a:srgbClr val="00DFCA"/>
                </a:solidFill>
                <a:latin typeface="Comic Sans MS" charset="0"/>
                <a:ea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2100" b="1">
                <a:solidFill>
                  <a:srgbClr val="FFFF00"/>
                </a:solidFill>
                <a:effectLst/>
              </a:rPr>
              <a:t>ÍCH-MA-ÊN &amp; Y-SÁC TẠI Y-SƠ-RA-ÊN NGÀY NAY</a:t>
            </a:r>
          </a:p>
        </p:txBody>
      </p:sp>
    </p:spTree>
  </p:cSld>
  <p:clrMapOvr>
    <a:masterClrMapping/>
  </p:clrMapOvr>
  <p:transition spd="med">
    <p:wheel spokes="0"/>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 calcmode="lin" valueType="num">
                                      <p:cBhvr>
                                        <p:cTn id="9" dur="500" fill="hold"/>
                                        <p:tgtEl>
                                          <p:spTgt spid="3"/>
                                        </p:tgtEl>
                                        <p:attrNameLst>
                                          <p:attrName>ppt_x</p:attrName>
                                        </p:attrNameLst>
                                      </p:cBhvr>
                                      <p:tavLst>
                                        <p:tav tm="0">
                                          <p:val>
                                            <p:fltVal val="0.5"/>
                                          </p:val>
                                        </p:tav>
                                        <p:tav tm="100000">
                                          <p:val>
                                            <p:strVal val="#ppt_x"/>
                                          </p:val>
                                        </p:tav>
                                      </p:tavLst>
                                    </p:anim>
                                    <p:anim calcmode="lin" valueType="num">
                                      <p:cBhvr>
                                        <p:cTn id="10" dur="500" fill="hold"/>
                                        <p:tgtEl>
                                          <p:spTgt spid="3"/>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500" fill="hold"/>
                                        <p:tgtEl>
                                          <p:spTgt spid="4"/>
                                        </p:tgtEl>
                                        <p:attrNameLst>
                                          <p:attrName>ppt_w</p:attrName>
                                        </p:attrNameLst>
                                      </p:cBhvr>
                                      <p:tavLst>
                                        <p:tav tm="0">
                                          <p:val>
                                            <p:fltVal val="0"/>
                                          </p:val>
                                        </p:tav>
                                        <p:tav tm="100000">
                                          <p:val>
                                            <p:strVal val="#ppt_w"/>
                                          </p:val>
                                        </p:tav>
                                      </p:tavLst>
                                    </p:anim>
                                    <p:anim calcmode="lin" valueType="num">
                                      <p:cBhvr>
                                        <p:cTn id="16" dur="500" fill="hold"/>
                                        <p:tgtEl>
                                          <p:spTgt spid="4"/>
                                        </p:tgtEl>
                                        <p:attrNameLst>
                                          <p:attrName>ppt_h</p:attrName>
                                        </p:attrNameLst>
                                      </p:cBhvr>
                                      <p:tavLst>
                                        <p:tav tm="0">
                                          <p:val>
                                            <p:fltVal val="0"/>
                                          </p:val>
                                        </p:tav>
                                        <p:tav tm="100000">
                                          <p:val>
                                            <p:strVal val="#ppt_h"/>
                                          </p:val>
                                        </p:tav>
                                      </p:tavLst>
                                    </p:anim>
                                    <p:anim calcmode="lin" valueType="num">
                                      <p:cBhvr>
                                        <p:cTn id="17" dur="500" fill="hold"/>
                                        <p:tgtEl>
                                          <p:spTgt spid="4"/>
                                        </p:tgtEl>
                                        <p:attrNameLst>
                                          <p:attrName>ppt_x</p:attrName>
                                        </p:attrNameLst>
                                      </p:cBhvr>
                                      <p:tavLst>
                                        <p:tav tm="0">
                                          <p:val>
                                            <p:fltVal val="0.5"/>
                                          </p:val>
                                        </p:tav>
                                        <p:tav tm="100000">
                                          <p:val>
                                            <p:strVal val="#ppt_x"/>
                                          </p:val>
                                        </p:tav>
                                      </p:tavLst>
                                    </p:anim>
                                    <p:anim calcmode="lin" valueType="num">
                                      <p:cBhvr>
                                        <p:cTn id="18" dur="500" fill="hold"/>
                                        <p:tgtEl>
                                          <p:spTgt spid="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9154" name="Group 44"/>
          <p:cNvGrpSpPr>
            <a:grpSpLocks/>
          </p:cNvGrpSpPr>
          <p:nvPr/>
        </p:nvGrpSpPr>
        <p:grpSpPr bwMode="auto">
          <a:xfrm>
            <a:off x="425450" y="385763"/>
            <a:ext cx="7429500" cy="5119687"/>
            <a:chOff x="1181" y="852"/>
            <a:chExt cx="3653" cy="2649"/>
          </a:xfrm>
        </p:grpSpPr>
        <p:pic>
          <p:nvPicPr>
            <p:cNvPr id="707622" name="Picture 38" descr="Southern end of Sea of Galilee aerial, 117-15tb"/>
            <p:cNvPicPr preferRelativeResize="0">
              <a:picLocks noChangeAspect="1" noChangeArrowheads="1"/>
            </p:cNvPicPr>
            <p:nvPr>
              <p:custDataLst>
                <p:tags r:id="rId3"/>
              </p:custDataLst>
            </p:nvPr>
          </p:nvPicPr>
          <p:blipFill>
            <a:blip r:embed="rId6"/>
            <a:srcRect/>
            <a:stretch>
              <a:fillRect/>
            </a:stretch>
          </p:blipFill>
          <p:spPr bwMode="auto">
            <a:xfrm rot="418001">
              <a:off x="1181" y="852"/>
              <a:ext cx="3653" cy="2649"/>
            </a:xfrm>
            <a:prstGeom prst="rect">
              <a:avLst/>
            </a:prstGeom>
            <a:noFill/>
            <a:ln w="76200">
              <a:noFill/>
              <a:miter lim="800000"/>
              <a:headEnd/>
              <a:tailEnd/>
            </a:ln>
            <a:effectLst>
              <a:outerShdw dist="119812" dir="3479677" algn="ctr" rotWithShape="0">
                <a:schemeClr val="bg2"/>
              </a:outerShdw>
            </a:effectLst>
          </p:spPr>
        </p:pic>
        <p:sp>
          <p:nvSpPr>
            <p:cNvPr id="707627" name="Rectangle 43"/>
            <p:cNvSpPr>
              <a:spLocks noChangeArrowheads="1"/>
            </p:cNvSpPr>
            <p:nvPr/>
          </p:nvSpPr>
          <p:spPr bwMode="auto">
            <a:xfrm>
              <a:off x="1270" y="1040"/>
              <a:ext cx="3430" cy="2250"/>
            </a:xfrm>
            <a:prstGeom prst="rect">
              <a:avLst/>
            </a:prstGeom>
            <a:noFill/>
            <a:ln w="76200">
              <a:solidFill>
                <a:schemeClr val="accent2"/>
              </a:solidFill>
              <a:miter lim="800000"/>
              <a:headEnd/>
              <a:tailEnd/>
            </a:ln>
            <a:effectLst>
              <a:outerShdw dist="68392" dir="4091915" algn="ctr" rotWithShape="0">
                <a:schemeClr val="bg2"/>
              </a:outerShdw>
            </a:effectLst>
          </p:spPr>
          <p:txBody>
            <a:bodyPr wrap="none" anchor="ctr"/>
            <a:lstStyle/>
            <a:p>
              <a:pPr>
                <a:defRPr/>
              </a:pPr>
              <a:endParaRPr lang="en-US">
                <a:ea typeface="+mn-ea"/>
              </a:endParaRPr>
            </a:p>
          </p:txBody>
        </p:sp>
      </p:grpSp>
      <p:pic>
        <p:nvPicPr>
          <p:cNvPr id="707629" name="Picture 45" descr="Nahal Darga from top looking east, 95-13tb"/>
          <p:cNvPicPr preferRelativeResize="0">
            <a:picLocks noChangeAspect="1" noChangeArrowheads="1"/>
          </p:cNvPicPr>
          <p:nvPr>
            <p:custDataLst>
              <p:tags r:id="rId1"/>
            </p:custDataLst>
          </p:nvPr>
        </p:nvPicPr>
        <p:blipFill>
          <a:blip r:embed="rId7"/>
          <a:srcRect/>
          <a:stretch>
            <a:fillRect/>
          </a:stretch>
        </p:blipFill>
        <p:spPr bwMode="auto">
          <a:xfrm>
            <a:off x="4500563" y="3238500"/>
            <a:ext cx="3355975" cy="2103438"/>
          </a:xfrm>
          <a:prstGeom prst="rect">
            <a:avLst/>
          </a:prstGeom>
          <a:noFill/>
          <a:ln w="76200">
            <a:solidFill>
              <a:schemeClr val="accent2"/>
            </a:solidFill>
            <a:miter lim="800000"/>
            <a:headEnd/>
            <a:tailEnd/>
          </a:ln>
          <a:effectLst>
            <a:outerShdw dist="71842" dir="2700000" algn="ctr" rotWithShape="0">
              <a:schemeClr val="bg2"/>
            </a:outerShdw>
          </a:effectLst>
        </p:spPr>
      </p:pic>
      <p:pic>
        <p:nvPicPr>
          <p:cNvPr id="707630" name="Picture 46" descr="Moresheth Gath aerial from southeast, 132-15"/>
          <p:cNvPicPr preferRelativeResize="0">
            <a:picLocks noChangeAspect="1" noChangeArrowheads="1"/>
          </p:cNvPicPr>
          <p:nvPr>
            <p:custDataLst>
              <p:tags r:id="rId2"/>
            </p:custDataLst>
          </p:nvPr>
        </p:nvPicPr>
        <p:blipFill>
          <a:blip r:embed="rId8"/>
          <a:srcRect/>
          <a:stretch>
            <a:fillRect/>
          </a:stretch>
        </p:blipFill>
        <p:spPr bwMode="auto">
          <a:xfrm>
            <a:off x="1014413" y="4140200"/>
            <a:ext cx="2794000" cy="2109788"/>
          </a:xfrm>
          <a:prstGeom prst="rect">
            <a:avLst/>
          </a:prstGeom>
          <a:noFill/>
          <a:ln w="76200">
            <a:solidFill>
              <a:schemeClr val="accent2"/>
            </a:solidFill>
            <a:miter lim="800000"/>
            <a:headEnd/>
            <a:tailEnd/>
          </a:ln>
          <a:effectLst>
            <a:outerShdw dist="71842" dir="2700000" algn="ctr" rotWithShape="0">
              <a:schemeClr val="bg2"/>
            </a:outerShdw>
          </a:effectLst>
        </p:spPr>
      </p:pic>
      <p:sp>
        <p:nvSpPr>
          <p:cNvPr id="707593" name="Freeform 9"/>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defRPr/>
            </a:pPr>
            <a:endParaRPr lang="en-US">
              <a:ea typeface="+mn-ea"/>
            </a:endParaRPr>
          </a:p>
        </p:txBody>
      </p:sp>
      <p:sp>
        <p:nvSpPr>
          <p:cNvPr id="707594" name="AutoShape 10"/>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defRPr/>
            </a:pPr>
            <a:endParaRPr lang="en-US">
              <a:ea typeface="+mn-ea"/>
            </a:endParaRPr>
          </a:p>
        </p:txBody>
      </p:sp>
      <p:sp>
        <p:nvSpPr>
          <p:cNvPr id="707595" name="Rectangle 11"/>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a:defRPr/>
            </a:pPr>
            <a:endParaRPr lang="en-US">
              <a:ea typeface="+mn-ea"/>
            </a:endParaRPr>
          </a:p>
        </p:txBody>
      </p:sp>
      <p:sp>
        <p:nvSpPr>
          <p:cNvPr id="707596" name="AutoShape 12"/>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a:defRPr/>
            </a:pPr>
            <a:endParaRPr lang="en-US">
              <a:ea typeface="+mn-ea"/>
            </a:endParaRPr>
          </a:p>
        </p:txBody>
      </p:sp>
      <p:sp>
        <p:nvSpPr>
          <p:cNvPr id="707597" name="Line 13"/>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defRPr/>
            </a:pPr>
            <a:endParaRPr lang="en-US">
              <a:ea typeface="+mn-ea"/>
            </a:endParaRPr>
          </a:p>
        </p:txBody>
      </p:sp>
      <p:sp>
        <p:nvSpPr>
          <p:cNvPr id="707598" name="Line 14"/>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defRPr/>
            </a:pPr>
            <a:endParaRPr lang="en-US">
              <a:ea typeface="+mn-ea"/>
            </a:endParaRPr>
          </a:p>
        </p:txBody>
      </p:sp>
      <p:sp>
        <p:nvSpPr>
          <p:cNvPr id="707599" name="Rectangle 15"/>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defRPr/>
            </a:pPr>
            <a:endParaRPr lang="en-US">
              <a:ea typeface="+mn-ea"/>
            </a:endParaRPr>
          </a:p>
        </p:txBody>
      </p:sp>
      <p:sp>
        <p:nvSpPr>
          <p:cNvPr id="49164" name="Rectangle 16"/>
          <p:cNvSpPr>
            <a:spLocks noChangeArrowheads="1"/>
          </p:cNvSpPr>
          <p:nvPr/>
        </p:nvSpPr>
        <p:spPr bwMode="auto">
          <a:xfrm>
            <a:off x="8186738" y="3832225"/>
            <a:ext cx="660400" cy="24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l"/>
            <a:r>
              <a:rPr lang="en-US" sz="1000" b="1">
                <a:solidFill>
                  <a:srgbClr val="000000"/>
                </a:solidFill>
                <a:effectLst/>
                <a:latin typeface="Helvetica" charset="0"/>
              </a:rPr>
              <a:t>L - S - B</a:t>
            </a:r>
          </a:p>
        </p:txBody>
      </p:sp>
      <p:sp>
        <p:nvSpPr>
          <p:cNvPr id="49165" name="Rectangle 17"/>
          <p:cNvSpPr>
            <a:spLocks noChangeArrowheads="1"/>
          </p:cNvSpPr>
          <p:nvPr/>
        </p:nvSpPr>
        <p:spPr bwMode="auto">
          <a:xfrm>
            <a:off x="8175625" y="3654425"/>
            <a:ext cx="720725" cy="22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l"/>
            <a:r>
              <a:rPr lang="en-US" sz="900" b="1">
                <a:solidFill>
                  <a:srgbClr val="000000"/>
                </a:solidFill>
                <a:effectLst/>
                <a:latin typeface="Helvetica" charset="0"/>
              </a:rPr>
              <a:t>The CALL</a:t>
            </a:r>
          </a:p>
        </p:txBody>
      </p:sp>
      <p:sp>
        <p:nvSpPr>
          <p:cNvPr id="49166" name="Rectangle 18"/>
          <p:cNvSpPr>
            <a:spLocks noChangeArrowheads="1"/>
          </p:cNvSpPr>
          <p:nvPr/>
        </p:nvSpPr>
        <p:spPr bwMode="auto">
          <a:xfrm>
            <a:off x="8004175" y="3432175"/>
            <a:ext cx="771525" cy="22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l"/>
            <a:r>
              <a:rPr lang="en-US" sz="900" b="1">
                <a:solidFill>
                  <a:srgbClr val="000000"/>
                </a:solidFill>
                <a:effectLst/>
                <a:latin typeface="Chicago" charset="0"/>
              </a:rPr>
              <a:t>ABRAHAM</a:t>
            </a:r>
          </a:p>
        </p:txBody>
      </p:sp>
      <p:sp>
        <p:nvSpPr>
          <p:cNvPr id="707603" name="Line 19"/>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defRPr/>
            </a:pPr>
            <a:endParaRPr lang="en-US">
              <a:ea typeface="+mn-ea"/>
            </a:endParaRPr>
          </a:p>
        </p:txBody>
      </p:sp>
      <p:sp>
        <p:nvSpPr>
          <p:cNvPr id="707604" name="Line 20"/>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defRPr/>
            </a:pPr>
            <a:endParaRPr lang="en-US">
              <a:ea typeface="+mn-ea"/>
            </a:endParaRPr>
          </a:p>
        </p:txBody>
      </p:sp>
      <p:sp>
        <p:nvSpPr>
          <p:cNvPr id="707605" name="Line 21"/>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defRPr/>
            </a:pPr>
            <a:endParaRPr lang="en-US">
              <a:ea typeface="+mn-ea"/>
            </a:endParaRPr>
          </a:p>
        </p:txBody>
      </p:sp>
      <p:sp>
        <p:nvSpPr>
          <p:cNvPr id="707631" name="Text Box 47"/>
          <p:cNvSpPr txBox="1">
            <a:spLocks noChangeArrowheads="1"/>
          </p:cNvSpPr>
          <p:nvPr/>
        </p:nvSpPr>
        <p:spPr bwMode="auto">
          <a:xfrm>
            <a:off x="606425" y="5386388"/>
            <a:ext cx="7567613" cy="822325"/>
          </a:xfrm>
          <a:prstGeom prst="rect">
            <a:avLst/>
          </a:prstGeom>
          <a:noFill/>
          <a:ln w="9525">
            <a:noFill/>
            <a:miter lim="800000"/>
            <a:headEnd/>
            <a:tailEnd/>
          </a:ln>
          <a:effectLst>
            <a:outerShdw dist="56796" dir="3806097" algn="ctr" rotWithShape="0">
              <a:srgbClr val="808080"/>
            </a:outerShdw>
          </a:effectLst>
        </p:spPr>
        <p:txBody>
          <a:bodyPr>
            <a:spAutoFit/>
            <a:flatTx/>
          </a:bodyPr>
          <a:lstStyle>
            <a:lvl1pPr>
              <a:defRPr sz="2800">
                <a:solidFill>
                  <a:srgbClr val="00DFCA"/>
                </a:solidFill>
                <a:latin typeface="Comic Sans MS" charset="0"/>
                <a:ea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2400" b="1">
                <a:solidFill>
                  <a:srgbClr val="FFFF00"/>
                </a:solidFill>
                <a:effectLst/>
              </a:rPr>
              <a:t>THE MARVELOUS BEAUTY OF CANAAN…THE LAND OF HIS ANCIENT INHERITANCE!</a:t>
            </a:r>
          </a:p>
        </p:txBody>
      </p:sp>
      <p:sp>
        <p:nvSpPr>
          <p:cNvPr id="49171" name="Rectangle 48"/>
          <p:cNvSpPr>
            <a:spLocks noChangeArrowheads="1"/>
          </p:cNvSpPr>
          <p:nvPr/>
        </p:nvSpPr>
        <p:spPr bwMode="auto">
          <a:xfrm>
            <a:off x="8321675" y="4033838"/>
            <a:ext cx="365125" cy="24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l"/>
            <a:r>
              <a:rPr lang="en-US" sz="1000" b="1">
                <a:solidFill>
                  <a:srgbClr val="000000"/>
                </a:solidFill>
                <a:effectLst/>
                <a:latin typeface="Helvetica" charset="0"/>
              </a:rPr>
              <a:t>I - I</a:t>
            </a:r>
          </a:p>
        </p:txBody>
      </p:sp>
      <p:sp>
        <p:nvSpPr>
          <p:cNvPr id="49172" name="Text Box 22"/>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endParaRPr lang="en-US" sz="2000">
              <a:solidFill>
                <a:srgbClr val="FFA27C"/>
              </a:solidFill>
              <a:effectLst/>
              <a:latin typeface="B VAG Rounded Bold" charset="0"/>
            </a:endParaRPr>
          </a:p>
        </p:txBody>
      </p:sp>
      <p:sp>
        <p:nvSpPr>
          <p:cNvPr id="707589" name="Text Box 5"/>
          <p:cNvSpPr txBox="1">
            <a:spLocks noChangeArrowheads="1"/>
          </p:cNvSpPr>
          <p:nvPr/>
        </p:nvSpPr>
        <p:spPr bwMode="auto">
          <a:xfrm>
            <a:off x="269875" y="309563"/>
            <a:ext cx="8874125" cy="579437"/>
          </a:xfrm>
          <a:prstGeom prst="rect">
            <a:avLst/>
          </a:prstGeom>
          <a:noFill/>
          <a:ln w="12700">
            <a:noFill/>
            <a:miter lim="800000"/>
            <a:headEnd/>
            <a:tailEnd/>
          </a:ln>
          <a:effectLst>
            <a:outerShdw dist="63500" dir="3187806" algn="ctr" rotWithShape="0">
              <a:schemeClr val="bg2"/>
            </a:outerShdw>
          </a:effectLst>
        </p:spPr>
        <p:txBody>
          <a:bodyPr>
            <a:spAutoFit/>
          </a:bodyPr>
          <a:lstStyle>
            <a:lvl1pPr>
              <a:defRPr sz="2800">
                <a:solidFill>
                  <a:srgbClr val="00DFCA"/>
                </a:solidFill>
                <a:latin typeface="Comic Sans MS" charset="0"/>
                <a:ea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l">
              <a:spcBef>
                <a:spcPct val="50000"/>
              </a:spcBef>
            </a:pPr>
            <a:r>
              <a:rPr lang="en-US" sz="3200" b="1">
                <a:solidFill>
                  <a:srgbClr val="FFFF00"/>
                </a:solidFill>
                <a:effectLst/>
              </a:rPr>
              <a:t>A PORTION OF ABRAHAM</a:t>
            </a:r>
            <a:r>
              <a:rPr lang="ja-JP" altLang="en-US" sz="3200" b="1">
                <a:solidFill>
                  <a:srgbClr val="FFFF00"/>
                </a:solidFill>
                <a:effectLst/>
              </a:rPr>
              <a:t>’</a:t>
            </a:r>
            <a:r>
              <a:rPr lang="en-US" sz="3200" b="1">
                <a:solidFill>
                  <a:srgbClr val="FFFF00"/>
                </a:solidFill>
                <a:effectLst/>
              </a:rPr>
              <a:t>S PROMISE,,,</a:t>
            </a:r>
          </a:p>
        </p:txBody>
      </p:sp>
      <p:grpSp>
        <p:nvGrpSpPr>
          <p:cNvPr id="49174" name="Group 57"/>
          <p:cNvGrpSpPr>
            <a:grpSpLocks/>
          </p:cNvGrpSpPr>
          <p:nvPr/>
        </p:nvGrpSpPr>
        <p:grpSpPr bwMode="auto">
          <a:xfrm>
            <a:off x="0" y="0"/>
            <a:ext cx="9144000" cy="6859588"/>
            <a:chOff x="0" y="0"/>
            <a:chExt cx="5760" cy="4321"/>
          </a:xfrm>
        </p:grpSpPr>
        <p:pic>
          <p:nvPicPr>
            <p:cNvPr id="707639" name="Picture 55"/>
            <p:cNvPicPr>
              <a:picLocks noChangeAspect="1" noChangeArrowheads="1"/>
            </p:cNvPicPr>
            <p:nvPr/>
          </p:nvPicPr>
          <p:blipFill>
            <a:blip r:embed="rId9"/>
            <a:srcRect b="9668"/>
            <a:stretch>
              <a:fillRect/>
            </a:stretch>
          </p:blipFill>
          <p:spPr bwMode="auto">
            <a:xfrm>
              <a:off x="0" y="0"/>
              <a:ext cx="5760" cy="4321"/>
            </a:xfrm>
            <a:prstGeom prst="rect">
              <a:avLst/>
            </a:prstGeom>
            <a:noFill/>
            <a:ln w="9525">
              <a:noFill/>
              <a:miter lim="800000"/>
              <a:headEnd/>
              <a:tailEnd/>
            </a:ln>
            <a:effectLst>
              <a:outerShdw dist="125724" dir="2700000" algn="ctr" rotWithShape="0">
                <a:schemeClr val="bg2"/>
              </a:outerShdw>
            </a:effectLst>
          </p:spPr>
        </p:pic>
        <p:sp>
          <p:nvSpPr>
            <p:cNvPr id="707640" name="Text Box 56"/>
            <p:cNvSpPr txBox="1">
              <a:spLocks noChangeArrowheads="1"/>
            </p:cNvSpPr>
            <p:nvPr/>
          </p:nvSpPr>
          <p:spPr bwMode="auto">
            <a:xfrm>
              <a:off x="192" y="3628"/>
              <a:ext cx="5405" cy="291"/>
            </a:xfrm>
            <a:prstGeom prst="rect">
              <a:avLst/>
            </a:prstGeom>
            <a:noFill/>
            <a:ln w="9525">
              <a:noFill/>
              <a:miter lim="800000"/>
              <a:headEnd/>
              <a:tailEnd/>
            </a:ln>
            <a:effectLst>
              <a:outerShdw dist="71842" dir="2700000" algn="ctr" rotWithShape="0">
                <a:srgbClr val="808080"/>
              </a:outerShdw>
            </a:effectLst>
          </p:spPr>
          <p:txBody>
            <a:bodyPr>
              <a:spAutoFit/>
              <a:flatTx/>
            </a:bodyPr>
            <a:lstStyle>
              <a:lvl1pPr>
                <a:defRPr sz="2800">
                  <a:solidFill>
                    <a:srgbClr val="00DFCA"/>
                  </a:solidFill>
                  <a:latin typeface="Comic Sans MS" charset="0"/>
                  <a:ea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l">
                <a:spcBef>
                  <a:spcPct val="50000"/>
                </a:spcBef>
              </a:pPr>
              <a:r>
                <a:rPr lang="en-US" sz="2400" b="1">
                  <a:solidFill>
                    <a:srgbClr val="FFFF00"/>
                  </a:solidFill>
                  <a:effectLst>
                    <a:outerShdw blurRad="38100" dist="38100" dir="2700000" algn="tl">
                      <a:srgbClr val="000000"/>
                    </a:outerShdw>
                  </a:effectLst>
                </a:rPr>
                <a:t>Sông Giô-Đanh ở Miền Trung Y-sơ-ra-ên ngày nay</a:t>
              </a:r>
            </a:p>
          </p:txBody>
        </p:sp>
      </p:grpSp>
      <p:sp>
        <p:nvSpPr>
          <p:cNvPr id="707619" name="Rectangle 35"/>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r>
              <a:rPr lang="en-US" sz="1000" b="1">
                <a:solidFill>
                  <a:schemeClr val="tx1"/>
                </a:solidFill>
                <a:effectLst>
                  <a:outerShdw blurRad="38100" dist="38100" dir="2700000" algn="tl">
                    <a:srgbClr val="000000"/>
                  </a:outerShdw>
                </a:effectLst>
              </a:rPr>
              <a:t>41</a:t>
            </a:r>
          </a:p>
        </p:txBody>
      </p:sp>
      <p:sp>
        <p:nvSpPr>
          <p:cNvPr id="49176" name="Text Box 51"/>
          <p:cNvSpPr txBox="1">
            <a:spLocks noChangeArrowheads="1"/>
          </p:cNvSpPr>
          <p:nvPr/>
        </p:nvSpPr>
        <p:spPr bwMode="auto">
          <a:xfrm>
            <a:off x="8364538" y="6486525"/>
            <a:ext cx="18415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endParaRPr lang="en-US" sz="1400" b="1">
              <a:solidFill>
                <a:srgbClr val="FFFFFF"/>
              </a:solidFill>
              <a:effectLst/>
              <a:latin typeface="Arial" charset="0"/>
            </a:endParaRPr>
          </a:p>
        </p:txBody>
      </p:sp>
      <p:sp>
        <p:nvSpPr>
          <p:cNvPr id="707637" name="Rectangle 53"/>
          <p:cNvSpPr>
            <a:spLocks noChangeArrowheads="1"/>
          </p:cNvSpPr>
          <p:nvPr/>
        </p:nvSpPr>
        <p:spPr bwMode="auto">
          <a:xfrm>
            <a:off x="7505700" y="6526213"/>
            <a:ext cx="812800" cy="244475"/>
          </a:xfrm>
          <a:prstGeom prst="rect">
            <a:avLst/>
          </a:prstGeom>
          <a:noFill/>
          <a:ln w="12700">
            <a:noFill/>
            <a:miter lim="800000"/>
            <a:headEnd/>
            <a:tailEnd/>
          </a:ln>
          <a:effectLst/>
        </p:spPr>
        <p:txBody>
          <a:bodyPr wrap="none" anchor="ctr">
            <a:spAutoFit/>
          </a:bodyPr>
          <a:lstStyle/>
          <a:p>
            <a:r>
              <a:rPr lang="en-US" sz="1000" b="1">
                <a:solidFill>
                  <a:schemeClr val="tx1"/>
                </a:solidFill>
                <a:effectLst>
                  <a:outerShdw blurRad="38100" dist="38100" dir="2700000" algn="tl">
                    <a:srgbClr val="000000"/>
                  </a:outerShdw>
                </a:effectLst>
              </a:rPr>
              <a:t>9.65.03b.</a:t>
            </a:r>
          </a:p>
        </p:txBody>
      </p:sp>
      <p:sp>
        <p:nvSpPr>
          <p:cNvPr id="49178" name="Text Box 52"/>
          <p:cNvSpPr txBox="1">
            <a:spLocks noChangeArrowheads="1"/>
          </p:cNvSpPr>
          <p:nvPr/>
        </p:nvSpPr>
        <p:spPr bwMode="auto">
          <a:xfrm>
            <a:off x="449263" y="6537325"/>
            <a:ext cx="976312"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900" b="1">
                <a:solidFill>
                  <a:srgbClr val="FFFFFF"/>
                </a:solidFill>
                <a:effectLst/>
                <a:latin typeface="Arial" charset="0"/>
              </a:rPr>
              <a:t>© </a:t>
            </a:r>
            <a:r>
              <a:rPr lang="en-US" sz="1000" b="1">
                <a:solidFill>
                  <a:srgbClr val="FFFFFF"/>
                </a:solidFill>
                <a:effectLst/>
                <a:latin typeface="Arial" charset="0"/>
              </a:rPr>
              <a:t>2006</a:t>
            </a:r>
            <a:r>
              <a:rPr lang="en-US" sz="900" b="1">
                <a:solidFill>
                  <a:srgbClr val="FFFFFF"/>
                </a:solidFill>
                <a:effectLst/>
                <a:latin typeface="Arial" charset="0"/>
              </a:rPr>
              <a:t> TBBMI</a:t>
            </a:r>
          </a:p>
        </p:txBody>
      </p:sp>
      <p:sp>
        <p:nvSpPr>
          <p:cNvPr id="707592" name="Text Box 8"/>
          <p:cNvSpPr txBox="1">
            <a:spLocks noChangeArrowheads="1"/>
          </p:cNvSpPr>
          <p:nvPr/>
        </p:nvSpPr>
        <p:spPr bwMode="auto">
          <a:xfrm>
            <a:off x="1787525" y="0"/>
            <a:ext cx="3584575" cy="274638"/>
          </a:xfrm>
          <a:prstGeom prst="rect">
            <a:avLst/>
          </a:prstGeom>
          <a:noFill/>
          <a:ln w="12700">
            <a:noFill/>
            <a:miter lim="800000"/>
            <a:headEnd/>
            <a:tailEnd/>
          </a:ln>
          <a:effectLst>
            <a:outerShdw dist="71842" dir="2700000" algn="ctr" rotWithShape="0">
              <a:schemeClr val="bg2"/>
            </a:outerShdw>
          </a:effectLst>
        </p:spPr>
        <p:txBody>
          <a:bodyPr>
            <a:spAutoFit/>
          </a:bodyPr>
          <a:lstStyle/>
          <a:p>
            <a:pPr algn="l">
              <a:spcBef>
                <a:spcPct val="50000"/>
              </a:spcBef>
              <a:defRPr/>
            </a:pPr>
            <a:r>
              <a:rPr lang="en-US" sz="1200" b="1">
                <a:solidFill>
                  <a:schemeClr val="tx1"/>
                </a:solidFill>
                <a:effectLst/>
                <a:ea typeface="+mn-ea"/>
              </a:rPr>
              <a:t>Gen. 13:10-11; Ex 3:8</a:t>
            </a:r>
          </a:p>
        </p:txBody>
      </p:sp>
      <p:sp>
        <p:nvSpPr>
          <p:cNvPr id="34" name="Text Box 9"/>
          <p:cNvSpPr txBox="1">
            <a:spLocks noChangeArrowheads="1"/>
          </p:cNvSpPr>
          <p:nvPr/>
        </p:nvSpPr>
        <p:spPr bwMode="auto">
          <a:xfrm>
            <a:off x="6977063" y="6284913"/>
            <a:ext cx="2087562" cy="260350"/>
          </a:xfrm>
          <a:prstGeom prst="rect">
            <a:avLst/>
          </a:prstGeom>
          <a:noFill/>
          <a:ln w="12700">
            <a:noFill/>
            <a:miter lim="800000"/>
            <a:headEnd/>
            <a:tailEnd/>
          </a:ln>
        </p:spPr>
        <p:txBody>
          <a:bodyPr wrap="none" anchor="ctr">
            <a:spAutoFit/>
          </a:bodyPr>
          <a:lstStyle>
            <a:lvl1pPr>
              <a:defRPr sz="2800">
                <a:solidFill>
                  <a:srgbClr val="00DFCA"/>
                </a:solidFill>
                <a:latin typeface="Comic Sans MS" charset="0"/>
                <a:ea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1100" b="1">
                <a:solidFill>
                  <a:schemeClr val="tx1"/>
                </a:solidFill>
                <a:effectLst>
                  <a:outerShdw blurRad="38100" dist="38100" dir="2700000" algn="tl">
                    <a:srgbClr val="000000"/>
                  </a:outerShdw>
                </a:effectLst>
                <a:latin typeface="Arial" charset="0"/>
                <a:cs typeface="Arial" charset="0"/>
              </a:rPr>
              <a:t>Sổ Tay Hướng Dẫn, tr. 19-24</a:t>
            </a:r>
          </a:p>
        </p:txBody>
      </p:sp>
      <p:sp>
        <p:nvSpPr>
          <p:cNvPr id="49181" name="Text Box 15"/>
          <p:cNvSpPr txBox="1">
            <a:spLocks noChangeArrowheads="1"/>
          </p:cNvSpPr>
          <p:nvPr/>
        </p:nvSpPr>
        <p:spPr bwMode="auto">
          <a:xfrm>
            <a:off x="8651875" y="6450013"/>
            <a:ext cx="325438"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1800" b="1">
                <a:solidFill>
                  <a:schemeClr val="tx1"/>
                </a:solidFill>
                <a:effectLst/>
              </a:rPr>
              <a:t>1</a:t>
            </a:r>
            <a:endParaRPr lang="en-US" sz="1800">
              <a:solidFill>
                <a:srgbClr val="FFA27C"/>
              </a:solidFill>
              <a:effectLst/>
              <a:latin typeface="B VAG Rounded Bold" charset="0"/>
            </a:endParaRPr>
          </a:p>
        </p:txBody>
      </p:sp>
    </p:spTree>
  </p:cSld>
  <p:clrMapOvr>
    <a:masterClrMapping/>
  </p:clrMapOvr>
  <p:transition>
    <p:wheel spokes="0"/>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5074" name="Rectangle 2"/>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a:effectLst/>
        </p:spPr>
        <p:txBody>
          <a:bodyPr wrap="none" anchor="ctr"/>
          <a:lstStyle/>
          <a:p>
            <a:pPr>
              <a:defRPr/>
            </a:pPr>
            <a:endParaRPr lang="en-US">
              <a:ea typeface="+mn-ea"/>
            </a:endParaRPr>
          </a:p>
        </p:txBody>
      </p:sp>
      <p:sp>
        <p:nvSpPr>
          <p:cNvPr id="50179" name="Rectangle 3"/>
          <p:cNvSpPr>
            <a:spLocks noChangeArrowheads="1"/>
          </p:cNvSpPr>
          <p:nvPr/>
        </p:nvSpPr>
        <p:spPr bwMode="auto">
          <a:xfrm>
            <a:off x="3338513" y="968375"/>
            <a:ext cx="1387475" cy="363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l"/>
            <a:r>
              <a:rPr lang="en-US" sz="1800" b="1">
                <a:solidFill>
                  <a:schemeClr val="accent2"/>
                </a:solidFill>
                <a:effectLst/>
                <a:latin typeface="Times" charset="0"/>
              </a:rPr>
              <a:t>ABRAHAM</a:t>
            </a:r>
          </a:p>
        </p:txBody>
      </p:sp>
      <p:sp>
        <p:nvSpPr>
          <p:cNvPr id="515076" name="Rectangle 4"/>
          <p:cNvSpPr>
            <a:spLocks noChangeArrowheads="1"/>
          </p:cNvSpPr>
          <p:nvPr/>
        </p:nvSpPr>
        <p:spPr bwMode="auto">
          <a:xfrm>
            <a:off x="3130550" y="1377950"/>
            <a:ext cx="2882900" cy="3111500"/>
          </a:xfrm>
          <a:prstGeom prst="rect">
            <a:avLst/>
          </a:prstGeom>
          <a:solidFill>
            <a:schemeClr val="tx2"/>
          </a:solidFill>
          <a:ln w="12700">
            <a:solidFill>
              <a:schemeClr val="folHlink"/>
            </a:solidFill>
            <a:miter lim="800000"/>
            <a:headEnd/>
            <a:tailEnd/>
          </a:ln>
          <a:effectLst>
            <a:outerShdw dist="107763" dir="2700000" algn="ctr" rotWithShape="0">
              <a:schemeClr val="bg2"/>
            </a:outerShdw>
          </a:effectLst>
        </p:spPr>
        <p:txBody>
          <a:bodyPr wrap="none" anchor="ctr"/>
          <a:lstStyle/>
          <a:p>
            <a:pPr>
              <a:defRPr/>
            </a:pPr>
            <a:endParaRPr lang="en-US">
              <a:ea typeface="+mn-ea"/>
            </a:endParaRPr>
          </a:p>
        </p:txBody>
      </p:sp>
      <p:sp>
        <p:nvSpPr>
          <p:cNvPr id="515077" name="AutoShape 5"/>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a:effectLst/>
        </p:spPr>
        <p:txBody>
          <a:bodyPr wrap="none" anchor="ctr"/>
          <a:lstStyle/>
          <a:p>
            <a:pPr>
              <a:defRPr/>
            </a:pPr>
            <a:endParaRPr lang="en-US">
              <a:ea typeface="+mn-ea"/>
            </a:endParaRPr>
          </a:p>
        </p:txBody>
      </p:sp>
      <p:sp>
        <p:nvSpPr>
          <p:cNvPr id="515078" name="Rectangle 6"/>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a:effectLst/>
        </p:spPr>
        <p:txBody>
          <a:bodyPr wrap="none" anchor="ctr"/>
          <a:lstStyle/>
          <a:p>
            <a:pPr>
              <a:defRPr/>
            </a:pPr>
            <a:endParaRPr lang="en-US">
              <a:ea typeface="+mn-ea"/>
            </a:endParaRPr>
          </a:p>
        </p:txBody>
      </p:sp>
      <p:sp>
        <p:nvSpPr>
          <p:cNvPr id="50183" name="Rectangle 7"/>
          <p:cNvSpPr>
            <a:spLocks noChangeArrowheads="1"/>
          </p:cNvSpPr>
          <p:nvPr/>
        </p:nvSpPr>
        <p:spPr bwMode="auto">
          <a:xfrm>
            <a:off x="3084513" y="938213"/>
            <a:ext cx="1963737" cy="458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l"/>
            <a:r>
              <a:rPr lang="en-US" sz="2400" b="1">
                <a:solidFill>
                  <a:schemeClr val="bg2"/>
                </a:solidFill>
                <a:effectLst/>
                <a:latin typeface="Times" charset="0"/>
              </a:rPr>
              <a:t>ÁP-RA-HAM</a:t>
            </a:r>
          </a:p>
        </p:txBody>
      </p:sp>
      <p:sp>
        <p:nvSpPr>
          <p:cNvPr id="515080" name="Line 8"/>
          <p:cNvSpPr>
            <a:spLocks noChangeShapeType="1"/>
          </p:cNvSpPr>
          <p:nvPr/>
        </p:nvSpPr>
        <p:spPr bwMode="auto">
          <a:xfrm>
            <a:off x="3340100" y="2065338"/>
            <a:ext cx="2463800" cy="0"/>
          </a:xfrm>
          <a:prstGeom prst="line">
            <a:avLst/>
          </a:prstGeom>
          <a:noFill/>
          <a:ln w="50800">
            <a:solidFill>
              <a:schemeClr val="bg2"/>
            </a:solidFill>
            <a:round/>
            <a:headEnd/>
            <a:tailEnd/>
          </a:ln>
          <a:effectLst/>
        </p:spPr>
        <p:txBody>
          <a:bodyPr wrap="none" anchor="ctr"/>
          <a:lstStyle/>
          <a:p>
            <a:pPr>
              <a:defRPr/>
            </a:pPr>
            <a:endParaRPr lang="en-US">
              <a:ea typeface="+mn-ea"/>
            </a:endParaRPr>
          </a:p>
        </p:txBody>
      </p:sp>
      <p:sp>
        <p:nvSpPr>
          <p:cNvPr id="515081" name="Line 9"/>
          <p:cNvSpPr>
            <a:spLocks noChangeShapeType="1"/>
          </p:cNvSpPr>
          <p:nvPr/>
        </p:nvSpPr>
        <p:spPr bwMode="auto">
          <a:xfrm>
            <a:off x="3340100" y="3886200"/>
            <a:ext cx="2463800" cy="0"/>
          </a:xfrm>
          <a:prstGeom prst="line">
            <a:avLst/>
          </a:prstGeom>
          <a:noFill/>
          <a:ln w="50800">
            <a:solidFill>
              <a:schemeClr val="bg2"/>
            </a:solidFill>
            <a:round/>
            <a:headEnd/>
            <a:tailEnd/>
          </a:ln>
          <a:effectLst/>
        </p:spPr>
        <p:txBody>
          <a:bodyPr wrap="none" anchor="ctr"/>
          <a:lstStyle/>
          <a:p>
            <a:pPr>
              <a:defRPr/>
            </a:pPr>
            <a:endParaRPr lang="en-US">
              <a:ea typeface="+mn-ea"/>
            </a:endParaRPr>
          </a:p>
        </p:txBody>
      </p:sp>
      <p:sp>
        <p:nvSpPr>
          <p:cNvPr id="515083" name="Rectangle 11"/>
          <p:cNvSpPr>
            <a:spLocks noChangeArrowheads="1"/>
          </p:cNvSpPr>
          <p:nvPr/>
        </p:nvSpPr>
        <p:spPr bwMode="auto">
          <a:xfrm>
            <a:off x="4802188" y="992188"/>
            <a:ext cx="2498725" cy="454025"/>
          </a:xfrm>
          <a:prstGeom prst="rect">
            <a:avLst/>
          </a:prstGeom>
          <a:noFill/>
          <a:ln w="12700">
            <a:noFill/>
            <a:miter lim="800000"/>
            <a:headEnd/>
            <a:tailEnd/>
          </a:ln>
          <a:effectLst>
            <a:outerShdw dist="107763" dir="2700000" algn="ctr" rotWithShape="0">
              <a:schemeClr val="bg2"/>
            </a:outerShdw>
          </a:effectLst>
        </p:spPr>
        <p:txBody>
          <a:bodyPr lIns="90487" tIns="44450" rIns="90487" bIns="44450">
            <a:spAutoFit/>
          </a:bodyPr>
          <a:lstStyle/>
          <a:p>
            <a:pPr algn="l">
              <a:spcBef>
                <a:spcPct val="50000"/>
              </a:spcBef>
              <a:defRPr/>
            </a:pPr>
            <a:r>
              <a:rPr lang="en-US" sz="2400" b="1">
                <a:solidFill>
                  <a:schemeClr val="tx2"/>
                </a:solidFill>
                <a:effectLst/>
                <a:latin typeface="Times" charset="0"/>
                <a:ea typeface="+mn-ea"/>
              </a:rPr>
              <a:t>2000 T.C.</a:t>
            </a:r>
            <a:endParaRPr lang="en-US" sz="1800" b="1">
              <a:solidFill>
                <a:schemeClr val="tx2"/>
              </a:solidFill>
              <a:effectLst/>
              <a:latin typeface="Times" charset="0"/>
              <a:ea typeface="+mn-ea"/>
            </a:endParaRPr>
          </a:p>
        </p:txBody>
      </p:sp>
      <p:sp>
        <p:nvSpPr>
          <p:cNvPr id="50187" name="Rectangle 12"/>
          <p:cNvSpPr>
            <a:spLocks noChangeArrowheads="1"/>
          </p:cNvSpPr>
          <p:nvPr/>
        </p:nvSpPr>
        <p:spPr bwMode="auto">
          <a:xfrm>
            <a:off x="3424238" y="1603375"/>
            <a:ext cx="2586037" cy="515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algn="l"/>
            <a:r>
              <a:rPr lang="en-US" b="1">
                <a:solidFill>
                  <a:schemeClr val="bg2"/>
                </a:solidFill>
                <a:effectLst/>
                <a:latin typeface="Times" charset="0"/>
              </a:rPr>
              <a:t>SỰ KÊU GỌI</a:t>
            </a:r>
          </a:p>
        </p:txBody>
      </p:sp>
      <p:sp>
        <p:nvSpPr>
          <p:cNvPr id="50188" name="Rectangle 13"/>
          <p:cNvSpPr>
            <a:spLocks noChangeArrowheads="1"/>
          </p:cNvSpPr>
          <p:nvPr/>
        </p:nvSpPr>
        <p:spPr bwMode="auto">
          <a:xfrm>
            <a:off x="3897313" y="2060575"/>
            <a:ext cx="1525587" cy="515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l"/>
            <a:r>
              <a:rPr lang="en-US" b="1">
                <a:solidFill>
                  <a:schemeClr val="bg2"/>
                </a:solidFill>
                <a:effectLst/>
                <a:latin typeface="Times" charset="0"/>
              </a:rPr>
              <a:t>Đ - H - P</a:t>
            </a:r>
          </a:p>
        </p:txBody>
      </p:sp>
      <p:sp>
        <p:nvSpPr>
          <p:cNvPr id="50189" name="Rectangle 14"/>
          <p:cNvSpPr>
            <a:spLocks noChangeArrowheads="1"/>
          </p:cNvSpPr>
          <p:nvPr/>
        </p:nvSpPr>
        <p:spPr bwMode="auto">
          <a:xfrm>
            <a:off x="4157663" y="2473325"/>
            <a:ext cx="1581150" cy="576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l"/>
            <a:r>
              <a:rPr lang="en-US" sz="3200" b="1">
                <a:solidFill>
                  <a:schemeClr val="bg2"/>
                </a:solidFill>
                <a:effectLst/>
                <a:latin typeface="Times" charset="0"/>
              </a:rPr>
              <a:t>I - Y      </a:t>
            </a:r>
          </a:p>
        </p:txBody>
      </p:sp>
      <p:sp>
        <p:nvSpPr>
          <p:cNvPr id="515087" name="Rectangle 15"/>
          <p:cNvSpPr>
            <a:spLocks noChangeArrowheads="1"/>
          </p:cNvSpPr>
          <p:nvPr/>
        </p:nvSpPr>
        <p:spPr bwMode="auto">
          <a:xfrm>
            <a:off x="4111625" y="2930525"/>
            <a:ext cx="1106488" cy="576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l"/>
            <a:r>
              <a:rPr lang="en-US" sz="3200" b="1">
                <a:solidFill>
                  <a:schemeClr val="accent2"/>
                </a:solidFill>
                <a:effectLst/>
                <a:latin typeface="Times" charset="0"/>
              </a:rPr>
              <a:t>G - E</a:t>
            </a:r>
          </a:p>
        </p:txBody>
      </p:sp>
      <p:sp>
        <p:nvSpPr>
          <p:cNvPr id="515088" name="Rectangle 16"/>
          <p:cNvSpPr>
            <a:spLocks noChangeArrowheads="1"/>
          </p:cNvSpPr>
          <p:nvPr/>
        </p:nvSpPr>
        <p:spPr bwMode="auto">
          <a:xfrm>
            <a:off x="4297363" y="3387725"/>
            <a:ext cx="587375" cy="576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l"/>
            <a:r>
              <a:rPr lang="en-US" sz="3200" b="1">
                <a:solidFill>
                  <a:schemeClr val="accent2"/>
                </a:solidFill>
                <a:effectLst/>
                <a:latin typeface="Times" charset="0"/>
              </a:rPr>
              <a:t>12</a:t>
            </a:r>
          </a:p>
        </p:txBody>
      </p:sp>
      <p:sp>
        <p:nvSpPr>
          <p:cNvPr id="515090" name="Rectangle 18"/>
          <p:cNvSpPr>
            <a:spLocks noChangeArrowheads="1"/>
          </p:cNvSpPr>
          <p:nvPr/>
        </p:nvSpPr>
        <p:spPr bwMode="auto">
          <a:xfrm>
            <a:off x="771525" y="311150"/>
            <a:ext cx="742950" cy="1433513"/>
          </a:xfrm>
          <a:prstGeom prst="rect">
            <a:avLst/>
          </a:prstGeom>
          <a:noFill/>
          <a:ln w="12700">
            <a:noFill/>
            <a:miter lim="800000"/>
            <a:headEnd/>
            <a:tailEnd/>
          </a:ln>
          <a:effectLst>
            <a:outerShdw dist="107763" dir="2700000" algn="ctr" rotWithShape="0">
              <a:schemeClr val="bg2"/>
            </a:outerShdw>
          </a:effectLst>
        </p:spPr>
        <p:txBody>
          <a:bodyPr wrap="none" anchor="ctr"/>
          <a:lstStyle/>
          <a:p>
            <a:pPr>
              <a:defRPr/>
            </a:pPr>
            <a:endParaRPr lang="en-US">
              <a:ea typeface="+mn-ea"/>
            </a:endParaRPr>
          </a:p>
        </p:txBody>
      </p:sp>
      <p:grpSp>
        <p:nvGrpSpPr>
          <p:cNvPr id="50193" name="Group 19"/>
          <p:cNvGrpSpPr>
            <a:grpSpLocks/>
          </p:cNvGrpSpPr>
          <p:nvPr/>
        </p:nvGrpSpPr>
        <p:grpSpPr bwMode="auto">
          <a:xfrm>
            <a:off x="215900" y="2378075"/>
            <a:ext cx="2773363" cy="1446213"/>
            <a:chOff x="136" y="1498"/>
            <a:chExt cx="1747" cy="911"/>
          </a:xfrm>
        </p:grpSpPr>
        <p:sp>
          <p:nvSpPr>
            <p:cNvPr id="515092" name="Rectangle 20"/>
            <p:cNvSpPr>
              <a:spLocks noChangeArrowheads="1"/>
            </p:cNvSpPr>
            <p:nvPr/>
          </p:nvSpPr>
          <p:spPr bwMode="auto">
            <a:xfrm>
              <a:off x="519" y="1546"/>
              <a:ext cx="562" cy="863"/>
            </a:xfrm>
            <a:prstGeom prst="rect">
              <a:avLst/>
            </a:prstGeom>
            <a:noFill/>
            <a:ln w="12700">
              <a:noFill/>
              <a:miter lim="800000"/>
              <a:headEnd/>
              <a:tailEnd/>
            </a:ln>
            <a:effectLst>
              <a:outerShdw dist="107763" dir="2700000" algn="ctr" rotWithShape="0">
                <a:schemeClr val="bg2"/>
              </a:outerShdw>
            </a:effectLst>
          </p:spPr>
          <p:txBody>
            <a:bodyPr wrap="none" lIns="90487" tIns="44450" rIns="90487" bIns="44450">
              <a:spAutoFit/>
            </a:bodyPr>
            <a:lstStyle/>
            <a:p>
              <a:pPr algn="l">
                <a:defRPr/>
              </a:pPr>
              <a:endParaRPr lang="en-US">
                <a:solidFill>
                  <a:schemeClr val="tx2"/>
                </a:solidFill>
                <a:effectLst/>
                <a:latin typeface="Times" charset="0"/>
                <a:ea typeface="+mn-ea"/>
              </a:endParaRPr>
            </a:p>
            <a:p>
              <a:pPr algn="l">
                <a:defRPr/>
              </a:pPr>
              <a:endParaRPr lang="en-US">
                <a:solidFill>
                  <a:schemeClr val="tx2"/>
                </a:solidFill>
                <a:effectLst/>
                <a:latin typeface="Times" charset="0"/>
                <a:ea typeface="+mn-ea"/>
              </a:endParaRPr>
            </a:p>
            <a:p>
              <a:pPr algn="l">
                <a:defRPr/>
              </a:pPr>
              <a:r>
                <a:rPr lang="en-US">
                  <a:solidFill>
                    <a:schemeClr val="tx2"/>
                  </a:solidFill>
                  <a:effectLst/>
                  <a:latin typeface="Times" charset="0"/>
                  <a:ea typeface="+mn-ea"/>
                </a:rPr>
                <a:t>        </a:t>
              </a:r>
            </a:p>
          </p:txBody>
        </p:sp>
        <p:sp>
          <p:nvSpPr>
            <p:cNvPr id="515093" name="Rectangle 21"/>
            <p:cNvSpPr>
              <a:spLocks noChangeArrowheads="1"/>
            </p:cNvSpPr>
            <p:nvPr/>
          </p:nvSpPr>
          <p:spPr bwMode="auto">
            <a:xfrm>
              <a:off x="136" y="1498"/>
              <a:ext cx="1747" cy="910"/>
            </a:xfrm>
            <a:prstGeom prst="rect">
              <a:avLst/>
            </a:prstGeom>
            <a:noFill/>
            <a:ln w="12700">
              <a:noFill/>
              <a:miter lim="800000"/>
              <a:headEnd/>
              <a:tailEnd/>
            </a:ln>
            <a:effectLst>
              <a:outerShdw dist="107763" dir="2700000" algn="ctr" rotWithShape="0">
                <a:schemeClr val="bg2"/>
              </a:outerShdw>
            </a:effectLst>
          </p:spPr>
          <p:txBody>
            <a:bodyPr wrap="none" lIns="90487" tIns="44450" rIns="90487" bIns="44450">
              <a:spAutoFit/>
            </a:bodyPr>
            <a:lstStyle/>
            <a:p>
              <a:pPr>
                <a:defRPr/>
              </a:pPr>
              <a:r>
                <a:rPr lang="en-US" sz="8800" dirty="0">
                  <a:solidFill>
                    <a:srgbClr val="51DC00"/>
                  </a:solidFill>
                  <a:effectLst/>
                  <a:latin typeface="Times" charset="0"/>
                  <a:ea typeface="+mn-ea"/>
                </a:rPr>
                <a:t>A</a:t>
              </a:r>
              <a:r>
                <a:rPr lang="en-US" sz="6000" dirty="0">
                  <a:solidFill>
                    <a:schemeClr val="tx2"/>
                  </a:solidFill>
                  <a:effectLst/>
                  <a:latin typeface="Times" charset="0"/>
                  <a:ea typeface="+mn-ea"/>
                </a:rPr>
                <a:t>GMG</a:t>
              </a:r>
            </a:p>
          </p:txBody>
        </p:sp>
      </p:grpSp>
      <p:sp>
        <p:nvSpPr>
          <p:cNvPr id="515094" name="Line 22"/>
          <p:cNvSpPr>
            <a:spLocks noChangeShapeType="1"/>
          </p:cNvSpPr>
          <p:nvPr/>
        </p:nvSpPr>
        <p:spPr bwMode="auto">
          <a:xfrm>
            <a:off x="3348038" y="2505075"/>
            <a:ext cx="2463800" cy="0"/>
          </a:xfrm>
          <a:prstGeom prst="line">
            <a:avLst/>
          </a:prstGeom>
          <a:noFill/>
          <a:ln w="50800">
            <a:solidFill>
              <a:schemeClr val="bg2"/>
            </a:solidFill>
            <a:round/>
            <a:headEnd/>
            <a:tailEnd/>
          </a:ln>
          <a:effectLst/>
        </p:spPr>
        <p:txBody>
          <a:bodyPr wrap="none" anchor="ctr"/>
          <a:lstStyle/>
          <a:p>
            <a:pPr>
              <a:defRPr/>
            </a:pPr>
            <a:endParaRPr lang="en-US">
              <a:ea typeface="+mn-ea"/>
            </a:endParaRPr>
          </a:p>
        </p:txBody>
      </p:sp>
      <p:sp>
        <p:nvSpPr>
          <p:cNvPr id="515095" name="Line 23"/>
          <p:cNvSpPr>
            <a:spLocks noChangeShapeType="1"/>
          </p:cNvSpPr>
          <p:nvPr/>
        </p:nvSpPr>
        <p:spPr bwMode="auto">
          <a:xfrm>
            <a:off x="3340100" y="2997200"/>
            <a:ext cx="2463800" cy="0"/>
          </a:xfrm>
          <a:prstGeom prst="line">
            <a:avLst/>
          </a:prstGeom>
          <a:noFill/>
          <a:ln w="50800">
            <a:solidFill>
              <a:schemeClr val="bg2"/>
            </a:solidFill>
            <a:round/>
            <a:headEnd/>
            <a:tailEnd/>
          </a:ln>
          <a:effectLst/>
        </p:spPr>
        <p:txBody>
          <a:bodyPr wrap="none" anchor="ctr"/>
          <a:lstStyle/>
          <a:p>
            <a:pPr>
              <a:defRPr/>
            </a:pPr>
            <a:endParaRPr lang="en-US">
              <a:ea typeface="+mn-ea"/>
            </a:endParaRPr>
          </a:p>
        </p:txBody>
      </p:sp>
      <p:sp>
        <p:nvSpPr>
          <p:cNvPr id="515096" name="Line 24"/>
          <p:cNvSpPr>
            <a:spLocks noChangeShapeType="1"/>
          </p:cNvSpPr>
          <p:nvPr/>
        </p:nvSpPr>
        <p:spPr bwMode="auto">
          <a:xfrm>
            <a:off x="3333750" y="3454400"/>
            <a:ext cx="2463800" cy="0"/>
          </a:xfrm>
          <a:prstGeom prst="line">
            <a:avLst/>
          </a:prstGeom>
          <a:noFill/>
          <a:ln w="50800">
            <a:solidFill>
              <a:schemeClr val="bg2"/>
            </a:solidFill>
            <a:round/>
            <a:headEnd/>
            <a:tailEnd/>
          </a:ln>
          <a:effectLst/>
        </p:spPr>
        <p:txBody>
          <a:bodyPr wrap="none" anchor="ctr"/>
          <a:lstStyle/>
          <a:p>
            <a:pPr>
              <a:defRPr/>
            </a:pPr>
            <a:endParaRPr lang="en-US">
              <a:ea typeface="+mn-ea"/>
            </a:endParaRPr>
          </a:p>
        </p:txBody>
      </p:sp>
      <p:sp>
        <p:nvSpPr>
          <p:cNvPr id="515097" name="Rectangle 25"/>
          <p:cNvSpPr>
            <a:spLocks noChangeArrowheads="1"/>
          </p:cNvSpPr>
          <p:nvPr/>
        </p:nvSpPr>
        <p:spPr bwMode="auto">
          <a:xfrm>
            <a:off x="620713" y="160338"/>
            <a:ext cx="739775" cy="1430337"/>
          </a:xfrm>
          <a:prstGeom prst="rect">
            <a:avLst/>
          </a:prstGeom>
          <a:noFill/>
          <a:ln w="12700">
            <a:noFill/>
            <a:miter lim="800000"/>
            <a:headEnd/>
            <a:tailEnd/>
          </a:ln>
          <a:effectLst>
            <a:outerShdw dist="107763" dir="2700000" algn="ctr" rotWithShape="0">
              <a:schemeClr val="bg2"/>
            </a:outerShdw>
          </a:effectLst>
        </p:spPr>
        <p:txBody>
          <a:bodyPr wrap="none" lIns="90487" tIns="44450" rIns="90487" bIns="44450">
            <a:spAutoFit/>
          </a:bodyPr>
          <a:lstStyle/>
          <a:p>
            <a:pPr algn="l">
              <a:spcBef>
                <a:spcPct val="50000"/>
              </a:spcBef>
              <a:defRPr/>
            </a:pPr>
            <a:r>
              <a:rPr lang="en-US" sz="8800">
                <a:solidFill>
                  <a:schemeClr val="tx2"/>
                </a:solidFill>
                <a:effectLst/>
                <a:latin typeface="Times" charset="0"/>
                <a:ea typeface="+mn-ea"/>
              </a:rPr>
              <a:t>7</a:t>
            </a:r>
          </a:p>
        </p:txBody>
      </p:sp>
      <p:sp>
        <p:nvSpPr>
          <p:cNvPr id="515098" name="Line 26"/>
          <p:cNvSpPr>
            <a:spLocks noChangeShapeType="1"/>
          </p:cNvSpPr>
          <p:nvPr/>
        </p:nvSpPr>
        <p:spPr bwMode="auto">
          <a:xfrm>
            <a:off x="898525" y="838200"/>
            <a:ext cx="296863" cy="0"/>
          </a:xfrm>
          <a:prstGeom prst="line">
            <a:avLst/>
          </a:prstGeom>
          <a:noFill/>
          <a:ln w="50800">
            <a:solidFill>
              <a:schemeClr val="tx2"/>
            </a:solidFill>
            <a:round/>
            <a:headEnd/>
            <a:tailEnd/>
          </a:ln>
          <a:effectLst>
            <a:outerShdw dist="107763" dir="2700000" algn="ctr" rotWithShape="0">
              <a:schemeClr val="bg2"/>
            </a:outerShdw>
          </a:effectLst>
        </p:spPr>
        <p:txBody>
          <a:bodyPr wrap="none" anchor="ctr"/>
          <a:lstStyle/>
          <a:p>
            <a:pPr>
              <a:defRPr/>
            </a:pPr>
            <a:endParaRPr lang="en-US">
              <a:ea typeface="+mn-ea"/>
            </a:endParaRPr>
          </a:p>
        </p:txBody>
      </p:sp>
      <p:sp>
        <p:nvSpPr>
          <p:cNvPr id="515103" name="Oval 31"/>
          <p:cNvSpPr>
            <a:spLocks noChangeArrowheads="1"/>
          </p:cNvSpPr>
          <p:nvPr/>
        </p:nvSpPr>
        <p:spPr bwMode="auto">
          <a:xfrm>
            <a:off x="2781300" y="800100"/>
            <a:ext cx="2527300" cy="711200"/>
          </a:xfrm>
          <a:prstGeom prst="ellipse">
            <a:avLst/>
          </a:prstGeom>
          <a:noFill/>
          <a:ln w="76200">
            <a:solidFill>
              <a:srgbClr val="D83104"/>
            </a:solidFill>
            <a:round/>
            <a:headEnd/>
            <a:tailEnd/>
          </a:ln>
          <a:effectLst>
            <a:outerShdw dist="81320" dir="2319588" algn="ctr" rotWithShape="0">
              <a:schemeClr val="bg2"/>
            </a:outerShdw>
          </a:effectLst>
        </p:spPr>
        <p:txBody>
          <a:bodyPr wrap="none" anchor="ctr"/>
          <a:lstStyle/>
          <a:p>
            <a:pPr>
              <a:defRPr/>
            </a:pPr>
            <a:endParaRPr lang="en-US">
              <a:ea typeface="+mn-ea"/>
            </a:endParaRPr>
          </a:p>
        </p:txBody>
      </p:sp>
      <p:sp>
        <p:nvSpPr>
          <p:cNvPr id="515104" name="Oval 32"/>
          <p:cNvSpPr>
            <a:spLocks noChangeArrowheads="1"/>
          </p:cNvSpPr>
          <p:nvPr/>
        </p:nvSpPr>
        <p:spPr bwMode="auto">
          <a:xfrm>
            <a:off x="3911600" y="2946400"/>
            <a:ext cx="711200" cy="520700"/>
          </a:xfrm>
          <a:prstGeom prst="ellipse">
            <a:avLst/>
          </a:prstGeom>
          <a:noFill/>
          <a:ln w="76200">
            <a:solidFill>
              <a:srgbClr val="D83104"/>
            </a:solidFill>
            <a:round/>
            <a:headEnd/>
            <a:tailEnd/>
          </a:ln>
          <a:effectLst>
            <a:outerShdw dist="81320" dir="2319588" algn="ctr" rotWithShape="0">
              <a:schemeClr val="bg2"/>
            </a:outerShdw>
          </a:effectLst>
        </p:spPr>
        <p:txBody>
          <a:bodyPr wrap="none" anchor="ctr"/>
          <a:lstStyle/>
          <a:p>
            <a:pPr>
              <a:defRPr/>
            </a:pPr>
            <a:endParaRPr lang="en-US">
              <a:ea typeface="+mn-ea"/>
            </a:endParaRPr>
          </a:p>
        </p:txBody>
      </p:sp>
      <p:sp>
        <p:nvSpPr>
          <p:cNvPr id="515105" name="Oval 33"/>
          <p:cNvSpPr>
            <a:spLocks noChangeArrowheads="1"/>
          </p:cNvSpPr>
          <p:nvPr/>
        </p:nvSpPr>
        <p:spPr bwMode="auto">
          <a:xfrm>
            <a:off x="4229100" y="3403600"/>
            <a:ext cx="711200" cy="520700"/>
          </a:xfrm>
          <a:prstGeom prst="ellipse">
            <a:avLst/>
          </a:prstGeom>
          <a:noFill/>
          <a:ln w="76200">
            <a:solidFill>
              <a:srgbClr val="D83104"/>
            </a:solidFill>
            <a:round/>
            <a:headEnd/>
            <a:tailEnd/>
          </a:ln>
          <a:effectLst>
            <a:outerShdw dist="81320" dir="2319588" algn="ctr" rotWithShape="0">
              <a:schemeClr val="bg2"/>
            </a:outerShdw>
          </a:effectLst>
        </p:spPr>
        <p:txBody>
          <a:bodyPr wrap="none" anchor="ctr"/>
          <a:lstStyle/>
          <a:p>
            <a:pPr>
              <a:defRPr/>
            </a:pPr>
            <a:endParaRPr lang="en-US">
              <a:ea typeface="+mn-ea"/>
            </a:endParaRPr>
          </a:p>
        </p:txBody>
      </p:sp>
      <p:grpSp>
        <p:nvGrpSpPr>
          <p:cNvPr id="3" name="Group 34"/>
          <p:cNvGrpSpPr>
            <a:grpSpLocks/>
          </p:cNvGrpSpPr>
          <p:nvPr/>
        </p:nvGrpSpPr>
        <p:grpSpPr bwMode="auto">
          <a:xfrm>
            <a:off x="4279900" y="1536700"/>
            <a:ext cx="889000" cy="1447800"/>
            <a:chOff x="2696" y="968"/>
            <a:chExt cx="560" cy="912"/>
          </a:xfrm>
        </p:grpSpPr>
        <p:sp>
          <p:nvSpPr>
            <p:cNvPr id="515107" name="Oval 35"/>
            <p:cNvSpPr>
              <a:spLocks noChangeArrowheads="1"/>
            </p:cNvSpPr>
            <p:nvPr/>
          </p:nvSpPr>
          <p:spPr bwMode="auto">
            <a:xfrm>
              <a:off x="2808" y="1552"/>
              <a:ext cx="448" cy="328"/>
            </a:xfrm>
            <a:prstGeom prst="ellipse">
              <a:avLst/>
            </a:prstGeom>
            <a:noFill/>
            <a:ln w="76200">
              <a:solidFill>
                <a:srgbClr val="D83104"/>
              </a:solidFill>
              <a:round/>
              <a:headEnd/>
              <a:tailEnd/>
            </a:ln>
            <a:effectLst>
              <a:outerShdw dist="81320" dir="2319588" algn="ctr" rotWithShape="0">
                <a:schemeClr val="bg2"/>
              </a:outerShdw>
            </a:effectLst>
          </p:spPr>
          <p:txBody>
            <a:bodyPr wrap="none" anchor="ctr"/>
            <a:lstStyle/>
            <a:p>
              <a:pPr>
                <a:defRPr/>
              </a:pPr>
              <a:endParaRPr lang="en-US">
                <a:ea typeface="+mn-ea"/>
              </a:endParaRPr>
            </a:p>
          </p:txBody>
        </p:sp>
        <p:sp>
          <p:nvSpPr>
            <p:cNvPr id="515108" name="Line 36"/>
            <p:cNvSpPr>
              <a:spLocks noChangeShapeType="1"/>
            </p:cNvSpPr>
            <p:nvPr/>
          </p:nvSpPr>
          <p:spPr bwMode="auto">
            <a:xfrm>
              <a:off x="2696" y="968"/>
              <a:ext cx="240" cy="560"/>
            </a:xfrm>
            <a:prstGeom prst="line">
              <a:avLst/>
            </a:prstGeom>
            <a:noFill/>
            <a:ln w="57150">
              <a:solidFill>
                <a:srgbClr val="D83104"/>
              </a:solidFill>
              <a:round/>
              <a:headEnd/>
              <a:tailEnd type="arrow" w="med" len="med"/>
            </a:ln>
            <a:effectLst>
              <a:outerShdw dist="71842" dir="2700000" algn="ctr" rotWithShape="0">
                <a:schemeClr val="bg2"/>
              </a:outerShdw>
            </a:effectLst>
          </p:spPr>
          <p:txBody>
            <a:bodyPr wrap="none" anchor="ctr"/>
            <a:lstStyle/>
            <a:p>
              <a:pPr>
                <a:defRPr/>
              </a:pPr>
              <a:endParaRPr lang="en-US">
                <a:ea typeface="+mn-ea"/>
              </a:endParaRPr>
            </a:p>
          </p:txBody>
        </p:sp>
      </p:grpSp>
      <p:sp>
        <p:nvSpPr>
          <p:cNvPr id="50203" name="Text Box 54"/>
          <p:cNvSpPr txBox="1">
            <a:spLocks noChangeArrowheads="1"/>
          </p:cNvSpPr>
          <p:nvPr/>
        </p:nvSpPr>
        <p:spPr bwMode="auto">
          <a:xfrm>
            <a:off x="533400" y="6483350"/>
            <a:ext cx="1993900" cy="374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l">
              <a:spcBef>
                <a:spcPct val="50000"/>
              </a:spcBef>
            </a:pPr>
            <a:endParaRPr lang="en-US" sz="1600">
              <a:solidFill>
                <a:schemeClr val="tx1"/>
              </a:solidFill>
              <a:effectLst/>
            </a:endParaRPr>
          </a:p>
        </p:txBody>
      </p:sp>
      <p:sp>
        <p:nvSpPr>
          <p:cNvPr id="515127" name="Text Box 55"/>
          <p:cNvSpPr txBox="1">
            <a:spLocks noChangeArrowheads="1"/>
          </p:cNvSpPr>
          <p:nvPr/>
        </p:nvSpPr>
        <p:spPr bwMode="auto">
          <a:xfrm>
            <a:off x="1793875" y="0"/>
            <a:ext cx="2603500" cy="274638"/>
          </a:xfrm>
          <a:prstGeom prst="rect">
            <a:avLst/>
          </a:prstGeom>
          <a:noFill/>
          <a:ln w="12700">
            <a:noFill/>
            <a:miter lim="800000"/>
            <a:headEnd/>
            <a:tailEnd/>
          </a:ln>
          <a:effectLst>
            <a:outerShdw dist="63500" dir="2212194" algn="ctr" rotWithShape="0">
              <a:schemeClr val="bg2"/>
            </a:outerShdw>
          </a:effectLst>
        </p:spPr>
        <p:txBody>
          <a:bodyPr>
            <a:spAutoFit/>
          </a:bodyPr>
          <a:lstStyle>
            <a:lvl1pPr>
              <a:defRPr sz="2800">
                <a:solidFill>
                  <a:srgbClr val="00DFCA"/>
                </a:solidFill>
                <a:latin typeface="Comic Sans MS" charset="0"/>
                <a:ea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l">
              <a:spcBef>
                <a:spcPct val="50000"/>
              </a:spcBef>
            </a:pPr>
            <a:r>
              <a:rPr lang="en-US" sz="1200" b="1">
                <a:solidFill>
                  <a:schemeClr val="tx1"/>
                </a:solidFill>
                <a:effectLst/>
              </a:rPr>
              <a:t>Xuất 2:24</a:t>
            </a:r>
          </a:p>
        </p:txBody>
      </p:sp>
      <p:sp>
        <p:nvSpPr>
          <p:cNvPr id="515129" name="Text Box 57"/>
          <p:cNvSpPr txBox="1">
            <a:spLocks noChangeArrowheads="1"/>
          </p:cNvSpPr>
          <p:nvPr/>
        </p:nvSpPr>
        <p:spPr bwMode="auto">
          <a:xfrm>
            <a:off x="546100" y="4652963"/>
            <a:ext cx="8161338" cy="768350"/>
          </a:xfrm>
          <a:prstGeom prst="rect">
            <a:avLst/>
          </a:prstGeom>
          <a:noFill/>
          <a:ln w="12700">
            <a:noFill/>
            <a:miter lim="800000"/>
            <a:headEnd/>
            <a:tailEnd/>
          </a:ln>
          <a:effectLst>
            <a:outerShdw dist="71842" dir="2700000" algn="ctr" rotWithShape="0">
              <a:schemeClr val="bg2"/>
            </a:outerShdw>
          </a:effectLst>
        </p:spPr>
        <p:txBody>
          <a:bodyPr>
            <a:spAutoFit/>
          </a:bodyPr>
          <a:lstStyle>
            <a:lvl1pPr>
              <a:defRPr sz="2800">
                <a:solidFill>
                  <a:srgbClr val="00DFCA"/>
                </a:solidFill>
                <a:latin typeface="Comic Sans MS" charset="0"/>
                <a:ea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4400" b="1">
                <a:solidFill>
                  <a:srgbClr val="68FFF8"/>
                </a:solidFill>
                <a:effectLst/>
              </a:rPr>
              <a:t>Gia-cốp </a:t>
            </a:r>
            <a:r>
              <a:rPr lang="en-US" sz="4400" b="1" i="1" u="sng">
                <a:solidFill>
                  <a:schemeClr val="hlink"/>
                </a:solidFill>
                <a:effectLst/>
              </a:rPr>
              <a:t>là</a:t>
            </a:r>
            <a:r>
              <a:rPr lang="en-US" sz="4400" b="1">
                <a:solidFill>
                  <a:srgbClr val="68FFF8"/>
                </a:solidFill>
                <a:effectLst/>
              </a:rPr>
              <a:t> Con của Lời Hứa!</a:t>
            </a:r>
          </a:p>
        </p:txBody>
      </p:sp>
      <p:sp>
        <p:nvSpPr>
          <p:cNvPr id="515146" name="Freeform 74"/>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defRPr/>
            </a:pPr>
            <a:endParaRPr lang="en-US">
              <a:ea typeface="+mn-ea"/>
            </a:endParaRPr>
          </a:p>
        </p:txBody>
      </p:sp>
      <p:sp>
        <p:nvSpPr>
          <p:cNvPr id="515147" name="AutoShape 75"/>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defRPr/>
            </a:pPr>
            <a:endParaRPr lang="en-US">
              <a:ea typeface="+mn-ea"/>
            </a:endParaRPr>
          </a:p>
        </p:txBody>
      </p:sp>
      <p:sp>
        <p:nvSpPr>
          <p:cNvPr id="515148" name="Rectangle 76"/>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a:defRPr/>
            </a:pPr>
            <a:endParaRPr lang="en-US">
              <a:ea typeface="+mn-ea"/>
            </a:endParaRPr>
          </a:p>
        </p:txBody>
      </p:sp>
      <p:sp>
        <p:nvSpPr>
          <p:cNvPr id="515149" name="AutoShape 77"/>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a:defRPr/>
            </a:pPr>
            <a:endParaRPr lang="en-US">
              <a:ea typeface="+mn-ea"/>
            </a:endParaRPr>
          </a:p>
        </p:txBody>
      </p:sp>
      <p:sp>
        <p:nvSpPr>
          <p:cNvPr id="515150" name="Line 78"/>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defRPr/>
            </a:pPr>
            <a:endParaRPr lang="en-US">
              <a:ea typeface="+mn-ea"/>
            </a:endParaRPr>
          </a:p>
        </p:txBody>
      </p:sp>
      <p:sp>
        <p:nvSpPr>
          <p:cNvPr id="515151" name="Line 79"/>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defRPr/>
            </a:pPr>
            <a:endParaRPr lang="en-US">
              <a:ea typeface="+mn-ea"/>
            </a:endParaRPr>
          </a:p>
        </p:txBody>
      </p:sp>
      <p:sp>
        <p:nvSpPr>
          <p:cNvPr id="515152" name="Rectangle 80"/>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defRPr/>
            </a:pPr>
            <a:endParaRPr lang="en-US">
              <a:ea typeface="+mn-ea"/>
            </a:endParaRPr>
          </a:p>
        </p:txBody>
      </p:sp>
      <p:sp>
        <p:nvSpPr>
          <p:cNvPr id="50213" name="Rectangle 81"/>
          <p:cNvSpPr>
            <a:spLocks noChangeArrowheads="1"/>
          </p:cNvSpPr>
          <p:nvPr/>
        </p:nvSpPr>
        <p:spPr bwMode="auto">
          <a:xfrm>
            <a:off x="8186738" y="3832225"/>
            <a:ext cx="701675" cy="24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l"/>
            <a:r>
              <a:rPr lang="en-US" sz="1000" b="1">
                <a:solidFill>
                  <a:srgbClr val="000000"/>
                </a:solidFill>
                <a:effectLst/>
                <a:latin typeface="Helvetica" charset="0"/>
              </a:rPr>
              <a:t>Đ – H - P</a:t>
            </a:r>
          </a:p>
        </p:txBody>
      </p:sp>
      <p:sp>
        <p:nvSpPr>
          <p:cNvPr id="50214" name="Rectangle 82"/>
          <p:cNvSpPr>
            <a:spLocks noChangeArrowheads="1"/>
          </p:cNvSpPr>
          <p:nvPr/>
        </p:nvSpPr>
        <p:spPr bwMode="auto">
          <a:xfrm>
            <a:off x="8286750" y="4221163"/>
            <a:ext cx="476250" cy="24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l"/>
            <a:r>
              <a:rPr lang="en-US" sz="1000" b="1">
                <a:solidFill>
                  <a:srgbClr val="000000"/>
                </a:solidFill>
                <a:effectLst/>
                <a:latin typeface="Helvetica" charset="0"/>
              </a:rPr>
              <a:t>G - E</a:t>
            </a:r>
          </a:p>
        </p:txBody>
      </p:sp>
      <p:sp>
        <p:nvSpPr>
          <p:cNvPr id="50215" name="Rectangle 83"/>
          <p:cNvSpPr>
            <a:spLocks noChangeArrowheads="1"/>
          </p:cNvSpPr>
          <p:nvPr/>
        </p:nvSpPr>
        <p:spPr bwMode="auto">
          <a:xfrm>
            <a:off x="8340725" y="4411663"/>
            <a:ext cx="320675" cy="24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l"/>
            <a:r>
              <a:rPr lang="en-US" sz="1000" b="1">
                <a:solidFill>
                  <a:srgbClr val="000000"/>
                </a:solidFill>
                <a:effectLst/>
                <a:latin typeface="Helvetica" charset="0"/>
              </a:rPr>
              <a:t>12</a:t>
            </a:r>
          </a:p>
        </p:txBody>
      </p:sp>
      <p:sp>
        <p:nvSpPr>
          <p:cNvPr id="50216" name="Rectangle 84"/>
          <p:cNvSpPr>
            <a:spLocks noChangeArrowheads="1"/>
          </p:cNvSpPr>
          <p:nvPr/>
        </p:nvSpPr>
        <p:spPr bwMode="auto">
          <a:xfrm>
            <a:off x="8023225" y="3654425"/>
            <a:ext cx="866775" cy="22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l"/>
            <a:r>
              <a:rPr lang="en-US" sz="900" b="1">
                <a:solidFill>
                  <a:srgbClr val="000000"/>
                </a:solidFill>
                <a:effectLst/>
                <a:latin typeface="Helvetica" charset="0"/>
              </a:rPr>
              <a:t>SỰ KÊU GỌI</a:t>
            </a:r>
          </a:p>
        </p:txBody>
      </p:sp>
      <p:sp>
        <p:nvSpPr>
          <p:cNvPr id="50217" name="Rectangle 85"/>
          <p:cNvSpPr>
            <a:spLocks noChangeArrowheads="1"/>
          </p:cNvSpPr>
          <p:nvPr/>
        </p:nvSpPr>
        <p:spPr bwMode="auto">
          <a:xfrm>
            <a:off x="8004175" y="3432175"/>
            <a:ext cx="849313"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l"/>
            <a:r>
              <a:rPr lang="en-US" sz="900" b="1">
                <a:solidFill>
                  <a:srgbClr val="000000"/>
                </a:solidFill>
                <a:effectLst/>
                <a:latin typeface="Chicago" charset="0"/>
              </a:rPr>
              <a:t>ÁP-RA-HAM</a:t>
            </a:r>
          </a:p>
        </p:txBody>
      </p:sp>
      <p:sp>
        <p:nvSpPr>
          <p:cNvPr id="50218" name="Rectangle 86"/>
          <p:cNvSpPr>
            <a:spLocks noChangeArrowheads="1"/>
          </p:cNvSpPr>
          <p:nvPr/>
        </p:nvSpPr>
        <p:spPr bwMode="auto">
          <a:xfrm>
            <a:off x="8321675" y="4033838"/>
            <a:ext cx="377825" cy="24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l"/>
            <a:r>
              <a:rPr lang="en-US" sz="1000" b="1">
                <a:solidFill>
                  <a:srgbClr val="000000"/>
                </a:solidFill>
                <a:effectLst/>
                <a:latin typeface="Helvetica" charset="0"/>
              </a:rPr>
              <a:t>I -Y</a:t>
            </a:r>
          </a:p>
        </p:txBody>
      </p:sp>
      <p:sp>
        <p:nvSpPr>
          <p:cNvPr id="515159" name="Line 87"/>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defRPr/>
            </a:pPr>
            <a:endParaRPr lang="en-US">
              <a:ea typeface="+mn-ea"/>
            </a:endParaRPr>
          </a:p>
        </p:txBody>
      </p:sp>
      <p:sp>
        <p:nvSpPr>
          <p:cNvPr id="515160" name="Line 88"/>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defRPr/>
            </a:pPr>
            <a:endParaRPr lang="en-US">
              <a:ea typeface="+mn-ea"/>
            </a:endParaRPr>
          </a:p>
        </p:txBody>
      </p:sp>
      <p:sp>
        <p:nvSpPr>
          <p:cNvPr id="515161" name="Line 89"/>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defRPr/>
            </a:pPr>
            <a:endParaRPr lang="en-US">
              <a:ea typeface="+mn-ea"/>
            </a:endParaRPr>
          </a:p>
        </p:txBody>
      </p:sp>
      <p:sp>
        <p:nvSpPr>
          <p:cNvPr id="50222" name="Text Box 90"/>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endParaRPr lang="en-US" sz="2000">
              <a:solidFill>
                <a:srgbClr val="FFA27C"/>
              </a:solidFill>
              <a:effectLst/>
              <a:latin typeface="B VAG Rounded Bold" charset="0"/>
            </a:endParaRPr>
          </a:p>
        </p:txBody>
      </p:sp>
      <p:sp>
        <p:nvSpPr>
          <p:cNvPr id="515167" name="Rectangle 95"/>
          <p:cNvSpPr>
            <a:spLocks noChangeArrowheads="1"/>
          </p:cNvSpPr>
          <p:nvPr/>
        </p:nvSpPr>
        <p:spPr bwMode="auto">
          <a:xfrm>
            <a:off x="8091488" y="6513513"/>
            <a:ext cx="339725" cy="268287"/>
          </a:xfrm>
          <a:prstGeom prst="rect">
            <a:avLst/>
          </a:prstGeom>
          <a:noFill/>
          <a:ln w="12700">
            <a:noFill/>
            <a:miter lim="800000"/>
            <a:headEnd/>
            <a:tailEnd/>
          </a:ln>
          <a:effectLst/>
        </p:spPr>
        <p:txBody>
          <a:bodyPr wrap="none" anchor="ctr">
            <a:spAutoFit/>
          </a:bodyPr>
          <a:lstStyle/>
          <a:p>
            <a:r>
              <a:rPr lang="en-US" sz="1000" b="1">
                <a:solidFill>
                  <a:schemeClr val="tx1"/>
                </a:solidFill>
                <a:effectLst>
                  <a:outerShdw blurRad="38100" dist="38100" dir="2700000" algn="tl">
                    <a:srgbClr val="000000"/>
                  </a:outerShdw>
                </a:effectLst>
              </a:rPr>
              <a:t>42</a:t>
            </a:r>
          </a:p>
        </p:txBody>
      </p:sp>
      <p:grpSp>
        <p:nvGrpSpPr>
          <p:cNvPr id="50224" name="Group 97"/>
          <p:cNvGrpSpPr>
            <a:grpSpLocks/>
          </p:cNvGrpSpPr>
          <p:nvPr/>
        </p:nvGrpSpPr>
        <p:grpSpPr bwMode="auto">
          <a:xfrm>
            <a:off x="5995988" y="1371600"/>
            <a:ext cx="1566862" cy="1347788"/>
            <a:chOff x="3765" y="876"/>
            <a:chExt cx="795" cy="849"/>
          </a:xfrm>
        </p:grpSpPr>
        <p:grpSp>
          <p:nvGrpSpPr>
            <p:cNvPr id="50229" name="Group 98"/>
            <p:cNvGrpSpPr>
              <a:grpSpLocks/>
            </p:cNvGrpSpPr>
            <p:nvPr/>
          </p:nvGrpSpPr>
          <p:grpSpPr bwMode="auto">
            <a:xfrm>
              <a:off x="3765" y="876"/>
              <a:ext cx="795" cy="849"/>
              <a:chOff x="1084" y="711"/>
              <a:chExt cx="2950" cy="2769"/>
            </a:xfrm>
          </p:grpSpPr>
          <p:grpSp>
            <p:nvGrpSpPr>
              <p:cNvPr id="50231" name="Group 99"/>
              <p:cNvGrpSpPr>
                <a:grpSpLocks/>
              </p:cNvGrpSpPr>
              <p:nvPr/>
            </p:nvGrpSpPr>
            <p:grpSpPr bwMode="auto">
              <a:xfrm>
                <a:off x="1084" y="711"/>
                <a:ext cx="2950" cy="2769"/>
                <a:chOff x="2707" y="548"/>
                <a:chExt cx="2950" cy="2769"/>
              </a:xfrm>
            </p:grpSpPr>
            <p:grpSp>
              <p:nvGrpSpPr>
                <p:cNvPr id="50237" name="Group 100"/>
                <p:cNvGrpSpPr>
                  <a:grpSpLocks/>
                </p:cNvGrpSpPr>
                <p:nvPr/>
              </p:nvGrpSpPr>
              <p:grpSpPr bwMode="auto">
                <a:xfrm>
                  <a:off x="3180" y="1046"/>
                  <a:ext cx="2105" cy="1421"/>
                  <a:chOff x="578" y="2316"/>
                  <a:chExt cx="2105" cy="1421"/>
                </a:xfrm>
              </p:grpSpPr>
              <p:sp>
                <p:nvSpPr>
                  <p:cNvPr id="515173" name="Freeform 101" descr="Cork"/>
                  <p:cNvSpPr>
                    <a:spLocks/>
                  </p:cNvSpPr>
                  <p:nvPr/>
                </p:nvSpPr>
                <p:spPr bwMode="auto">
                  <a:xfrm>
                    <a:off x="631" y="2317"/>
                    <a:ext cx="2053" cy="254"/>
                  </a:xfrm>
                  <a:custGeom>
                    <a:avLst/>
                    <a:gdLst>
                      <a:gd name="T0" fmla="*/ 8 w 592"/>
                      <a:gd name="T1" fmla="*/ 90 h 90"/>
                      <a:gd name="T2" fmla="*/ 22 w 592"/>
                      <a:gd name="T3" fmla="*/ 44 h 90"/>
                      <a:gd name="T4" fmla="*/ 34 w 592"/>
                      <a:gd name="T5" fmla="*/ 36 h 90"/>
                      <a:gd name="T6" fmla="*/ 46 w 592"/>
                      <a:gd name="T7" fmla="*/ 32 h 90"/>
                      <a:gd name="T8" fmla="*/ 112 w 592"/>
                      <a:gd name="T9" fmla="*/ 34 h 90"/>
                      <a:gd name="T10" fmla="*/ 152 w 592"/>
                      <a:gd name="T11" fmla="*/ 40 h 90"/>
                      <a:gd name="T12" fmla="*/ 170 w 592"/>
                      <a:gd name="T13" fmla="*/ 46 h 90"/>
                      <a:gd name="T14" fmla="*/ 238 w 592"/>
                      <a:gd name="T15" fmla="*/ 52 h 90"/>
                      <a:gd name="T16" fmla="*/ 338 w 592"/>
                      <a:gd name="T17" fmla="*/ 44 h 90"/>
                      <a:gd name="T18" fmla="*/ 472 w 592"/>
                      <a:gd name="T19" fmla="*/ 16 h 90"/>
                      <a:gd name="T20" fmla="*/ 520 w 592"/>
                      <a:gd name="T21" fmla="*/ 0 h 90"/>
                      <a:gd name="T22" fmla="*/ 572 w 592"/>
                      <a:gd name="T23" fmla="*/ 2 h 90"/>
                      <a:gd name="T24" fmla="*/ 590 w 592"/>
                      <a:gd name="T25" fmla="*/ 30 h 90"/>
                      <a:gd name="T26" fmla="*/ 592 w 592"/>
                      <a:gd name="T27" fmla="*/ 36 h 90"/>
                      <a:gd name="T28" fmla="*/ 582 w 592"/>
                      <a:gd name="T29" fmla="*/ 60 h 90"/>
                      <a:gd name="T30" fmla="*/ 584 w 592"/>
                      <a:gd name="T31" fmla="*/ 66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2"/>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pPr>
                      <a:defRPr/>
                    </a:pPr>
                    <a:endParaRPr lang="en-US">
                      <a:ea typeface="+mn-ea"/>
                    </a:endParaRPr>
                  </a:p>
                </p:txBody>
              </p:sp>
              <p:sp>
                <p:nvSpPr>
                  <p:cNvPr id="515174" name="Freeform 102" descr="Cork"/>
                  <p:cNvSpPr>
                    <a:spLocks/>
                  </p:cNvSpPr>
                  <p:nvPr/>
                </p:nvSpPr>
                <p:spPr bwMode="auto">
                  <a:xfrm>
                    <a:off x="577" y="2506"/>
                    <a:ext cx="2077" cy="1230"/>
                  </a:xfrm>
                  <a:custGeom>
                    <a:avLst/>
                    <a:gdLst>
                      <a:gd name="T0" fmla="*/ 599 w 599"/>
                      <a:gd name="T1" fmla="*/ 0 h 432"/>
                      <a:gd name="T2" fmla="*/ 595 w 599"/>
                      <a:gd name="T3" fmla="*/ 6 h 432"/>
                      <a:gd name="T4" fmla="*/ 589 w 599"/>
                      <a:gd name="T5" fmla="*/ 10 h 432"/>
                      <a:gd name="T6" fmla="*/ 585 w 599"/>
                      <a:gd name="T7" fmla="*/ 24 h 432"/>
                      <a:gd name="T8" fmla="*/ 557 w 599"/>
                      <a:gd name="T9" fmla="*/ 92 h 432"/>
                      <a:gd name="T10" fmla="*/ 525 w 599"/>
                      <a:gd name="T11" fmla="*/ 208 h 432"/>
                      <a:gd name="T12" fmla="*/ 515 w 599"/>
                      <a:gd name="T13" fmla="*/ 266 h 432"/>
                      <a:gd name="T14" fmla="*/ 505 w 599"/>
                      <a:gd name="T15" fmla="*/ 350 h 432"/>
                      <a:gd name="T16" fmla="*/ 495 w 599"/>
                      <a:gd name="T17" fmla="*/ 402 h 432"/>
                      <a:gd name="T18" fmla="*/ 461 w 599"/>
                      <a:gd name="T19" fmla="*/ 422 h 432"/>
                      <a:gd name="T20" fmla="*/ 433 w 599"/>
                      <a:gd name="T21" fmla="*/ 414 h 432"/>
                      <a:gd name="T22" fmla="*/ 421 w 599"/>
                      <a:gd name="T23" fmla="*/ 410 h 432"/>
                      <a:gd name="T24" fmla="*/ 425 w 599"/>
                      <a:gd name="T25" fmla="*/ 352 h 432"/>
                      <a:gd name="T26" fmla="*/ 431 w 599"/>
                      <a:gd name="T27" fmla="*/ 338 h 432"/>
                      <a:gd name="T28" fmla="*/ 405 w 599"/>
                      <a:gd name="T29" fmla="*/ 328 h 432"/>
                      <a:gd name="T30" fmla="*/ 347 w 599"/>
                      <a:gd name="T31" fmla="*/ 316 h 432"/>
                      <a:gd name="T32" fmla="*/ 113 w 599"/>
                      <a:gd name="T33" fmla="*/ 360 h 432"/>
                      <a:gd name="T34" fmla="*/ 103 w 599"/>
                      <a:gd name="T35" fmla="*/ 368 h 432"/>
                      <a:gd name="T36" fmla="*/ 87 w 599"/>
                      <a:gd name="T37" fmla="*/ 392 h 432"/>
                      <a:gd name="T38" fmla="*/ 53 w 599"/>
                      <a:gd name="T39" fmla="*/ 432 h 432"/>
                      <a:gd name="T40" fmla="*/ 29 w 599"/>
                      <a:gd name="T41" fmla="*/ 422 h 432"/>
                      <a:gd name="T42" fmla="*/ 17 w 599"/>
                      <a:gd name="T43" fmla="*/ 414 h 432"/>
                      <a:gd name="T44" fmla="*/ 7 w 599"/>
                      <a:gd name="T45" fmla="*/ 398 h 432"/>
                      <a:gd name="T46" fmla="*/ 11 w 599"/>
                      <a:gd name="T47" fmla="*/ 372 h 432"/>
                      <a:gd name="T48" fmla="*/ 17 w 599"/>
                      <a:gd name="T49" fmla="*/ 334 h 432"/>
                      <a:gd name="T50" fmla="*/ 27 w 599"/>
                      <a:gd name="T51" fmla="*/ 262 h 432"/>
                      <a:gd name="T52" fmla="*/ 29 w 599"/>
                      <a:gd name="T53" fmla="*/ 188 h 432"/>
                      <a:gd name="T54" fmla="*/ 31 w 599"/>
                      <a:gd name="T55" fmla="*/ 126 h 432"/>
                      <a:gd name="T56" fmla="*/ 29 w 599"/>
                      <a:gd name="T57" fmla="*/ 82 h 432"/>
                      <a:gd name="T58" fmla="*/ 21 w 599"/>
                      <a:gd name="T59" fmla="*/ 30 h 432"/>
                      <a:gd name="T60" fmla="*/ 19 w 599"/>
                      <a:gd name="T61" fmla="*/ 14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2"/>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pPr>
                      <a:defRPr/>
                    </a:pPr>
                    <a:endParaRPr lang="en-US">
                      <a:ea typeface="+mn-ea"/>
                    </a:endParaRPr>
                  </a:p>
                </p:txBody>
              </p:sp>
            </p:grpSp>
            <p:pic>
              <p:nvPicPr>
                <p:cNvPr id="50238" name="Picture 10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grpSp>
          <p:sp>
            <p:nvSpPr>
              <p:cNvPr id="515176" name="Freeform 104"/>
              <p:cNvSpPr>
                <a:spLocks/>
              </p:cNvSpPr>
              <p:nvPr/>
            </p:nvSpPr>
            <p:spPr bwMode="auto">
              <a:xfrm>
                <a:off x="1616" y="2648"/>
                <a:ext cx="87" cy="277"/>
              </a:xfrm>
              <a:custGeom>
                <a:avLst/>
                <a:gdLst/>
                <a:ahLst/>
                <a:cxnLst>
                  <a:cxn ang="0">
                    <a:pos x="72" y="153"/>
                  </a:cxn>
                  <a:cxn ang="0">
                    <a:pos x="64" y="69"/>
                  </a:cxn>
                  <a:cxn ang="0">
                    <a:pos x="47" y="43"/>
                  </a:cxn>
                  <a:cxn ang="0">
                    <a:pos x="55" y="69"/>
                  </a:cxn>
                  <a:cxn ang="0">
                    <a:pos x="64" y="27"/>
                  </a:cxn>
                  <a:cxn ang="0">
                    <a:pos x="38" y="10"/>
                  </a:cxn>
                  <a:cxn ang="0">
                    <a:pos x="38" y="43"/>
                  </a:cxn>
                  <a:cxn ang="0">
                    <a:pos x="47" y="187"/>
                  </a:cxn>
                  <a:cxn ang="0">
                    <a:pos x="30" y="161"/>
                  </a:cxn>
                  <a:cxn ang="0">
                    <a:pos x="38" y="128"/>
                  </a:cxn>
                  <a:cxn ang="0">
                    <a:pos x="47" y="161"/>
                  </a:cxn>
                  <a:cxn ang="0">
                    <a:pos x="38" y="102"/>
                  </a:cxn>
                  <a:cxn ang="0">
                    <a:pos x="47" y="153"/>
                  </a:cxn>
                  <a:cxn ang="0">
                    <a:pos x="38" y="119"/>
                  </a:cxn>
                  <a:cxn ang="0">
                    <a:pos x="47" y="144"/>
                  </a:cxn>
                  <a:cxn ang="0">
                    <a:pos x="55" y="170"/>
                  </a:cxn>
                  <a:cxn ang="0">
                    <a:pos x="72" y="203"/>
                  </a:cxn>
                  <a:cxn ang="0">
                    <a:pos x="80" y="229"/>
                  </a:cxn>
                  <a:cxn ang="0">
                    <a:pos x="72" y="279"/>
                  </a:cxn>
                  <a:cxn ang="0">
                    <a:pos x="64" y="271"/>
                  </a:cxn>
                  <a:cxn ang="0">
                    <a:pos x="55" y="313"/>
                  </a:cxn>
                  <a:cxn ang="0">
                    <a:pos x="38" y="288"/>
                  </a:cxn>
                  <a:cxn ang="0">
                    <a:pos x="30" y="203"/>
                  </a:cxn>
                  <a:cxn ang="0">
                    <a:pos x="22" y="246"/>
                  </a:cxn>
                  <a:cxn ang="0">
                    <a:pos x="5" y="212"/>
                  </a:cxn>
                  <a:cxn ang="0">
                    <a:pos x="38" y="144"/>
                  </a:cxn>
                  <a:cxn ang="0">
                    <a:pos x="64" y="170"/>
                  </a:cxn>
                  <a:cxn ang="0">
                    <a:pos x="72" y="220"/>
                  </a:cxn>
                  <a:cxn ang="0">
                    <a:pos x="64" y="187"/>
                  </a:cxn>
                  <a:cxn ang="0">
                    <a:pos x="64" y="10"/>
                  </a:cxn>
                  <a:cxn ang="0">
                    <a:pos x="47" y="35"/>
                  </a:cxn>
                  <a:cxn ang="0">
                    <a:pos x="22" y="43"/>
                  </a:cxn>
                  <a:cxn ang="0">
                    <a:pos x="38" y="94"/>
                  </a:cxn>
                  <a:cxn ang="0">
                    <a:pos x="55" y="136"/>
                  </a:cxn>
                  <a:cxn ang="0">
                    <a:pos x="72" y="153"/>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w="12700" cap="flat" cmpd="sng">
                <a:noFill/>
                <a:prstDash val="solid"/>
                <a:round/>
                <a:headEnd/>
                <a:tailEnd/>
              </a:ln>
              <a:effectLst/>
            </p:spPr>
            <p:txBody>
              <a:bodyPr wrap="none" anchor="ctr"/>
              <a:lstStyle/>
              <a:p>
                <a:pPr>
                  <a:defRPr/>
                </a:pPr>
                <a:endParaRPr lang="en-US">
                  <a:ea typeface="+mn-ea"/>
                </a:endParaRPr>
              </a:p>
            </p:txBody>
          </p:sp>
          <p:sp>
            <p:nvSpPr>
              <p:cNvPr id="515177" name="Freeform 105"/>
              <p:cNvSpPr>
                <a:spLocks/>
              </p:cNvSpPr>
              <p:nvPr/>
            </p:nvSpPr>
            <p:spPr bwMode="auto">
              <a:xfrm>
                <a:off x="1634" y="2648"/>
                <a:ext cx="111" cy="307"/>
              </a:xfrm>
              <a:custGeom>
                <a:avLst/>
                <a:gdLst/>
                <a:ahLst/>
                <a:cxnLst>
                  <a:cxn ang="0">
                    <a:pos x="1" y="0"/>
                  </a:cxn>
                  <a:cxn ang="0">
                    <a:pos x="92" y="5"/>
                  </a:cxn>
                  <a:cxn ang="0">
                    <a:pos x="73" y="29"/>
                  </a:cxn>
                  <a:cxn ang="0">
                    <a:pos x="84" y="61"/>
                  </a:cxn>
                  <a:cxn ang="0">
                    <a:pos x="84" y="146"/>
                  </a:cxn>
                  <a:cxn ang="0">
                    <a:pos x="97" y="168"/>
                  </a:cxn>
                  <a:cxn ang="0">
                    <a:pos x="97" y="240"/>
                  </a:cxn>
                  <a:cxn ang="0">
                    <a:pos x="84" y="336"/>
                  </a:cxn>
                  <a:cxn ang="0">
                    <a:pos x="68" y="354"/>
                  </a:cxn>
                  <a:cxn ang="0">
                    <a:pos x="14" y="320"/>
                  </a:cxn>
                  <a:cxn ang="0">
                    <a:pos x="12" y="282"/>
                  </a:cxn>
                  <a:cxn ang="0">
                    <a:pos x="14" y="245"/>
                  </a:cxn>
                  <a:cxn ang="0">
                    <a:pos x="9" y="98"/>
                  </a:cxn>
                  <a:cxn ang="0">
                    <a:pos x="20" y="45"/>
                  </a:cxn>
                  <a:cxn ang="0">
                    <a:pos x="6" y="13"/>
                  </a:cxn>
                  <a:cxn ang="0">
                    <a:pos x="1" y="0"/>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w="12700" cap="flat" cmpd="sng">
                <a:noFill/>
                <a:prstDash val="solid"/>
                <a:round/>
                <a:headEnd/>
                <a:tailEnd/>
              </a:ln>
              <a:effectLst/>
            </p:spPr>
            <p:txBody>
              <a:bodyPr wrap="none" anchor="ctr"/>
              <a:lstStyle/>
              <a:p>
                <a:pPr>
                  <a:defRPr/>
                </a:pPr>
                <a:endParaRPr lang="en-US">
                  <a:ea typeface="+mn-ea"/>
                </a:endParaRPr>
              </a:p>
            </p:txBody>
          </p:sp>
          <p:sp>
            <p:nvSpPr>
              <p:cNvPr id="515178" name="Freeform 106"/>
              <p:cNvSpPr>
                <a:spLocks/>
              </p:cNvSpPr>
              <p:nvPr/>
            </p:nvSpPr>
            <p:spPr bwMode="auto">
              <a:xfrm>
                <a:off x="3009" y="2583"/>
                <a:ext cx="155" cy="329"/>
              </a:xfrm>
              <a:custGeom>
                <a:avLst/>
                <a:gdLst/>
                <a:ahLst/>
                <a:cxnLst>
                  <a:cxn ang="0">
                    <a:pos x="141" y="20"/>
                  </a:cxn>
                  <a:cxn ang="0">
                    <a:pos x="133" y="103"/>
                  </a:cxn>
                  <a:cxn ang="0">
                    <a:pos x="125" y="130"/>
                  </a:cxn>
                  <a:cxn ang="0">
                    <a:pos x="122" y="140"/>
                  </a:cxn>
                  <a:cxn ang="0">
                    <a:pos x="104" y="244"/>
                  </a:cxn>
                  <a:cxn ang="0">
                    <a:pos x="82" y="314"/>
                  </a:cxn>
                  <a:cxn ang="0">
                    <a:pos x="66" y="362"/>
                  </a:cxn>
                  <a:cxn ang="0">
                    <a:pos x="56" y="364"/>
                  </a:cxn>
                  <a:cxn ang="0">
                    <a:pos x="18" y="370"/>
                  </a:cxn>
                  <a:cxn ang="0">
                    <a:pos x="2" y="351"/>
                  </a:cxn>
                  <a:cxn ang="0">
                    <a:pos x="5" y="316"/>
                  </a:cxn>
                  <a:cxn ang="0">
                    <a:pos x="8" y="220"/>
                  </a:cxn>
                  <a:cxn ang="0">
                    <a:pos x="21" y="199"/>
                  </a:cxn>
                  <a:cxn ang="0">
                    <a:pos x="34" y="106"/>
                  </a:cxn>
                  <a:cxn ang="0">
                    <a:pos x="42" y="74"/>
                  </a:cxn>
                  <a:cxn ang="0">
                    <a:pos x="80" y="18"/>
                  </a:cxn>
                  <a:cxn ang="0">
                    <a:pos x="122" y="18"/>
                  </a:cxn>
                  <a:cxn ang="0">
                    <a:pos x="141" y="20"/>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w="12700" cap="flat" cmpd="sng">
                <a:noFill/>
                <a:prstDash val="solid"/>
                <a:round/>
                <a:headEnd/>
                <a:tailEnd/>
              </a:ln>
              <a:effectLst/>
            </p:spPr>
            <p:txBody>
              <a:bodyPr wrap="none" anchor="ctr"/>
              <a:lstStyle/>
              <a:p>
                <a:pPr>
                  <a:defRPr/>
                </a:pPr>
                <a:endParaRPr lang="en-US">
                  <a:ea typeface="+mn-ea"/>
                </a:endParaRPr>
              </a:p>
            </p:txBody>
          </p:sp>
          <p:sp>
            <p:nvSpPr>
              <p:cNvPr id="515179" name="Freeform 107"/>
              <p:cNvSpPr>
                <a:spLocks/>
              </p:cNvSpPr>
              <p:nvPr/>
            </p:nvSpPr>
            <p:spPr bwMode="auto">
              <a:xfrm>
                <a:off x="1715" y="1021"/>
                <a:ext cx="99" cy="440"/>
              </a:xfrm>
              <a:custGeom>
                <a:avLst/>
                <a:gdLst/>
                <a:ahLst/>
                <a:cxnLst>
                  <a:cxn ang="0">
                    <a:pos x="26" y="486"/>
                  </a:cxn>
                  <a:cxn ang="0">
                    <a:pos x="61" y="494"/>
                  </a:cxn>
                  <a:cxn ang="0">
                    <a:pos x="72" y="451"/>
                  </a:cxn>
                  <a:cxn ang="0">
                    <a:pos x="72" y="323"/>
                  </a:cxn>
                  <a:cxn ang="0">
                    <a:pos x="88" y="214"/>
                  </a:cxn>
                  <a:cxn ang="0">
                    <a:pos x="96" y="174"/>
                  </a:cxn>
                  <a:cxn ang="0">
                    <a:pos x="88" y="51"/>
                  </a:cxn>
                  <a:cxn ang="0">
                    <a:pos x="77" y="6"/>
                  </a:cxn>
                  <a:cxn ang="0">
                    <a:pos x="29" y="25"/>
                  </a:cxn>
                  <a:cxn ang="0">
                    <a:pos x="26" y="121"/>
                  </a:cxn>
                  <a:cxn ang="0">
                    <a:pos x="32" y="363"/>
                  </a:cxn>
                  <a:cxn ang="0">
                    <a:pos x="40" y="406"/>
                  </a:cxn>
                  <a:cxn ang="0">
                    <a:pos x="24" y="473"/>
                  </a:cxn>
                  <a:cxn ang="0">
                    <a:pos x="26" y="486"/>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w="12700" cap="flat" cmpd="sng">
                <a:noFill/>
                <a:prstDash val="solid"/>
                <a:round/>
                <a:headEnd/>
                <a:tailEnd/>
              </a:ln>
              <a:effectLst/>
            </p:spPr>
            <p:txBody>
              <a:bodyPr wrap="none" anchor="ctr"/>
              <a:lstStyle/>
              <a:p>
                <a:pPr>
                  <a:defRPr/>
                </a:pPr>
                <a:endParaRPr lang="en-US">
                  <a:ea typeface="+mn-ea"/>
                </a:endParaRPr>
              </a:p>
            </p:txBody>
          </p:sp>
          <p:sp>
            <p:nvSpPr>
              <p:cNvPr id="515180" name="Freeform 108"/>
              <p:cNvSpPr>
                <a:spLocks/>
              </p:cNvSpPr>
              <p:nvPr/>
            </p:nvSpPr>
            <p:spPr bwMode="auto">
              <a:xfrm>
                <a:off x="3430" y="1008"/>
                <a:ext cx="155" cy="359"/>
              </a:xfrm>
              <a:custGeom>
                <a:avLst/>
                <a:gdLst/>
                <a:ahLst/>
                <a:cxnLst>
                  <a:cxn ang="0">
                    <a:pos x="5" y="381"/>
                  </a:cxn>
                  <a:cxn ang="0">
                    <a:pos x="40" y="410"/>
                  </a:cxn>
                  <a:cxn ang="0">
                    <a:pos x="80" y="402"/>
                  </a:cxn>
                  <a:cxn ang="0">
                    <a:pos x="93" y="362"/>
                  </a:cxn>
                  <a:cxn ang="0">
                    <a:pos x="114" y="280"/>
                  </a:cxn>
                  <a:cxn ang="0">
                    <a:pos x="128" y="216"/>
                  </a:cxn>
                  <a:cxn ang="0">
                    <a:pos x="136" y="192"/>
                  </a:cxn>
                  <a:cxn ang="0">
                    <a:pos x="138" y="117"/>
                  </a:cxn>
                  <a:cxn ang="0">
                    <a:pos x="144" y="101"/>
                  </a:cxn>
                  <a:cxn ang="0">
                    <a:pos x="146" y="48"/>
                  </a:cxn>
                  <a:cxn ang="0">
                    <a:pos x="130" y="0"/>
                  </a:cxn>
                  <a:cxn ang="0">
                    <a:pos x="93" y="13"/>
                  </a:cxn>
                  <a:cxn ang="0">
                    <a:pos x="77" y="53"/>
                  </a:cxn>
                  <a:cxn ang="0">
                    <a:pos x="66" y="138"/>
                  </a:cxn>
                  <a:cxn ang="0">
                    <a:pos x="58" y="162"/>
                  </a:cxn>
                  <a:cxn ang="0">
                    <a:pos x="42" y="216"/>
                  </a:cxn>
                  <a:cxn ang="0">
                    <a:pos x="40" y="226"/>
                  </a:cxn>
                  <a:cxn ang="0">
                    <a:pos x="34" y="232"/>
                  </a:cxn>
                  <a:cxn ang="0">
                    <a:pos x="32" y="250"/>
                  </a:cxn>
                  <a:cxn ang="0">
                    <a:pos x="29" y="258"/>
                  </a:cxn>
                  <a:cxn ang="0">
                    <a:pos x="16" y="349"/>
                  </a:cxn>
                  <a:cxn ang="0">
                    <a:pos x="10" y="381"/>
                  </a:cxn>
                  <a:cxn ang="0">
                    <a:pos x="2" y="386"/>
                  </a:cxn>
                  <a:cxn ang="0">
                    <a:pos x="5" y="381"/>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w="12700" cap="flat" cmpd="sng">
                <a:noFill/>
                <a:prstDash val="solid"/>
                <a:round/>
                <a:headEnd/>
                <a:tailEnd/>
              </a:ln>
              <a:effectLst/>
            </p:spPr>
            <p:txBody>
              <a:bodyPr wrap="none" anchor="ctr"/>
              <a:lstStyle/>
              <a:p>
                <a:pPr>
                  <a:defRPr/>
                </a:pPr>
                <a:endParaRPr lang="en-US">
                  <a:ea typeface="+mn-ea"/>
                </a:endParaRPr>
              </a:p>
            </p:txBody>
          </p:sp>
        </p:grpSp>
        <p:sp>
          <p:nvSpPr>
            <p:cNvPr id="515181" name="Rectangle 109"/>
            <p:cNvSpPr>
              <a:spLocks noChangeArrowheads="1"/>
            </p:cNvSpPr>
            <p:nvPr/>
          </p:nvSpPr>
          <p:spPr bwMode="auto">
            <a:xfrm>
              <a:off x="3922" y="991"/>
              <a:ext cx="450" cy="440"/>
            </a:xfrm>
            <a:prstGeom prst="rect">
              <a:avLst/>
            </a:prstGeom>
            <a:noFill/>
            <a:ln w="9525">
              <a:noFill/>
              <a:miter lim="800000"/>
              <a:headEnd/>
              <a:tailEnd/>
            </a:ln>
            <a:effectLst>
              <a:outerShdw dist="45791" dir="2021404" algn="ctr" rotWithShape="0">
                <a:schemeClr val="bg2"/>
              </a:outerShdw>
            </a:effectLst>
          </p:spPr>
          <p:txBody>
            <a:bodyPr wrap="none" lIns="90487" tIns="44450" rIns="90487" bIns="44450">
              <a:spAutoFit/>
            </a:bodyPr>
            <a:lstStyle/>
            <a:p>
              <a:pPr algn="l">
                <a:defRPr/>
              </a:pPr>
              <a:r>
                <a:rPr lang="en-US" sz="4000" b="1" i="1">
                  <a:solidFill>
                    <a:srgbClr val="FFFFFF"/>
                  </a:solidFill>
                  <a:effectLst/>
                  <a:latin typeface="Kosher-Normal" charset="0"/>
                  <a:ea typeface="+mn-ea"/>
                </a:rPr>
                <a:t>GA</a:t>
              </a:r>
              <a:endParaRPr lang="en-US" sz="2400" i="1">
                <a:solidFill>
                  <a:srgbClr val="FFFFFF"/>
                </a:solidFill>
                <a:effectLst/>
                <a:latin typeface="Helvetica" charset="0"/>
                <a:ea typeface="+mn-ea"/>
              </a:endParaRPr>
            </a:p>
          </p:txBody>
        </p:sp>
      </p:grpSp>
      <p:sp>
        <p:nvSpPr>
          <p:cNvPr id="515182" name="Rectangle 110"/>
          <p:cNvSpPr>
            <a:spLocks noChangeArrowheads="1"/>
          </p:cNvSpPr>
          <p:nvPr/>
        </p:nvSpPr>
        <p:spPr bwMode="auto">
          <a:xfrm>
            <a:off x="5983288" y="2384425"/>
            <a:ext cx="2876550" cy="641350"/>
          </a:xfrm>
          <a:prstGeom prst="rect">
            <a:avLst/>
          </a:prstGeom>
          <a:noFill/>
          <a:ln w="12700">
            <a:noFill/>
            <a:miter lim="800000"/>
            <a:headEnd/>
            <a:tailEnd/>
          </a:ln>
          <a:effectLst>
            <a:outerShdw dist="45791" dir="2021404" algn="ctr" rotWithShape="0">
              <a:schemeClr val="bg2"/>
            </a:outerShdw>
          </a:effectLst>
        </p:spPr>
        <p:txBody>
          <a:bodyPr wrap="none">
            <a:spAutoFit/>
          </a:bodyPr>
          <a:lstStyle/>
          <a:p>
            <a:pPr algn="l"/>
            <a:r>
              <a:rPr lang="en-US" sz="3600" b="1" i="1">
                <a:solidFill>
                  <a:schemeClr val="tx1"/>
                </a:solidFill>
                <a:effectLst/>
                <a:latin typeface="Helvetica" charset="0"/>
              </a:rPr>
              <a:t>Sáng 12: 1-3</a:t>
            </a:r>
          </a:p>
        </p:txBody>
      </p:sp>
      <p:sp>
        <p:nvSpPr>
          <p:cNvPr id="50226" name="Rectangle 111"/>
          <p:cNvSpPr>
            <a:spLocks noChangeArrowheads="1"/>
          </p:cNvSpPr>
          <p:nvPr/>
        </p:nvSpPr>
        <p:spPr bwMode="auto">
          <a:xfrm>
            <a:off x="681038" y="5419725"/>
            <a:ext cx="7321550" cy="701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4000" b="1">
                <a:solidFill>
                  <a:schemeClr val="tx1"/>
                </a:solidFill>
                <a:effectLst/>
                <a:latin typeface="Times" charset="0"/>
              </a:rPr>
              <a:t>DÒNG DÕI của LỜI HỨA!</a:t>
            </a:r>
          </a:p>
        </p:txBody>
      </p:sp>
      <p:sp>
        <p:nvSpPr>
          <p:cNvPr id="69" name="Text Box 9"/>
          <p:cNvSpPr txBox="1">
            <a:spLocks noChangeArrowheads="1"/>
          </p:cNvSpPr>
          <p:nvPr/>
        </p:nvSpPr>
        <p:spPr bwMode="auto">
          <a:xfrm>
            <a:off x="6977063" y="6284913"/>
            <a:ext cx="2087562" cy="260350"/>
          </a:xfrm>
          <a:prstGeom prst="rect">
            <a:avLst/>
          </a:prstGeom>
          <a:noFill/>
          <a:ln w="12700">
            <a:noFill/>
            <a:miter lim="800000"/>
            <a:headEnd/>
            <a:tailEnd/>
          </a:ln>
        </p:spPr>
        <p:txBody>
          <a:bodyPr wrap="none" anchor="ctr">
            <a:spAutoFit/>
          </a:bodyPr>
          <a:lstStyle>
            <a:lvl1pPr>
              <a:defRPr sz="2800">
                <a:solidFill>
                  <a:srgbClr val="00DFCA"/>
                </a:solidFill>
                <a:latin typeface="Comic Sans MS" charset="0"/>
                <a:ea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1100" b="1">
                <a:solidFill>
                  <a:schemeClr val="tx1"/>
                </a:solidFill>
                <a:effectLst>
                  <a:outerShdw blurRad="38100" dist="38100" dir="2700000" algn="tl">
                    <a:srgbClr val="000000"/>
                  </a:outerShdw>
                </a:effectLst>
                <a:latin typeface="Arial" charset="0"/>
                <a:cs typeface="Arial" charset="0"/>
              </a:rPr>
              <a:t>Sổ Tay Hướng Dẫn, tr. 19-24</a:t>
            </a:r>
          </a:p>
        </p:txBody>
      </p:sp>
      <p:sp>
        <p:nvSpPr>
          <p:cNvPr id="50228" name="Text Box 15"/>
          <p:cNvSpPr txBox="1">
            <a:spLocks noChangeArrowheads="1"/>
          </p:cNvSpPr>
          <p:nvPr/>
        </p:nvSpPr>
        <p:spPr bwMode="auto">
          <a:xfrm>
            <a:off x="8651875" y="6450013"/>
            <a:ext cx="325438"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1800" b="1">
                <a:solidFill>
                  <a:schemeClr val="tx1"/>
                </a:solidFill>
                <a:effectLst/>
              </a:rPr>
              <a:t>7</a:t>
            </a:r>
            <a:endParaRPr lang="en-US" sz="1800">
              <a:solidFill>
                <a:srgbClr val="FFA27C"/>
              </a:solidFill>
              <a:effectLst/>
              <a:latin typeface="B VAG Rounded Bold" charset="0"/>
            </a:endParaRP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8" fill="hold" grpId="0" nodeType="clickEffect">
                                  <p:stCondLst>
                                    <p:cond delay="0"/>
                                  </p:stCondLst>
                                  <p:childTnLst>
                                    <p:set>
                                      <p:cBhvr>
                                        <p:cTn id="6" dur="1" fill="hold">
                                          <p:stCondLst>
                                            <p:cond delay="0"/>
                                          </p:stCondLst>
                                        </p:cTn>
                                        <p:tgtEl>
                                          <p:spTgt spid="515087"/>
                                        </p:tgtEl>
                                        <p:attrNameLst>
                                          <p:attrName>style.visibility</p:attrName>
                                        </p:attrNameLst>
                                      </p:cBhvr>
                                      <p:to>
                                        <p:strVal val="visible"/>
                                      </p:to>
                                    </p:set>
                                    <p:anim calcmode="lin" valueType="num">
                                      <p:cBhvr>
                                        <p:cTn id="7" dur="500" fill="hold"/>
                                        <p:tgtEl>
                                          <p:spTgt spid="515087"/>
                                        </p:tgtEl>
                                        <p:attrNameLst>
                                          <p:attrName>ppt_x</p:attrName>
                                        </p:attrNameLst>
                                      </p:cBhvr>
                                      <p:tavLst>
                                        <p:tav tm="0">
                                          <p:val>
                                            <p:strVal val="#ppt_x-#ppt_w/2"/>
                                          </p:val>
                                        </p:tav>
                                        <p:tav tm="100000">
                                          <p:val>
                                            <p:strVal val="#ppt_x"/>
                                          </p:val>
                                        </p:tav>
                                      </p:tavLst>
                                    </p:anim>
                                    <p:anim calcmode="lin" valueType="num">
                                      <p:cBhvr>
                                        <p:cTn id="8" dur="500" fill="hold"/>
                                        <p:tgtEl>
                                          <p:spTgt spid="515087"/>
                                        </p:tgtEl>
                                        <p:attrNameLst>
                                          <p:attrName>ppt_y</p:attrName>
                                        </p:attrNameLst>
                                      </p:cBhvr>
                                      <p:tavLst>
                                        <p:tav tm="0">
                                          <p:val>
                                            <p:strVal val="#ppt_y"/>
                                          </p:val>
                                        </p:tav>
                                        <p:tav tm="100000">
                                          <p:val>
                                            <p:strVal val="#ppt_y"/>
                                          </p:val>
                                        </p:tav>
                                      </p:tavLst>
                                    </p:anim>
                                    <p:anim calcmode="lin" valueType="num">
                                      <p:cBhvr>
                                        <p:cTn id="9" dur="500" fill="hold"/>
                                        <p:tgtEl>
                                          <p:spTgt spid="515087"/>
                                        </p:tgtEl>
                                        <p:attrNameLst>
                                          <p:attrName>ppt_w</p:attrName>
                                        </p:attrNameLst>
                                      </p:cBhvr>
                                      <p:tavLst>
                                        <p:tav tm="0">
                                          <p:val>
                                            <p:fltVal val="0"/>
                                          </p:val>
                                        </p:tav>
                                        <p:tav tm="100000">
                                          <p:val>
                                            <p:strVal val="#ppt_w"/>
                                          </p:val>
                                        </p:tav>
                                      </p:tavLst>
                                    </p:anim>
                                    <p:anim calcmode="lin" valueType="num">
                                      <p:cBhvr>
                                        <p:cTn id="10" dur="500" fill="hold"/>
                                        <p:tgtEl>
                                          <p:spTgt spid="515087"/>
                                        </p:tgtEl>
                                        <p:attrNameLst>
                                          <p:attrName>ppt_h</p:attrName>
                                        </p:attrNameLst>
                                      </p:cBhvr>
                                      <p:tavLst>
                                        <p:tav tm="0">
                                          <p:val>
                                            <p:strVal val="#ppt_h"/>
                                          </p:val>
                                        </p:tav>
                                        <p:tav tm="100000">
                                          <p:val>
                                            <p:strVal val="#ppt_h"/>
                                          </p:val>
                                        </p:tav>
                                      </p:tavLst>
                                    </p:anim>
                                  </p:childTnLst>
                                </p:cTn>
                              </p:par>
                            </p:childTnLst>
                          </p:cTn>
                        </p:par>
                        <p:par>
                          <p:cTn id="11" fill="hold" nodeType="afterGroup">
                            <p:stCondLst>
                              <p:cond delay="500"/>
                            </p:stCondLst>
                            <p:childTnLst>
                              <p:par>
                                <p:cTn id="12" presetID="23" presetClass="entr" presetSubtype="528" fill="hold" grpId="0" nodeType="afterEffect">
                                  <p:stCondLst>
                                    <p:cond delay="0"/>
                                  </p:stCondLst>
                                  <p:childTnLst>
                                    <p:set>
                                      <p:cBhvr>
                                        <p:cTn id="13" dur="1" fill="hold">
                                          <p:stCondLst>
                                            <p:cond delay="0"/>
                                          </p:stCondLst>
                                        </p:cTn>
                                        <p:tgtEl>
                                          <p:spTgt spid="515129"/>
                                        </p:tgtEl>
                                        <p:attrNameLst>
                                          <p:attrName>style.visibility</p:attrName>
                                        </p:attrNameLst>
                                      </p:cBhvr>
                                      <p:to>
                                        <p:strVal val="visible"/>
                                      </p:to>
                                    </p:set>
                                    <p:anim calcmode="lin" valueType="num">
                                      <p:cBhvr>
                                        <p:cTn id="14" dur="500" fill="hold"/>
                                        <p:tgtEl>
                                          <p:spTgt spid="515129"/>
                                        </p:tgtEl>
                                        <p:attrNameLst>
                                          <p:attrName>ppt_w</p:attrName>
                                        </p:attrNameLst>
                                      </p:cBhvr>
                                      <p:tavLst>
                                        <p:tav tm="0">
                                          <p:val>
                                            <p:fltVal val="0"/>
                                          </p:val>
                                        </p:tav>
                                        <p:tav tm="100000">
                                          <p:val>
                                            <p:strVal val="#ppt_w"/>
                                          </p:val>
                                        </p:tav>
                                      </p:tavLst>
                                    </p:anim>
                                    <p:anim calcmode="lin" valueType="num">
                                      <p:cBhvr>
                                        <p:cTn id="15" dur="500" fill="hold"/>
                                        <p:tgtEl>
                                          <p:spTgt spid="515129"/>
                                        </p:tgtEl>
                                        <p:attrNameLst>
                                          <p:attrName>ppt_h</p:attrName>
                                        </p:attrNameLst>
                                      </p:cBhvr>
                                      <p:tavLst>
                                        <p:tav tm="0">
                                          <p:val>
                                            <p:fltVal val="0"/>
                                          </p:val>
                                        </p:tav>
                                        <p:tav tm="100000">
                                          <p:val>
                                            <p:strVal val="#ppt_h"/>
                                          </p:val>
                                        </p:tav>
                                      </p:tavLst>
                                    </p:anim>
                                    <p:anim calcmode="lin" valueType="num">
                                      <p:cBhvr>
                                        <p:cTn id="16" dur="500" fill="hold"/>
                                        <p:tgtEl>
                                          <p:spTgt spid="515129"/>
                                        </p:tgtEl>
                                        <p:attrNameLst>
                                          <p:attrName>ppt_x</p:attrName>
                                        </p:attrNameLst>
                                      </p:cBhvr>
                                      <p:tavLst>
                                        <p:tav tm="0">
                                          <p:val>
                                            <p:fltVal val="0.5"/>
                                          </p:val>
                                        </p:tav>
                                        <p:tav tm="100000">
                                          <p:val>
                                            <p:strVal val="#ppt_x"/>
                                          </p:val>
                                        </p:tav>
                                      </p:tavLst>
                                    </p:anim>
                                    <p:anim calcmode="lin" valueType="num">
                                      <p:cBhvr>
                                        <p:cTn id="17" dur="500" fill="hold"/>
                                        <p:tgtEl>
                                          <p:spTgt spid="515129"/>
                                        </p:tgtEl>
                                        <p:attrNameLst>
                                          <p:attrName>ppt_y</p:attrName>
                                        </p:attrNameLst>
                                      </p:cBhvr>
                                      <p:tavLst>
                                        <p:tav tm="0">
                                          <p:val>
                                            <p:fltVal val="0.5"/>
                                          </p:val>
                                        </p:tav>
                                        <p:tav tm="100000">
                                          <p:val>
                                            <p:strVal val="#ppt_y"/>
                                          </p:val>
                                        </p:tav>
                                      </p:tavLst>
                                    </p:anim>
                                  </p:childTnLst>
                                  <p:subTnLst>
                                    <p:set>
                                      <p:cBhvr override="childStyle">
                                        <p:cTn dur="1" fill="hold" display="0" masterRel="nextClick" afterEffect="1"/>
                                        <p:tgtEl>
                                          <p:spTgt spid="515129"/>
                                        </p:tgtEl>
                                        <p:attrNameLst>
                                          <p:attrName>style.visibility</p:attrName>
                                        </p:attrNameLst>
                                      </p:cBhvr>
                                      <p:to>
                                        <p:strVal val="hidden"/>
                                      </p:to>
                                    </p:set>
                                  </p:subTnLst>
                                </p:cTn>
                              </p:par>
                            </p:childTnLst>
                          </p:cTn>
                        </p:par>
                      </p:childTnLst>
                    </p:cTn>
                  </p:par>
                  <p:par>
                    <p:cTn id="18" fill="hold" nodeType="clickPar">
                      <p:stCondLst>
                        <p:cond delay="indefinite"/>
                      </p:stCondLst>
                      <p:childTnLst>
                        <p:par>
                          <p:cTn id="19" fill="hold" nodeType="withGroup">
                            <p:stCondLst>
                              <p:cond delay="0"/>
                            </p:stCondLst>
                            <p:childTnLst>
                              <p:par>
                                <p:cTn id="20" presetID="17" presetClass="entr" presetSubtype="8" fill="hold" grpId="0" nodeType="clickEffect">
                                  <p:stCondLst>
                                    <p:cond delay="0"/>
                                  </p:stCondLst>
                                  <p:childTnLst>
                                    <p:set>
                                      <p:cBhvr>
                                        <p:cTn id="21" dur="1" fill="hold">
                                          <p:stCondLst>
                                            <p:cond delay="0"/>
                                          </p:stCondLst>
                                        </p:cTn>
                                        <p:tgtEl>
                                          <p:spTgt spid="515088"/>
                                        </p:tgtEl>
                                        <p:attrNameLst>
                                          <p:attrName>style.visibility</p:attrName>
                                        </p:attrNameLst>
                                      </p:cBhvr>
                                      <p:to>
                                        <p:strVal val="visible"/>
                                      </p:to>
                                    </p:set>
                                    <p:anim calcmode="lin" valueType="num">
                                      <p:cBhvr>
                                        <p:cTn id="22" dur="500" fill="hold"/>
                                        <p:tgtEl>
                                          <p:spTgt spid="515088"/>
                                        </p:tgtEl>
                                        <p:attrNameLst>
                                          <p:attrName>ppt_x</p:attrName>
                                        </p:attrNameLst>
                                      </p:cBhvr>
                                      <p:tavLst>
                                        <p:tav tm="0">
                                          <p:val>
                                            <p:strVal val="#ppt_x-#ppt_w/2"/>
                                          </p:val>
                                        </p:tav>
                                        <p:tav tm="100000">
                                          <p:val>
                                            <p:strVal val="#ppt_x"/>
                                          </p:val>
                                        </p:tav>
                                      </p:tavLst>
                                    </p:anim>
                                    <p:anim calcmode="lin" valueType="num">
                                      <p:cBhvr>
                                        <p:cTn id="23" dur="500" fill="hold"/>
                                        <p:tgtEl>
                                          <p:spTgt spid="515088"/>
                                        </p:tgtEl>
                                        <p:attrNameLst>
                                          <p:attrName>ppt_y</p:attrName>
                                        </p:attrNameLst>
                                      </p:cBhvr>
                                      <p:tavLst>
                                        <p:tav tm="0">
                                          <p:val>
                                            <p:strVal val="#ppt_y"/>
                                          </p:val>
                                        </p:tav>
                                        <p:tav tm="100000">
                                          <p:val>
                                            <p:strVal val="#ppt_y"/>
                                          </p:val>
                                        </p:tav>
                                      </p:tavLst>
                                    </p:anim>
                                    <p:anim calcmode="lin" valueType="num">
                                      <p:cBhvr>
                                        <p:cTn id="24" dur="500" fill="hold"/>
                                        <p:tgtEl>
                                          <p:spTgt spid="515088"/>
                                        </p:tgtEl>
                                        <p:attrNameLst>
                                          <p:attrName>ppt_w</p:attrName>
                                        </p:attrNameLst>
                                      </p:cBhvr>
                                      <p:tavLst>
                                        <p:tav tm="0">
                                          <p:val>
                                            <p:fltVal val="0"/>
                                          </p:val>
                                        </p:tav>
                                        <p:tav tm="100000">
                                          <p:val>
                                            <p:strVal val="#ppt_w"/>
                                          </p:val>
                                        </p:tav>
                                      </p:tavLst>
                                    </p:anim>
                                    <p:anim calcmode="lin" valueType="num">
                                      <p:cBhvr>
                                        <p:cTn id="25" dur="500" fill="hold"/>
                                        <p:tgtEl>
                                          <p:spTgt spid="515088"/>
                                        </p:tgtEl>
                                        <p:attrNameLst>
                                          <p:attrName>ppt_h</p:attrName>
                                        </p:attrNameLst>
                                      </p:cBhvr>
                                      <p:tavLst>
                                        <p:tav tm="0">
                                          <p:val>
                                            <p:strVal val="#ppt_h"/>
                                          </p:val>
                                        </p:tav>
                                        <p:tav tm="100000">
                                          <p:val>
                                            <p:strVal val="#ppt_h"/>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3" presetClass="entr" presetSubtype="528" fill="hold" grpId="0" nodeType="clickEffect">
                                  <p:stCondLst>
                                    <p:cond delay="0"/>
                                  </p:stCondLst>
                                  <p:childTnLst>
                                    <p:set>
                                      <p:cBhvr>
                                        <p:cTn id="29" dur="1" fill="hold">
                                          <p:stCondLst>
                                            <p:cond delay="0"/>
                                          </p:stCondLst>
                                        </p:cTn>
                                        <p:tgtEl>
                                          <p:spTgt spid="515103"/>
                                        </p:tgtEl>
                                        <p:attrNameLst>
                                          <p:attrName>style.visibility</p:attrName>
                                        </p:attrNameLst>
                                      </p:cBhvr>
                                      <p:to>
                                        <p:strVal val="visible"/>
                                      </p:to>
                                    </p:set>
                                    <p:anim calcmode="lin" valueType="num">
                                      <p:cBhvr>
                                        <p:cTn id="30" dur="500" fill="hold"/>
                                        <p:tgtEl>
                                          <p:spTgt spid="515103"/>
                                        </p:tgtEl>
                                        <p:attrNameLst>
                                          <p:attrName>ppt_w</p:attrName>
                                        </p:attrNameLst>
                                      </p:cBhvr>
                                      <p:tavLst>
                                        <p:tav tm="0">
                                          <p:val>
                                            <p:fltVal val="0"/>
                                          </p:val>
                                        </p:tav>
                                        <p:tav tm="100000">
                                          <p:val>
                                            <p:strVal val="#ppt_w"/>
                                          </p:val>
                                        </p:tav>
                                      </p:tavLst>
                                    </p:anim>
                                    <p:anim calcmode="lin" valueType="num">
                                      <p:cBhvr>
                                        <p:cTn id="31" dur="500" fill="hold"/>
                                        <p:tgtEl>
                                          <p:spTgt spid="515103"/>
                                        </p:tgtEl>
                                        <p:attrNameLst>
                                          <p:attrName>ppt_h</p:attrName>
                                        </p:attrNameLst>
                                      </p:cBhvr>
                                      <p:tavLst>
                                        <p:tav tm="0">
                                          <p:val>
                                            <p:fltVal val="0"/>
                                          </p:val>
                                        </p:tav>
                                        <p:tav tm="100000">
                                          <p:val>
                                            <p:strVal val="#ppt_h"/>
                                          </p:val>
                                        </p:tav>
                                      </p:tavLst>
                                    </p:anim>
                                    <p:anim calcmode="lin" valueType="num">
                                      <p:cBhvr>
                                        <p:cTn id="32" dur="500" fill="hold"/>
                                        <p:tgtEl>
                                          <p:spTgt spid="515103"/>
                                        </p:tgtEl>
                                        <p:attrNameLst>
                                          <p:attrName>ppt_x</p:attrName>
                                        </p:attrNameLst>
                                      </p:cBhvr>
                                      <p:tavLst>
                                        <p:tav tm="0">
                                          <p:val>
                                            <p:fltVal val="0.5"/>
                                          </p:val>
                                        </p:tav>
                                        <p:tav tm="100000">
                                          <p:val>
                                            <p:strVal val="#ppt_x"/>
                                          </p:val>
                                        </p:tav>
                                      </p:tavLst>
                                    </p:anim>
                                    <p:anim calcmode="lin" valueType="num">
                                      <p:cBhvr>
                                        <p:cTn id="33" dur="500" fill="hold"/>
                                        <p:tgtEl>
                                          <p:spTgt spid="515103"/>
                                        </p:tgtEl>
                                        <p:attrNameLst>
                                          <p:attrName>ppt_y</p:attrName>
                                        </p:attrNameLst>
                                      </p:cBhvr>
                                      <p:tavLst>
                                        <p:tav tm="0">
                                          <p:val>
                                            <p:fltVal val="0.5"/>
                                          </p:val>
                                        </p:tav>
                                        <p:tav tm="100000">
                                          <p:val>
                                            <p:strVal val="#ppt_y"/>
                                          </p:val>
                                        </p:tav>
                                      </p:tavLst>
                                    </p:anim>
                                  </p:childTnLst>
                                </p:cTn>
                              </p:par>
                            </p:childTnLst>
                          </p:cTn>
                        </p:par>
                      </p:childTnLst>
                    </p:cTn>
                  </p:par>
                  <p:par>
                    <p:cTn id="34" fill="hold" nodeType="clickPar">
                      <p:stCondLst>
                        <p:cond delay="indefinite"/>
                      </p:stCondLst>
                      <p:childTnLst>
                        <p:par>
                          <p:cTn id="35" fill="hold" nodeType="withGroup">
                            <p:stCondLst>
                              <p:cond delay="0"/>
                            </p:stCondLst>
                            <p:childTnLst>
                              <p:par>
                                <p:cTn id="36" presetID="23" presetClass="entr" presetSubtype="528" fill="hold" nodeType="clickEffect">
                                  <p:stCondLst>
                                    <p:cond delay="0"/>
                                  </p:stCondLst>
                                  <p:childTnLst>
                                    <p:set>
                                      <p:cBhvr>
                                        <p:cTn id="37" dur="1" fill="hold">
                                          <p:stCondLst>
                                            <p:cond delay="0"/>
                                          </p:stCondLst>
                                        </p:cTn>
                                        <p:tgtEl>
                                          <p:spTgt spid="3"/>
                                        </p:tgtEl>
                                        <p:attrNameLst>
                                          <p:attrName>style.visibility</p:attrName>
                                        </p:attrNameLst>
                                      </p:cBhvr>
                                      <p:to>
                                        <p:strVal val="visible"/>
                                      </p:to>
                                    </p:set>
                                    <p:anim calcmode="lin" valueType="num">
                                      <p:cBhvr>
                                        <p:cTn id="38" dur="500" fill="hold"/>
                                        <p:tgtEl>
                                          <p:spTgt spid="3"/>
                                        </p:tgtEl>
                                        <p:attrNameLst>
                                          <p:attrName>ppt_w</p:attrName>
                                        </p:attrNameLst>
                                      </p:cBhvr>
                                      <p:tavLst>
                                        <p:tav tm="0">
                                          <p:val>
                                            <p:fltVal val="0"/>
                                          </p:val>
                                        </p:tav>
                                        <p:tav tm="100000">
                                          <p:val>
                                            <p:strVal val="#ppt_w"/>
                                          </p:val>
                                        </p:tav>
                                      </p:tavLst>
                                    </p:anim>
                                    <p:anim calcmode="lin" valueType="num">
                                      <p:cBhvr>
                                        <p:cTn id="39" dur="500" fill="hold"/>
                                        <p:tgtEl>
                                          <p:spTgt spid="3"/>
                                        </p:tgtEl>
                                        <p:attrNameLst>
                                          <p:attrName>ppt_h</p:attrName>
                                        </p:attrNameLst>
                                      </p:cBhvr>
                                      <p:tavLst>
                                        <p:tav tm="0">
                                          <p:val>
                                            <p:fltVal val="0"/>
                                          </p:val>
                                        </p:tav>
                                        <p:tav tm="100000">
                                          <p:val>
                                            <p:strVal val="#ppt_h"/>
                                          </p:val>
                                        </p:tav>
                                      </p:tavLst>
                                    </p:anim>
                                    <p:anim calcmode="lin" valueType="num">
                                      <p:cBhvr>
                                        <p:cTn id="40" dur="500" fill="hold"/>
                                        <p:tgtEl>
                                          <p:spTgt spid="3"/>
                                        </p:tgtEl>
                                        <p:attrNameLst>
                                          <p:attrName>ppt_x</p:attrName>
                                        </p:attrNameLst>
                                      </p:cBhvr>
                                      <p:tavLst>
                                        <p:tav tm="0">
                                          <p:val>
                                            <p:fltVal val="0.5"/>
                                          </p:val>
                                        </p:tav>
                                        <p:tav tm="100000">
                                          <p:val>
                                            <p:strVal val="#ppt_x"/>
                                          </p:val>
                                        </p:tav>
                                      </p:tavLst>
                                    </p:anim>
                                    <p:anim calcmode="lin" valueType="num">
                                      <p:cBhvr>
                                        <p:cTn id="41" dur="500" fill="hold"/>
                                        <p:tgtEl>
                                          <p:spTgt spid="3"/>
                                        </p:tgtEl>
                                        <p:attrNameLst>
                                          <p:attrName>ppt_y</p:attrName>
                                        </p:attrNameLst>
                                      </p:cBhvr>
                                      <p:tavLst>
                                        <p:tav tm="0">
                                          <p:val>
                                            <p:fltVal val="0.5"/>
                                          </p:val>
                                        </p:tav>
                                        <p:tav tm="100000">
                                          <p:val>
                                            <p:strVal val="#ppt_y"/>
                                          </p:val>
                                        </p:tav>
                                      </p:tavLst>
                                    </p:anim>
                                  </p:childTnLst>
                                </p:cTn>
                              </p:par>
                            </p:childTnLst>
                          </p:cTn>
                        </p:par>
                      </p:childTnLst>
                    </p:cTn>
                  </p:par>
                  <p:par>
                    <p:cTn id="42" fill="hold" nodeType="clickPar">
                      <p:stCondLst>
                        <p:cond delay="indefinite"/>
                      </p:stCondLst>
                      <p:childTnLst>
                        <p:par>
                          <p:cTn id="43" fill="hold" nodeType="withGroup">
                            <p:stCondLst>
                              <p:cond delay="0"/>
                            </p:stCondLst>
                            <p:childTnLst>
                              <p:par>
                                <p:cTn id="44" presetID="23" presetClass="entr" presetSubtype="528" fill="hold" grpId="0" nodeType="clickEffect">
                                  <p:stCondLst>
                                    <p:cond delay="0"/>
                                  </p:stCondLst>
                                  <p:childTnLst>
                                    <p:set>
                                      <p:cBhvr>
                                        <p:cTn id="45" dur="1" fill="hold">
                                          <p:stCondLst>
                                            <p:cond delay="0"/>
                                          </p:stCondLst>
                                        </p:cTn>
                                        <p:tgtEl>
                                          <p:spTgt spid="515104"/>
                                        </p:tgtEl>
                                        <p:attrNameLst>
                                          <p:attrName>style.visibility</p:attrName>
                                        </p:attrNameLst>
                                      </p:cBhvr>
                                      <p:to>
                                        <p:strVal val="visible"/>
                                      </p:to>
                                    </p:set>
                                    <p:anim calcmode="lin" valueType="num">
                                      <p:cBhvr>
                                        <p:cTn id="46" dur="500" fill="hold"/>
                                        <p:tgtEl>
                                          <p:spTgt spid="515104"/>
                                        </p:tgtEl>
                                        <p:attrNameLst>
                                          <p:attrName>ppt_w</p:attrName>
                                        </p:attrNameLst>
                                      </p:cBhvr>
                                      <p:tavLst>
                                        <p:tav tm="0">
                                          <p:val>
                                            <p:fltVal val="0"/>
                                          </p:val>
                                        </p:tav>
                                        <p:tav tm="100000">
                                          <p:val>
                                            <p:strVal val="#ppt_w"/>
                                          </p:val>
                                        </p:tav>
                                      </p:tavLst>
                                    </p:anim>
                                    <p:anim calcmode="lin" valueType="num">
                                      <p:cBhvr>
                                        <p:cTn id="47" dur="500" fill="hold"/>
                                        <p:tgtEl>
                                          <p:spTgt spid="515104"/>
                                        </p:tgtEl>
                                        <p:attrNameLst>
                                          <p:attrName>ppt_h</p:attrName>
                                        </p:attrNameLst>
                                      </p:cBhvr>
                                      <p:tavLst>
                                        <p:tav tm="0">
                                          <p:val>
                                            <p:fltVal val="0"/>
                                          </p:val>
                                        </p:tav>
                                        <p:tav tm="100000">
                                          <p:val>
                                            <p:strVal val="#ppt_h"/>
                                          </p:val>
                                        </p:tav>
                                      </p:tavLst>
                                    </p:anim>
                                    <p:anim calcmode="lin" valueType="num">
                                      <p:cBhvr>
                                        <p:cTn id="48" dur="500" fill="hold"/>
                                        <p:tgtEl>
                                          <p:spTgt spid="515104"/>
                                        </p:tgtEl>
                                        <p:attrNameLst>
                                          <p:attrName>ppt_x</p:attrName>
                                        </p:attrNameLst>
                                      </p:cBhvr>
                                      <p:tavLst>
                                        <p:tav tm="0">
                                          <p:val>
                                            <p:fltVal val="0.5"/>
                                          </p:val>
                                        </p:tav>
                                        <p:tav tm="100000">
                                          <p:val>
                                            <p:strVal val="#ppt_x"/>
                                          </p:val>
                                        </p:tav>
                                      </p:tavLst>
                                    </p:anim>
                                    <p:anim calcmode="lin" valueType="num">
                                      <p:cBhvr>
                                        <p:cTn id="49" dur="500" fill="hold"/>
                                        <p:tgtEl>
                                          <p:spTgt spid="515104"/>
                                        </p:tgtEl>
                                        <p:attrNameLst>
                                          <p:attrName>ppt_y</p:attrName>
                                        </p:attrNameLst>
                                      </p:cBhvr>
                                      <p:tavLst>
                                        <p:tav tm="0">
                                          <p:val>
                                            <p:fltVal val="0.5"/>
                                          </p:val>
                                        </p:tav>
                                        <p:tav tm="100000">
                                          <p:val>
                                            <p:strVal val="#ppt_y"/>
                                          </p:val>
                                        </p:tav>
                                      </p:tavLst>
                                    </p:anim>
                                  </p:childTnLst>
                                </p:cTn>
                              </p:par>
                            </p:childTnLst>
                          </p:cTn>
                        </p:par>
                      </p:childTnLst>
                    </p:cTn>
                  </p:par>
                  <p:par>
                    <p:cTn id="50" fill="hold" nodeType="clickPar">
                      <p:stCondLst>
                        <p:cond delay="indefinite"/>
                      </p:stCondLst>
                      <p:childTnLst>
                        <p:par>
                          <p:cTn id="51" fill="hold" nodeType="withGroup">
                            <p:stCondLst>
                              <p:cond delay="0"/>
                            </p:stCondLst>
                            <p:childTnLst>
                              <p:par>
                                <p:cTn id="52" presetID="23" presetClass="entr" presetSubtype="528" fill="hold" grpId="0" nodeType="clickEffect">
                                  <p:stCondLst>
                                    <p:cond delay="0"/>
                                  </p:stCondLst>
                                  <p:childTnLst>
                                    <p:set>
                                      <p:cBhvr>
                                        <p:cTn id="53" dur="1" fill="hold">
                                          <p:stCondLst>
                                            <p:cond delay="0"/>
                                          </p:stCondLst>
                                        </p:cTn>
                                        <p:tgtEl>
                                          <p:spTgt spid="515105"/>
                                        </p:tgtEl>
                                        <p:attrNameLst>
                                          <p:attrName>style.visibility</p:attrName>
                                        </p:attrNameLst>
                                      </p:cBhvr>
                                      <p:to>
                                        <p:strVal val="visible"/>
                                      </p:to>
                                    </p:set>
                                    <p:anim calcmode="lin" valueType="num">
                                      <p:cBhvr>
                                        <p:cTn id="54" dur="500" fill="hold"/>
                                        <p:tgtEl>
                                          <p:spTgt spid="515105"/>
                                        </p:tgtEl>
                                        <p:attrNameLst>
                                          <p:attrName>ppt_w</p:attrName>
                                        </p:attrNameLst>
                                      </p:cBhvr>
                                      <p:tavLst>
                                        <p:tav tm="0">
                                          <p:val>
                                            <p:fltVal val="0"/>
                                          </p:val>
                                        </p:tav>
                                        <p:tav tm="100000">
                                          <p:val>
                                            <p:strVal val="#ppt_w"/>
                                          </p:val>
                                        </p:tav>
                                      </p:tavLst>
                                    </p:anim>
                                    <p:anim calcmode="lin" valueType="num">
                                      <p:cBhvr>
                                        <p:cTn id="55" dur="500" fill="hold"/>
                                        <p:tgtEl>
                                          <p:spTgt spid="515105"/>
                                        </p:tgtEl>
                                        <p:attrNameLst>
                                          <p:attrName>ppt_h</p:attrName>
                                        </p:attrNameLst>
                                      </p:cBhvr>
                                      <p:tavLst>
                                        <p:tav tm="0">
                                          <p:val>
                                            <p:fltVal val="0"/>
                                          </p:val>
                                        </p:tav>
                                        <p:tav tm="100000">
                                          <p:val>
                                            <p:strVal val="#ppt_h"/>
                                          </p:val>
                                        </p:tav>
                                      </p:tavLst>
                                    </p:anim>
                                    <p:anim calcmode="lin" valueType="num">
                                      <p:cBhvr>
                                        <p:cTn id="56" dur="500" fill="hold"/>
                                        <p:tgtEl>
                                          <p:spTgt spid="515105"/>
                                        </p:tgtEl>
                                        <p:attrNameLst>
                                          <p:attrName>ppt_x</p:attrName>
                                        </p:attrNameLst>
                                      </p:cBhvr>
                                      <p:tavLst>
                                        <p:tav tm="0">
                                          <p:val>
                                            <p:fltVal val="0.5"/>
                                          </p:val>
                                        </p:tav>
                                        <p:tav tm="100000">
                                          <p:val>
                                            <p:strVal val="#ppt_x"/>
                                          </p:val>
                                        </p:tav>
                                      </p:tavLst>
                                    </p:anim>
                                    <p:anim calcmode="lin" valueType="num">
                                      <p:cBhvr>
                                        <p:cTn id="57" dur="500" fill="hold"/>
                                        <p:tgtEl>
                                          <p:spTgt spid="515105"/>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5087" grpId="0" autoUpdateAnimBg="0"/>
      <p:bldP spid="515088" grpId="0" autoUpdateAnimBg="0"/>
      <p:bldP spid="515103" grpId="0" animBg="1"/>
      <p:bldP spid="515104" grpId="0" animBg="1"/>
      <p:bldP spid="515105" grpId="0" animBg="1"/>
      <p:bldP spid="515129" grpId="0" autoUpdateAnimBg="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Rectangle 2"/>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a:effectLst/>
        </p:spPr>
        <p:txBody>
          <a:bodyPr wrap="none" anchor="ctr"/>
          <a:lstStyle/>
          <a:p>
            <a:pPr>
              <a:defRPr/>
            </a:pPr>
            <a:endParaRPr lang="en-US">
              <a:ea typeface="+mn-ea"/>
            </a:endParaRPr>
          </a:p>
        </p:txBody>
      </p:sp>
      <p:sp>
        <p:nvSpPr>
          <p:cNvPr id="51203" name="Rectangle 3"/>
          <p:cNvSpPr>
            <a:spLocks noChangeArrowheads="1"/>
          </p:cNvSpPr>
          <p:nvPr/>
        </p:nvSpPr>
        <p:spPr bwMode="auto">
          <a:xfrm>
            <a:off x="3338513" y="968375"/>
            <a:ext cx="1387475" cy="363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l"/>
            <a:r>
              <a:rPr lang="en-US" sz="1800" b="1">
                <a:solidFill>
                  <a:schemeClr val="accent2"/>
                </a:solidFill>
                <a:effectLst/>
                <a:latin typeface="Times" charset="0"/>
              </a:rPr>
              <a:t>ABRAHAM</a:t>
            </a:r>
          </a:p>
        </p:txBody>
      </p:sp>
      <p:sp>
        <p:nvSpPr>
          <p:cNvPr id="264196" name="Rectangle 4"/>
          <p:cNvSpPr>
            <a:spLocks noChangeArrowheads="1"/>
          </p:cNvSpPr>
          <p:nvPr/>
        </p:nvSpPr>
        <p:spPr bwMode="auto">
          <a:xfrm>
            <a:off x="3130550" y="1377950"/>
            <a:ext cx="2882900" cy="3111500"/>
          </a:xfrm>
          <a:prstGeom prst="rect">
            <a:avLst/>
          </a:prstGeom>
          <a:solidFill>
            <a:schemeClr val="tx2"/>
          </a:solidFill>
          <a:ln w="12700">
            <a:solidFill>
              <a:schemeClr val="folHlink"/>
            </a:solidFill>
            <a:miter lim="800000"/>
            <a:headEnd/>
            <a:tailEnd/>
          </a:ln>
          <a:effectLst>
            <a:outerShdw dist="107763" dir="2700000" algn="ctr" rotWithShape="0">
              <a:schemeClr val="bg2"/>
            </a:outerShdw>
          </a:effectLst>
        </p:spPr>
        <p:txBody>
          <a:bodyPr wrap="none" anchor="ctr"/>
          <a:lstStyle/>
          <a:p>
            <a:pPr>
              <a:defRPr/>
            </a:pPr>
            <a:endParaRPr lang="en-US">
              <a:ea typeface="+mn-ea"/>
            </a:endParaRPr>
          </a:p>
        </p:txBody>
      </p:sp>
      <p:sp>
        <p:nvSpPr>
          <p:cNvPr id="264197" name="AutoShape 5"/>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a:effectLst/>
        </p:spPr>
        <p:txBody>
          <a:bodyPr wrap="none" anchor="ctr"/>
          <a:lstStyle/>
          <a:p>
            <a:pPr>
              <a:defRPr/>
            </a:pPr>
            <a:endParaRPr lang="en-US">
              <a:ea typeface="+mn-ea"/>
            </a:endParaRPr>
          </a:p>
        </p:txBody>
      </p:sp>
      <p:sp>
        <p:nvSpPr>
          <p:cNvPr id="264198" name="Rectangle 6"/>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a:effectLst/>
        </p:spPr>
        <p:txBody>
          <a:bodyPr wrap="none" anchor="ctr"/>
          <a:lstStyle/>
          <a:p>
            <a:pPr>
              <a:defRPr/>
            </a:pPr>
            <a:endParaRPr lang="en-US">
              <a:ea typeface="+mn-ea"/>
            </a:endParaRPr>
          </a:p>
        </p:txBody>
      </p:sp>
      <p:sp>
        <p:nvSpPr>
          <p:cNvPr id="51207" name="Rectangle 7"/>
          <p:cNvSpPr>
            <a:spLocks noChangeArrowheads="1"/>
          </p:cNvSpPr>
          <p:nvPr/>
        </p:nvSpPr>
        <p:spPr bwMode="auto">
          <a:xfrm>
            <a:off x="3084513" y="938213"/>
            <a:ext cx="1963737" cy="458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l"/>
            <a:r>
              <a:rPr lang="en-US" sz="2400" b="1">
                <a:solidFill>
                  <a:schemeClr val="bg2"/>
                </a:solidFill>
                <a:effectLst/>
                <a:latin typeface="Times" charset="0"/>
              </a:rPr>
              <a:t>ÁP-RA-HAM</a:t>
            </a:r>
          </a:p>
        </p:txBody>
      </p:sp>
      <p:sp>
        <p:nvSpPr>
          <p:cNvPr id="264200" name="Line 8"/>
          <p:cNvSpPr>
            <a:spLocks noChangeShapeType="1"/>
          </p:cNvSpPr>
          <p:nvPr/>
        </p:nvSpPr>
        <p:spPr bwMode="auto">
          <a:xfrm>
            <a:off x="3340100" y="2065338"/>
            <a:ext cx="2463800" cy="0"/>
          </a:xfrm>
          <a:prstGeom prst="line">
            <a:avLst/>
          </a:prstGeom>
          <a:noFill/>
          <a:ln w="50800">
            <a:solidFill>
              <a:schemeClr val="bg2"/>
            </a:solidFill>
            <a:round/>
            <a:headEnd/>
            <a:tailEnd/>
          </a:ln>
          <a:effectLst/>
        </p:spPr>
        <p:txBody>
          <a:bodyPr wrap="none" anchor="ctr"/>
          <a:lstStyle/>
          <a:p>
            <a:pPr>
              <a:defRPr/>
            </a:pPr>
            <a:endParaRPr lang="en-US">
              <a:ea typeface="+mn-ea"/>
            </a:endParaRPr>
          </a:p>
        </p:txBody>
      </p:sp>
      <p:sp>
        <p:nvSpPr>
          <p:cNvPr id="264203" name="Rectangle 11"/>
          <p:cNvSpPr>
            <a:spLocks noChangeArrowheads="1"/>
          </p:cNvSpPr>
          <p:nvPr/>
        </p:nvSpPr>
        <p:spPr bwMode="auto">
          <a:xfrm>
            <a:off x="4802188" y="992188"/>
            <a:ext cx="2498725" cy="454025"/>
          </a:xfrm>
          <a:prstGeom prst="rect">
            <a:avLst/>
          </a:prstGeom>
          <a:noFill/>
          <a:ln w="12700">
            <a:noFill/>
            <a:miter lim="800000"/>
            <a:headEnd/>
            <a:tailEnd/>
          </a:ln>
          <a:effectLst>
            <a:outerShdw dist="107763" dir="2700000" algn="ctr" rotWithShape="0">
              <a:schemeClr val="bg2"/>
            </a:outerShdw>
          </a:effectLst>
        </p:spPr>
        <p:txBody>
          <a:bodyPr lIns="90487" tIns="44450" rIns="90487" bIns="44450">
            <a:spAutoFit/>
          </a:bodyPr>
          <a:lstStyle/>
          <a:p>
            <a:pPr algn="l">
              <a:spcBef>
                <a:spcPct val="50000"/>
              </a:spcBef>
              <a:defRPr/>
            </a:pPr>
            <a:r>
              <a:rPr lang="en-US" sz="2400" b="1">
                <a:solidFill>
                  <a:schemeClr val="tx2"/>
                </a:solidFill>
                <a:effectLst/>
                <a:latin typeface="Times" charset="0"/>
                <a:ea typeface="+mn-ea"/>
              </a:rPr>
              <a:t>2000 T.C.</a:t>
            </a:r>
            <a:endParaRPr lang="en-US" sz="1800" b="1">
              <a:solidFill>
                <a:schemeClr val="tx2"/>
              </a:solidFill>
              <a:effectLst/>
              <a:latin typeface="Times" charset="0"/>
              <a:ea typeface="+mn-ea"/>
            </a:endParaRPr>
          </a:p>
        </p:txBody>
      </p:sp>
      <p:sp>
        <p:nvSpPr>
          <p:cNvPr id="51210" name="Rectangle 12"/>
          <p:cNvSpPr>
            <a:spLocks noChangeArrowheads="1"/>
          </p:cNvSpPr>
          <p:nvPr/>
        </p:nvSpPr>
        <p:spPr bwMode="auto">
          <a:xfrm>
            <a:off x="3348038" y="1603375"/>
            <a:ext cx="2662237" cy="515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algn="l"/>
            <a:r>
              <a:rPr lang="en-US" b="1">
                <a:solidFill>
                  <a:schemeClr val="bg2"/>
                </a:solidFill>
                <a:effectLst/>
                <a:latin typeface="Times" charset="0"/>
              </a:rPr>
              <a:t>SỰ KÊU GỌI</a:t>
            </a:r>
          </a:p>
        </p:txBody>
      </p:sp>
      <p:sp>
        <p:nvSpPr>
          <p:cNvPr id="51211" name="Rectangle 13"/>
          <p:cNvSpPr>
            <a:spLocks noChangeArrowheads="1"/>
          </p:cNvSpPr>
          <p:nvPr/>
        </p:nvSpPr>
        <p:spPr bwMode="auto">
          <a:xfrm>
            <a:off x="3897313" y="2060575"/>
            <a:ext cx="1525587" cy="515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l"/>
            <a:r>
              <a:rPr lang="en-US" b="1">
                <a:solidFill>
                  <a:schemeClr val="bg2"/>
                </a:solidFill>
                <a:effectLst/>
                <a:latin typeface="Times" charset="0"/>
              </a:rPr>
              <a:t>Đ - H - P</a:t>
            </a:r>
          </a:p>
        </p:txBody>
      </p:sp>
      <p:sp>
        <p:nvSpPr>
          <p:cNvPr id="51212" name="Rectangle 14"/>
          <p:cNvSpPr>
            <a:spLocks noChangeArrowheads="1"/>
          </p:cNvSpPr>
          <p:nvPr/>
        </p:nvSpPr>
        <p:spPr bwMode="auto">
          <a:xfrm>
            <a:off x="4157663" y="2473325"/>
            <a:ext cx="1581150" cy="576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l"/>
            <a:r>
              <a:rPr lang="en-US" sz="3200" b="1">
                <a:solidFill>
                  <a:schemeClr val="bg2"/>
                </a:solidFill>
                <a:effectLst/>
                <a:latin typeface="Times" charset="0"/>
              </a:rPr>
              <a:t>I - Y      </a:t>
            </a:r>
          </a:p>
        </p:txBody>
      </p:sp>
      <p:sp>
        <p:nvSpPr>
          <p:cNvPr id="51213" name="Rectangle 15"/>
          <p:cNvSpPr>
            <a:spLocks noChangeArrowheads="1"/>
          </p:cNvSpPr>
          <p:nvPr/>
        </p:nvSpPr>
        <p:spPr bwMode="auto">
          <a:xfrm>
            <a:off x="4111625" y="2930525"/>
            <a:ext cx="1004888" cy="576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l"/>
            <a:r>
              <a:rPr lang="en-US" sz="3200" b="1">
                <a:solidFill>
                  <a:schemeClr val="bg2"/>
                </a:solidFill>
                <a:effectLst/>
                <a:latin typeface="Times" charset="0"/>
              </a:rPr>
              <a:t>G -E</a:t>
            </a:r>
          </a:p>
        </p:txBody>
      </p:sp>
      <p:sp>
        <p:nvSpPr>
          <p:cNvPr id="264210" name="Rectangle 18"/>
          <p:cNvSpPr>
            <a:spLocks noChangeArrowheads="1"/>
          </p:cNvSpPr>
          <p:nvPr/>
        </p:nvSpPr>
        <p:spPr bwMode="auto">
          <a:xfrm>
            <a:off x="771525" y="311150"/>
            <a:ext cx="742950" cy="1433513"/>
          </a:xfrm>
          <a:prstGeom prst="rect">
            <a:avLst/>
          </a:prstGeom>
          <a:noFill/>
          <a:ln w="12700">
            <a:noFill/>
            <a:miter lim="800000"/>
            <a:headEnd/>
            <a:tailEnd/>
          </a:ln>
          <a:effectLst>
            <a:outerShdw dist="107763" dir="2700000" algn="ctr" rotWithShape="0">
              <a:schemeClr val="bg2"/>
            </a:outerShdw>
          </a:effectLst>
        </p:spPr>
        <p:txBody>
          <a:bodyPr wrap="none" anchor="ctr"/>
          <a:lstStyle/>
          <a:p>
            <a:pPr>
              <a:defRPr/>
            </a:pPr>
            <a:endParaRPr lang="en-US">
              <a:ea typeface="+mn-ea"/>
            </a:endParaRPr>
          </a:p>
        </p:txBody>
      </p:sp>
      <p:grpSp>
        <p:nvGrpSpPr>
          <p:cNvPr id="51215" name="Group 19"/>
          <p:cNvGrpSpPr>
            <a:grpSpLocks/>
          </p:cNvGrpSpPr>
          <p:nvPr/>
        </p:nvGrpSpPr>
        <p:grpSpPr bwMode="auto">
          <a:xfrm>
            <a:off x="215900" y="2378075"/>
            <a:ext cx="2773363" cy="1446213"/>
            <a:chOff x="136" y="1498"/>
            <a:chExt cx="1747" cy="911"/>
          </a:xfrm>
        </p:grpSpPr>
        <p:sp>
          <p:nvSpPr>
            <p:cNvPr id="264212" name="Rectangle 20"/>
            <p:cNvSpPr>
              <a:spLocks noChangeArrowheads="1"/>
            </p:cNvSpPr>
            <p:nvPr/>
          </p:nvSpPr>
          <p:spPr bwMode="auto">
            <a:xfrm>
              <a:off x="519" y="1546"/>
              <a:ext cx="562" cy="863"/>
            </a:xfrm>
            <a:prstGeom prst="rect">
              <a:avLst/>
            </a:prstGeom>
            <a:noFill/>
            <a:ln w="12700">
              <a:noFill/>
              <a:miter lim="800000"/>
              <a:headEnd/>
              <a:tailEnd/>
            </a:ln>
            <a:effectLst>
              <a:outerShdw dist="107763" dir="2700000" algn="ctr" rotWithShape="0">
                <a:schemeClr val="bg2"/>
              </a:outerShdw>
            </a:effectLst>
          </p:spPr>
          <p:txBody>
            <a:bodyPr wrap="none" lIns="90487" tIns="44450" rIns="90487" bIns="44450">
              <a:spAutoFit/>
            </a:bodyPr>
            <a:lstStyle/>
            <a:p>
              <a:pPr algn="l">
                <a:defRPr/>
              </a:pPr>
              <a:endParaRPr lang="en-US">
                <a:solidFill>
                  <a:schemeClr val="tx2"/>
                </a:solidFill>
                <a:effectLst/>
                <a:latin typeface="Times" charset="0"/>
                <a:ea typeface="+mn-ea"/>
              </a:endParaRPr>
            </a:p>
            <a:p>
              <a:pPr algn="l">
                <a:defRPr/>
              </a:pPr>
              <a:endParaRPr lang="en-US">
                <a:solidFill>
                  <a:schemeClr val="tx2"/>
                </a:solidFill>
                <a:effectLst/>
                <a:latin typeface="Times" charset="0"/>
                <a:ea typeface="+mn-ea"/>
              </a:endParaRPr>
            </a:p>
            <a:p>
              <a:pPr algn="l">
                <a:defRPr/>
              </a:pPr>
              <a:r>
                <a:rPr lang="en-US">
                  <a:solidFill>
                    <a:schemeClr val="tx2"/>
                  </a:solidFill>
                  <a:effectLst/>
                  <a:latin typeface="Times" charset="0"/>
                  <a:ea typeface="+mn-ea"/>
                </a:rPr>
                <a:t>        </a:t>
              </a:r>
            </a:p>
          </p:txBody>
        </p:sp>
        <p:sp>
          <p:nvSpPr>
            <p:cNvPr id="264213" name="Rectangle 21"/>
            <p:cNvSpPr>
              <a:spLocks noChangeArrowheads="1"/>
            </p:cNvSpPr>
            <p:nvPr/>
          </p:nvSpPr>
          <p:spPr bwMode="auto">
            <a:xfrm>
              <a:off x="136" y="1498"/>
              <a:ext cx="1747" cy="910"/>
            </a:xfrm>
            <a:prstGeom prst="rect">
              <a:avLst/>
            </a:prstGeom>
            <a:noFill/>
            <a:ln w="12700">
              <a:noFill/>
              <a:miter lim="800000"/>
              <a:headEnd/>
              <a:tailEnd/>
            </a:ln>
            <a:effectLst>
              <a:outerShdw dist="107763" dir="2700000" algn="ctr" rotWithShape="0">
                <a:schemeClr val="bg2"/>
              </a:outerShdw>
            </a:effectLst>
          </p:spPr>
          <p:txBody>
            <a:bodyPr wrap="none" lIns="90487" tIns="44450" rIns="90487" bIns="44450">
              <a:spAutoFit/>
            </a:bodyPr>
            <a:lstStyle/>
            <a:p>
              <a:pPr>
                <a:defRPr/>
              </a:pPr>
              <a:r>
                <a:rPr lang="en-US" sz="8800" dirty="0">
                  <a:solidFill>
                    <a:srgbClr val="51DC00"/>
                  </a:solidFill>
                  <a:effectLst/>
                  <a:latin typeface="Times" charset="0"/>
                  <a:ea typeface="+mn-ea"/>
                </a:rPr>
                <a:t>A</a:t>
              </a:r>
              <a:r>
                <a:rPr lang="en-US" sz="6000" dirty="0">
                  <a:solidFill>
                    <a:schemeClr val="tx2"/>
                  </a:solidFill>
                  <a:effectLst/>
                  <a:latin typeface="Times" charset="0"/>
                  <a:ea typeface="+mn-ea"/>
                </a:rPr>
                <a:t>GMG</a:t>
              </a:r>
            </a:p>
          </p:txBody>
        </p:sp>
      </p:grpSp>
      <p:sp>
        <p:nvSpPr>
          <p:cNvPr id="264214" name="Line 22"/>
          <p:cNvSpPr>
            <a:spLocks noChangeShapeType="1"/>
          </p:cNvSpPr>
          <p:nvPr/>
        </p:nvSpPr>
        <p:spPr bwMode="auto">
          <a:xfrm>
            <a:off x="3348038" y="2505075"/>
            <a:ext cx="2463800" cy="0"/>
          </a:xfrm>
          <a:prstGeom prst="line">
            <a:avLst/>
          </a:prstGeom>
          <a:noFill/>
          <a:ln w="50800">
            <a:solidFill>
              <a:schemeClr val="bg2"/>
            </a:solidFill>
            <a:round/>
            <a:headEnd/>
            <a:tailEnd/>
          </a:ln>
          <a:effectLst/>
        </p:spPr>
        <p:txBody>
          <a:bodyPr wrap="none" anchor="ctr"/>
          <a:lstStyle/>
          <a:p>
            <a:pPr>
              <a:defRPr/>
            </a:pPr>
            <a:endParaRPr lang="en-US">
              <a:ea typeface="+mn-ea"/>
            </a:endParaRPr>
          </a:p>
        </p:txBody>
      </p:sp>
      <p:sp>
        <p:nvSpPr>
          <p:cNvPr id="264217" name="Rectangle 25"/>
          <p:cNvSpPr>
            <a:spLocks noChangeArrowheads="1"/>
          </p:cNvSpPr>
          <p:nvPr/>
        </p:nvSpPr>
        <p:spPr bwMode="auto">
          <a:xfrm>
            <a:off x="620713" y="160338"/>
            <a:ext cx="739775" cy="1430337"/>
          </a:xfrm>
          <a:prstGeom prst="rect">
            <a:avLst/>
          </a:prstGeom>
          <a:noFill/>
          <a:ln w="12700">
            <a:noFill/>
            <a:miter lim="800000"/>
            <a:headEnd/>
            <a:tailEnd/>
          </a:ln>
          <a:effectLst>
            <a:outerShdw dist="107763" dir="2700000" algn="ctr" rotWithShape="0">
              <a:schemeClr val="bg2"/>
            </a:outerShdw>
          </a:effectLst>
        </p:spPr>
        <p:txBody>
          <a:bodyPr wrap="none" lIns="90487" tIns="44450" rIns="90487" bIns="44450">
            <a:spAutoFit/>
          </a:bodyPr>
          <a:lstStyle/>
          <a:p>
            <a:pPr algn="l">
              <a:spcBef>
                <a:spcPct val="50000"/>
              </a:spcBef>
              <a:defRPr/>
            </a:pPr>
            <a:r>
              <a:rPr lang="en-US" sz="8800">
                <a:solidFill>
                  <a:schemeClr val="tx2"/>
                </a:solidFill>
                <a:effectLst/>
                <a:latin typeface="Times" charset="0"/>
                <a:ea typeface="+mn-ea"/>
              </a:rPr>
              <a:t>7</a:t>
            </a:r>
          </a:p>
        </p:txBody>
      </p:sp>
      <p:sp>
        <p:nvSpPr>
          <p:cNvPr id="264218" name="Line 26"/>
          <p:cNvSpPr>
            <a:spLocks noChangeShapeType="1"/>
          </p:cNvSpPr>
          <p:nvPr/>
        </p:nvSpPr>
        <p:spPr bwMode="auto">
          <a:xfrm>
            <a:off x="898525" y="838200"/>
            <a:ext cx="296863" cy="0"/>
          </a:xfrm>
          <a:prstGeom prst="line">
            <a:avLst/>
          </a:prstGeom>
          <a:noFill/>
          <a:ln w="50800">
            <a:solidFill>
              <a:schemeClr val="tx2"/>
            </a:solidFill>
            <a:round/>
            <a:headEnd/>
            <a:tailEnd/>
          </a:ln>
          <a:effectLst>
            <a:outerShdw dist="107763" dir="2700000" algn="ctr" rotWithShape="0">
              <a:schemeClr val="bg2"/>
            </a:outerShdw>
          </a:effectLst>
        </p:spPr>
        <p:txBody>
          <a:bodyPr wrap="none" anchor="ctr"/>
          <a:lstStyle/>
          <a:p>
            <a:pPr>
              <a:defRPr/>
            </a:pPr>
            <a:endParaRPr lang="en-US">
              <a:ea typeface="+mn-ea"/>
            </a:endParaRPr>
          </a:p>
        </p:txBody>
      </p:sp>
      <p:sp>
        <p:nvSpPr>
          <p:cNvPr id="264201" name="Line 9"/>
          <p:cNvSpPr>
            <a:spLocks noChangeShapeType="1"/>
          </p:cNvSpPr>
          <p:nvPr/>
        </p:nvSpPr>
        <p:spPr bwMode="auto">
          <a:xfrm>
            <a:off x="3340100" y="3886200"/>
            <a:ext cx="2463800" cy="0"/>
          </a:xfrm>
          <a:prstGeom prst="line">
            <a:avLst/>
          </a:prstGeom>
          <a:noFill/>
          <a:ln w="50800">
            <a:solidFill>
              <a:schemeClr val="bg2"/>
            </a:solidFill>
            <a:round/>
            <a:headEnd/>
            <a:tailEnd/>
          </a:ln>
          <a:effectLst/>
        </p:spPr>
        <p:txBody>
          <a:bodyPr wrap="none" anchor="ctr"/>
          <a:lstStyle/>
          <a:p>
            <a:pPr>
              <a:defRPr/>
            </a:pPr>
            <a:endParaRPr lang="en-US">
              <a:ea typeface="+mn-ea"/>
            </a:endParaRPr>
          </a:p>
        </p:txBody>
      </p:sp>
      <p:sp>
        <p:nvSpPr>
          <p:cNvPr id="51220" name="Rectangle 16"/>
          <p:cNvSpPr>
            <a:spLocks noChangeArrowheads="1"/>
          </p:cNvSpPr>
          <p:nvPr/>
        </p:nvSpPr>
        <p:spPr bwMode="auto">
          <a:xfrm>
            <a:off x="4297363" y="3387725"/>
            <a:ext cx="587375" cy="576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l"/>
            <a:r>
              <a:rPr lang="en-US" sz="3200" b="1">
                <a:solidFill>
                  <a:schemeClr val="accent2"/>
                </a:solidFill>
                <a:effectLst/>
                <a:latin typeface="Times" charset="0"/>
              </a:rPr>
              <a:t>12</a:t>
            </a:r>
            <a:endParaRPr lang="en-US" sz="3200" b="1">
              <a:solidFill>
                <a:schemeClr val="bg2"/>
              </a:solidFill>
              <a:effectLst/>
              <a:latin typeface="Times" charset="0"/>
            </a:endParaRPr>
          </a:p>
        </p:txBody>
      </p:sp>
      <p:sp>
        <p:nvSpPr>
          <p:cNvPr id="264215" name="Line 23"/>
          <p:cNvSpPr>
            <a:spLocks noChangeShapeType="1"/>
          </p:cNvSpPr>
          <p:nvPr/>
        </p:nvSpPr>
        <p:spPr bwMode="auto">
          <a:xfrm>
            <a:off x="3340100" y="2997200"/>
            <a:ext cx="2463800" cy="0"/>
          </a:xfrm>
          <a:prstGeom prst="line">
            <a:avLst/>
          </a:prstGeom>
          <a:noFill/>
          <a:ln w="50800">
            <a:solidFill>
              <a:schemeClr val="bg2"/>
            </a:solidFill>
            <a:round/>
            <a:headEnd/>
            <a:tailEnd/>
          </a:ln>
          <a:effectLst/>
        </p:spPr>
        <p:txBody>
          <a:bodyPr wrap="none" anchor="ctr"/>
          <a:lstStyle/>
          <a:p>
            <a:pPr>
              <a:defRPr/>
            </a:pPr>
            <a:endParaRPr lang="en-US">
              <a:ea typeface="+mn-ea"/>
            </a:endParaRPr>
          </a:p>
        </p:txBody>
      </p:sp>
      <p:sp>
        <p:nvSpPr>
          <p:cNvPr id="264216" name="Line 24"/>
          <p:cNvSpPr>
            <a:spLocks noChangeShapeType="1"/>
          </p:cNvSpPr>
          <p:nvPr/>
        </p:nvSpPr>
        <p:spPr bwMode="auto">
          <a:xfrm>
            <a:off x="3333750" y="3454400"/>
            <a:ext cx="2463800" cy="0"/>
          </a:xfrm>
          <a:prstGeom prst="line">
            <a:avLst/>
          </a:prstGeom>
          <a:noFill/>
          <a:ln w="50800">
            <a:solidFill>
              <a:schemeClr val="bg2"/>
            </a:solidFill>
            <a:round/>
            <a:headEnd/>
            <a:tailEnd/>
          </a:ln>
          <a:effectLst/>
        </p:spPr>
        <p:txBody>
          <a:bodyPr wrap="none" anchor="ctr"/>
          <a:lstStyle/>
          <a:p>
            <a:pPr>
              <a:defRPr/>
            </a:pPr>
            <a:endParaRPr lang="en-US">
              <a:ea typeface="+mn-ea"/>
            </a:endParaRPr>
          </a:p>
        </p:txBody>
      </p:sp>
      <p:sp>
        <p:nvSpPr>
          <p:cNvPr id="51223" name="Text Box 140"/>
          <p:cNvSpPr txBox="1">
            <a:spLocks noChangeArrowheads="1"/>
          </p:cNvSpPr>
          <p:nvPr/>
        </p:nvSpPr>
        <p:spPr bwMode="auto">
          <a:xfrm>
            <a:off x="533400" y="6483350"/>
            <a:ext cx="1993900" cy="374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l">
              <a:spcBef>
                <a:spcPct val="50000"/>
              </a:spcBef>
            </a:pPr>
            <a:endParaRPr lang="en-US" sz="1600">
              <a:solidFill>
                <a:schemeClr val="tx1"/>
              </a:solidFill>
              <a:effectLst/>
            </a:endParaRPr>
          </a:p>
        </p:txBody>
      </p:sp>
      <p:sp>
        <p:nvSpPr>
          <p:cNvPr id="264333" name="Text Box 141"/>
          <p:cNvSpPr txBox="1">
            <a:spLocks noChangeArrowheads="1"/>
          </p:cNvSpPr>
          <p:nvPr/>
        </p:nvSpPr>
        <p:spPr bwMode="auto">
          <a:xfrm>
            <a:off x="1790700" y="0"/>
            <a:ext cx="3332163" cy="274638"/>
          </a:xfrm>
          <a:prstGeom prst="rect">
            <a:avLst/>
          </a:prstGeom>
          <a:noFill/>
          <a:ln w="12700">
            <a:noFill/>
            <a:miter lim="800000"/>
            <a:headEnd/>
            <a:tailEnd/>
          </a:ln>
          <a:effectLst>
            <a:outerShdw dist="71842" dir="2700000" algn="ctr" rotWithShape="0">
              <a:schemeClr val="bg2"/>
            </a:outerShdw>
          </a:effectLst>
        </p:spPr>
        <p:txBody>
          <a:bodyPr>
            <a:spAutoFit/>
          </a:bodyPr>
          <a:lstStyle>
            <a:lvl1pPr>
              <a:defRPr sz="2800">
                <a:solidFill>
                  <a:srgbClr val="00DFCA"/>
                </a:solidFill>
                <a:latin typeface="Comic Sans MS" charset="0"/>
                <a:ea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l">
              <a:spcBef>
                <a:spcPct val="50000"/>
              </a:spcBef>
            </a:pPr>
            <a:r>
              <a:rPr lang="en-US" sz="1200" b="1">
                <a:solidFill>
                  <a:schemeClr val="tx1"/>
                </a:solidFill>
                <a:effectLst/>
              </a:rPr>
              <a:t>Sáng 35:23-26; 34:1</a:t>
            </a:r>
          </a:p>
        </p:txBody>
      </p:sp>
      <p:grpSp>
        <p:nvGrpSpPr>
          <p:cNvPr id="3" name="Group 180"/>
          <p:cNvGrpSpPr>
            <a:grpSpLocks/>
          </p:cNvGrpSpPr>
          <p:nvPr/>
        </p:nvGrpSpPr>
        <p:grpSpPr bwMode="auto">
          <a:xfrm>
            <a:off x="468313" y="3505200"/>
            <a:ext cx="1143000" cy="749300"/>
            <a:chOff x="520" y="1872"/>
            <a:chExt cx="720" cy="472"/>
          </a:xfrm>
        </p:grpSpPr>
        <p:sp>
          <p:nvSpPr>
            <p:cNvPr id="264373" name="Oval 181"/>
            <p:cNvSpPr>
              <a:spLocks noChangeArrowheads="1"/>
            </p:cNvSpPr>
            <p:nvPr/>
          </p:nvSpPr>
          <p:spPr bwMode="auto">
            <a:xfrm>
              <a:off x="520" y="1872"/>
              <a:ext cx="472" cy="472"/>
            </a:xfrm>
            <a:prstGeom prst="ellipse">
              <a:avLst/>
            </a:prstGeom>
            <a:solidFill>
              <a:srgbClr val="0066FF"/>
            </a:solidFill>
            <a:ln w="57150">
              <a:solidFill>
                <a:schemeClr val="accent2"/>
              </a:solidFill>
              <a:round/>
              <a:headEnd/>
              <a:tailEnd/>
            </a:ln>
            <a:effectLst>
              <a:outerShdw dist="71842" dir="2700000" algn="ctr" rotWithShape="0">
                <a:schemeClr val="bg2"/>
              </a:outerShdw>
            </a:effectLst>
          </p:spPr>
          <p:txBody>
            <a:bodyPr wrap="none" anchor="ctr"/>
            <a:lstStyle/>
            <a:p>
              <a:pPr>
                <a:defRPr/>
              </a:pPr>
              <a:endParaRPr lang="en-US">
                <a:ea typeface="+mn-ea"/>
              </a:endParaRPr>
            </a:p>
          </p:txBody>
        </p:sp>
        <p:sp>
          <p:nvSpPr>
            <p:cNvPr id="264374" name="Text Box 182"/>
            <p:cNvSpPr txBox="1">
              <a:spLocks noChangeArrowheads="1"/>
            </p:cNvSpPr>
            <p:nvPr/>
          </p:nvSpPr>
          <p:spPr bwMode="auto">
            <a:xfrm>
              <a:off x="624" y="1896"/>
              <a:ext cx="616" cy="415"/>
            </a:xfrm>
            <a:prstGeom prst="rect">
              <a:avLst/>
            </a:prstGeom>
            <a:noFill/>
            <a:ln w="12700">
              <a:noFill/>
              <a:miter lim="800000"/>
              <a:headEnd/>
              <a:tailEnd/>
            </a:ln>
            <a:effectLst>
              <a:outerShdw dist="71842" dir="2700000" algn="ctr" rotWithShape="0">
                <a:schemeClr val="bg2"/>
              </a:outerShdw>
            </a:effectLst>
          </p:spPr>
          <p:txBody>
            <a:bodyPr>
              <a:spAutoFit/>
            </a:bodyPr>
            <a:lstStyle/>
            <a:p>
              <a:pPr algn="l">
                <a:spcBef>
                  <a:spcPct val="50000"/>
                </a:spcBef>
                <a:defRPr/>
              </a:pPr>
              <a:r>
                <a:rPr lang="en-US" sz="3200" b="1">
                  <a:solidFill>
                    <a:srgbClr val="FFFF00"/>
                  </a:solidFill>
                  <a:effectLst/>
                  <a:ea typeface="+mn-ea"/>
                </a:rPr>
                <a:t>1</a:t>
              </a:r>
            </a:p>
          </p:txBody>
        </p:sp>
      </p:grpSp>
      <p:grpSp>
        <p:nvGrpSpPr>
          <p:cNvPr id="4" name="Group 183"/>
          <p:cNvGrpSpPr>
            <a:grpSpLocks/>
          </p:cNvGrpSpPr>
          <p:nvPr/>
        </p:nvGrpSpPr>
        <p:grpSpPr bwMode="auto">
          <a:xfrm>
            <a:off x="6985000" y="5778500"/>
            <a:ext cx="1117600" cy="749300"/>
            <a:chOff x="840" y="3152"/>
            <a:chExt cx="704" cy="472"/>
          </a:xfrm>
        </p:grpSpPr>
        <p:sp>
          <p:nvSpPr>
            <p:cNvPr id="264376" name="Oval 184"/>
            <p:cNvSpPr>
              <a:spLocks noChangeArrowheads="1"/>
            </p:cNvSpPr>
            <p:nvPr/>
          </p:nvSpPr>
          <p:spPr bwMode="auto">
            <a:xfrm>
              <a:off x="840" y="3152"/>
              <a:ext cx="472" cy="472"/>
            </a:xfrm>
            <a:prstGeom prst="ellipse">
              <a:avLst/>
            </a:prstGeom>
            <a:solidFill>
              <a:srgbClr val="0066FF"/>
            </a:solidFill>
            <a:ln w="57150">
              <a:solidFill>
                <a:schemeClr val="accent2"/>
              </a:solidFill>
              <a:round/>
              <a:headEnd/>
              <a:tailEnd/>
            </a:ln>
            <a:effectLst>
              <a:outerShdw dist="71842" dir="2700000" algn="ctr" rotWithShape="0">
                <a:schemeClr val="bg2"/>
              </a:outerShdw>
            </a:effectLst>
          </p:spPr>
          <p:txBody>
            <a:bodyPr wrap="none" anchor="ctr"/>
            <a:lstStyle/>
            <a:p>
              <a:pPr>
                <a:defRPr/>
              </a:pPr>
              <a:endParaRPr lang="en-US">
                <a:ea typeface="+mn-ea"/>
              </a:endParaRPr>
            </a:p>
          </p:txBody>
        </p:sp>
        <p:sp>
          <p:nvSpPr>
            <p:cNvPr id="264377" name="Text Box 185"/>
            <p:cNvSpPr txBox="1">
              <a:spLocks noChangeArrowheads="1"/>
            </p:cNvSpPr>
            <p:nvPr/>
          </p:nvSpPr>
          <p:spPr bwMode="auto">
            <a:xfrm>
              <a:off x="928" y="3176"/>
              <a:ext cx="616" cy="415"/>
            </a:xfrm>
            <a:prstGeom prst="rect">
              <a:avLst/>
            </a:prstGeom>
            <a:noFill/>
            <a:ln w="12700">
              <a:noFill/>
              <a:miter lim="800000"/>
              <a:headEnd/>
              <a:tailEnd/>
            </a:ln>
            <a:effectLst>
              <a:outerShdw dist="71842" dir="2700000" algn="ctr" rotWithShape="0">
                <a:schemeClr val="bg2"/>
              </a:outerShdw>
            </a:effectLst>
          </p:spPr>
          <p:txBody>
            <a:bodyPr>
              <a:spAutoFit/>
            </a:bodyPr>
            <a:lstStyle/>
            <a:p>
              <a:pPr algn="l">
                <a:spcBef>
                  <a:spcPct val="50000"/>
                </a:spcBef>
                <a:defRPr/>
              </a:pPr>
              <a:r>
                <a:rPr lang="en-US" sz="3200" b="1">
                  <a:solidFill>
                    <a:srgbClr val="FFFF00"/>
                  </a:solidFill>
                  <a:effectLst/>
                  <a:ea typeface="+mn-ea"/>
                </a:rPr>
                <a:t>2</a:t>
              </a:r>
            </a:p>
          </p:txBody>
        </p:sp>
      </p:grpSp>
      <p:grpSp>
        <p:nvGrpSpPr>
          <p:cNvPr id="5" name="Group 186"/>
          <p:cNvGrpSpPr>
            <a:grpSpLocks/>
          </p:cNvGrpSpPr>
          <p:nvPr/>
        </p:nvGrpSpPr>
        <p:grpSpPr bwMode="auto">
          <a:xfrm>
            <a:off x="787400" y="5384800"/>
            <a:ext cx="749300" cy="749300"/>
            <a:chOff x="872" y="2368"/>
            <a:chExt cx="472" cy="472"/>
          </a:xfrm>
        </p:grpSpPr>
        <p:sp>
          <p:nvSpPr>
            <p:cNvPr id="264379" name="Oval 187"/>
            <p:cNvSpPr>
              <a:spLocks noChangeArrowheads="1"/>
            </p:cNvSpPr>
            <p:nvPr/>
          </p:nvSpPr>
          <p:spPr bwMode="auto">
            <a:xfrm>
              <a:off x="872" y="2368"/>
              <a:ext cx="472" cy="472"/>
            </a:xfrm>
            <a:prstGeom prst="ellipse">
              <a:avLst/>
            </a:prstGeom>
            <a:solidFill>
              <a:srgbClr val="0066FF"/>
            </a:solidFill>
            <a:ln w="57150">
              <a:solidFill>
                <a:schemeClr val="accent2"/>
              </a:solidFill>
              <a:round/>
              <a:headEnd/>
              <a:tailEnd/>
            </a:ln>
            <a:effectLst>
              <a:outerShdw dist="71842" dir="2700000" algn="ctr" rotWithShape="0">
                <a:schemeClr val="bg2"/>
              </a:outerShdw>
            </a:effectLst>
          </p:spPr>
          <p:txBody>
            <a:bodyPr wrap="none" anchor="ctr"/>
            <a:lstStyle/>
            <a:p>
              <a:pPr>
                <a:defRPr/>
              </a:pPr>
              <a:endParaRPr lang="en-US">
                <a:ea typeface="+mn-ea"/>
              </a:endParaRPr>
            </a:p>
          </p:txBody>
        </p:sp>
        <p:sp>
          <p:nvSpPr>
            <p:cNvPr id="264380" name="Text Box 188"/>
            <p:cNvSpPr txBox="1">
              <a:spLocks noChangeArrowheads="1"/>
            </p:cNvSpPr>
            <p:nvPr/>
          </p:nvSpPr>
          <p:spPr bwMode="auto">
            <a:xfrm>
              <a:off x="968" y="2384"/>
              <a:ext cx="288" cy="415"/>
            </a:xfrm>
            <a:prstGeom prst="rect">
              <a:avLst/>
            </a:prstGeom>
            <a:noFill/>
            <a:ln w="12700">
              <a:noFill/>
              <a:miter lim="800000"/>
              <a:headEnd/>
              <a:tailEnd/>
            </a:ln>
            <a:effectLst>
              <a:outerShdw dist="71842" dir="2700000" algn="ctr" rotWithShape="0">
                <a:schemeClr val="bg2"/>
              </a:outerShdw>
            </a:effectLst>
          </p:spPr>
          <p:txBody>
            <a:bodyPr>
              <a:spAutoFit/>
            </a:bodyPr>
            <a:lstStyle/>
            <a:p>
              <a:pPr algn="l">
                <a:spcBef>
                  <a:spcPct val="50000"/>
                </a:spcBef>
                <a:defRPr/>
              </a:pPr>
              <a:r>
                <a:rPr lang="en-US" sz="3200" b="1">
                  <a:solidFill>
                    <a:srgbClr val="FFFF00"/>
                  </a:solidFill>
                  <a:effectLst/>
                  <a:ea typeface="+mn-ea"/>
                </a:rPr>
                <a:t>3</a:t>
              </a:r>
            </a:p>
          </p:txBody>
        </p:sp>
      </p:grpSp>
      <p:grpSp>
        <p:nvGrpSpPr>
          <p:cNvPr id="6" name="Group 189"/>
          <p:cNvGrpSpPr>
            <a:grpSpLocks/>
          </p:cNvGrpSpPr>
          <p:nvPr/>
        </p:nvGrpSpPr>
        <p:grpSpPr bwMode="auto">
          <a:xfrm>
            <a:off x="4635500" y="4622800"/>
            <a:ext cx="1117600" cy="749300"/>
            <a:chOff x="1424" y="2672"/>
            <a:chExt cx="704" cy="472"/>
          </a:xfrm>
        </p:grpSpPr>
        <p:sp>
          <p:nvSpPr>
            <p:cNvPr id="264382" name="Oval 190"/>
            <p:cNvSpPr>
              <a:spLocks noChangeArrowheads="1"/>
            </p:cNvSpPr>
            <p:nvPr/>
          </p:nvSpPr>
          <p:spPr bwMode="auto">
            <a:xfrm>
              <a:off x="1424" y="2672"/>
              <a:ext cx="472" cy="472"/>
            </a:xfrm>
            <a:prstGeom prst="ellipse">
              <a:avLst/>
            </a:prstGeom>
            <a:solidFill>
              <a:srgbClr val="0066FF"/>
            </a:solidFill>
            <a:ln w="57150">
              <a:solidFill>
                <a:schemeClr val="accent2"/>
              </a:solidFill>
              <a:round/>
              <a:headEnd/>
              <a:tailEnd/>
            </a:ln>
            <a:effectLst>
              <a:outerShdw dist="71842" dir="2700000" algn="ctr" rotWithShape="0">
                <a:schemeClr val="bg2"/>
              </a:outerShdw>
            </a:effectLst>
          </p:spPr>
          <p:txBody>
            <a:bodyPr wrap="none" anchor="ctr"/>
            <a:lstStyle/>
            <a:p>
              <a:pPr>
                <a:defRPr/>
              </a:pPr>
              <a:endParaRPr lang="en-US">
                <a:ea typeface="+mn-ea"/>
              </a:endParaRPr>
            </a:p>
          </p:txBody>
        </p:sp>
        <p:sp>
          <p:nvSpPr>
            <p:cNvPr id="264383" name="Text Box 191"/>
            <p:cNvSpPr txBox="1">
              <a:spLocks noChangeArrowheads="1"/>
            </p:cNvSpPr>
            <p:nvPr/>
          </p:nvSpPr>
          <p:spPr bwMode="auto">
            <a:xfrm>
              <a:off x="1512" y="2696"/>
              <a:ext cx="616" cy="415"/>
            </a:xfrm>
            <a:prstGeom prst="rect">
              <a:avLst/>
            </a:prstGeom>
            <a:noFill/>
            <a:ln w="12700">
              <a:noFill/>
              <a:miter lim="800000"/>
              <a:headEnd/>
              <a:tailEnd/>
            </a:ln>
            <a:effectLst>
              <a:outerShdw dist="71842" dir="2700000" algn="ctr" rotWithShape="0">
                <a:schemeClr val="bg2"/>
              </a:outerShdw>
            </a:effectLst>
          </p:spPr>
          <p:txBody>
            <a:bodyPr>
              <a:spAutoFit/>
            </a:bodyPr>
            <a:lstStyle/>
            <a:p>
              <a:pPr algn="l">
                <a:spcBef>
                  <a:spcPct val="50000"/>
                </a:spcBef>
                <a:defRPr/>
              </a:pPr>
              <a:r>
                <a:rPr lang="en-US" sz="3200" b="1">
                  <a:solidFill>
                    <a:srgbClr val="FFFF00"/>
                  </a:solidFill>
                  <a:effectLst/>
                  <a:ea typeface="+mn-ea"/>
                </a:rPr>
                <a:t>4</a:t>
              </a:r>
            </a:p>
          </p:txBody>
        </p:sp>
      </p:grpSp>
      <p:grpSp>
        <p:nvGrpSpPr>
          <p:cNvPr id="7" name="Group 192"/>
          <p:cNvGrpSpPr>
            <a:grpSpLocks/>
          </p:cNvGrpSpPr>
          <p:nvPr/>
        </p:nvGrpSpPr>
        <p:grpSpPr bwMode="auto">
          <a:xfrm>
            <a:off x="6731000" y="4508500"/>
            <a:ext cx="1155700" cy="749300"/>
            <a:chOff x="1592" y="3480"/>
            <a:chExt cx="728" cy="472"/>
          </a:xfrm>
        </p:grpSpPr>
        <p:sp>
          <p:nvSpPr>
            <p:cNvPr id="264385" name="Oval 193"/>
            <p:cNvSpPr>
              <a:spLocks noChangeArrowheads="1"/>
            </p:cNvSpPr>
            <p:nvPr/>
          </p:nvSpPr>
          <p:spPr bwMode="auto">
            <a:xfrm>
              <a:off x="1592" y="3480"/>
              <a:ext cx="472" cy="472"/>
            </a:xfrm>
            <a:prstGeom prst="ellipse">
              <a:avLst/>
            </a:prstGeom>
            <a:solidFill>
              <a:srgbClr val="0066FF"/>
            </a:solidFill>
            <a:ln w="57150">
              <a:solidFill>
                <a:schemeClr val="accent2"/>
              </a:solidFill>
              <a:round/>
              <a:headEnd/>
              <a:tailEnd/>
            </a:ln>
            <a:effectLst>
              <a:outerShdw dist="71842" dir="2700000" algn="ctr" rotWithShape="0">
                <a:schemeClr val="bg2"/>
              </a:outerShdw>
            </a:effectLst>
          </p:spPr>
          <p:txBody>
            <a:bodyPr wrap="none" anchor="ctr"/>
            <a:lstStyle/>
            <a:p>
              <a:pPr>
                <a:defRPr/>
              </a:pPr>
              <a:endParaRPr lang="en-US">
                <a:ea typeface="+mn-ea"/>
              </a:endParaRPr>
            </a:p>
          </p:txBody>
        </p:sp>
        <p:sp>
          <p:nvSpPr>
            <p:cNvPr id="264386" name="Text Box 194"/>
            <p:cNvSpPr txBox="1">
              <a:spLocks noChangeArrowheads="1"/>
            </p:cNvSpPr>
            <p:nvPr/>
          </p:nvSpPr>
          <p:spPr bwMode="auto">
            <a:xfrm>
              <a:off x="1704" y="3504"/>
              <a:ext cx="616" cy="415"/>
            </a:xfrm>
            <a:prstGeom prst="rect">
              <a:avLst/>
            </a:prstGeom>
            <a:noFill/>
            <a:ln w="12700">
              <a:noFill/>
              <a:miter lim="800000"/>
              <a:headEnd/>
              <a:tailEnd/>
            </a:ln>
            <a:effectLst>
              <a:outerShdw dist="71842" dir="2700000" algn="ctr" rotWithShape="0">
                <a:schemeClr val="bg2"/>
              </a:outerShdw>
            </a:effectLst>
          </p:spPr>
          <p:txBody>
            <a:bodyPr>
              <a:spAutoFit/>
            </a:bodyPr>
            <a:lstStyle/>
            <a:p>
              <a:pPr algn="l">
                <a:spcBef>
                  <a:spcPct val="50000"/>
                </a:spcBef>
                <a:defRPr/>
              </a:pPr>
              <a:r>
                <a:rPr lang="en-US" sz="3200" b="1">
                  <a:solidFill>
                    <a:srgbClr val="FFFF00"/>
                  </a:solidFill>
                  <a:effectLst/>
                  <a:ea typeface="+mn-ea"/>
                </a:rPr>
                <a:t>5</a:t>
              </a:r>
            </a:p>
          </p:txBody>
        </p:sp>
      </p:grpSp>
      <p:grpSp>
        <p:nvGrpSpPr>
          <p:cNvPr id="8" name="Group 195"/>
          <p:cNvGrpSpPr>
            <a:grpSpLocks/>
          </p:cNvGrpSpPr>
          <p:nvPr/>
        </p:nvGrpSpPr>
        <p:grpSpPr bwMode="auto">
          <a:xfrm>
            <a:off x="1333500" y="4267200"/>
            <a:ext cx="1143000" cy="749300"/>
            <a:chOff x="2360" y="2936"/>
            <a:chExt cx="720" cy="472"/>
          </a:xfrm>
        </p:grpSpPr>
        <p:sp>
          <p:nvSpPr>
            <p:cNvPr id="264388" name="Oval 196"/>
            <p:cNvSpPr>
              <a:spLocks noChangeArrowheads="1"/>
            </p:cNvSpPr>
            <p:nvPr/>
          </p:nvSpPr>
          <p:spPr bwMode="auto">
            <a:xfrm>
              <a:off x="2360" y="2936"/>
              <a:ext cx="472" cy="472"/>
            </a:xfrm>
            <a:prstGeom prst="ellipse">
              <a:avLst/>
            </a:prstGeom>
            <a:solidFill>
              <a:srgbClr val="0066FF"/>
            </a:solidFill>
            <a:ln w="57150">
              <a:solidFill>
                <a:schemeClr val="accent2"/>
              </a:solidFill>
              <a:round/>
              <a:headEnd/>
              <a:tailEnd/>
            </a:ln>
            <a:effectLst>
              <a:outerShdw dist="71842" dir="2700000" algn="ctr" rotWithShape="0">
                <a:schemeClr val="bg2"/>
              </a:outerShdw>
            </a:effectLst>
          </p:spPr>
          <p:txBody>
            <a:bodyPr wrap="none" anchor="ctr"/>
            <a:lstStyle/>
            <a:p>
              <a:pPr>
                <a:defRPr/>
              </a:pPr>
              <a:endParaRPr lang="en-US">
                <a:ea typeface="+mn-ea"/>
              </a:endParaRPr>
            </a:p>
          </p:txBody>
        </p:sp>
        <p:sp>
          <p:nvSpPr>
            <p:cNvPr id="264389" name="Text Box 197"/>
            <p:cNvSpPr txBox="1">
              <a:spLocks noChangeArrowheads="1"/>
            </p:cNvSpPr>
            <p:nvPr/>
          </p:nvSpPr>
          <p:spPr bwMode="auto">
            <a:xfrm>
              <a:off x="2464" y="2944"/>
              <a:ext cx="616" cy="415"/>
            </a:xfrm>
            <a:prstGeom prst="rect">
              <a:avLst/>
            </a:prstGeom>
            <a:noFill/>
            <a:ln w="12700">
              <a:noFill/>
              <a:miter lim="800000"/>
              <a:headEnd/>
              <a:tailEnd/>
            </a:ln>
            <a:effectLst>
              <a:outerShdw dist="71842" dir="2700000" algn="ctr" rotWithShape="0">
                <a:schemeClr val="bg2"/>
              </a:outerShdw>
            </a:effectLst>
          </p:spPr>
          <p:txBody>
            <a:bodyPr>
              <a:spAutoFit/>
            </a:bodyPr>
            <a:lstStyle/>
            <a:p>
              <a:pPr algn="l">
                <a:spcBef>
                  <a:spcPct val="50000"/>
                </a:spcBef>
                <a:defRPr/>
              </a:pPr>
              <a:r>
                <a:rPr lang="en-US" sz="3200" b="1">
                  <a:solidFill>
                    <a:srgbClr val="FFFF00"/>
                  </a:solidFill>
                  <a:effectLst/>
                  <a:ea typeface="+mn-ea"/>
                </a:rPr>
                <a:t>6</a:t>
              </a:r>
            </a:p>
          </p:txBody>
        </p:sp>
      </p:grpSp>
      <p:grpSp>
        <p:nvGrpSpPr>
          <p:cNvPr id="9" name="Group 198"/>
          <p:cNvGrpSpPr>
            <a:grpSpLocks/>
          </p:cNvGrpSpPr>
          <p:nvPr/>
        </p:nvGrpSpPr>
        <p:grpSpPr bwMode="auto">
          <a:xfrm>
            <a:off x="3009900" y="5346700"/>
            <a:ext cx="1130300" cy="749300"/>
            <a:chOff x="2456" y="3504"/>
            <a:chExt cx="712" cy="472"/>
          </a:xfrm>
        </p:grpSpPr>
        <p:sp>
          <p:nvSpPr>
            <p:cNvPr id="264391" name="Oval 199"/>
            <p:cNvSpPr>
              <a:spLocks noChangeArrowheads="1"/>
            </p:cNvSpPr>
            <p:nvPr/>
          </p:nvSpPr>
          <p:spPr bwMode="auto">
            <a:xfrm>
              <a:off x="2456" y="3504"/>
              <a:ext cx="472" cy="472"/>
            </a:xfrm>
            <a:prstGeom prst="ellipse">
              <a:avLst/>
            </a:prstGeom>
            <a:solidFill>
              <a:srgbClr val="0066FF"/>
            </a:solidFill>
            <a:ln w="57150">
              <a:solidFill>
                <a:schemeClr val="accent2"/>
              </a:solidFill>
              <a:round/>
              <a:headEnd/>
              <a:tailEnd/>
            </a:ln>
            <a:effectLst>
              <a:outerShdw dist="71842" dir="2700000" algn="ctr" rotWithShape="0">
                <a:schemeClr val="bg2"/>
              </a:outerShdw>
            </a:effectLst>
          </p:spPr>
          <p:txBody>
            <a:bodyPr wrap="none" anchor="ctr"/>
            <a:lstStyle/>
            <a:p>
              <a:pPr>
                <a:defRPr/>
              </a:pPr>
              <a:endParaRPr lang="en-US">
                <a:ea typeface="+mn-ea"/>
              </a:endParaRPr>
            </a:p>
          </p:txBody>
        </p:sp>
        <p:sp>
          <p:nvSpPr>
            <p:cNvPr id="264392" name="Text Box 200"/>
            <p:cNvSpPr txBox="1">
              <a:spLocks noChangeArrowheads="1"/>
            </p:cNvSpPr>
            <p:nvPr/>
          </p:nvSpPr>
          <p:spPr bwMode="auto">
            <a:xfrm>
              <a:off x="2552" y="3528"/>
              <a:ext cx="616" cy="415"/>
            </a:xfrm>
            <a:prstGeom prst="rect">
              <a:avLst/>
            </a:prstGeom>
            <a:noFill/>
            <a:ln w="12700">
              <a:noFill/>
              <a:miter lim="800000"/>
              <a:headEnd/>
              <a:tailEnd/>
            </a:ln>
            <a:effectLst>
              <a:outerShdw dist="71842" dir="2700000" algn="ctr" rotWithShape="0">
                <a:schemeClr val="bg2"/>
              </a:outerShdw>
            </a:effectLst>
          </p:spPr>
          <p:txBody>
            <a:bodyPr>
              <a:spAutoFit/>
            </a:bodyPr>
            <a:lstStyle/>
            <a:p>
              <a:pPr algn="l">
                <a:spcBef>
                  <a:spcPct val="50000"/>
                </a:spcBef>
                <a:defRPr/>
              </a:pPr>
              <a:r>
                <a:rPr lang="en-US" sz="3200" b="1">
                  <a:solidFill>
                    <a:srgbClr val="FFFF00"/>
                  </a:solidFill>
                  <a:effectLst/>
                  <a:ea typeface="+mn-ea"/>
                </a:rPr>
                <a:t>7</a:t>
              </a:r>
            </a:p>
          </p:txBody>
        </p:sp>
      </p:grpSp>
      <p:grpSp>
        <p:nvGrpSpPr>
          <p:cNvPr id="10" name="Group 201"/>
          <p:cNvGrpSpPr>
            <a:grpSpLocks/>
          </p:cNvGrpSpPr>
          <p:nvPr/>
        </p:nvGrpSpPr>
        <p:grpSpPr bwMode="auto">
          <a:xfrm>
            <a:off x="2490788" y="4302125"/>
            <a:ext cx="1130300" cy="749300"/>
            <a:chOff x="3056" y="2888"/>
            <a:chExt cx="712" cy="472"/>
          </a:xfrm>
        </p:grpSpPr>
        <p:sp>
          <p:nvSpPr>
            <p:cNvPr id="264394" name="Oval 202"/>
            <p:cNvSpPr>
              <a:spLocks noChangeArrowheads="1"/>
            </p:cNvSpPr>
            <p:nvPr/>
          </p:nvSpPr>
          <p:spPr bwMode="auto">
            <a:xfrm>
              <a:off x="3056" y="2888"/>
              <a:ext cx="472" cy="472"/>
            </a:xfrm>
            <a:prstGeom prst="ellipse">
              <a:avLst/>
            </a:prstGeom>
            <a:solidFill>
              <a:srgbClr val="0066FF"/>
            </a:solidFill>
            <a:ln w="57150">
              <a:solidFill>
                <a:schemeClr val="accent2"/>
              </a:solidFill>
              <a:round/>
              <a:headEnd/>
              <a:tailEnd/>
            </a:ln>
            <a:effectLst>
              <a:outerShdw dist="71842" dir="2700000" algn="ctr" rotWithShape="0">
                <a:schemeClr val="bg2"/>
              </a:outerShdw>
            </a:effectLst>
          </p:spPr>
          <p:txBody>
            <a:bodyPr wrap="none" anchor="ctr"/>
            <a:lstStyle/>
            <a:p>
              <a:pPr>
                <a:defRPr/>
              </a:pPr>
              <a:endParaRPr lang="en-US">
                <a:ea typeface="+mn-ea"/>
              </a:endParaRPr>
            </a:p>
          </p:txBody>
        </p:sp>
        <p:sp>
          <p:nvSpPr>
            <p:cNvPr id="264395" name="Text Box 203"/>
            <p:cNvSpPr txBox="1">
              <a:spLocks noChangeArrowheads="1"/>
            </p:cNvSpPr>
            <p:nvPr/>
          </p:nvSpPr>
          <p:spPr bwMode="auto">
            <a:xfrm>
              <a:off x="3152" y="2904"/>
              <a:ext cx="616" cy="415"/>
            </a:xfrm>
            <a:prstGeom prst="rect">
              <a:avLst/>
            </a:prstGeom>
            <a:noFill/>
            <a:ln w="12700">
              <a:noFill/>
              <a:miter lim="800000"/>
              <a:headEnd/>
              <a:tailEnd/>
            </a:ln>
            <a:effectLst>
              <a:outerShdw dist="71842" dir="2700000" algn="ctr" rotWithShape="0">
                <a:schemeClr val="bg2"/>
              </a:outerShdw>
            </a:effectLst>
          </p:spPr>
          <p:txBody>
            <a:bodyPr>
              <a:spAutoFit/>
            </a:bodyPr>
            <a:lstStyle/>
            <a:p>
              <a:pPr algn="l">
                <a:spcBef>
                  <a:spcPct val="50000"/>
                </a:spcBef>
                <a:defRPr/>
              </a:pPr>
              <a:r>
                <a:rPr lang="en-US" sz="3200" b="1">
                  <a:solidFill>
                    <a:srgbClr val="FFFF00"/>
                  </a:solidFill>
                  <a:effectLst/>
                  <a:ea typeface="+mn-ea"/>
                </a:rPr>
                <a:t>8</a:t>
              </a:r>
            </a:p>
          </p:txBody>
        </p:sp>
      </p:grpSp>
      <p:grpSp>
        <p:nvGrpSpPr>
          <p:cNvPr id="11" name="Group 204"/>
          <p:cNvGrpSpPr>
            <a:grpSpLocks/>
          </p:cNvGrpSpPr>
          <p:nvPr/>
        </p:nvGrpSpPr>
        <p:grpSpPr bwMode="auto">
          <a:xfrm>
            <a:off x="6299200" y="3441700"/>
            <a:ext cx="977900" cy="749300"/>
            <a:chOff x="3624" y="2232"/>
            <a:chExt cx="616" cy="472"/>
          </a:xfrm>
        </p:grpSpPr>
        <p:sp>
          <p:nvSpPr>
            <p:cNvPr id="264397" name="Oval 205"/>
            <p:cNvSpPr>
              <a:spLocks noChangeArrowheads="1"/>
            </p:cNvSpPr>
            <p:nvPr/>
          </p:nvSpPr>
          <p:spPr bwMode="auto">
            <a:xfrm>
              <a:off x="3624" y="2232"/>
              <a:ext cx="472" cy="472"/>
            </a:xfrm>
            <a:prstGeom prst="ellipse">
              <a:avLst/>
            </a:prstGeom>
            <a:solidFill>
              <a:srgbClr val="0066FF"/>
            </a:solidFill>
            <a:ln w="57150">
              <a:solidFill>
                <a:schemeClr val="accent2"/>
              </a:solidFill>
              <a:round/>
              <a:headEnd/>
              <a:tailEnd/>
            </a:ln>
            <a:effectLst>
              <a:outerShdw dist="71842" dir="2700000" algn="ctr" rotWithShape="0">
                <a:schemeClr val="bg2"/>
              </a:outerShdw>
            </a:effectLst>
          </p:spPr>
          <p:txBody>
            <a:bodyPr wrap="none" anchor="ctr"/>
            <a:lstStyle/>
            <a:p>
              <a:pPr>
                <a:defRPr/>
              </a:pPr>
              <a:endParaRPr lang="en-US">
                <a:ea typeface="+mn-ea"/>
              </a:endParaRPr>
            </a:p>
          </p:txBody>
        </p:sp>
        <p:sp>
          <p:nvSpPr>
            <p:cNvPr id="264398" name="Text Box 206"/>
            <p:cNvSpPr txBox="1">
              <a:spLocks noChangeArrowheads="1"/>
            </p:cNvSpPr>
            <p:nvPr/>
          </p:nvSpPr>
          <p:spPr bwMode="auto">
            <a:xfrm>
              <a:off x="3624" y="2248"/>
              <a:ext cx="616" cy="415"/>
            </a:xfrm>
            <a:prstGeom prst="rect">
              <a:avLst/>
            </a:prstGeom>
            <a:noFill/>
            <a:ln w="12700">
              <a:noFill/>
              <a:miter lim="800000"/>
              <a:headEnd/>
              <a:tailEnd/>
            </a:ln>
            <a:effectLst>
              <a:outerShdw dist="71842" dir="2700000" algn="ctr" rotWithShape="0">
                <a:schemeClr val="bg2"/>
              </a:outerShdw>
            </a:effectLst>
          </p:spPr>
          <p:txBody>
            <a:bodyPr>
              <a:spAutoFit/>
            </a:bodyPr>
            <a:lstStyle/>
            <a:p>
              <a:pPr algn="l">
                <a:spcBef>
                  <a:spcPct val="50000"/>
                </a:spcBef>
                <a:defRPr/>
              </a:pPr>
              <a:r>
                <a:rPr lang="en-US" sz="3200" b="1">
                  <a:solidFill>
                    <a:srgbClr val="FFFF00"/>
                  </a:solidFill>
                  <a:effectLst/>
                  <a:ea typeface="+mn-ea"/>
                </a:rPr>
                <a:t>10</a:t>
              </a:r>
            </a:p>
          </p:txBody>
        </p:sp>
      </p:grpSp>
      <p:grpSp>
        <p:nvGrpSpPr>
          <p:cNvPr id="12" name="Group 207"/>
          <p:cNvGrpSpPr>
            <a:grpSpLocks/>
          </p:cNvGrpSpPr>
          <p:nvPr/>
        </p:nvGrpSpPr>
        <p:grpSpPr bwMode="auto">
          <a:xfrm>
            <a:off x="4419600" y="5702300"/>
            <a:ext cx="1155700" cy="749300"/>
            <a:chOff x="3680" y="3264"/>
            <a:chExt cx="728" cy="472"/>
          </a:xfrm>
        </p:grpSpPr>
        <p:sp>
          <p:nvSpPr>
            <p:cNvPr id="264400" name="Oval 208"/>
            <p:cNvSpPr>
              <a:spLocks noChangeArrowheads="1"/>
            </p:cNvSpPr>
            <p:nvPr/>
          </p:nvSpPr>
          <p:spPr bwMode="auto">
            <a:xfrm>
              <a:off x="3680" y="3264"/>
              <a:ext cx="472" cy="472"/>
            </a:xfrm>
            <a:prstGeom prst="ellipse">
              <a:avLst/>
            </a:prstGeom>
            <a:solidFill>
              <a:srgbClr val="0066FF"/>
            </a:solidFill>
            <a:ln w="57150">
              <a:solidFill>
                <a:schemeClr val="accent2"/>
              </a:solidFill>
              <a:round/>
              <a:headEnd/>
              <a:tailEnd/>
            </a:ln>
            <a:effectLst>
              <a:outerShdw dist="71842" dir="2700000" algn="ctr" rotWithShape="0">
                <a:schemeClr val="bg2"/>
              </a:outerShdw>
            </a:effectLst>
          </p:spPr>
          <p:txBody>
            <a:bodyPr wrap="none" anchor="ctr"/>
            <a:lstStyle/>
            <a:p>
              <a:pPr>
                <a:defRPr/>
              </a:pPr>
              <a:endParaRPr lang="en-US">
                <a:ea typeface="+mn-ea"/>
              </a:endParaRPr>
            </a:p>
          </p:txBody>
        </p:sp>
        <p:sp>
          <p:nvSpPr>
            <p:cNvPr id="264401" name="Text Box 209"/>
            <p:cNvSpPr txBox="1">
              <a:spLocks noChangeArrowheads="1"/>
            </p:cNvSpPr>
            <p:nvPr/>
          </p:nvSpPr>
          <p:spPr bwMode="auto">
            <a:xfrm>
              <a:off x="3792" y="3280"/>
              <a:ext cx="616" cy="415"/>
            </a:xfrm>
            <a:prstGeom prst="rect">
              <a:avLst/>
            </a:prstGeom>
            <a:noFill/>
            <a:ln w="12700">
              <a:noFill/>
              <a:miter lim="800000"/>
              <a:headEnd/>
              <a:tailEnd/>
            </a:ln>
            <a:effectLst>
              <a:outerShdw dist="71842" dir="2700000" algn="ctr" rotWithShape="0">
                <a:schemeClr val="bg2"/>
              </a:outerShdw>
            </a:effectLst>
          </p:spPr>
          <p:txBody>
            <a:bodyPr>
              <a:spAutoFit/>
            </a:bodyPr>
            <a:lstStyle/>
            <a:p>
              <a:pPr algn="l">
                <a:spcBef>
                  <a:spcPct val="50000"/>
                </a:spcBef>
                <a:defRPr/>
              </a:pPr>
              <a:r>
                <a:rPr lang="en-US" sz="3200" b="1">
                  <a:solidFill>
                    <a:srgbClr val="FFFF00"/>
                  </a:solidFill>
                  <a:effectLst/>
                  <a:ea typeface="+mn-ea"/>
                </a:rPr>
                <a:t>9</a:t>
              </a:r>
            </a:p>
          </p:txBody>
        </p:sp>
      </p:grpSp>
      <p:grpSp>
        <p:nvGrpSpPr>
          <p:cNvPr id="13" name="Group 210"/>
          <p:cNvGrpSpPr>
            <a:grpSpLocks/>
          </p:cNvGrpSpPr>
          <p:nvPr/>
        </p:nvGrpSpPr>
        <p:grpSpPr bwMode="auto">
          <a:xfrm>
            <a:off x="5676900" y="5219700"/>
            <a:ext cx="990600" cy="749300"/>
            <a:chOff x="4344" y="2392"/>
            <a:chExt cx="624" cy="472"/>
          </a:xfrm>
        </p:grpSpPr>
        <p:sp>
          <p:nvSpPr>
            <p:cNvPr id="264403" name="Oval 211"/>
            <p:cNvSpPr>
              <a:spLocks noChangeArrowheads="1"/>
            </p:cNvSpPr>
            <p:nvPr/>
          </p:nvSpPr>
          <p:spPr bwMode="auto">
            <a:xfrm>
              <a:off x="4344" y="2392"/>
              <a:ext cx="472" cy="472"/>
            </a:xfrm>
            <a:prstGeom prst="ellipse">
              <a:avLst/>
            </a:prstGeom>
            <a:solidFill>
              <a:srgbClr val="0066FF"/>
            </a:solidFill>
            <a:ln w="57150">
              <a:solidFill>
                <a:schemeClr val="accent2"/>
              </a:solidFill>
              <a:round/>
              <a:headEnd/>
              <a:tailEnd/>
            </a:ln>
            <a:effectLst>
              <a:outerShdw dist="71842" dir="2700000" algn="ctr" rotWithShape="0">
                <a:schemeClr val="bg2"/>
              </a:outerShdw>
            </a:effectLst>
          </p:spPr>
          <p:txBody>
            <a:bodyPr wrap="none" anchor="ctr"/>
            <a:lstStyle/>
            <a:p>
              <a:pPr>
                <a:defRPr/>
              </a:pPr>
              <a:endParaRPr lang="en-US">
                <a:ea typeface="+mn-ea"/>
              </a:endParaRPr>
            </a:p>
          </p:txBody>
        </p:sp>
        <p:sp>
          <p:nvSpPr>
            <p:cNvPr id="264404" name="Text Box 212"/>
            <p:cNvSpPr txBox="1">
              <a:spLocks noChangeArrowheads="1"/>
            </p:cNvSpPr>
            <p:nvPr/>
          </p:nvSpPr>
          <p:spPr bwMode="auto">
            <a:xfrm>
              <a:off x="4352" y="2416"/>
              <a:ext cx="616" cy="415"/>
            </a:xfrm>
            <a:prstGeom prst="rect">
              <a:avLst/>
            </a:prstGeom>
            <a:noFill/>
            <a:ln w="12700">
              <a:noFill/>
              <a:miter lim="800000"/>
              <a:headEnd/>
              <a:tailEnd/>
            </a:ln>
            <a:effectLst>
              <a:outerShdw dist="71842" dir="2700000" algn="ctr" rotWithShape="0">
                <a:schemeClr val="bg2"/>
              </a:outerShdw>
            </a:effectLst>
          </p:spPr>
          <p:txBody>
            <a:bodyPr>
              <a:spAutoFit/>
            </a:bodyPr>
            <a:lstStyle/>
            <a:p>
              <a:pPr algn="l">
                <a:spcBef>
                  <a:spcPct val="50000"/>
                </a:spcBef>
                <a:defRPr/>
              </a:pPr>
              <a:r>
                <a:rPr lang="en-US" sz="3200" b="1">
                  <a:solidFill>
                    <a:srgbClr val="FFFF00"/>
                  </a:solidFill>
                  <a:effectLst/>
                  <a:ea typeface="+mn-ea"/>
                </a:rPr>
                <a:t>11</a:t>
              </a:r>
            </a:p>
          </p:txBody>
        </p:sp>
      </p:grpSp>
      <p:grpSp>
        <p:nvGrpSpPr>
          <p:cNvPr id="14" name="Group 213"/>
          <p:cNvGrpSpPr>
            <a:grpSpLocks/>
          </p:cNvGrpSpPr>
          <p:nvPr/>
        </p:nvGrpSpPr>
        <p:grpSpPr bwMode="auto">
          <a:xfrm>
            <a:off x="7594600" y="3086100"/>
            <a:ext cx="1003300" cy="749300"/>
            <a:chOff x="4536" y="3480"/>
            <a:chExt cx="632" cy="472"/>
          </a:xfrm>
        </p:grpSpPr>
        <p:sp>
          <p:nvSpPr>
            <p:cNvPr id="264406" name="Oval 214"/>
            <p:cNvSpPr>
              <a:spLocks noChangeArrowheads="1"/>
            </p:cNvSpPr>
            <p:nvPr/>
          </p:nvSpPr>
          <p:spPr bwMode="auto">
            <a:xfrm>
              <a:off x="4536" y="3480"/>
              <a:ext cx="472" cy="472"/>
            </a:xfrm>
            <a:prstGeom prst="ellipse">
              <a:avLst/>
            </a:prstGeom>
            <a:solidFill>
              <a:srgbClr val="0066FF"/>
            </a:solidFill>
            <a:ln w="57150">
              <a:solidFill>
                <a:schemeClr val="accent2"/>
              </a:solidFill>
              <a:round/>
              <a:headEnd/>
              <a:tailEnd/>
            </a:ln>
            <a:effectLst>
              <a:outerShdw dist="71842" dir="2700000" algn="ctr" rotWithShape="0">
                <a:schemeClr val="bg2"/>
              </a:outerShdw>
            </a:effectLst>
          </p:spPr>
          <p:txBody>
            <a:bodyPr wrap="none" anchor="ctr"/>
            <a:lstStyle/>
            <a:p>
              <a:pPr>
                <a:defRPr/>
              </a:pPr>
              <a:endParaRPr lang="en-US">
                <a:ea typeface="+mn-ea"/>
              </a:endParaRPr>
            </a:p>
          </p:txBody>
        </p:sp>
        <p:sp>
          <p:nvSpPr>
            <p:cNvPr id="264407" name="Text Box 215"/>
            <p:cNvSpPr txBox="1">
              <a:spLocks noChangeArrowheads="1"/>
            </p:cNvSpPr>
            <p:nvPr/>
          </p:nvSpPr>
          <p:spPr bwMode="auto">
            <a:xfrm>
              <a:off x="4552" y="3488"/>
              <a:ext cx="616" cy="415"/>
            </a:xfrm>
            <a:prstGeom prst="rect">
              <a:avLst/>
            </a:prstGeom>
            <a:noFill/>
            <a:ln w="12700">
              <a:noFill/>
              <a:miter lim="800000"/>
              <a:headEnd/>
              <a:tailEnd/>
            </a:ln>
            <a:effectLst>
              <a:outerShdw dist="71842" dir="2700000" algn="ctr" rotWithShape="0">
                <a:schemeClr val="bg2"/>
              </a:outerShdw>
            </a:effectLst>
          </p:spPr>
          <p:txBody>
            <a:bodyPr>
              <a:spAutoFit/>
            </a:bodyPr>
            <a:lstStyle/>
            <a:p>
              <a:pPr algn="l">
                <a:spcBef>
                  <a:spcPct val="50000"/>
                </a:spcBef>
                <a:defRPr/>
              </a:pPr>
              <a:r>
                <a:rPr lang="en-US" sz="3200" b="1">
                  <a:solidFill>
                    <a:srgbClr val="FFFF00"/>
                  </a:solidFill>
                  <a:effectLst/>
                  <a:ea typeface="+mn-ea"/>
                </a:rPr>
                <a:t>12</a:t>
              </a:r>
            </a:p>
          </p:txBody>
        </p:sp>
      </p:grpSp>
      <p:grpSp>
        <p:nvGrpSpPr>
          <p:cNvPr id="15" name="Group 216"/>
          <p:cNvGrpSpPr>
            <a:grpSpLocks/>
          </p:cNvGrpSpPr>
          <p:nvPr/>
        </p:nvGrpSpPr>
        <p:grpSpPr bwMode="auto">
          <a:xfrm>
            <a:off x="7759700" y="4838700"/>
            <a:ext cx="990600" cy="749300"/>
            <a:chOff x="4888" y="3048"/>
            <a:chExt cx="624" cy="472"/>
          </a:xfrm>
        </p:grpSpPr>
        <p:sp>
          <p:nvSpPr>
            <p:cNvPr id="264409" name="Oval 217"/>
            <p:cNvSpPr>
              <a:spLocks noChangeArrowheads="1"/>
            </p:cNvSpPr>
            <p:nvPr/>
          </p:nvSpPr>
          <p:spPr bwMode="auto">
            <a:xfrm>
              <a:off x="4888" y="3048"/>
              <a:ext cx="472" cy="472"/>
            </a:xfrm>
            <a:prstGeom prst="ellipse">
              <a:avLst/>
            </a:prstGeom>
            <a:solidFill>
              <a:srgbClr val="00FF00"/>
            </a:solidFill>
            <a:ln w="57150">
              <a:solidFill>
                <a:schemeClr val="accent2"/>
              </a:solidFill>
              <a:round/>
              <a:headEnd/>
              <a:tailEnd/>
            </a:ln>
            <a:effectLst>
              <a:outerShdw dist="71842" dir="2700000" algn="ctr" rotWithShape="0">
                <a:schemeClr val="bg2"/>
              </a:outerShdw>
            </a:effectLst>
          </p:spPr>
          <p:txBody>
            <a:bodyPr wrap="none" anchor="ctr"/>
            <a:lstStyle/>
            <a:p>
              <a:pPr>
                <a:defRPr/>
              </a:pPr>
              <a:endParaRPr lang="en-US">
                <a:ea typeface="+mn-ea"/>
              </a:endParaRPr>
            </a:p>
          </p:txBody>
        </p:sp>
        <p:sp>
          <p:nvSpPr>
            <p:cNvPr id="264410" name="Text Box 218"/>
            <p:cNvSpPr txBox="1">
              <a:spLocks noChangeArrowheads="1"/>
            </p:cNvSpPr>
            <p:nvPr/>
          </p:nvSpPr>
          <p:spPr bwMode="auto">
            <a:xfrm>
              <a:off x="4896" y="3064"/>
              <a:ext cx="616" cy="415"/>
            </a:xfrm>
            <a:prstGeom prst="rect">
              <a:avLst/>
            </a:prstGeom>
            <a:noFill/>
            <a:ln w="12700">
              <a:noFill/>
              <a:miter lim="800000"/>
              <a:headEnd/>
              <a:tailEnd/>
            </a:ln>
            <a:effectLst>
              <a:outerShdw dist="71842" dir="2700000" algn="ctr" rotWithShape="0">
                <a:srgbClr val="FFFF00"/>
              </a:outerShdw>
            </a:effectLst>
          </p:spPr>
          <p:txBody>
            <a:bodyPr>
              <a:spAutoFit/>
            </a:bodyPr>
            <a:lstStyle/>
            <a:p>
              <a:pPr algn="l">
                <a:spcBef>
                  <a:spcPct val="50000"/>
                </a:spcBef>
                <a:defRPr/>
              </a:pPr>
              <a:r>
                <a:rPr lang="en-US" sz="3200" b="1">
                  <a:solidFill>
                    <a:schemeClr val="bg2"/>
                  </a:solidFill>
                  <a:effectLst/>
                  <a:ea typeface="+mn-ea"/>
                </a:rPr>
                <a:t>13</a:t>
              </a:r>
            </a:p>
          </p:txBody>
        </p:sp>
      </p:grpSp>
      <p:sp>
        <p:nvSpPr>
          <p:cNvPr id="264350" name="Freeform 158"/>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defRPr/>
            </a:pPr>
            <a:endParaRPr lang="en-US">
              <a:ea typeface="+mn-ea"/>
            </a:endParaRPr>
          </a:p>
        </p:txBody>
      </p:sp>
      <p:sp>
        <p:nvSpPr>
          <p:cNvPr id="264351" name="AutoShape 159"/>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defRPr/>
            </a:pPr>
            <a:endParaRPr lang="en-US">
              <a:ea typeface="+mn-ea"/>
            </a:endParaRPr>
          </a:p>
        </p:txBody>
      </p:sp>
      <p:sp>
        <p:nvSpPr>
          <p:cNvPr id="264352" name="Rectangle 160"/>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a:defRPr/>
            </a:pPr>
            <a:endParaRPr lang="en-US">
              <a:ea typeface="+mn-ea"/>
            </a:endParaRPr>
          </a:p>
        </p:txBody>
      </p:sp>
      <p:sp>
        <p:nvSpPr>
          <p:cNvPr id="264353" name="AutoShape 161"/>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a:defRPr/>
            </a:pPr>
            <a:endParaRPr lang="en-US">
              <a:ea typeface="+mn-ea"/>
            </a:endParaRPr>
          </a:p>
        </p:txBody>
      </p:sp>
      <p:sp>
        <p:nvSpPr>
          <p:cNvPr id="264354" name="Line 162"/>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defRPr/>
            </a:pPr>
            <a:endParaRPr lang="en-US">
              <a:ea typeface="+mn-ea"/>
            </a:endParaRPr>
          </a:p>
        </p:txBody>
      </p:sp>
      <p:sp>
        <p:nvSpPr>
          <p:cNvPr id="264355" name="Line 163"/>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defRPr/>
            </a:pPr>
            <a:endParaRPr lang="en-US">
              <a:ea typeface="+mn-ea"/>
            </a:endParaRPr>
          </a:p>
        </p:txBody>
      </p:sp>
      <p:sp>
        <p:nvSpPr>
          <p:cNvPr id="264356" name="Rectangle 164"/>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defRPr/>
            </a:pPr>
            <a:endParaRPr lang="en-US">
              <a:ea typeface="+mn-ea"/>
            </a:endParaRPr>
          </a:p>
        </p:txBody>
      </p:sp>
      <p:sp>
        <p:nvSpPr>
          <p:cNvPr id="51245" name="Rectangle 165"/>
          <p:cNvSpPr>
            <a:spLocks noChangeArrowheads="1"/>
          </p:cNvSpPr>
          <p:nvPr/>
        </p:nvSpPr>
        <p:spPr bwMode="auto">
          <a:xfrm>
            <a:off x="8186738" y="3832225"/>
            <a:ext cx="674687" cy="24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l"/>
            <a:r>
              <a:rPr lang="en-US" sz="1000" b="1">
                <a:solidFill>
                  <a:srgbClr val="000000"/>
                </a:solidFill>
                <a:effectLst/>
                <a:latin typeface="Helvetica" charset="0"/>
              </a:rPr>
              <a:t>Đ - H - P</a:t>
            </a:r>
          </a:p>
        </p:txBody>
      </p:sp>
      <p:sp>
        <p:nvSpPr>
          <p:cNvPr id="51246" name="Rectangle 166"/>
          <p:cNvSpPr>
            <a:spLocks noChangeArrowheads="1"/>
          </p:cNvSpPr>
          <p:nvPr/>
        </p:nvSpPr>
        <p:spPr bwMode="auto">
          <a:xfrm>
            <a:off x="8286750" y="4221163"/>
            <a:ext cx="476250" cy="24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l"/>
            <a:r>
              <a:rPr lang="en-US" sz="1000" b="1">
                <a:solidFill>
                  <a:srgbClr val="000000"/>
                </a:solidFill>
                <a:effectLst/>
                <a:latin typeface="Helvetica" charset="0"/>
              </a:rPr>
              <a:t>G - E</a:t>
            </a:r>
          </a:p>
        </p:txBody>
      </p:sp>
      <p:sp>
        <p:nvSpPr>
          <p:cNvPr id="51247" name="Rectangle 167"/>
          <p:cNvSpPr>
            <a:spLocks noChangeArrowheads="1"/>
          </p:cNvSpPr>
          <p:nvPr/>
        </p:nvSpPr>
        <p:spPr bwMode="auto">
          <a:xfrm>
            <a:off x="8340725" y="4411663"/>
            <a:ext cx="320675" cy="24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l"/>
            <a:r>
              <a:rPr lang="en-US" sz="1000" b="1">
                <a:solidFill>
                  <a:srgbClr val="000000"/>
                </a:solidFill>
                <a:effectLst/>
                <a:latin typeface="Helvetica" charset="0"/>
              </a:rPr>
              <a:t>12</a:t>
            </a:r>
          </a:p>
        </p:txBody>
      </p:sp>
      <p:sp>
        <p:nvSpPr>
          <p:cNvPr id="51248" name="Rectangle 168"/>
          <p:cNvSpPr>
            <a:spLocks noChangeArrowheads="1"/>
          </p:cNvSpPr>
          <p:nvPr/>
        </p:nvSpPr>
        <p:spPr bwMode="auto">
          <a:xfrm>
            <a:off x="8175625" y="3654425"/>
            <a:ext cx="866775" cy="22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l"/>
            <a:r>
              <a:rPr lang="en-US" sz="900" b="1">
                <a:solidFill>
                  <a:srgbClr val="000000"/>
                </a:solidFill>
                <a:effectLst/>
                <a:latin typeface="Helvetica" charset="0"/>
              </a:rPr>
              <a:t>SỰ KÊU GỌI</a:t>
            </a:r>
          </a:p>
        </p:txBody>
      </p:sp>
      <p:sp>
        <p:nvSpPr>
          <p:cNvPr id="51249" name="Rectangle 169"/>
          <p:cNvSpPr>
            <a:spLocks noChangeArrowheads="1"/>
          </p:cNvSpPr>
          <p:nvPr/>
        </p:nvSpPr>
        <p:spPr bwMode="auto">
          <a:xfrm>
            <a:off x="8004175" y="3432175"/>
            <a:ext cx="849313"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l"/>
            <a:r>
              <a:rPr lang="en-US" sz="900" b="1">
                <a:solidFill>
                  <a:srgbClr val="000000"/>
                </a:solidFill>
                <a:effectLst/>
                <a:latin typeface="Chicago" charset="0"/>
              </a:rPr>
              <a:t>AP-RA-HAM</a:t>
            </a:r>
          </a:p>
        </p:txBody>
      </p:sp>
      <p:sp>
        <p:nvSpPr>
          <p:cNvPr id="51250" name="Rectangle 170"/>
          <p:cNvSpPr>
            <a:spLocks noChangeArrowheads="1"/>
          </p:cNvSpPr>
          <p:nvPr/>
        </p:nvSpPr>
        <p:spPr bwMode="auto">
          <a:xfrm>
            <a:off x="8321675" y="4033838"/>
            <a:ext cx="377825" cy="24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l"/>
            <a:r>
              <a:rPr lang="en-US" sz="1000" b="1">
                <a:solidFill>
                  <a:srgbClr val="000000"/>
                </a:solidFill>
                <a:effectLst/>
                <a:latin typeface="Helvetica" charset="0"/>
              </a:rPr>
              <a:t>I -Y</a:t>
            </a:r>
          </a:p>
        </p:txBody>
      </p:sp>
      <p:sp>
        <p:nvSpPr>
          <p:cNvPr id="264363" name="Line 171"/>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defRPr/>
            </a:pPr>
            <a:endParaRPr lang="en-US">
              <a:ea typeface="+mn-ea"/>
            </a:endParaRPr>
          </a:p>
        </p:txBody>
      </p:sp>
      <p:sp>
        <p:nvSpPr>
          <p:cNvPr id="264364" name="Line 172"/>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defRPr/>
            </a:pPr>
            <a:endParaRPr lang="en-US">
              <a:ea typeface="+mn-ea"/>
            </a:endParaRPr>
          </a:p>
        </p:txBody>
      </p:sp>
      <p:sp>
        <p:nvSpPr>
          <p:cNvPr id="264365" name="Line 173"/>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defRPr/>
            </a:pPr>
            <a:endParaRPr lang="en-US">
              <a:ea typeface="+mn-ea"/>
            </a:endParaRPr>
          </a:p>
        </p:txBody>
      </p:sp>
      <p:sp>
        <p:nvSpPr>
          <p:cNvPr id="51254" name="Text Box 219"/>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endParaRPr lang="en-US" sz="2000">
              <a:solidFill>
                <a:srgbClr val="FFA27C"/>
              </a:solidFill>
              <a:effectLst/>
              <a:latin typeface="B VAG Rounded Bold" charset="0"/>
            </a:endParaRPr>
          </a:p>
        </p:txBody>
      </p:sp>
      <p:sp>
        <p:nvSpPr>
          <p:cNvPr id="264416" name="Rectangle 224"/>
          <p:cNvSpPr>
            <a:spLocks noChangeArrowheads="1"/>
          </p:cNvSpPr>
          <p:nvPr/>
        </p:nvSpPr>
        <p:spPr bwMode="auto">
          <a:xfrm>
            <a:off x="8091488" y="6513513"/>
            <a:ext cx="339725" cy="268287"/>
          </a:xfrm>
          <a:prstGeom prst="rect">
            <a:avLst/>
          </a:prstGeom>
          <a:noFill/>
          <a:ln w="12700">
            <a:noFill/>
            <a:miter lim="800000"/>
            <a:headEnd/>
            <a:tailEnd/>
          </a:ln>
          <a:effectLst/>
        </p:spPr>
        <p:txBody>
          <a:bodyPr wrap="none" anchor="ctr">
            <a:spAutoFit/>
          </a:bodyPr>
          <a:lstStyle/>
          <a:p>
            <a:r>
              <a:rPr lang="en-US" sz="1000" b="1">
                <a:solidFill>
                  <a:schemeClr val="tx1"/>
                </a:solidFill>
                <a:effectLst>
                  <a:outerShdw blurRad="38100" dist="38100" dir="2700000" algn="tl">
                    <a:srgbClr val="000000"/>
                  </a:outerShdw>
                </a:effectLst>
              </a:rPr>
              <a:t>43</a:t>
            </a:r>
          </a:p>
        </p:txBody>
      </p:sp>
      <p:grpSp>
        <p:nvGrpSpPr>
          <p:cNvPr id="51256" name="Group 226"/>
          <p:cNvGrpSpPr>
            <a:grpSpLocks/>
          </p:cNvGrpSpPr>
          <p:nvPr/>
        </p:nvGrpSpPr>
        <p:grpSpPr bwMode="auto">
          <a:xfrm>
            <a:off x="5957888" y="1390650"/>
            <a:ext cx="1700212" cy="1347788"/>
            <a:chOff x="3765" y="876"/>
            <a:chExt cx="795" cy="849"/>
          </a:xfrm>
        </p:grpSpPr>
        <p:grpSp>
          <p:nvGrpSpPr>
            <p:cNvPr id="51259" name="Group 227"/>
            <p:cNvGrpSpPr>
              <a:grpSpLocks/>
            </p:cNvGrpSpPr>
            <p:nvPr/>
          </p:nvGrpSpPr>
          <p:grpSpPr bwMode="auto">
            <a:xfrm>
              <a:off x="3765" y="876"/>
              <a:ext cx="795" cy="849"/>
              <a:chOff x="1084" y="711"/>
              <a:chExt cx="2950" cy="2769"/>
            </a:xfrm>
          </p:grpSpPr>
          <p:grpSp>
            <p:nvGrpSpPr>
              <p:cNvPr id="51261" name="Group 228"/>
              <p:cNvGrpSpPr>
                <a:grpSpLocks/>
              </p:cNvGrpSpPr>
              <p:nvPr/>
            </p:nvGrpSpPr>
            <p:grpSpPr bwMode="auto">
              <a:xfrm>
                <a:off x="1084" y="711"/>
                <a:ext cx="2950" cy="2769"/>
                <a:chOff x="2707" y="548"/>
                <a:chExt cx="2950" cy="2769"/>
              </a:xfrm>
            </p:grpSpPr>
            <p:grpSp>
              <p:nvGrpSpPr>
                <p:cNvPr id="51267" name="Group 229"/>
                <p:cNvGrpSpPr>
                  <a:grpSpLocks/>
                </p:cNvGrpSpPr>
                <p:nvPr/>
              </p:nvGrpSpPr>
              <p:grpSpPr bwMode="auto">
                <a:xfrm>
                  <a:off x="3180" y="1046"/>
                  <a:ext cx="2105" cy="1421"/>
                  <a:chOff x="578" y="2316"/>
                  <a:chExt cx="2105" cy="1421"/>
                </a:xfrm>
              </p:grpSpPr>
              <p:sp>
                <p:nvSpPr>
                  <p:cNvPr id="264422" name="Freeform 230" descr="Cork"/>
                  <p:cNvSpPr>
                    <a:spLocks/>
                  </p:cNvSpPr>
                  <p:nvPr/>
                </p:nvSpPr>
                <p:spPr bwMode="auto">
                  <a:xfrm>
                    <a:off x="634" y="2317"/>
                    <a:ext cx="2049" cy="254"/>
                  </a:xfrm>
                  <a:custGeom>
                    <a:avLst/>
                    <a:gdLst>
                      <a:gd name="T0" fmla="*/ 8 w 592"/>
                      <a:gd name="T1" fmla="*/ 90 h 90"/>
                      <a:gd name="T2" fmla="*/ 22 w 592"/>
                      <a:gd name="T3" fmla="*/ 44 h 90"/>
                      <a:gd name="T4" fmla="*/ 34 w 592"/>
                      <a:gd name="T5" fmla="*/ 36 h 90"/>
                      <a:gd name="T6" fmla="*/ 46 w 592"/>
                      <a:gd name="T7" fmla="*/ 32 h 90"/>
                      <a:gd name="T8" fmla="*/ 112 w 592"/>
                      <a:gd name="T9" fmla="*/ 34 h 90"/>
                      <a:gd name="T10" fmla="*/ 152 w 592"/>
                      <a:gd name="T11" fmla="*/ 40 h 90"/>
                      <a:gd name="T12" fmla="*/ 170 w 592"/>
                      <a:gd name="T13" fmla="*/ 46 h 90"/>
                      <a:gd name="T14" fmla="*/ 238 w 592"/>
                      <a:gd name="T15" fmla="*/ 52 h 90"/>
                      <a:gd name="T16" fmla="*/ 338 w 592"/>
                      <a:gd name="T17" fmla="*/ 44 h 90"/>
                      <a:gd name="T18" fmla="*/ 472 w 592"/>
                      <a:gd name="T19" fmla="*/ 16 h 90"/>
                      <a:gd name="T20" fmla="*/ 520 w 592"/>
                      <a:gd name="T21" fmla="*/ 0 h 90"/>
                      <a:gd name="T22" fmla="*/ 572 w 592"/>
                      <a:gd name="T23" fmla="*/ 2 h 90"/>
                      <a:gd name="T24" fmla="*/ 590 w 592"/>
                      <a:gd name="T25" fmla="*/ 30 h 90"/>
                      <a:gd name="T26" fmla="*/ 592 w 592"/>
                      <a:gd name="T27" fmla="*/ 36 h 90"/>
                      <a:gd name="T28" fmla="*/ 582 w 592"/>
                      <a:gd name="T29" fmla="*/ 60 h 90"/>
                      <a:gd name="T30" fmla="*/ 584 w 592"/>
                      <a:gd name="T31" fmla="*/ 66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2"/>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pPr>
                      <a:defRPr/>
                    </a:pPr>
                    <a:endParaRPr lang="en-US">
                      <a:ea typeface="+mn-ea"/>
                    </a:endParaRPr>
                  </a:p>
                </p:txBody>
              </p:sp>
              <p:sp>
                <p:nvSpPr>
                  <p:cNvPr id="264423" name="Freeform 231" descr="Cork"/>
                  <p:cNvSpPr>
                    <a:spLocks/>
                  </p:cNvSpPr>
                  <p:nvPr/>
                </p:nvSpPr>
                <p:spPr bwMode="auto">
                  <a:xfrm>
                    <a:off x="579" y="2506"/>
                    <a:ext cx="2074" cy="1230"/>
                  </a:xfrm>
                  <a:custGeom>
                    <a:avLst/>
                    <a:gdLst>
                      <a:gd name="T0" fmla="*/ 599 w 599"/>
                      <a:gd name="T1" fmla="*/ 0 h 432"/>
                      <a:gd name="T2" fmla="*/ 595 w 599"/>
                      <a:gd name="T3" fmla="*/ 6 h 432"/>
                      <a:gd name="T4" fmla="*/ 589 w 599"/>
                      <a:gd name="T5" fmla="*/ 10 h 432"/>
                      <a:gd name="T6" fmla="*/ 585 w 599"/>
                      <a:gd name="T7" fmla="*/ 24 h 432"/>
                      <a:gd name="T8" fmla="*/ 557 w 599"/>
                      <a:gd name="T9" fmla="*/ 92 h 432"/>
                      <a:gd name="T10" fmla="*/ 525 w 599"/>
                      <a:gd name="T11" fmla="*/ 208 h 432"/>
                      <a:gd name="T12" fmla="*/ 515 w 599"/>
                      <a:gd name="T13" fmla="*/ 266 h 432"/>
                      <a:gd name="T14" fmla="*/ 505 w 599"/>
                      <a:gd name="T15" fmla="*/ 350 h 432"/>
                      <a:gd name="T16" fmla="*/ 495 w 599"/>
                      <a:gd name="T17" fmla="*/ 402 h 432"/>
                      <a:gd name="T18" fmla="*/ 461 w 599"/>
                      <a:gd name="T19" fmla="*/ 422 h 432"/>
                      <a:gd name="T20" fmla="*/ 433 w 599"/>
                      <a:gd name="T21" fmla="*/ 414 h 432"/>
                      <a:gd name="T22" fmla="*/ 421 w 599"/>
                      <a:gd name="T23" fmla="*/ 410 h 432"/>
                      <a:gd name="T24" fmla="*/ 425 w 599"/>
                      <a:gd name="T25" fmla="*/ 352 h 432"/>
                      <a:gd name="T26" fmla="*/ 431 w 599"/>
                      <a:gd name="T27" fmla="*/ 338 h 432"/>
                      <a:gd name="T28" fmla="*/ 405 w 599"/>
                      <a:gd name="T29" fmla="*/ 328 h 432"/>
                      <a:gd name="T30" fmla="*/ 347 w 599"/>
                      <a:gd name="T31" fmla="*/ 316 h 432"/>
                      <a:gd name="T32" fmla="*/ 113 w 599"/>
                      <a:gd name="T33" fmla="*/ 360 h 432"/>
                      <a:gd name="T34" fmla="*/ 103 w 599"/>
                      <a:gd name="T35" fmla="*/ 368 h 432"/>
                      <a:gd name="T36" fmla="*/ 87 w 599"/>
                      <a:gd name="T37" fmla="*/ 392 h 432"/>
                      <a:gd name="T38" fmla="*/ 53 w 599"/>
                      <a:gd name="T39" fmla="*/ 432 h 432"/>
                      <a:gd name="T40" fmla="*/ 29 w 599"/>
                      <a:gd name="T41" fmla="*/ 422 h 432"/>
                      <a:gd name="T42" fmla="*/ 17 w 599"/>
                      <a:gd name="T43" fmla="*/ 414 h 432"/>
                      <a:gd name="T44" fmla="*/ 7 w 599"/>
                      <a:gd name="T45" fmla="*/ 398 h 432"/>
                      <a:gd name="T46" fmla="*/ 11 w 599"/>
                      <a:gd name="T47" fmla="*/ 372 h 432"/>
                      <a:gd name="T48" fmla="*/ 17 w 599"/>
                      <a:gd name="T49" fmla="*/ 334 h 432"/>
                      <a:gd name="T50" fmla="*/ 27 w 599"/>
                      <a:gd name="T51" fmla="*/ 262 h 432"/>
                      <a:gd name="T52" fmla="*/ 29 w 599"/>
                      <a:gd name="T53" fmla="*/ 188 h 432"/>
                      <a:gd name="T54" fmla="*/ 31 w 599"/>
                      <a:gd name="T55" fmla="*/ 126 h 432"/>
                      <a:gd name="T56" fmla="*/ 29 w 599"/>
                      <a:gd name="T57" fmla="*/ 82 h 432"/>
                      <a:gd name="T58" fmla="*/ 21 w 599"/>
                      <a:gd name="T59" fmla="*/ 30 h 432"/>
                      <a:gd name="T60" fmla="*/ 19 w 599"/>
                      <a:gd name="T61" fmla="*/ 14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2"/>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pPr>
                      <a:defRPr/>
                    </a:pPr>
                    <a:endParaRPr lang="en-US">
                      <a:ea typeface="+mn-ea"/>
                    </a:endParaRPr>
                  </a:p>
                </p:txBody>
              </p:sp>
            </p:grpSp>
            <p:pic>
              <p:nvPicPr>
                <p:cNvPr id="51268" name="Picture 23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grpSp>
          <p:sp>
            <p:nvSpPr>
              <p:cNvPr id="264425" name="Freeform 233"/>
              <p:cNvSpPr>
                <a:spLocks/>
              </p:cNvSpPr>
              <p:nvPr/>
            </p:nvSpPr>
            <p:spPr bwMode="auto">
              <a:xfrm>
                <a:off x="1616" y="2648"/>
                <a:ext cx="88" cy="277"/>
              </a:xfrm>
              <a:custGeom>
                <a:avLst/>
                <a:gdLst/>
                <a:ahLst/>
                <a:cxnLst>
                  <a:cxn ang="0">
                    <a:pos x="72" y="153"/>
                  </a:cxn>
                  <a:cxn ang="0">
                    <a:pos x="64" y="69"/>
                  </a:cxn>
                  <a:cxn ang="0">
                    <a:pos x="47" y="43"/>
                  </a:cxn>
                  <a:cxn ang="0">
                    <a:pos x="55" y="69"/>
                  </a:cxn>
                  <a:cxn ang="0">
                    <a:pos x="64" y="27"/>
                  </a:cxn>
                  <a:cxn ang="0">
                    <a:pos x="38" y="10"/>
                  </a:cxn>
                  <a:cxn ang="0">
                    <a:pos x="38" y="43"/>
                  </a:cxn>
                  <a:cxn ang="0">
                    <a:pos x="47" y="187"/>
                  </a:cxn>
                  <a:cxn ang="0">
                    <a:pos x="30" y="161"/>
                  </a:cxn>
                  <a:cxn ang="0">
                    <a:pos x="38" y="128"/>
                  </a:cxn>
                  <a:cxn ang="0">
                    <a:pos x="47" y="161"/>
                  </a:cxn>
                  <a:cxn ang="0">
                    <a:pos x="38" y="102"/>
                  </a:cxn>
                  <a:cxn ang="0">
                    <a:pos x="47" y="153"/>
                  </a:cxn>
                  <a:cxn ang="0">
                    <a:pos x="38" y="119"/>
                  </a:cxn>
                  <a:cxn ang="0">
                    <a:pos x="47" y="144"/>
                  </a:cxn>
                  <a:cxn ang="0">
                    <a:pos x="55" y="170"/>
                  </a:cxn>
                  <a:cxn ang="0">
                    <a:pos x="72" y="203"/>
                  </a:cxn>
                  <a:cxn ang="0">
                    <a:pos x="80" y="229"/>
                  </a:cxn>
                  <a:cxn ang="0">
                    <a:pos x="72" y="279"/>
                  </a:cxn>
                  <a:cxn ang="0">
                    <a:pos x="64" y="271"/>
                  </a:cxn>
                  <a:cxn ang="0">
                    <a:pos x="55" y="313"/>
                  </a:cxn>
                  <a:cxn ang="0">
                    <a:pos x="38" y="288"/>
                  </a:cxn>
                  <a:cxn ang="0">
                    <a:pos x="30" y="203"/>
                  </a:cxn>
                  <a:cxn ang="0">
                    <a:pos x="22" y="246"/>
                  </a:cxn>
                  <a:cxn ang="0">
                    <a:pos x="5" y="212"/>
                  </a:cxn>
                  <a:cxn ang="0">
                    <a:pos x="38" y="144"/>
                  </a:cxn>
                  <a:cxn ang="0">
                    <a:pos x="64" y="170"/>
                  </a:cxn>
                  <a:cxn ang="0">
                    <a:pos x="72" y="220"/>
                  </a:cxn>
                  <a:cxn ang="0">
                    <a:pos x="64" y="187"/>
                  </a:cxn>
                  <a:cxn ang="0">
                    <a:pos x="64" y="10"/>
                  </a:cxn>
                  <a:cxn ang="0">
                    <a:pos x="47" y="35"/>
                  </a:cxn>
                  <a:cxn ang="0">
                    <a:pos x="22" y="43"/>
                  </a:cxn>
                  <a:cxn ang="0">
                    <a:pos x="38" y="94"/>
                  </a:cxn>
                  <a:cxn ang="0">
                    <a:pos x="55" y="136"/>
                  </a:cxn>
                  <a:cxn ang="0">
                    <a:pos x="72" y="153"/>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w="12700" cap="flat" cmpd="sng">
                <a:noFill/>
                <a:prstDash val="solid"/>
                <a:round/>
                <a:headEnd/>
                <a:tailEnd/>
              </a:ln>
              <a:effectLst/>
            </p:spPr>
            <p:txBody>
              <a:bodyPr wrap="none" anchor="ctr"/>
              <a:lstStyle/>
              <a:p>
                <a:pPr>
                  <a:defRPr/>
                </a:pPr>
                <a:endParaRPr lang="en-US">
                  <a:ea typeface="+mn-ea"/>
                </a:endParaRPr>
              </a:p>
            </p:txBody>
          </p:sp>
          <p:sp>
            <p:nvSpPr>
              <p:cNvPr id="264426" name="Freeform 234"/>
              <p:cNvSpPr>
                <a:spLocks/>
              </p:cNvSpPr>
              <p:nvPr/>
            </p:nvSpPr>
            <p:spPr bwMode="auto">
              <a:xfrm>
                <a:off x="1635" y="2648"/>
                <a:ext cx="110" cy="307"/>
              </a:xfrm>
              <a:custGeom>
                <a:avLst/>
                <a:gdLst/>
                <a:ahLst/>
                <a:cxnLst>
                  <a:cxn ang="0">
                    <a:pos x="1" y="0"/>
                  </a:cxn>
                  <a:cxn ang="0">
                    <a:pos x="92" y="5"/>
                  </a:cxn>
                  <a:cxn ang="0">
                    <a:pos x="73" y="29"/>
                  </a:cxn>
                  <a:cxn ang="0">
                    <a:pos x="84" y="61"/>
                  </a:cxn>
                  <a:cxn ang="0">
                    <a:pos x="84" y="146"/>
                  </a:cxn>
                  <a:cxn ang="0">
                    <a:pos x="97" y="168"/>
                  </a:cxn>
                  <a:cxn ang="0">
                    <a:pos x="97" y="240"/>
                  </a:cxn>
                  <a:cxn ang="0">
                    <a:pos x="84" y="336"/>
                  </a:cxn>
                  <a:cxn ang="0">
                    <a:pos x="68" y="354"/>
                  </a:cxn>
                  <a:cxn ang="0">
                    <a:pos x="14" y="320"/>
                  </a:cxn>
                  <a:cxn ang="0">
                    <a:pos x="12" y="282"/>
                  </a:cxn>
                  <a:cxn ang="0">
                    <a:pos x="14" y="245"/>
                  </a:cxn>
                  <a:cxn ang="0">
                    <a:pos x="9" y="98"/>
                  </a:cxn>
                  <a:cxn ang="0">
                    <a:pos x="20" y="45"/>
                  </a:cxn>
                  <a:cxn ang="0">
                    <a:pos x="6" y="13"/>
                  </a:cxn>
                  <a:cxn ang="0">
                    <a:pos x="1" y="0"/>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w="12700" cap="flat" cmpd="sng">
                <a:noFill/>
                <a:prstDash val="solid"/>
                <a:round/>
                <a:headEnd/>
                <a:tailEnd/>
              </a:ln>
              <a:effectLst/>
            </p:spPr>
            <p:txBody>
              <a:bodyPr wrap="none" anchor="ctr"/>
              <a:lstStyle/>
              <a:p>
                <a:pPr>
                  <a:defRPr/>
                </a:pPr>
                <a:endParaRPr lang="en-US">
                  <a:ea typeface="+mn-ea"/>
                </a:endParaRPr>
              </a:p>
            </p:txBody>
          </p:sp>
          <p:sp>
            <p:nvSpPr>
              <p:cNvPr id="264427" name="Freeform 235"/>
              <p:cNvSpPr>
                <a:spLocks/>
              </p:cNvSpPr>
              <p:nvPr/>
            </p:nvSpPr>
            <p:spPr bwMode="auto">
              <a:xfrm>
                <a:off x="3009" y="2583"/>
                <a:ext cx="154" cy="329"/>
              </a:xfrm>
              <a:custGeom>
                <a:avLst/>
                <a:gdLst/>
                <a:ahLst/>
                <a:cxnLst>
                  <a:cxn ang="0">
                    <a:pos x="141" y="20"/>
                  </a:cxn>
                  <a:cxn ang="0">
                    <a:pos x="133" y="103"/>
                  </a:cxn>
                  <a:cxn ang="0">
                    <a:pos x="125" y="130"/>
                  </a:cxn>
                  <a:cxn ang="0">
                    <a:pos x="122" y="140"/>
                  </a:cxn>
                  <a:cxn ang="0">
                    <a:pos x="104" y="244"/>
                  </a:cxn>
                  <a:cxn ang="0">
                    <a:pos x="82" y="314"/>
                  </a:cxn>
                  <a:cxn ang="0">
                    <a:pos x="66" y="362"/>
                  </a:cxn>
                  <a:cxn ang="0">
                    <a:pos x="56" y="364"/>
                  </a:cxn>
                  <a:cxn ang="0">
                    <a:pos x="18" y="370"/>
                  </a:cxn>
                  <a:cxn ang="0">
                    <a:pos x="2" y="351"/>
                  </a:cxn>
                  <a:cxn ang="0">
                    <a:pos x="5" y="316"/>
                  </a:cxn>
                  <a:cxn ang="0">
                    <a:pos x="8" y="220"/>
                  </a:cxn>
                  <a:cxn ang="0">
                    <a:pos x="21" y="199"/>
                  </a:cxn>
                  <a:cxn ang="0">
                    <a:pos x="34" y="106"/>
                  </a:cxn>
                  <a:cxn ang="0">
                    <a:pos x="42" y="74"/>
                  </a:cxn>
                  <a:cxn ang="0">
                    <a:pos x="80" y="18"/>
                  </a:cxn>
                  <a:cxn ang="0">
                    <a:pos x="122" y="18"/>
                  </a:cxn>
                  <a:cxn ang="0">
                    <a:pos x="141" y="20"/>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w="12700" cap="flat" cmpd="sng">
                <a:noFill/>
                <a:prstDash val="solid"/>
                <a:round/>
                <a:headEnd/>
                <a:tailEnd/>
              </a:ln>
              <a:effectLst/>
            </p:spPr>
            <p:txBody>
              <a:bodyPr wrap="none" anchor="ctr"/>
              <a:lstStyle/>
              <a:p>
                <a:pPr>
                  <a:defRPr/>
                </a:pPr>
                <a:endParaRPr lang="en-US">
                  <a:ea typeface="+mn-ea"/>
                </a:endParaRPr>
              </a:p>
            </p:txBody>
          </p:sp>
          <p:sp>
            <p:nvSpPr>
              <p:cNvPr id="264428" name="Freeform 236"/>
              <p:cNvSpPr>
                <a:spLocks/>
              </p:cNvSpPr>
              <p:nvPr/>
            </p:nvSpPr>
            <p:spPr bwMode="auto">
              <a:xfrm>
                <a:off x="1715" y="1021"/>
                <a:ext cx="99" cy="440"/>
              </a:xfrm>
              <a:custGeom>
                <a:avLst/>
                <a:gdLst/>
                <a:ahLst/>
                <a:cxnLst>
                  <a:cxn ang="0">
                    <a:pos x="26" y="486"/>
                  </a:cxn>
                  <a:cxn ang="0">
                    <a:pos x="61" y="494"/>
                  </a:cxn>
                  <a:cxn ang="0">
                    <a:pos x="72" y="451"/>
                  </a:cxn>
                  <a:cxn ang="0">
                    <a:pos x="72" y="323"/>
                  </a:cxn>
                  <a:cxn ang="0">
                    <a:pos x="88" y="214"/>
                  </a:cxn>
                  <a:cxn ang="0">
                    <a:pos x="96" y="174"/>
                  </a:cxn>
                  <a:cxn ang="0">
                    <a:pos x="88" y="51"/>
                  </a:cxn>
                  <a:cxn ang="0">
                    <a:pos x="77" y="6"/>
                  </a:cxn>
                  <a:cxn ang="0">
                    <a:pos x="29" y="25"/>
                  </a:cxn>
                  <a:cxn ang="0">
                    <a:pos x="26" y="121"/>
                  </a:cxn>
                  <a:cxn ang="0">
                    <a:pos x="32" y="363"/>
                  </a:cxn>
                  <a:cxn ang="0">
                    <a:pos x="40" y="406"/>
                  </a:cxn>
                  <a:cxn ang="0">
                    <a:pos x="24" y="473"/>
                  </a:cxn>
                  <a:cxn ang="0">
                    <a:pos x="26" y="486"/>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w="12700" cap="flat" cmpd="sng">
                <a:noFill/>
                <a:prstDash val="solid"/>
                <a:round/>
                <a:headEnd/>
                <a:tailEnd/>
              </a:ln>
              <a:effectLst/>
            </p:spPr>
            <p:txBody>
              <a:bodyPr wrap="none" anchor="ctr"/>
              <a:lstStyle/>
              <a:p>
                <a:pPr>
                  <a:defRPr/>
                </a:pPr>
                <a:endParaRPr lang="en-US">
                  <a:ea typeface="+mn-ea"/>
                </a:endParaRPr>
              </a:p>
            </p:txBody>
          </p:sp>
          <p:sp>
            <p:nvSpPr>
              <p:cNvPr id="264429" name="Freeform 237"/>
              <p:cNvSpPr>
                <a:spLocks/>
              </p:cNvSpPr>
              <p:nvPr/>
            </p:nvSpPr>
            <p:spPr bwMode="auto">
              <a:xfrm>
                <a:off x="3431" y="1008"/>
                <a:ext cx="157" cy="359"/>
              </a:xfrm>
              <a:custGeom>
                <a:avLst/>
                <a:gdLst/>
                <a:ahLst/>
                <a:cxnLst>
                  <a:cxn ang="0">
                    <a:pos x="5" y="381"/>
                  </a:cxn>
                  <a:cxn ang="0">
                    <a:pos x="40" y="410"/>
                  </a:cxn>
                  <a:cxn ang="0">
                    <a:pos x="80" y="402"/>
                  </a:cxn>
                  <a:cxn ang="0">
                    <a:pos x="93" y="362"/>
                  </a:cxn>
                  <a:cxn ang="0">
                    <a:pos x="114" y="280"/>
                  </a:cxn>
                  <a:cxn ang="0">
                    <a:pos x="128" y="216"/>
                  </a:cxn>
                  <a:cxn ang="0">
                    <a:pos x="136" y="192"/>
                  </a:cxn>
                  <a:cxn ang="0">
                    <a:pos x="138" y="117"/>
                  </a:cxn>
                  <a:cxn ang="0">
                    <a:pos x="144" y="101"/>
                  </a:cxn>
                  <a:cxn ang="0">
                    <a:pos x="146" y="48"/>
                  </a:cxn>
                  <a:cxn ang="0">
                    <a:pos x="130" y="0"/>
                  </a:cxn>
                  <a:cxn ang="0">
                    <a:pos x="93" y="13"/>
                  </a:cxn>
                  <a:cxn ang="0">
                    <a:pos x="77" y="53"/>
                  </a:cxn>
                  <a:cxn ang="0">
                    <a:pos x="66" y="138"/>
                  </a:cxn>
                  <a:cxn ang="0">
                    <a:pos x="58" y="162"/>
                  </a:cxn>
                  <a:cxn ang="0">
                    <a:pos x="42" y="216"/>
                  </a:cxn>
                  <a:cxn ang="0">
                    <a:pos x="40" y="226"/>
                  </a:cxn>
                  <a:cxn ang="0">
                    <a:pos x="34" y="232"/>
                  </a:cxn>
                  <a:cxn ang="0">
                    <a:pos x="32" y="250"/>
                  </a:cxn>
                  <a:cxn ang="0">
                    <a:pos x="29" y="258"/>
                  </a:cxn>
                  <a:cxn ang="0">
                    <a:pos x="16" y="349"/>
                  </a:cxn>
                  <a:cxn ang="0">
                    <a:pos x="10" y="381"/>
                  </a:cxn>
                  <a:cxn ang="0">
                    <a:pos x="2" y="386"/>
                  </a:cxn>
                  <a:cxn ang="0">
                    <a:pos x="5" y="381"/>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w="12700" cap="flat" cmpd="sng">
                <a:noFill/>
                <a:prstDash val="solid"/>
                <a:round/>
                <a:headEnd/>
                <a:tailEnd/>
              </a:ln>
              <a:effectLst/>
            </p:spPr>
            <p:txBody>
              <a:bodyPr wrap="none" anchor="ctr"/>
              <a:lstStyle/>
              <a:p>
                <a:pPr>
                  <a:defRPr/>
                </a:pPr>
                <a:endParaRPr lang="en-US">
                  <a:ea typeface="+mn-ea"/>
                </a:endParaRPr>
              </a:p>
            </p:txBody>
          </p:sp>
        </p:grpSp>
        <p:sp>
          <p:nvSpPr>
            <p:cNvPr id="264430" name="Rectangle 238"/>
            <p:cNvSpPr>
              <a:spLocks noChangeArrowheads="1"/>
            </p:cNvSpPr>
            <p:nvPr/>
          </p:nvSpPr>
          <p:spPr bwMode="auto">
            <a:xfrm>
              <a:off x="3922" y="991"/>
              <a:ext cx="415" cy="440"/>
            </a:xfrm>
            <a:prstGeom prst="rect">
              <a:avLst/>
            </a:prstGeom>
            <a:noFill/>
            <a:ln w="9525">
              <a:noFill/>
              <a:miter lim="800000"/>
              <a:headEnd/>
              <a:tailEnd/>
            </a:ln>
            <a:effectLst>
              <a:outerShdw dist="45791" dir="2021404" algn="ctr" rotWithShape="0">
                <a:schemeClr val="bg2"/>
              </a:outerShdw>
            </a:effectLst>
          </p:spPr>
          <p:txBody>
            <a:bodyPr wrap="none" lIns="90487" tIns="44450" rIns="90487" bIns="44450">
              <a:spAutoFit/>
            </a:bodyPr>
            <a:lstStyle/>
            <a:p>
              <a:pPr algn="l">
                <a:defRPr/>
              </a:pPr>
              <a:r>
                <a:rPr lang="en-US" sz="4000" b="1" i="1">
                  <a:solidFill>
                    <a:srgbClr val="FFFFFF"/>
                  </a:solidFill>
                  <a:effectLst/>
                  <a:latin typeface="Kosher-Normal" charset="0"/>
                  <a:ea typeface="+mn-ea"/>
                </a:rPr>
                <a:t>GA</a:t>
              </a:r>
              <a:endParaRPr lang="en-US" sz="2400" i="1">
                <a:solidFill>
                  <a:srgbClr val="FFFFFF"/>
                </a:solidFill>
                <a:effectLst/>
                <a:latin typeface="Helvetica" charset="0"/>
                <a:ea typeface="+mn-ea"/>
              </a:endParaRPr>
            </a:p>
          </p:txBody>
        </p:sp>
      </p:grpSp>
      <p:sp>
        <p:nvSpPr>
          <p:cNvPr id="264431" name="Rectangle 239"/>
          <p:cNvSpPr>
            <a:spLocks noChangeArrowheads="1"/>
          </p:cNvSpPr>
          <p:nvPr/>
        </p:nvSpPr>
        <p:spPr bwMode="auto">
          <a:xfrm>
            <a:off x="5983288" y="2384425"/>
            <a:ext cx="2876550" cy="641350"/>
          </a:xfrm>
          <a:prstGeom prst="rect">
            <a:avLst/>
          </a:prstGeom>
          <a:noFill/>
          <a:ln w="12700">
            <a:noFill/>
            <a:miter lim="800000"/>
            <a:headEnd/>
            <a:tailEnd/>
          </a:ln>
          <a:effectLst>
            <a:outerShdw dist="45791" dir="2021404" algn="ctr" rotWithShape="0">
              <a:schemeClr val="bg2"/>
            </a:outerShdw>
          </a:effectLst>
        </p:spPr>
        <p:txBody>
          <a:bodyPr wrap="none">
            <a:spAutoFit/>
          </a:bodyPr>
          <a:lstStyle/>
          <a:p>
            <a:pPr algn="l"/>
            <a:r>
              <a:rPr lang="en-US" sz="3600" b="1" i="1">
                <a:solidFill>
                  <a:schemeClr val="tx1"/>
                </a:solidFill>
                <a:effectLst/>
                <a:latin typeface="Helvetica" charset="0"/>
              </a:rPr>
              <a:t>Sáng 12: 1-3</a:t>
            </a:r>
          </a:p>
        </p:txBody>
      </p:sp>
      <p:sp>
        <p:nvSpPr>
          <p:cNvPr id="99" name="Text Box 9"/>
          <p:cNvSpPr txBox="1">
            <a:spLocks noChangeArrowheads="1"/>
          </p:cNvSpPr>
          <p:nvPr/>
        </p:nvSpPr>
        <p:spPr bwMode="auto">
          <a:xfrm>
            <a:off x="6977063" y="6284913"/>
            <a:ext cx="2087562" cy="260350"/>
          </a:xfrm>
          <a:prstGeom prst="rect">
            <a:avLst/>
          </a:prstGeom>
          <a:noFill/>
          <a:ln w="12700">
            <a:noFill/>
            <a:miter lim="800000"/>
            <a:headEnd/>
            <a:tailEnd/>
          </a:ln>
        </p:spPr>
        <p:txBody>
          <a:bodyPr wrap="none" anchor="ctr">
            <a:spAutoFit/>
          </a:bodyPr>
          <a:lstStyle>
            <a:lvl1pPr>
              <a:defRPr sz="2800">
                <a:solidFill>
                  <a:srgbClr val="00DFCA"/>
                </a:solidFill>
                <a:latin typeface="Comic Sans MS" charset="0"/>
                <a:ea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1100" b="1">
                <a:solidFill>
                  <a:schemeClr val="tx1"/>
                </a:solidFill>
                <a:effectLst>
                  <a:outerShdw blurRad="38100" dist="38100" dir="2700000" algn="tl">
                    <a:srgbClr val="000000"/>
                  </a:outerShdw>
                </a:effectLst>
                <a:latin typeface="Arial" charset="0"/>
                <a:cs typeface="Arial" charset="0"/>
              </a:rPr>
              <a:t>Sổ Tay Hướng Dẫn, tr. 19-24</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 calcmode="lin" valueType="num">
                                      <p:cBhvr>
                                        <p:cTn id="9" dur="500" fill="hold"/>
                                        <p:tgtEl>
                                          <p:spTgt spid="3"/>
                                        </p:tgtEl>
                                        <p:attrNameLst>
                                          <p:attrName>ppt_x</p:attrName>
                                        </p:attrNameLst>
                                      </p:cBhvr>
                                      <p:tavLst>
                                        <p:tav tm="0">
                                          <p:val>
                                            <p:fltVal val="0.5"/>
                                          </p:val>
                                        </p:tav>
                                        <p:tav tm="100000">
                                          <p:val>
                                            <p:strVal val="#ppt_x"/>
                                          </p:val>
                                        </p:tav>
                                      </p:tavLst>
                                    </p:anim>
                                    <p:anim calcmode="lin" valueType="num">
                                      <p:cBhvr>
                                        <p:cTn id="10" dur="500" fill="hold"/>
                                        <p:tgtEl>
                                          <p:spTgt spid="3"/>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23" presetClass="entr" presetSubtype="528"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 calcmode="lin" valueType="num">
                                      <p:cBhvr>
                                        <p:cTn id="16" dur="500" fill="hold"/>
                                        <p:tgtEl>
                                          <p:spTgt spid="4"/>
                                        </p:tgtEl>
                                        <p:attrNameLst>
                                          <p:attrName>ppt_x</p:attrName>
                                        </p:attrNameLst>
                                      </p:cBhvr>
                                      <p:tavLst>
                                        <p:tav tm="0">
                                          <p:val>
                                            <p:fltVal val="0.5"/>
                                          </p:val>
                                        </p:tav>
                                        <p:tav tm="100000">
                                          <p:val>
                                            <p:strVal val="#ppt_x"/>
                                          </p:val>
                                        </p:tav>
                                      </p:tavLst>
                                    </p:anim>
                                    <p:anim calcmode="lin" valueType="num">
                                      <p:cBhvr>
                                        <p:cTn id="17" dur="500" fill="hold"/>
                                        <p:tgtEl>
                                          <p:spTgt spid="4"/>
                                        </p:tgtEl>
                                        <p:attrNameLst>
                                          <p:attrName>ppt_y</p:attrName>
                                        </p:attrNameLst>
                                      </p:cBhvr>
                                      <p:tavLst>
                                        <p:tav tm="0">
                                          <p:val>
                                            <p:fltVal val="0.5"/>
                                          </p:val>
                                        </p:tav>
                                        <p:tav tm="100000">
                                          <p:val>
                                            <p:strVal val="#ppt_y"/>
                                          </p:val>
                                        </p:tav>
                                      </p:tavLst>
                                    </p:anim>
                                  </p:childTnLst>
                                </p:cTn>
                              </p:par>
                            </p:childTnLst>
                          </p:cTn>
                        </p:par>
                        <p:par>
                          <p:cTn id="18" fill="hold" nodeType="afterGroup">
                            <p:stCondLst>
                              <p:cond delay="1000"/>
                            </p:stCondLst>
                            <p:childTnLst>
                              <p:par>
                                <p:cTn id="19" presetID="23" presetClass="entr" presetSubtype="528" fill="hold" nodeType="after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500" fill="hold"/>
                                        <p:tgtEl>
                                          <p:spTgt spid="5"/>
                                        </p:tgtEl>
                                        <p:attrNameLst>
                                          <p:attrName>ppt_w</p:attrName>
                                        </p:attrNameLst>
                                      </p:cBhvr>
                                      <p:tavLst>
                                        <p:tav tm="0">
                                          <p:val>
                                            <p:fltVal val="0"/>
                                          </p:val>
                                        </p:tav>
                                        <p:tav tm="100000">
                                          <p:val>
                                            <p:strVal val="#ppt_w"/>
                                          </p:val>
                                        </p:tav>
                                      </p:tavLst>
                                    </p:anim>
                                    <p:anim calcmode="lin" valueType="num">
                                      <p:cBhvr>
                                        <p:cTn id="22" dur="500" fill="hold"/>
                                        <p:tgtEl>
                                          <p:spTgt spid="5"/>
                                        </p:tgtEl>
                                        <p:attrNameLst>
                                          <p:attrName>ppt_h</p:attrName>
                                        </p:attrNameLst>
                                      </p:cBhvr>
                                      <p:tavLst>
                                        <p:tav tm="0">
                                          <p:val>
                                            <p:fltVal val="0"/>
                                          </p:val>
                                        </p:tav>
                                        <p:tav tm="100000">
                                          <p:val>
                                            <p:strVal val="#ppt_h"/>
                                          </p:val>
                                        </p:tav>
                                      </p:tavLst>
                                    </p:anim>
                                    <p:anim calcmode="lin" valueType="num">
                                      <p:cBhvr>
                                        <p:cTn id="23" dur="500" fill="hold"/>
                                        <p:tgtEl>
                                          <p:spTgt spid="5"/>
                                        </p:tgtEl>
                                        <p:attrNameLst>
                                          <p:attrName>ppt_x</p:attrName>
                                        </p:attrNameLst>
                                      </p:cBhvr>
                                      <p:tavLst>
                                        <p:tav tm="0">
                                          <p:val>
                                            <p:fltVal val="0.5"/>
                                          </p:val>
                                        </p:tav>
                                        <p:tav tm="100000">
                                          <p:val>
                                            <p:strVal val="#ppt_x"/>
                                          </p:val>
                                        </p:tav>
                                      </p:tavLst>
                                    </p:anim>
                                    <p:anim calcmode="lin" valueType="num">
                                      <p:cBhvr>
                                        <p:cTn id="24" dur="500" fill="hold"/>
                                        <p:tgtEl>
                                          <p:spTgt spid="5"/>
                                        </p:tgtEl>
                                        <p:attrNameLst>
                                          <p:attrName>ppt_y</p:attrName>
                                        </p:attrNameLst>
                                      </p:cBhvr>
                                      <p:tavLst>
                                        <p:tav tm="0">
                                          <p:val>
                                            <p:fltVal val="0.5"/>
                                          </p:val>
                                        </p:tav>
                                        <p:tav tm="100000">
                                          <p:val>
                                            <p:strVal val="#ppt_y"/>
                                          </p:val>
                                        </p:tav>
                                      </p:tavLst>
                                    </p:anim>
                                  </p:childTnLst>
                                </p:cTn>
                              </p:par>
                            </p:childTnLst>
                          </p:cTn>
                        </p:par>
                        <p:par>
                          <p:cTn id="25" fill="hold" nodeType="afterGroup">
                            <p:stCondLst>
                              <p:cond delay="1500"/>
                            </p:stCondLst>
                            <p:childTnLst>
                              <p:par>
                                <p:cTn id="26" presetID="23" presetClass="entr" presetSubtype="528" fill="hold" nodeType="after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p:cTn id="28" dur="500" fill="hold"/>
                                        <p:tgtEl>
                                          <p:spTgt spid="6"/>
                                        </p:tgtEl>
                                        <p:attrNameLst>
                                          <p:attrName>ppt_w</p:attrName>
                                        </p:attrNameLst>
                                      </p:cBhvr>
                                      <p:tavLst>
                                        <p:tav tm="0">
                                          <p:val>
                                            <p:fltVal val="0"/>
                                          </p:val>
                                        </p:tav>
                                        <p:tav tm="100000">
                                          <p:val>
                                            <p:strVal val="#ppt_w"/>
                                          </p:val>
                                        </p:tav>
                                      </p:tavLst>
                                    </p:anim>
                                    <p:anim calcmode="lin" valueType="num">
                                      <p:cBhvr>
                                        <p:cTn id="29" dur="500" fill="hold"/>
                                        <p:tgtEl>
                                          <p:spTgt spid="6"/>
                                        </p:tgtEl>
                                        <p:attrNameLst>
                                          <p:attrName>ppt_h</p:attrName>
                                        </p:attrNameLst>
                                      </p:cBhvr>
                                      <p:tavLst>
                                        <p:tav tm="0">
                                          <p:val>
                                            <p:fltVal val="0"/>
                                          </p:val>
                                        </p:tav>
                                        <p:tav tm="100000">
                                          <p:val>
                                            <p:strVal val="#ppt_h"/>
                                          </p:val>
                                        </p:tav>
                                      </p:tavLst>
                                    </p:anim>
                                    <p:anim calcmode="lin" valueType="num">
                                      <p:cBhvr>
                                        <p:cTn id="30" dur="500" fill="hold"/>
                                        <p:tgtEl>
                                          <p:spTgt spid="6"/>
                                        </p:tgtEl>
                                        <p:attrNameLst>
                                          <p:attrName>ppt_x</p:attrName>
                                        </p:attrNameLst>
                                      </p:cBhvr>
                                      <p:tavLst>
                                        <p:tav tm="0">
                                          <p:val>
                                            <p:fltVal val="0.5"/>
                                          </p:val>
                                        </p:tav>
                                        <p:tav tm="100000">
                                          <p:val>
                                            <p:strVal val="#ppt_x"/>
                                          </p:val>
                                        </p:tav>
                                      </p:tavLst>
                                    </p:anim>
                                    <p:anim calcmode="lin" valueType="num">
                                      <p:cBhvr>
                                        <p:cTn id="31" dur="500" fill="hold"/>
                                        <p:tgtEl>
                                          <p:spTgt spid="6"/>
                                        </p:tgtEl>
                                        <p:attrNameLst>
                                          <p:attrName>ppt_y</p:attrName>
                                        </p:attrNameLst>
                                      </p:cBhvr>
                                      <p:tavLst>
                                        <p:tav tm="0">
                                          <p:val>
                                            <p:fltVal val="0.5"/>
                                          </p:val>
                                        </p:tav>
                                        <p:tav tm="100000">
                                          <p:val>
                                            <p:strVal val="#ppt_y"/>
                                          </p:val>
                                        </p:tav>
                                      </p:tavLst>
                                    </p:anim>
                                  </p:childTnLst>
                                </p:cTn>
                              </p:par>
                            </p:childTnLst>
                          </p:cTn>
                        </p:par>
                        <p:par>
                          <p:cTn id="32" fill="hold" nodeType="afterGroup">
                            <p:stCondLst>
                              <p:cond delay="2000"/>
                            </p:stCondLst>
                            <p:childTnLst>
                              <p:par>
                                <p:cTn id="33" presetID="23" presetClass="entr" presetSubtype="528" fill="hold" nodeType="afterEffect">
                                  <p:stCondLst>
                                    <p:cond delay="0"/>
                                  </p:stCondLst>
                                  <p:childTnLst>
                                    <p:set>
                                      <p:cBhvr>
                                        <p:cTn id="34" dur="1" fill="hold">
                                          <p:stCondLst>
                                            <p:cond delay="0"/>
                                          </p:stCondLst>
                                        </p:cTn>
                                        <p:tgtEl>
                                          <p:spTgt spid="7"/>
                                        </p:tgtEl>
                                        <p:attrNameLst>
                                          <p:attrName>style.visibility</p:attrName>
                                        </p:attrNameLst>
                                      </p:cBhvr>
                                      <p:to>
                                        <p:strVal val="visible"/>
                                      </p:to>
                                    </p:set>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fltVal val="0"/>
                                          </p:val>
                                        </p:tav>
                                        <p:tav tm="100000">
                                          <p:val>
                                            <p:strVal val="#ppt_h"/>
                                          </p:val>
                                        </p:tav>
                                      </p:tavLst>
                                    </p:anim>
                                    <p:anim calcmode="lin" valueType="num">
                                      <p:cBhvr>
                                        <p:cTn id="37" dur="500" fill="hold"/>
                                        <p:tgtEl>
                                          <p:spTgt spid="7"/>
                                        </p:tgtEl>
                                        <p:attrNameLst>
                                          <p:attrName>ppt_x</p:attrName>
                                        </p:attrNameLst>
                                      </p:cBhvr>
                                      <p:tavLst>
                                        <p:tav tm="0">
                                          <p:val>
                                            <p:fltVal val="0.5"/>
                                          </p:val>
                                        </p:tav>
                                        <p:tav tm="100000">
                                          <p:val>
                                            <p:strVal val="#ppt_x"/>
                                          </p:val>
                                        </p:tav>
                                      </p:tavLst>
                                    </p:anim>
                                    <p:anim calcmode="lin" valueType="num">
                                      <p:cBhvr>
                                        <p:cTn id="38" dur="500" fill="hold"/>
                                        <p:tgtEl>
                                          <p:spTgt spid="7"/>
                                        </p:tgtEl>
                                        <p:attrNameLst>
                                          <p:attrName>ppt_y</p:attrName>
                                        </p:attrNameLst>
                                      </p:cBhvr>
                                      <p:tavLst>
                                        <p:tav tm="0">
                                          <p:val>
                                            <p:fltVal val="0.5"/>
                                          </p:val>
                                        </p:tav>
                                        <p:tav tm="100000">
                                          <p:val>
                                            <p:strVal val="#ppt_y"/>
                                          </p:val>
                                        </p:tav>
                                      </p:tavLst>
                                    </p:anim>
                                  </p:childTnLst>
                                </p:cTn>
                              </p:par>
                            </p:childTnLst>
                          </p:cTn>
                        </p:par>
                        <p:par>
                          <p:cTn id="39" fill="hold" nodeType="afterGroup">
                            <p:stCondLst>
                              <p:cond delay="2500"/>
                            </p:stCondLst>
                            <p:childTnLst>
                              <p:par>
                                <p:cTn id="40" presetID="23" presetClass="entr" presetSubtype="528" fill="hold" nodeType="afterEffect">
                                  <p:stCondLst>
                                    <p:cond delay="0"/>
                                  </p:stCondLst>
                                  <p:childTnLst>
                                    <p:set>
                                      <p:cBhvr>
                                        <p:cTn id="41" dur="1" fill="hold">
                                          <p:stCondLst>
                                            <p:cond delay="0"/>
                                          </p:stCondLst>
                                        </p:cTn>
                                        <p:tgtEl>
                                          <p:spTgt spid="8"/>
                                        </p:tgtEl>
                                        <p:attrNameLst>
                                          <p:attrName>style.visibility</p:attrName>
                                        </p:attrNameLst>
                                      </p:cBhvr>
                                      <p:to>
                                        <p:strVal val="visible"/>
                                      </p:to>
                                    </p:set>
                                    <p:anim calcmode="lin" valueType="num">
                                      <p:cBhvr>
                                        <p:cTn id="42" dur="500" fill="hold"/>
                                        <p:tgtEl>
                                          <p:spTgt spid="8"/>
                                        </p:tgtEl>
                                        <p:attrNameLst>
                                          <p:attrName>ppt_w</p:attrName>
                                        </p:attrNameLst>
                                      </p:cBhvr>
                                      <p:tavLst>
                                        <p:tav tm="0">
                                          <p:val>
                                            <p:fltVal val="0"/>
                                          </p:val>
                                        </p:tav>
                                        <p:tav tm="100000">
                                          <p:val>
                                            <p:strVal val="#ppt_w"/>
                                          </p:val>
                                        </p:tav>
                                      </p:tavLst>
                                    </p:anim>
                                    <p:anim calcmode="lin" valueType="num">
                                      <p:cBhvr>
                                        <p:cTn id="43" dur="500" fill="hold"/>
                                        <p:tgtEl>
                                          <p:spTgt spid="8"/>
                                        </p:tgtEl>
                                        <p:attrNameLst>
                                          <p:attrName>ppt_h</p:attrName>
                                        </p:attrNameLst>
                                      </p:cBhvr>
                                      <p:tavLst>
                                        <p:tav tm="0">
                                          <p:val>
                                            <p:fltVal val="0"/>
                                          </p:val>
                                        </p:tav>
                                        <p:tav tm="100000">
                                          <p:val>
                                            <p:strVal val="#ppt_h"/>
                                          </p:val>
                                        </p:tav>
                                      </p:tavLst>
                                    </p:anim>
                                    <p:anim calcmode="lin" valueType="num">
                                      <p:cBhvr>
                                        <p:cTn id="44" dur="500" fill="hold"/>
                                        <p:tgtEl>
                                          <p:spTgt spid="8"/>
                                        </p:tgtEl>
                                        <p:attrNameLst>
                                          <p:attrName>ppt_x</p:attrName>
                                        </p:attrNameLst>
                                      </p:cBhvr>
                                      <p:tavLst>
                                        <p:tav tm="0">
                                          <p:val>
                                            <p:fltVal val="0.5"/>
                                          </p:val>
                                        </p:tav>
                                        <p:tav tm="100000">
                                          <p:val>
                                            <p:strVal val="#ppt_x"/>
                                          </p:val>
                                        </p:tav>
                                      </p:tavLst>
                                    </p:anim>
                                    <p:anim calcmode="lin" valueType="num">
                                      <p:cBhvr>
                                        <p:cTn id="45" dur="500" fill="hold"/>
                                        <p:tgtEl>
                                          <p:spTgt spid="8"/>
                                        </p:tgtEl>
                                        <p:attrNameLst>
                                          <p:attrName>ppt_y</p:attrName>
                                        </p:attrNameLst>
                                      </p:cBhvr>
                                      <p:tavLst>
                                        <p:tav tm="0">
                                          <p:val>
                                            <p:fltVal val="0.5"/>
                                          </p:val>
                                        </p:tav>
                                        <p:tav tm="100000">
                                          <p:val>
                                            <p:strVal val="#ppt_y"/>
                                          </p:val>
                                        </p:tav>
                                      </p:tavLst>
                                    </p:anim>
                                  </p:childTnLst>
                                </p:cTn>
                              </p:par>
                            </p:childTnLst>
                          </p:cTn>
                        </p:par>
                        <p:par>
                          <p:cTn id="46" fill="hold" nodeType="afterGroup">
                            <p:stCondLst>
                              <p:cond delay="3000"/>
                            </p:stCondLst>
                            <p:childTnLst>
                              <p:par>
                                <p:cTn id="47" presetID="23" presetClass="entr" presetSubtype="528" fill="hold" nodeType="afterEffect">
                                  <p:stCondLst>
                                    <p:cond delay="0"/>
                                  </p:stCondLst>
                                  <p:childTnLst>
                                    <p:set>
                                      <p:cBhvr>
                                        <p:cTn id="48" dur="1" fill="hold">
                                          <p:stCondLst>
                                            <p:cond delay="0"/>
                                          </p:stCondLst>
                                        </p:cTn>
                                        <p:tgtEl>
                                          <p:spTgt spid="9"/>
                                        </p:tgtEl>
                                        <p:attrNameLst>
                                          <p:attrName>style.visibility</p:attrName>
                                        </p:attrNameLst>
                                      </p:cBhvr>
                                      <p:to>
                                        <p:strVal val="visible"/>
                                      </p:to>
                                    </p:set>
                                    <p:anim calcmode="lin" valueType="num">
                                      <p:cBhvr>
                                        <p:cTn id="49" dur="500" fill="hold"/>
                                        <p:tgtEl>
                                          <p:spTgt spid="9"/>
                                        </p:tgtEl>
                                        <p:attrNameLst>
                                          <p:attrName>ppt_w</p:attrName>
                                        </p:attrNameLst>
                                      </p:cBhvr>
                                      <p:tavLst>
                                        <p:tav tm="0">
                                          <p:val>
                                            <p:fltVal val="0"/>
                                          </p:val>
                                        </p:tav>
                                        <p:tav tm="100000">
                                          <p:val>
                                            <p:strVal val="#ppt_w"/>
                                          </p:val>
                                        </p:tav>
                                      </p:tavLst>
                                    </p:anim>
                                    <p:anim calcmode="lin" valueType="num">
                                      <p:cBhvr>
                                        <p:cTn id="50" dur="500" fill="hold"/>
                                        <p:tgtEl>
                                          <p:spTgt spid="9"/>
                                        </p:tgtEl>
                                        <p:attrNameLst>
                                          <p:attrName>ppt_h</p:attrName>
                                        </p:attrNameLst>
                                      </p:cBhvr>
                                      <p:tavLst>
                                        <p:tav tm="0">
                                          <p:val>
                                            <p:fltVal val="0"/>
                                          </p:val>
                                        </p:tav>
                                        <p:tav tm="100000">
                                          <p:val>
                                            <p:strVal val="#ppt_h"/>
                                          </p:val>
                                        </p:tav>
                                      </p:tavLst>
                                    </p:anim>
                                    <p:anim calcmode="lin" valueType="num">
                                      <p:cBhvr>
                                        <p:cTn id="51" dur="500" fill="hold"/>
                                        <p:tgtEl>
                                          <p:spTgt spid="9"/>
                                        </p:tgtEl>
                                        <p:attrNameLst>
                                          <p:attrName>ppt_x</p:attrName>
                                        </p:attrNameLst>
                                      </p:cBhvr>
                                      <p:tavLst>
                                        <p:tav tm="0">
                                          <p:val>
                                            <p:fltVal val="0.5"/>
                                          </p:val>
                                        </p:tav>
                                        <p:tav tm="100000">
                                          <p:val>
                                            <p:strVal val="#ppt_x"/>
                                          </p:val>
                                        </p:tav>
                                      </p:tavLst>
                                    </p:anim>
                                    <p:anim calcmode="lin" valueType="num">
                                      <p:cBhvr>
                                        <p:cTn id="52" dur="500" fill="hold"/>
                                        <p:tgtEl>
                                          <p:spTgt spid="9"/>
                                        </p:tgtEl>
                                        <p:attrNameLst>
                                          <p:attrName>ppt_y</p:attrName>
                                        </p:attrNameLst>
                                      </p:cBhvr>
                                      <p:tavLst>
                                        <p:tav tm="0">
                                          <p:val>
                                            <p:fltVal val="0.5"/>
                                          </p:val>
                                        </p:tav>
                                        <p:tav tm="100000">
                                          <p:val>
                                            <p:strVal val="#ppt_y"/>
                                          </p:val>
                                        </p:tav>
                                      </p:tavLst>
                                    </p:anim>
                                  </p:childTnLst>
                                </p:cTn>
                              </p:par>
                            </p:childTnLst>
                          </p:cTn>
                        </p:par>
                        <p:par>
                          <p:cTn id="53" fill="hold" nodeType="afterGroup">
                            <p:stCondLst>
                              <p:cond delay="3500"/>
                            </p:stCondLst>
                            <p:childTnLst>
                              <p:par>
                                <p:cTn id="54" presetID="23" presetClass="entr" presetSubtype="528" fill="hold" nodeType="afterEffect">
                                  <p:stCondLst>
                                    <p:cond delay="0"/>
                                  </p:stCondLst>
                                  <p:childTnLst>
                                    <p:set>
                                      <p:cBhvr>
                                        <p:cTn id="55" dur="1" fill="hold">
                                          <p:stCondLst>
                                            <p:cond delay="0"/>
                                          </p:stCondLst>
                                        </p:cTn>
                                        <p:tgtEl>
                                          <p:spTgt spid="10"/>
                                        </p:tgtEl>
                                        <p:attrNameLst>
                                          <p:attrName>style.visibility</p:attrName>
                                        </p:attrNameLst>
                                      </p:cBhvr>
                                      <p:to>
                                        <p:strVal val="visible"/>
                                      </p:to>
                                    </p:set>
                                    <p:anim calcmode="lin" valueType="num">
                                      <p:cBhvr>
                                        <p:cTn id="56" dur="500" fill="hold"/>
                                        <p:tgtEl>
                                          <p:spTgt spid="10"/>
                                        </p:tgtEl>
                                        <p:attrNameLst>
                                          <p:attrName>ppt_w</p:attrName>
                                        </p:attrNameLst>
                                      </p:cBhvr>
                                      <p:tavLst>
                                        <p:tav tm="0">
                                          <p:val>
                                            <p:fltVal val="0"/>
                                          </p:val>
                                        </p:tav>
                                        <p:tav tm="100000">
                                          <p:val>
                                            <p:strVal val="#ppt_w"/>
                                          </p:val>
                                        </p:tav>
                                      </p:tavLst>
                                    </p:anim>
                                    <p:anim calcmode="lin" valueType="num">
                                      <p:cBhvr>
                                        <p:cTn id="57" dur="500" fill="hold"/>
                                        <p:tgtEl>
                                          <p:spTgt spid="10"/>
                                        </p:tgtEl>
                                        <p:attrNameLst>
                                          <p:attrName>ppt_h</p:attrName>
                                        </p:attrNameLst>
                                      </p:cBhvr>
                                      <p:tavLst>
                                        <p:tav tm="0">
                                          <p:val>
                                            <p:fltVal val="0"/>
                                          </p:val>
                                        </p:tav>
                                        <p:tav tm="100000">
                                          <p:val>
                                            <p:strVal val="#ppt_h"/>
                                          </p:val>
                                        </p:tav>
                                      </p:tavLst>
                                    </p:anim>
                                    <p:anim calcmode="lin" valueType="num">
                                      <p:cBhvr>
                                        <p:cTn id="58" dur="500" fill="hold"/>
                                        <p:tgtEl>
                                          <p:spTgt spid="10"/>
                                        </p:tgtEl>
                                        <p:attrNameLst>
                                          <p:attrName>ppt_x</p:attrName>
                                        </p:attrNameLst>
                                      </p:cBhvr>
                                      <p:tavLst>
                                        <p:tav tm="0">
                                          <p:val>
                                            <p:fltVal val="0.5"/>
                                          </p:val>
                                        </p:tav>
                                        <p:tav tm="100000">
                                          <p:val>
                                            <p:strVal val="#ppt_x"/>
                                          </p:val>
                                        </p:tav>
                                      </p:tavLst>
                                    </p:anim>
                                    <p:anim calcmode="lin" valueType="num">
                                      <p:cBhvr>
                                        <p:cTn id="59" dur="500" fill="hold"/>
                                        <p:tgtEl>
                                          <p:spTgt spid="10"/>
                                        </p:tgtEl>
                                        <p:attrNameLst>
                                          <p:attrName>ppt_y</p:attrName>
                                        </p:attrNameLst>
                                      </p:cBhvr>
                                      <p:tavLst>
                                        <p:tav tm="0">
                                          <p:val>
                                            <p:fltVal val="0.5"/>
                                          </p:val>
                                        </p:tav>
                                        <p:tav tm="100000">
                                          <p:val>
                                            <p:strVal val="#ppt_y"/>
                                          </p:val>
                                        </p:tav>
                                      </p:tavLst>
                                    </p:anim>
                                  </p:childTnLst>
                                </p:cTn>
                              </p:par>
                            </p:childTnLst>
                          </p:cTn>
                        </p:par>
                        <p:par>
                          <p:cTn id="60" fill="hold" nodeType="afterGroup">
                            <p:stCondLst>
                              <p:cond delay="4000"/>
                            </p:stCondLst>
                            <p:childTnLst>
                              <p:par>
                                <p:cTn id="61" presetID="23" presetClass="entr" presetSubtype="528" fill="hold" nodeType="afterEffect">
                                  <p:stCondLst>
                                    <p:cond delay="0"/>
                                  </p:stCondLst>
                                  <p:childTnLst>
                                    <p:set>
                                      <p:cBhvr>
                                        <p:cTn id="62" dur="1" fill="hold">
                                          <p:stCondLst>
                                            <p:cond delay="0"/>
                                          </p:stCondLst>
                                        </p:cTn>
                                        <p:tgtEl>
                                          <p:spTgt spid="12"/>
                                        </p:tgtEl>
                                        <p:attrNameLst>
                                          <p:attrName>style.visibility</p:attrName>
                                        </p:attrNameLst>
                                      </p:cBhvr>
                                      <p:to>
                                        <p:strVal val="visible"/>
                                      </p:to>
                                    </p:set>
                                    <p:anim calcmode="lin" valueType="num">
                                      <p:cBhvr>
                                        <p:cTn id="63" dur="500" fill="hold"/>
                                        <p:tgtEl>
                                          <p:spTgt spid="12"/>
                                        </p:tgtEl>
                                        <p:attrNameLst>
                                          <p:attrName>ppt_w</p:attrName>
                                        </p:attrNameLst>
                                      </p:cBhvr>
                                      <p:tavLst>
                                        <p:tav tm="0">
                                          <p:val>
                                            <p:fltVal val="0"/>
                                          </p:val>
                                        </p:tav>
                                        <p:tav tm="100000">
                                          <p:val>
                                            <p:strVal val="#ppt_w"/>
                                          </p:val>
                                        </p:tav>
                                      </p:tavLst>
                                    </p:anim>
                                    <p:anim calcmode="lin" valueType="num">
                                      <p:cBhvr>
                                        <p:cTn id="64" dur="500" fill="hold"/>
                                        <p:tgtEl>
                                          <p:spTgt spid="12"/>
                                        </p:tgtEl>
                                        <p:attrNameLst>
                                          <p:attrName>ppt_h</p:attrName>
                                        </p:attrNameLst>
                                      </p:cBhvr>
                                      <p:tavLst>
                                        <p:tav tm="0">
                                          <p:val>
                                            <p:fltVal val="0"/>
                                          </p:val>
                                        </p:tav>
                                        <p:tav tm="100000">
                                          <p:val>
                                            <p:strVal val="#ppt_h"/>
                                          </p:val>
                                        </p:tav>
                                      </p:tavLst>
                                    </p:anim>
                                    <p:anim calcmode="lin" valueType="num">
                                      <p:cBhvr>
                                        <p:cTn id="65" dur="500" fill="hold"/>
                                        <p:tgtEl>
                                          <p:spTgt spid="12"/>
                                        </p:tgtEl>
                                        <p:attrNameLst>
                                          <p:attrName>ppt_x</p:attrName>
                                        </p:attrNameLst>
                                      </p:cBhvr>
                                      <p:tavLst>
                                        <p:tav tm="0">
                                          <p:val>
                                            <p:fltVal val="0.5"/>
                                          </p:val>
                                        </p:tav>
                                        <p:tav tm="100000">
                                          <p:val>
                                            <p:strVal val="#ppt_x"/>
                                          </p:val>
                                        </p:tav>
                                      </p:tavLst>
                                    </p:anim>
                                    <p:anim calcmode="lin" valueType="num">
                                      <p:cBhvr>
                                        <p:cTn id="66" dur="500" fill="hold"/>
                                        <p:tgtEl>
                                          <p:spTgt spid="12"/>
                                        </p:tgtEl>
                                        <p:attrNameLst>
                                          <p:attrName>ppt_y</p:attrName>
                                        </p:attrNameLst>
                                      </p:cBhvr>
                                      <p:tavLst>
                                        <p:tav tm="0">
                                          <p:val>
                                            <p:fltVal val="0.5"/>
                                          </p:val>
                                        </p:tav>
                                        <p:tav tm="100000">
                                          <p:val>
                                            <p:strVal val="#ppt_y"/>
                                          </p:val>
                                        </p:tav>
                                      </p:tavLst>
                                    </p:anim>
                                  </p:childTnLst>
                                </p:cTn>
                              </p:par>
                            </p:childTnLst>
                          </p:cTn>
                        </p:par>
                        <p:par>
                          <p:cTn id="67" fill="hold" nodeType="afterGroup">
                            <p:stCondLst>
                              <p:cond delay="4500"/>
                            </p:stCondLst>
                            <p:childTnLst>
                              <p:par>
                                <p:cTn id="68" presetID="23" presetClass="entr" presetSubtype="528" fill="hold" nodeType="afterEffect">
                                  <p:stCondLst>
                                    <p:cond delay="0"/>
                                  </p:stCondLst>
                                  <p:childTnLst>
                                    <p:set>
                                      <p:cBhvr>
                                        <p:cTn id="69" dur="1" fill="hold">
                                          <p:stCondLst>
                                            <p:cond delay="0"/>
                                          </p:stCondLst>
                                        </p:cTn>
                                        <p:tgtEl>
                                          <p:spTgt spid="11"/>
                                        </p:tgtEl>
                                        <p:attrNameLst>
                                          <p:attrName>style.visibility</p:attrName>
                                        </p:attrNameLst>
                                      </p:cBhvr>
                                      <p:to>
                                        <p:strVal val="visible"/>
                                      </p:to>
                                    </p:set>
                                    <p:anim calcmode="lin" valueType="num">
                                      <p:cBhvr>
                                        <p:cTn id="70" dur="500" fill="hold"/>
                                        <p:tgtEl>
                                          <p:spTgt spid="11"/>
                                        </p:tgtEl>
                                        <p:attrNameLst>
                                          <p:attrName>ppt_w</p:attrName>
                                        </p:attrNameLst>
                                      </p:cBhvr>
                                      <p:tavLst>
                                        <p:tav tm="0">
                                          <p:val>
                                            <p:fltVal val="0"/>
                                          </p:val>
                                        </p:tav>
                                        <p:tav tm="100000">
                                          <p:val>
                                            <p:strVal val="#ppt_w"/>
                                          </p:val>
                                        </p:tav>
                                      </p:tavLst>
                                    </p:anim>
                                    <p:anim calcmode="lin" valueType="num">
                                      <p:cBhvr>
                                        <p:cTn id="71" dur="500" fill="hold"/>
                                        <p:tgtEl>
                                          <p:spTgt spid="11"/>
                                        </p:tgtEl>
                                        <p:attrNameLst>
                                          <p:attrName>ppt_h</p:attrName>
                                        </p:attrNameLst>
                                      </p:cBhvr>
                                      <p:tavLst>
                                        <p:tav tm="0">
                                          <p:val>
                                            <p:fltVal val="0"/>
                                          </p:val>
                                        </p:tav>
                                        <p:tav tm="100000">
                                          <p:val>
                                            <p:strVal val="#ppt_h"/>
                                          </p:val>
                                        </p:tav>
                                      </p:tavLst>
                                    </p:anim>
                                    <p:anim calcmode="lin" valueType="num">
                                      <p:cBhvr>
                                        <p:cTn id="72" dur="500" fill="hold"/>
                                        <p:tgtEl>
                                          <p:spTgt spid="11"/>
                                        </p:tgtEl>
                                        <p:attrNameLst>
                                          <p:attrName>ppt_x</p:attrName>
                                        </p:attrNameLst>
                                      </p:cBhvr>
                                      <p:tavLst>
                                        <p:tav tm="0">
                                          <p:val>
                                            <p:fltVal val="0.5"/>
                                          </p:val>
                                        </p:tav>
                                        <p:tav tm="100000">
                                          <p:val>
                                            <p:strVal val="#ppt_x"/>
                                          </p:val>
                                        </p:tav>
                                      </p:tavLst>
                                    </p:anim>
                                    <p:anim calcmode="lin" valueType="num">
                                      <p:cBhvr>
                                        <p:cTn id="73" dur="500" fill="hold"/>
                                        <p:tgtEl>
                                          <p:spTgt spid="11"/>
                                        </p:tgtEl>
                                        <p:attrNameLst>
                                          <p:attrName>ppt_y</p:attrName>
                                        </p:attrNameLst>
                                      </p:cBhvr>
                                      <p:tavLst>
                                        <p:tav tm="0">
                                          <p:val>
                                            <p:fltVal val="0.5"/>
                                          </p:val>
                                        </p:tav>
                                        <p:tav tm="100000">
                                          <p:val>
                                            <p:strVal val="#ppt_y"/>
                                          </p:val>
                                        </p:tav>
                                      </p:tavLst>
                                    </p:anim>
                                  </p:childTnLst>
                                </p:cTn>
                              </p:par>
                            </p:childTnLst>
                          </p:cTn>
                        </p:par>
                        <p:par>
                          <p:cTn id="74" fill="hold" nodeType="afterGroup">
                            <p:stCondLst>
                              <p:cond delay="5000"/>
                            </p:stCondLst>
                            <p:childTnLst>
                              <p:par>
                                <p:cTn id="75" presetID="23" presetClass="entr" presetSubtype="528" fill="hold" nodeType="afterEffect">
                                  <p:stCondLst>
                                    <p:cond delay="0"/>
                                  </p:stCondLst>
                                  <p:childTnLst>
                                    <p:set>
                                      <p:cBhvr>
                                        <p:cTn id="76" dur="1" fill="hold">
                                          <p:stCondLst>
                                            <p:cond delay="0"/>
                                          </p:stCondLst>
                                        </p:cTn>
                                        <p:tgtEl>
                                          <p:spTgt spid="13"/>
                                        </p:tgtEl>
                                        <p:attrNameLst>
                                          <p:attrName>style.visibility</p:attrName>
                                        </p:attrNameLst>
                                      </p:cBhvr>
                                      <p:to>
                                        <p:strVal val="visible"/>
                                      </p:to>
                                    </p:set>
                                    <p:anim calcmode="lin" valueType="num">
                                      <p:cBhvr>
                                        <p:cTn id="77" dur="500" fill="hold"/>
                                        <p:tgtEl>
                                          <p:spTgt spid="13"/>
                                        </p:tgtEl>
                                        <p:attrNameLst>
                                          <p:attrName>ppt_w</p:attrName>
                                        </p:attrNameLst>
                                      </p:cBhvr>
                                      <p:tavLst>
                                        <p:tav tm="0">
                                          <p:val>
                                            <p:fltVal val="0"/>
                                          </p:val>
                                        </p:tav>
                                        <p:tav tm="100000">
                                          <p:val>
                                            <p:strVal val="#ppt_w"/>
                                          </p:val>
                                        </p:tav>
                                      </p:tavLst>
                                    </p:anim>
                                    <p:anim calcmode="lin" valueType="num">
                                      <p:cBhvr>
                                        <p:cTn id="78" dur="500" fill="hold"/>
                                        <p:tgtEl>
                                          <p:spTgt spid="13"/>
                                        </p:tgtEl>
                                        <p:attrNameLst>
                                          <p:attrName>ppt_h</p:attrName>
                                        </p:attrNameLst>
                                      </p:cBhvr>
                                      <p:tavLst>
                                        <p:tav tm="0">
                                          <p:val>
                                            <p:fltVal val="0"/>
                                          </p:val>
                                        </p:tav>
                                        <p:tav tm="100000">
                                          <p:val>
                                            <p:strVal val="#ppt_h"/>
                                          </p:val>
                                        </p:tav>
                                      </p:tavLst>
                                    </p:anim>
                                    <p:anim calcmode="lin" valueType="num">
                                      <p:cBhvr>
                                        <p:cTn id="79" dur="500" fill="hold"/>
                                        <p:tgtEl>
                                          <p:spTgt spid="13"/>
                                        </p:tgtEl>
                                        <p:attrNameLst>
                                          <p:attrName>ppt_x</p:attrName>
                                        </p:attrNameLst>
                                      </p:cBhvr>
                                      <p:tavLst>
                                        <p:tav tm="0">
                                          <p:val>
                                            <p:fltVal val="0.5"/>
                                          </p:val>
                                        </p:tav>
                                        <p:tav tm="100000">
                                          <p:val>
                                            <p:strVal val="#ppt_x"/>
                                          </p:val>
                                        </p:tav>
                                      </p:tavLst>
                                    </p:anim>
                                    <p:anim calcmode="lin" valueType="num">
                                      <p:cBhvr>
                                        <p:cTn id="80" dur="500" fill="hold"/>
                                        <p:tgtEl>
                                          <p:spTgt spid="13"/>
                                        </p:tgtEl>
                                        <p:attrNameLst>
                                          <p:attrName>ppt_y</p:attrName>
                                        </p:attrNameLst>
                                      </p:cBhvr>
                                      <p:tavLst>
                                        <p:tav tm="0">
                                          <p:val>
                                            <p:fltVal val="0.5"/>
                                          </p:val>
                                        </p:tav>
                                        <p:tav tm="100000">
                                          <p:val>
                                            <p:strVal val="#ppt_y"/>
                                          </p:val>
                                        </p:tav>
                                      </p:tavLst>
                                    </p:anim>
                                  </p:childTnLst>
                                </p:cTn>
                              </p:par>
                            </p:childTnLst>
                          </p:cTn>
                        </p:par>
                        <p:par>
                          <p:cTn id="81" fill="hold" nodeType="afterGroup">
                            <p:stCondLst>
                              <p:cond delay="5500"/>
                            </p:stCondLst>
                            <p:childTnLst>
                              <p:par>
                                <p:cTn id="82" presetID="23" presetClass="entr" presetSubtype="528" fill="hold" nodeType="afterEffect">
                                  <p:stCondLst>
                                    <p:cond delay="0"/>
                                  </p:stCondLst>
                                  <p:childTnLst>
                                    <p:set>
                                      <p:cBhvr>
                                        <p:cTn id="83" dur="1" fill="hold">
                                          <p:stCondLst>
                                            <p:cond delay="0"/>
                                          </p:stCondLst>
                                        </p:cTn>
                                        <p:tgtEl>
                                          <p:spTgt spid="14"/>
                                        </p:tgtEl>
                                        <p:attrNameLst>
                                          <p:attrName>style.visibility</p:attrName>
                                        </p:attrNameLst>
                                      </p:cBhvr>
                                      <p:to>
                                        <p:strVal val="visible"/>
                                      </p:to>
                                    </p:set>
                                    <p:anim calcmode="lin" valueType="num">
                                      <p:cBhvr>
                                        <p:cTn id="84" dur="500" fill="hold"/>
                                        <p:tgtEl>
                                          <p:spTgt spid="14"/>
                                        </p:tgtEl>
                                        <p:attrNameLst>
                                          <p:attrName>ppt_w</p:attrName>
                                        </p:attrNameLst>
                                      </p:cBhvr>
                                      <p:tavLst>
                                        <p:tav tm="0">
                                          <p:val>
                                            <p:fltVal val="0"/>
                                          </p:val>
                                        </p:tav>
                                        <p:tav tm="100000">
                                          <p:val>
                                            <p:strVal val="#ppt_w"/>
                                          </p:val>
                                        </p:tav>
                                      </p:tavLst>
                                    </p:anim>
                                    <p:anim calcmode="lin" valueType="num">
                                      <p:cBhvr>
                                        <p:cTn id="85" dur="500" fill="hold"/>
                                        <p:tgtEl>
                                          <p:spTgt spid="14"/>
                                        </p:tgtEl>
                                        <p:attrNameLst>
                                          <p:attrName>ppt_h</p:attrName>
                                        </p:attrNameLst>
                                      </p:cBhvr>
                                      <p:tavLst>
                                        <p:tav tm="0">
                                          <p:val>
                                            <p:fltVal val="0"/>
                                          </p:val>
                                        </p:tav>
                                        <p:tav tm="100000">
                                          <p:val>
                                            <p:strVal val="#ppt_h"/>
                                          </p:val>
                                        </p:tav>
                                      </p:tavLst>
                                    </p:anim>
                                    <p:anim calcmode="lin" valueType="num">
                                      <p:cBhvr>
                                        <p:cTn id="86" dur="500" fill="hold"/>
                                        <p:tgtEl>
                                          <p:spTgt spid="14"/>
                                        </p:tgtEl>
                                        <p:attrNameLst>
                                          <p:attrName>ppt_x</p:attrName>
                                        </p:attrNameLst>
                                      </p:cBhvr>
                                      <p:tavLst>
                                        <p:tav tm="0">
                                          <p:val>
                                            <p:fltVal val="0.5"/>
                                          </p:val>
                                        </p:tav>
                                        <p:tav tm="100000">
                                          <p:val>
                                            <p:strVal val="#ppt_x"/>
                                          </p:val>
                                        </p:tav>
                                      </p:tavLst>
                                    </p:anim>
                                    <p:anim calcmode="lin" valueType="num">
                                      <p:cBhvr>
                                        <p:cTn id="87" dur="500" fill="hold"/>
                                        <p:tgtEl>
                                          <p:spTgt spid="14"/>
                                        </p:tgtEl>
                                        <p:attrNameLst>
                                          <p:attrName>ppt_y</p:attrName>
                                        </p:attrNameLst>
                                      </p:cBhvr>
                                      <p:tavLst>
                                        <p:tav tm="0">
                                          <p:val>
                                            <p:fltVal val="0.5"/>
                                          </p:val>
                                        </p:tav>
                                        <p:tav tm="100000">
                                          <p:val>
                                            <p:strVal val="#ppt_y"/>
                                          </p:val>
                                        </p:tav>
                                      </p:tavLst>
                                    </p:anim>
                                  </p:childTnLst>
                                </p:cTn>
                              </p:par>
                            </p:childTnLst>
                          </p:cTn>
                        </p:par>
                        <p:par>
                          <p:cTn id="88" fill="hold" nodeType="afterGroup">
                            <p:stCondLst>
                              <p:cond delay="6000"/>
                            </p:stCondLst>
                            <p:childTnLst>
                              <p:par>
                                <p:cTn id="89" presetID="23" presetClass="entr" presetSubtype="528" fill="hold" nodeType="afterEffect">
                                  <p:stCondLst>
                                    <p:cond delay="0"/>
                                  </p:stCondLst>
                                  <p:childTnLst>
                                    <p:set>
                                      <p:cBhvr>
                                        <p:cTn id="90" dur="1" fill="hold">
                                          <p:stCondLst>
                                            <p:cond delay="0"/>
                                          </p:stCondLst>
                                        </p:cTn>
                                        <p:tgtEl>
                                          <p:spTgt spid="15"/>
                                        </p:tgtEl>
                                        <p:attrNameLst>
                                          <p:attrName>style.visibility</p:attrName>
                                        </p:attrNameLst>
                                      </p:cBhvr>
                                      <p:to>
                                        <p:strVal val="visible"/>
                                      </p:to>
                                    </p:set>
                                    <p:anim calcmode="lin" valueType="num">
                                      <p:cBhvr>
                                        <p:cTn id="91" dur="500" fill="hold"/>
                                        <p:tgtEl>
                                          <p:spTgt spid="15"/>
                                        </p:tgtEl>
                                        <p:attrNameLst>
                                          <p:attrName>ppt_w</p:attrName>
                                        </p:attrNameLst>
                                      </p:cBhvr>
                                      <p:tavLst>
                                        <p:tav tm="0">
                                          <p:val>
                                            <p:fltVal val="0"/>
                                          </p:val>
                                        </p:tav>
                                        <p:tav tm="100000">
                                          <p:val>
                                            <p:strVal val="#ppt_w"/>
                                          </p:val>
                                        </p:tav>
                                      </p:tavLst>
                                    </p:anim>
                                    <p:anim calcmode="lin" valueType="num">
                                      <p:cBhvr>
                                        <p:cTn id="92" dur="500" fill="hold"/>
                                        <p:tgtEl>
                                          <p:spTgt spid="15"/>
                                        </p:tgtEl>
                                        <p:attrNameLst>
                                          <p:attrName>ppt_h</p:attrName>
                                        </p:attrNameLst>
                                      </p:cBhvr>
                                      <p:tavLst>
                                        <p:tav tm="0">
                                          <p:val>
                                            <p:fltVal val="0"/>
                                          </p:val>
                                        </p:tav>
                                        <p:tav tm="100000">
                                          <p:val>
                                            <p:strVal val="#ppt_h"/>
                                          </p:val>
                                        </p:tav>
                                      </p:tavLst>
                                    </p:anim>
                                    <p:anim calcmode="lin" valueType="num">
                                      <p:cBhvr>
                                        <p:cTn id="93" dur="500" fill="hold"/>
                                        <p:tgtEl>
                                          <p:spTgt spid="15"/>
                                        </p:tgtEl>
                                        <p:attrNameLst>
                                          <p:attrName>ppt_x</p:attrName>
                                        </p:attrNameLst>
                                      </p:cBhvr>
                                      <p:tavLst>
                                        <p:tav tm="0">
                                          <p:val>
                                            <p:fltVal val="0.5"/>
                                          </p:val>
                                        </p:tav>
                                        <p:tav tm="100000">
                                          <p:val>
                                            <p:strVal val="#ppt_x"/>
                                          </p:val>
                                        </p:tav>
                                      </p:tavLst>
                                    </p:anim>
                                    <p:anim calcmode="lin" valueType="num">
                                      <p:cBhvr>
                                        <p:cTn id="94" dur="500" fill="hold"/>
                                        <p:tgtEl>
                                          <p:spTgt spid="15"/>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130" name="Rectangle 2"/>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a:effectLst/>
        </p:spPr>
        <p:txBody>
          <a:bodyPr wrap="none" anchor="ctr"/>
          <a:lstStyle/>
          <a:p>
            <a:pPr>
              <a:defRPr/>
            </a:pPr>
            <a:endParaRPr lang="en-US">
              <a:ea typeface="+mn-ea"/>
            </a:endParaRPr>
          </a:p>
        </p:txBody>
      </p:sp>
      <p:sp>
        <p:nvSpPr>
          <p:cNvPr id="52227" name="Rectangle 3"/>
          <p:cNvSpPr>
            <a:spLocks noChangeArrowheads="1"/>
          </p:cNvSpPr>
          <p:nvPr/>
        </p:nvSpPr>
        <p:spPr bwMode="auto">
          <a:xfrm>
            <a:off x="3338513" y="968375"/>
            <a:ext cx="1387475" cy="363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l"/>
            <a:r>
              <a:rPr lang="en-US" sz="1800" b="1">
                <a:solidFill>
                  <a:schemeClr val="accent2"/>
                </a:solidFill>
                <a:effectLst/>
                <a:latin typeface="Times" charset="0"/>
              </a:rPr>
              <a:t>ABRAHAM</a:t>
            </a:r>
          </a:p>
        </p:txBody>
      </p:sp>
      <p:sp>
        <p:nvSpPr>
          <p:cNvPr id="432132" name="Rectangle 4"/>
          <p:cNvSpPr>
            <a:spLocks noChangeArrowheads="1"/>
          </p:cNvSpPr>
          <p:nvPr/>
        </p:nvSpPr>
        <p:spPr bwMode="auto">
          <a:xfrm>
            <a:off x="3130550" y="1377950"/>
            <a:ext cx="2882900" cy="3111500"/>
          </a:xfrm>
          <a:prstGeom prst="rect">
            <a:avLst/>
          </a:prstGeom>
          <a:solidFill>
            <a:schemeClr val="tx2"/>
          </a:solidFill>
          <a:ln w="12700">
            <a:solidFill>
              <a:schemeClr val="folHlink"/>
            </a:solidFill>
            <a:miter lim="800000"/>
            <a:headEnd/>
            <a:tailEnd/>
          </a:ln>
          <a:effectLst>
            <a:outerShdw dist="107763" dir="2700000" algn="ctr" rotWithShape="0">
              <a:schemeClr val="bg2"/>
            </a:outerShdw>
          </a:effectLst>
        </p:spPr>
        <p:txBody>
          <a:bodyPr wrap="none" anchor="ctr"/>
          <a:lstStyle/>
          <a:p>
            <a:pPr>
              <a:defRPr/>
            </a:pPr>
            <a:endParaRPr lang="en-US">
              <a:ea typeface="+mn-ea"/>
            </a:endParaRPr>
          </a:p>
        </p:txBody>
      </p:sp>
      <p:sp>
        <p:nvSpPr>
          <p:cNvPr id="432133" name="AutoShape 5"/>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a:effectLst/>
        </p:spPr>
        <p:txBody>
          <a:bodyPr wrap="none" anchor="ctr"/>
          <a:lstStyle/>
          <a:p>
            <a:pPr>
              <a:defRPr/>
            </a:pPr>
            <a:endParaRPr lang="en-US">
              <a:ea typeface="+mn-ea"/>
            </a:endParaRPr>
          </a:p>
        </p:txBody>
      </p:sp>
      <p:sp>
        <p:nvSpPr>
          <p:cNvPr id="52230" name="Rectangle 7"/>
          <p:cNvSpPr>
            <a:spLocks noChangeArrowheads="1"/>
          </p:cNvSpPr>
          <p:nvPr/>
        </p:nvSpPr>
        <p:spPr bwMode="auto">
          <a:xfrm>
            <a:off x="3001963" y="938213"/>
            <a:ext cx="1963737" cy="458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l"/>
            <a:r>
              <a:rPr lang="en-US" sz="2400" b="1">
                <a:solidFill>
                  <a:schemeClr val="bg2"/>
                </a:solidFill>
                <a:effectLst/>
                <a:latin typeface="Times" charset="0"/>
              </a:rPr>
              <a:t>ÁP-RA-HAM</a:t>
            </a:r>
          </a:p>
        </p:txBody>
      </p:sp>
      <p:sp>
        <p:nvSpPr>
          <p:cNvPr id="432136" name="Line 8"/>
          <p:cNvSpPr>
            <a:spLocks noChangeShapeType="1"/>
          </p:cNvSpPr>
          <p:nvPr/>
        </p:nvSpPr>
        <p:spPr bwMode="auto">
          <a:xfrm>
            <a:off x="3340100" y="2065338"/>
            <a:ext cx="2463800" cy="0"/>
          </a:xfrm>
          <a:prstGeom prst="line">
            <a:avLst/>
          </a:prstGeom>
          <a:noFill/>
          <a:ln w="50800">
            <a:solidFill>
              <a:schemeClr val="bg2"/>
            </a:solidFill>
            <a:round/>
            <a:headEnd/>
            <a:tailEnd/>
          </a:ln>
          <a:effectLst/>
        </p:spPr>
        <p:txBody>
          <a:bodyPr wrap="none" anchor="ctr"/>
          <a:lstStyle/>
          <a:p>
            <a:pPr>
              <a:defRPr/>
            </a:pPr>
            <a:endParaRPr lang="en-US">
              <a:ea typeface="+mn-ea"/>
            </a:endParaRPr>
          </a:p>
        </p:txBody>
      </p:sp>
      <p:sp>
        <p:nvSpPr>
          <p:cNvPr id="432138" name="Rectangle 10"/>
          <p:cNvSpPr>
            <a:spLocks noChangeArrowheads="1"/>
          </p:cNvSpPr>
          <p:nvPr/>
        </p:nvSpPr>
        <p:spPr bwMode="auto">
          <a:xfrm>
            <a:off x="4802188" y="992188"/>
            <a:ext cx="2498725" cy="454025"/>
          </a:xfrm>
          <a:prstGeom prst="rect">
            <a:avLst/>
          </a:prstGeom>
          <a:noFill/>
          <a:ln w="12700">
            <a:noFill/>
            <a:miter lim="800000"/>
            <a:headEnd/>
            <a:tailEnd/>
          </a:ln>
          <a:effectLst>
            <a:outerShdw dist="107763" dir="2700000" algn="ctr" rotWithShape="0">
              <a:schemeClr val="bg2"/>
            </a:outerShdw>
          </a:effectLst>
        </p:spPr>
        <p:txBody>
          <a:bodyPr lIns="90487" tIns="44450" rIns="90487" bIns="44450">
            <a:spAutoFit/>
          </a:bodyPr>
          <a:lstStyle/>
          <a:p>
            <a:pPr algn="l">
              <a:spcBef>
                <a:spcPct val="50000"/>
              </a:spcBef>
              <a:defRPr/>
            </a:pPr>
            <a:r>
              <a:rPr lang="en-US" sz="2400" b="1">
                <a:solidFill>
                  <a:schemeClr val="tx2"/>
                </a:solidFill>
                <a:effectLst/>
                <a:latin typeface="Times" charset="0"/>
                <a:ea typeface="+mn-ea"/>
              </a:rPr>
              <a:t> 2000 T.C.</a:t>
            </a:r>
            <a:endParaRPr lang="en-US" sz="1800" b="1">
              <a:solidFill>
                <a:schemeClr val="tx2"/>
              </a:solidFill>
              <a:effectLst/>
              <a:latin typeface="Times" charset="0"/>
              <a:ea typeface="+mn-ea"/>
            </a:endParaRPr>
          </a:p>
        </p:txBody>
      </p:sp>
      <p:sp>
        <p:nvSpPr>
          <p:cNvPr id="52233" name="Rectangle 11"/>
          <p:cNvSpPr>
            <a:spLocks noChangeArrowheads="1"/>
          </p:cNvSpPr>
          <p:nvPr/>
        </p:nvSpPr>
        <p:spPr bwMode="auto">
          <a:xfrm>
            <a:off x="3443288" y="1603375"/>
            <a:ext cx="2566987" cy="515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algn="l"/>
            <a:r>
              <a:rPr lang="en-US" b="1">
                <a:solidFill>
                  <a:schemeClr val="bg2"/>
                </a:solidFill>
                <a:effectLst/>
                <a:latin typeface="Times" charset="0"/>
              </a:rPr>
              <a:t>SỰ KÊU GỌI</a:t>
            </a:r>
          </a:p>
        </p:txBody>
      </p:sp>
      <p:sp>
        <p:nvSpPr>
          <p:cNvPr id="52234" name="Rectangle 12"/>
          <p:cNvSpPr>
            <a:spLocks noChangeArrowheads="1"/>
          </p:cNvSpPr>
          <p:nvPr/>
        </p:nvSpPr>
        <p:spPr bwMode="auto">
          <a:xfrm>
            <a:off x="3897313" y="2060575"/>
            <a:ext cx="1525587" cy="515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l"/>
            <a:r>
              <a:rPr lang="en-US" b="1">
                <a:solidFill>
                  <a:schemeClr val="bg2"/>
                </a:solidFill>
                <a:effectLst/>
                <a:latin typeface="Times" charset="0"/>
              </a:rPr>
              <a:t>Đ - H - P</a:t>
            </a:r>
          </a:p>
        </p:txBody>
      </p:sp>
      <p:sp>
        <p:nvSpPr>
          <p:cNvPr id="52235" name="Rectangle 13"/>
          <p:cNvSpPr>
            <a:spLocks noChangeArrowheads="1"/>
          </p:cNvSpPr>
          <p:nvPr/>
        </p:nvSpPr>
        <p:spPr bwMode="auto">
          <a:xfrm>
            <a:off x="4157663" y="2473325"/>
            <a:ext cx="1581150" cy="576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l"/>
            <a:r>
              <a:rPr lang="en-US" sz="3200" b="1">
                <a:solidFill>
                  <a:schemeClr val="bg2"/>
                </a:solidFill>
                <a:effectLst/>
                <a:latin typeface="Times" charset="0"/>
              </a:rPr>
              <a:t>I - Y      </a:t>
            </a:r>
          </a:p>
        </p:txBody>
      </p:sp>
      <p:sp>
        <p:nvSpPr>
          <p:cNvPr id="52236" name="Rectangle 14"/>
          <p:cNvSpPr>
            <a:spLocks noChangeArrowheads="1"/>
          </p:cNvSpPr>
          <p:nvPr/>
        </p:nvSpPr>
        <p:spPr bwMode="auto">
          <a:xfrm>
            <a:off x="4111625" y="2930525"/>
            <a:ext cx="1106488" cy="576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l"/>
            <a:r>
              <a:rPr lang="en-US" sz="3200" b="1">
                <a:solidFill>
                  <a:schemeClr val="bg2"/>
                </a:solidFill>
                <a:effectLst/>
                <a:latin typeface="Times" charset="0"/>
              </a:rPr>
              <a:t>G - E</a:t>
            </a:r>
          </a:p>
        </p:txBody>
      </p:sp>
      <p:sp>
        <p:nvSpPr>
          <p:cNvPr id="432144" name="Rectangle 16"/>
          <p:cNvSpPr>
            <a:spLocks noChangeArrowheads="1"/>
          </p:cNvSpPr>
          <p:nvPr/>
        </p:nvSpPr>
        <p:spPr bwMode="auto">
          <a:xfrm>
            <a:off x="771525" y="311150"/>
            <a:ext cx="742950" cy="1433513"/>
          </a:xfrm>
          <a:prstGeom prst="rect">
            <a:avLst/>
          </a:prstGeom>
          <a:noFill/>
          <a:ln w="12700">
            <a:noFill/>
            <a:miter lim="800000"/>
            <a:headEnd/>
            <a:tailEnd/>
          </a:ln>
          <a:effectLst>
            <a:outerShdw dist="107763" dir="2700000" algn="ctr" rotWithShape="0">
              <a:schemeClr val="bg2"/>
            </a:outerShdw>
          </a:effectLst>
        </p:spPr>
        <p:txBody>
          <a:bodyPr wrap="none" anchor="ctr"/>
          <a:lstStyle/>
          <a:p>
            <a:pPr>
              <a:defRPr/>
            </a:pPr>
            <a:endParaRPr lang="en-US">
              <a:ea typeface="+mn-ea"/>
            </a:endParaRPr>
          </a:p>
        </p:txBody>
      </p:sp>
      <p:grpSp>
        <p:nvGrpSpPr>
          <p:cNvPr id="52238" name="Group 17"/>
          <p:cNvGrpSpPr>
            <a:grpSpLocks/>
          </p:cNvGrpSpPr>
          <p:nvPr/>
        </p:nvGrpSpPr>
        <p:grpSpPr bwMode="auto">
          <a:xfrm>
            <a:off x="215900" y="2378075"/>
            <a:ext cx="2773363" cy="1446213"/>
            <a:chOff x="136" y="1498"/>
            <a:chExt cx="1747" cy="911"/>
          </a:xfrm>
        </p:grpSpPr>
        <p:sp>
          <p:nvSpPr>
            <p:cNvPr id="432146" name="Rectangle 18"/>
            <p:cNvSpPr>
              <a:spLocks noChangeArrowheads="1"/>
            </p:cNvSpPr>
            <p:nvPr/>
          </p:nvSpPr>
          <p:spPr bwMode="auto">
            <a:xfrm>
              <a:off x="519" y="1546"/>
              <a:ext cx="562" cy="863"/>
            </a:xfrm>
            <a:prstGeom prst="rect">
              <a:avLst/>
            </a:prstGeom>
            <a:noFill/>
            <a:ln w="12700">
              <a:noFill/>
              <a:miter lim="800000"/>
              <a:headEnd/>
              <a:tailEnd/>
            </a:ln>
            <a:effectLst>
              <a:outerShdw dist="107763" dir="2700000" algn="ctr" rotWithShape="0">
                <a:schemeClr val="bg2"/>
              </a:outerShdw>
            </a:effectLst>
          </p:spPr>
          <p:txBody>
            <a:bodyPr wrap="none" lIns="90487" tIns="44450" rIns="90487" bIns="44450">
              <a:spAutoFit/>
            </a:bodyPr>
            <a:lstStyle/>
            <a:p>
              <a:pPr algn="l">
                <a:defRPr/>
              </a:pPr>
              <a:endParaRPr lang="en-US">
                <a:solidFill>
                  <a:schemeClr val="tx2"/>
                </a:solidFill>
                <a:effectLst/>
                <a:latin typeface="Times" charset="0"/>
                <a:ea typeface="+mn-ea"/>
              </a:endParaRPr>
            </a:p>
            <a:p>
              <a:pPr algn="l">
                <a:defRPr/>
              </a:pPr>
              <a:endParaRPr lang="en-US">
                <a:solidFill>
                  <a:schemeClr val="tx2"/>
                </a:solidFill>
                <a:effectLst/>
                <a:latin typeface="Times" charset="0"/>
                <a:ea typeface="+mn-ea"/>
              </a:endParaRPr>
            </a:p>
            <a:p>
              <a:pPr algn="l">
                <a:defRPr/>
              </a:pPr>
              <a:r>
                <a:rPr lang="en-US">
                  <a:solidFill>
                    <a:schemeClr val="tx2"/>
                  </a:solidFill>
                  <a:effectLst/>
                  <a:latin typeface="Times" charset="0"/>
                  <a:ea typeface="+mn-ea"/>
                </a:rPr>
                <a:t>        </a:t>
              </a:r>
            </a:p>
          </p:txBody>
        </p:sp>
        <p:sp>
          <p:nvSpPr>
            <p:cNvPr id="432147" name="Rectangle 19"/>
            <p:cNvSpPr>
              <a:spLocks noChangeArrowheads="1"/>
            </p:cNvSpPr>
            <p:nvPr/>
          </p:nvSpPr>
          <p:spPr bwMode="auto">
            <a:xfrm>
              <a:off x="136" y="1498"/>
              <a:ext cx="1747" cy="910"/>
            </a:xfrm>
            <a:prstGeom prst="rect">
              <a:avLst/>
            </a:prstGeom>
            <a:noFill/>
            <a:ln w="12700">
              <a:noFill/>
              <a:miter lim="800000"/>
              <a:headEnd/>
              <a:tailEnd/>
            </a:ln>
            <a:effectLst>
              <a:outerShdw dist="107763" dir="2700000" algn="ctr" rotWithShape="0">
                <a:schemeClr val="bg2"/>
              </a:outerShdw>
            </a:effectLst>
          </p:spPr>
          <p:txBody>
            <a:bodyPr wrap="none" lIns="90487" tIns="44450" rIns="90487" bIns="44450">
              <a:spAutoFit/>
            </a:bodyPr>
            <a:lstStyle/>
            <a:p>
              <a:pPr>
                <a:defRPr/>
              </a:pPr>
              <a:r>
                <a:rPr lang="en-US" sz="8800" dirty="0">
                  <a:solidFill>
                    <a:srgbClr val="51DC00"/>
                  </a:solidFill>
                  <a:effectLst/>
                  <a:latin typeface="Times" charset="0"/>
                  <a:ea typeface="+mn-ea"/>
                </a:rPr>
                <a:t>A</a:t>
              </a:r>
              <a:r>
                <a:rPr lang="en-US" sz="6000" dirty="0">
                  <a:solidFill>
                    <a:schemeClr val="tx2"/>
                  </a:solidFill>
                  <a:effectLst/>
                  <a:latin typeface="Times" charset="0"/>
                  <a:ea typeface="+mn-ea"/>
                </a:rPr>
                <a:t>GMG</a:t>
              </a:r>
            </a:p>
          </p:txBody>
        </p:sp>
      </p:grpSp>
      <p:sp>
        <p:nvSpPr>
          <p:cNvPr id="432148" name="Line 20"/>
          <p:cNvSpPr>
            <a:spLocks noChangeShapeType="1"/>
          </p:cNvSpPr>
          <p:nvPr/>
        </p:nvSpPr>
        <p:spPr bwMode="auto">
          <a:xfrm>
            <a:off x="3348038" y="2505075"/>
            <a:ext cx="2463800" cy="0"/>
          </a:xfrm>
          <a:prstGeom prst="line">
            <a:avLst/>
          </a:prstGeom>
          <a:noFill/>
          <a:ln w="50800">
            <a:solidFill>
              <a:schemeClr val="bg2"/>
            </a:solidFill>
            <a:round/>
            <a:headEnd/>
            <a:tailEnd/>
          </a:ln>
          <a:effectLst/>
        </p:spPr>
        <p:txBody>
          <a:bodyPr wrap="none" anchor="ctr"/>
          <a:lstStyle/>
          <a:p>
            <a:pPr>
              <a:defRPr/>
            </a:pPr>
            <a:endParaRPr lang="en-US">
              <a:ea typeface="+mn-ea"/>
            </a:endParaRPr>
          </a:p>
        </p:txBody>
      </p:sp>
      <p:sp>
        <p:nvSpPr>
          <p:cNvPr id="432149" name="Rectangle 21"/>
          <p:cNvSpPr>
            <a:spLocks noChangeArrowheads="1"/>
          </p:cNvSpPr>
          <p:nvPr/>
        </p:nvSpPr>
        <p:spPr bwMode="auto">
          <a:xfrm>
            <a:off x="620713" y="160338"/>
            <a:ext cx="739775" cy="1430337"/>
          </a:xfrm>
          <a:prstGeom prst="rect">
            <a:avLst/>
          </a:prstGeom>
          <a:noFill/>
          <a:ln w="12700">
            <a:noFill/>
            <a:miter lim="800000"/>
            <a:headEnd/>
            <a:tailEnd/>
          </a:ln>
          <a:effectLst>
            <a:outerShdw dist="107763" dir="2700000" algn="ctr" rotWithShape="0">
              <a:schemeClr val="bg2"/>
            </a:outerShdw>
          </a:effectLst>
        </p:spPr>
        <p:txBody>
          <a:bodyPr wrap="none" lIns="90487" tIns="44450" rIns="90487" bIns="44450">
            <a:spAutoFit/>
          </a:bodyPr>
          <a:lstStyle/>
          <a:p>
            <a:pPr algn="l">
              <a:spcBef>
                <a:spcPct val="50000"/>
              </a:spcBef>
              <a:defRPr/>
            </a:pPr>
            <a:r>
              <a:rPr lang="en-US" sz="8800">
                <a:solidFill>
                  <a:schemeClr val="tx2"/>
                </a:solidFill>
                <a:effectLst/>
                <a:latin typeface="Times" charset="0"/>
                <a:ea typeface="+mn-ea"/>
              </a:rPr>
              <a:t>7</a:t>
            </a:r>
          </a:p>
        </p:txBody>
      </p:sp>
      <p:sp>
        <p:nvSpPr>
          <p:cNvPr id="432150" name="Line 22"/>
          <p:cNvSpPr>
            <a:spLocks noChangeShapeType="1"/>
          </p:cNvSpPr>
          <p:nvPr/>
        </p:nvSpPr>
        <p:spPr bwMode="auto">
          <a:xfrm>
            <a:off x="898525" y="838200"/>
            <a:ext cx="296863" cy="0"/>
          </a:xfrm>
          <a:prstGeom prst="line">
            <a:avLst/>
          </a:prstGeom>
          <a:noFill/>
          <a:ln w="50800">
            <a:solidFill>
              <a:schemeClr val="tx2"/>
            </a:solidFill>
            <a:round/>
            <a:headEnd/>
            <a:tailEnd/>
          </a:ln>
          <a:effectLst>
            <a:outerShdw dist="107763" dir="2700000" algn="ctr" rotWithShape="0">
              <a:schemeClr val="bg2"/>
            </a:outerShdw>
          </a:effectLst>
        </p:spPr>
        <p:txBody>
          <a:bodyPr wrap="none" anchor="ctr"/>
          <a:lstStyle/>
          <a:p>
            <a:pPr>
              <a:defRPr/>
            </a:pPr>
            <a:endParaRPr lang="en-US">
              <a:ea typeface="+mn-ea"/>
            </a:endParaRPr>
          </a:p>
        </p:txBody>
      </p:sp>
      <p:sp>
        <p:nvSpPr>
          <p:cNvPr id="432154" name="Line 26"/>
          <p:cNvSpPr>
            <a:spLocks noChangeShapeType="1"/>
          </p:cNvSpPr>
          <p:nvPr/>
        </p:nvSpPr>
        <p:spPr bwMode="auto">
          <a:xfrm>
            <a:off x="3340100" y="3886200"/>
            <a:ext cx="2463800" cy="0"/>
          </a:xfrm>
          <a:prstGeom prst="line">
            <a:avLst/>
          </a:prstGeom>
          <a:noFill/>
          <a:ln w="50800">
            <a:solidFill>
              <a:schemeClr val="bg2"/>
            </a:solidFill>
            <a:round/>
            <a:headEnd/>
            <a:tailEnd/>
          </a:ln>
          <a:effectLst/>
        </p:spPr>
        <p:txBody>
          <a:bodyPr wrap="none" anchor="ctr"/>
          <a:lstStyle/>
          <a:p>
            <a:pPr>
              <a:defRPr/>
            </a:pPr>
            <a:endParaRPr lang="en-US">
              <a:ea typeface="+mn-ea"/>
            </a:endParaRPr>
          </a:p>
        </p:txBody>
      </p:sp>
      <p:sp>
        <p:nvSpPr>
          <p:cNvPr id="52243" name="Rectangle 27"/>
          <p:cNvSpPr>
            <a:spLocks noChangeArrowheads="1"/>
          </p:cNvSpPr>
          <p:nvPr/>
        </p:nvSpPr>
        <p:spPr bwMode="auto">
          <a:xfrm>
            <a:off x="4297363" y="3387725"/>
            <a:ext cx="587375" cy="576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l"/>
            <a:r>
              <a:rPr lang="en-US" sz="3200" b="1">
                <a:solidFill>
                  <a:schemeClr val="accent2"/>
                </a:solidFill>
                <a:effectLst/>
                <a:latin typeface="Times" charset="0"/>
              </a:rPr>
              <a:t>12</a:t>
            </a:r>
            <a:endParaRPr lang="en-US" sz="3200" b="1">
              <a:solidFill>
                <a:schemeClr val="bg2"/>
              </a:solidFill>
              <a:effectLst/>
              <a:latin typeface="Times" charset="0"/>
            </a:endParaRPr>
          </a:p>
        </p:txBody>
      </p:sp>
      <p:sp>
        <p:nvSpPr>
          <p:cNvPr id="432156" name="Line 28"/>
          <p:cNvSpPr>
            <a:spLocks noChangeShapeType="1"/>
          </p:cNvSpPr>
          <p:nvPr/>
        </p:nvSpPr>
        <p:spPr bwMode="auto">
          <a:xfrm>
            <a:off x="3340100" y="2997200"/>
            <a:ext cx="2463800" cy="0"/>
          </a:xfrm>
          <a:prstGeom prst="line">
            <a:avLst/>
          </a:prstGeom>
          <a:noFill/>
          <a:ln w="50800">
            <a:solidFill>
              <a:schemeClr val="bg2"/>
            </a:solidFill>
            <a:round/>
            <a:headEnd/>
            <a:tailEnd/>
          </a:ln>
          <a:effectLst/>
        </p:spPr>
        <p:txBody>
          <a:bodyPr wrap="none" anchor="ctr"/>
          <a:lstStyle/>
          <a:p>
            <a:pPr>
              <a:defRPr/>
            </a:pPr>
            <a:endParaRPr lang="en-US">
              <a:ea typeface="+mn-ea"/>
            </a:endParaRPr>
          </a:p>
        </p:txBody>
      </p:sp>
      <p:sp>
        <p:nvSpPr>
          <p:cNvPr id="432157" name="Line 29"/>
          <p:cNvSpPr>
            <a:spLocks noChangeShapeType="1"/>
          </p:cNvSpPr>
          <p:nvPr/>
        </p:nvSpPr>
        <p:spPr bwMode="auto">
          <a:xfrm>
            <a:off x="3333750" y="3454400"/>
            <a:ext cx="2463800" cy="0"/>
          </a:xfrm>
          <a:prstGeom prst="line">
            <a:avLst/>
          </a:prstGeom>
          <a:noFill/>
          <a:ln w="50800">
            <a:solidFill>
              <a:schemeClr val="bg2"/>
            </a:solidFill>
            <a:round/>
            <a:headEnd/>
            <a:tailEnd/>
          </a:ln>
          <a:effectLst/>
        </p:spPr>
        <p:txBody>
          <a:bodyPr wrap="none" anchor="ctr"/>
          <a:lstStyle/>
          <a:p>
            <a:pPr>
              <a:defRPr/>
            </a:pPr>
            <a:endParaRPr lang="en-US">
              <a:ea typeface="+mn-ea"/>
            </a:endParaRPr>
          </a:p>
        </p:txBody>
      </p:sp>
      <p:grpSp>
        <p:nvGrpSpPr>
          <p:cNvPr id="52246" name="Group 60"/>
          <p:cNvGrpSpPr>
            <a:grpSpLocks/>
          </p:cNvGrpSpPr>
          <p:nvPr/>
        </p:nvGrpSpPr>
        <p:grpSpPr bwMode="auto">
          <a:xfrm>
            <a:off x="5676900" y="5219700"/>
            <a:ext cx="990600" cy="749300"/>
            <a:chOff x="4344" y="2392"/>
            <a:chExt cx="624" cy="472"/>
          </a:xfrm>
        </p:grpSpPr>
        <p:sp>
          <p:nvSpPr>
            <p:cNvPr id="432189" name="Oval 61"/>
            <p:cNvSpPr>
              <a:spLocks noChangeArrowheads="1"/>
            </p:cNvSpPr>
            <p:nvPr/>
          </p:nvSpPr>
          <p:spPr bwMode="auto">
            <a:xfrm>
              <a:off x="4344" y="2392"/>
              <a:ext cx="472" cy="472"/>
            </a:xfrm>
            <a:prstGeom prst="ellipse">
              <a:avLst/>
            </a:prstGeom>
            <a:solidFill>
              <a:srgbClr val="0066FF"/>
            </a:solidFill>
            <a:ln w="57150">
              <a:solidFill>
                <a:schemeClr val="accent2"/>
              </a:solidFill>
              <a:round/>
              <a:headEnd/>
              <a:tailEnd/>
            </a:ln>
            <a:effectLst>
              <a:outerShdw dist="71842" dir="2700000" algn="ctr" rotWithShape="0">
                <a:schemeClr val="bg2"/>
              </a:outerShdw>
            </a:effectLst>
          </p:spPr>
          <p:txBody>
            <a:bodyPr wrap="none" anchor="ctr"/>
            <a:lstStyle/>
            <a:p>
              <a:pPr>
                <a:defRPr/>
              </a:pPr>
              <a:endParaRPr lang="en-US">
                <a:ea typeface="+mn-ea"/>
              </a:endParaRPr>
            </a:p>
          </p:txBody>
        </p:sp>
        <p:sp>
          <p:nvSpPr>
            <p:cNvPr id="432190" name="Text Box 62"/>
            <p:cNvSpPr txBox="1">
              <a:spLocks noChangeArrowheads="1"/>
            </p:cNvSpPr>
            <p:nvPr/>
          </p:nvSpPr>
          <p:spPr bwMode="auto">
            <a:xfrm>
              <a:off x="4352" y="2416"/>
              <a:ext cx="616" cy="415"/>
            </a:xfrm>
            <a:prstGeom prst="rect">
              <a:avLst/>
            </a:prstGeom>
            <a:noFill/>
            <a:ln w="12700">
              <a:noFill/>
              <a:miter lim="800000"/>
              <a:headEnd/>
              <a:tailEnd/>
            </a:ln>
            <a:effectLst>
              <a:outerShdw dist="71842" dir="2700000" algn="ctr" rotWithShape="0">
                <a:schemeClr val="bg2"/>
              </a:outerShdw>
            </a:effectLst>
          </p:spPr>
          <p:txBody>
            <a:bodyPr>
              <a:spAutoFit/>
            </a:bodyPr>
            <a:lstStyle/>
            <a:p>
              <a:pPr algn="l">
                <a:spcBef>
                  <a:spcPct val="50000"/>
                </a:spcBef>
                <a:defRPr/>
              </a:pPr>
              <a:r>
                <a:rPr lang="en-US" sz="3200" b="1">
                  <a:solidFill>
                    <a:srgbClr val="FFFF00"/>
                  </a:solidFill>
                  <a:effectLst/>
                  <a:ea typeface="+mn-ea"/>
                </a:rPr>
                <a:t>11</a:t>
              </a:r>
            </a:p>
          </p:txBody>
        </p:sp>
      </p:grpSp>
      <p:sp>
        <p:nvSpPr>
          <p:cNvPr id="432197" name="Oval 69"/>
          <p:cNvSpPr>
            <a:spLocks noChangeArrowheads="1"/>
          </p:cNvSpPr>
          <p:nvPr/>
        </p:nvSpPr>
        <p:spPr bwMode="auto">
          <a:xfrm>
            <a:off x="5486400" y="5056188"/>
            <a:ext cx="1130300" cy="1054100"/>
          </a:xfrm>
          <a:prstGeom prst="ellipse">
            <a:avLst/>
          </a:prstGeom>
          <a:noFill/>
          <a:ln w="57150">
            <a:solidFill>
              <a:srgbClr val="00FFCC"/>
            </a:solidFill>
            <a:round/>
            <a:headEnd/>
            <a:tailEnd/>
          </a:ln>
          <a:effectLst>
            <a:outerShdw dist="71842" dir="2700000" algn="ctr" rotWithShape="0">
              <a:schemeClr val="bg2"/>
            </a:outerShdw>
          </a:effectLst>
        </p:spPr>
        <p:txBody>
          <a:bodyPr wrap="none" anchor="ctr"/>
          <a:lstStyle/>
          <a:p>
            <a:pPr>
              <a:defRPr/>
            </a:pPr>
            <a:endParaRPr lang="en-US">
              <a:ea typeface="+mn-ea"/>
            </a:endParaRPr>
          </a:p>
        </p:txBody>
      </p:sp>
      <p:sp>
        <p:nvSpPr>
          <p:cNvPr id="52248" name="Text Box 88"/>
          <p:cNvSpPr txBox="1">
            <a:spLocks noChangeArrowheads="1"/>
          </p:cNvSpPr>
          <p:nvPr/>
        </p:nvSpPr>
        <p:spPr bwMode="auto">
          <a:xfrm>
            <a:off x="533400" y="6483350"/>
            <a:ext cx="1993900" cy="374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l">
              <a:spcBef>
                <a:spcPct val="50000"/>
              </a:spcBef>
            </a:pPr>
            <a:endParaRPr lang="en-US" sz="1600">
              <a:solidFill>
                <a:schemeClr val="tx1"/>
              </a:solidFill>
              <a:effectLst/>
            </a:endParaRPr>
          </a:p>
        </p:txBody>
      </p:sp>
      <p:sp>
        <p:nvSpPr>
          <p:cNvPr id="432217" name="Text Box 89"/>
          <p:cNvSpPr txBox="1">
            <a:spLocks noChangeArrowheads="1"/>
          </p:cNvSpPr>
          <p:nvPr/>
        </p:nvSpPr>
        <p:spPr bwMode="auto">
          <a:xfrm>
            <a:off x="1779588" y="0"/>
            <a:ext cx="2603500" cy="274638"/>
          </a:xfrm>
          <a:prstGeom prst="rect">
            <a:avLst/>
          </a:prstGeom>
          <a:noFill/>
          <a:ln w="12700">
            <a:noFill/>
            <a:miter lim="800000"/>
            <a:headEnd/>
            <a:tailEnd/>
          </a:ln>
          <a:effectLst>
            <a:outerShdw dist="71842" dir="2700000" algn="ctr" rotWithShape="0">
              <a:schemeClr val="bg2"/>
            </a:outerShdw>
          </a:effectLst>
        </p:spPr>
        <p:txBody>
          <a:bodyPr>
            <a:spAutoFit/>
          </a:bodyPr>
          <a:lstStyle>
            <a:lvl1pPr>
              <a:defRPr sz="2800">
                <a:solidFill>
                  <a:srgbClr val="00DFCA"/>
                </a:solidFill>
                <a:latin typeface="Comic Sans MS" charset="0"/>
                <a:ea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l">
              <a:spcBef>
                <a:spcPct val="50000"/>
              </a:spcBef>
            </a:pPr>
            <a:r>
              <a:rPr lang="en-US" sz="1200" b="1">
                <a:solidFill>
                  <a:schemeClr val="tx1"/>
                </a:solidFill>
                <a:effectLst/>
              </a:rPr>
              <a:t>Sáng 35:24</a:t>
            </a:r>
          </a:p>
        </p:txBody>
      </p:sp>
      <p:sp>
        <p:nvSpPr>
          <p:cNvPr id="432234" name="Freeform 106"/>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defRPr/>
            </a:pPr>
            <a:endParaRPr lang="en-US">
              <a:ea typeface="+mn-ea"/>
            </a:endParaRPr>
          </a:p>
        </p:txBody>
      </p:sp>
      <p:sp>
        <p:nvSpPr>
          <p:cNvPr id="432235" name="AutoShape 107"/>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defRPr/>
            </a:pPr>
            <a:endParaRPr lang="en-US">
              <a:ea typeface="+mn-ea"/>
            </a:endParaRPr>
          </a:p>
        </p:txBody>
      </p:sp>
      <p:sp>
        <p:nvSpPr>
          <p:cNvPr id="432236" name="Rectangle 108"/>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a:defRPr/>
            </a:pPr>
            <a:endParaRPr lang="en-US">
              <a:ea typeface="+mn-ea"/>
            </a:endParaRPr>
          </a:p>
        </p:txBody>
      </p:sp>
      <p:sp>
        <p:nvSpPr>
          <p:cNvPr id="432237" name="AutoShape 109"/>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a:defRPr/>
            </a:pPr>
            <a:endParaRPr lang="en-US">
              <a:ea typeface="+mn-ea"/>
            </a:endParaRPr>
          </a:p>
        </p:txBody>
      </p:sp>
      <p:sp>
        <p:nvSpPr>
          <p:cNvPr id="432238" name="Line 110"/>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defRPr/>
            </a:pPr>
            <a:endParaRPr lang="en-US">
              <a:ea typeface="+mn-ea"/>
            </a:endParaRPr>
          </a:p>
        </p:txBody>
      </p:sp>
      <p:sp>
        <p:nvSpPr>
          <p:cNvPr id="432239" name="Line 111"/>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defRPr/>
            </a:pPr>
            <a:endParaRPr lang="en-US">
              <a:ea typeface="+mn-ea"/>
            </a:endParaRPr>
          </a:p>
        </p:txBody>
      </p:sp>
      <p:sp>
        <p:nvSpPr>
          <p:cNvPr id="432240" name="Rectangle 112"/>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defRPr/>
            </a:pPr>
            <a:endParaRPr lang="en-US">
              <a:ea typeface="+mn-ea"/>
            </a:endParaRPr>
          </a:p>
        </p:txBody>
      </p:sp>
      <p:sp>
        <p:nvSpPr>
          <p:cNvPr id="52257" name="Rectangle 113"/>
          <p:cNvSpPr>
            <a:spLocks noChangeArrowheads="1"/>
          </p:cNvSpPr>
          <p:nvPr/>
        </p:nvSpPr>
        <p:spPr bwMode="auto">
          <a:xfrm>
            <a:off x="8186738" y="3832225"/>
            <a:ext cx="674687" cy="24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l"/>
            <a:r>
              <a:rPr lang="en-US" sz="1000" b="1">
                <a:solidFill>
                  <a:srgbClr val="000000"/>
                </a:solidFill>
                <a:effectLst/>
                <a:latin typeface="Helvetica" charset="0"/>
              </a:rPr>
              <a:t>Đ - H - P</a:t>
            </a:r>
          </a:p>
        </p:txBody>
      </p:sp>
      <p:sp>
        <p:nvSpPr>
          <p:cNvPr id="52258" name="Rectangle 114"/>
          <p:cNvSpPr>
            <a:spLocks noChangeArrowheads="1"/>
          </p:cNvSpPr>
          <p:nvPr/>
        </p:nvSpPr>
        <p:spPr bwMode="auto">
          <a:xfrm>
            <a:off x="8286750" y="4221163"/>
            <a:ext cx="476250" cy="24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l"/>
            <a:r>
              <a:rPr lang="en-US" sz="1000" b="1">
                <a:solidFill>
                  <a:srgbClr val="000000"/>
                </a:solidFill>
                <a:effectLst/>
                <a:latin typeface="Helvetica" charset="0"/>
              </a:rPr>
              <a:t>G - E</a:t>
            </a:r>
          </a:p>
        </p:txBody>
      </p:sp>
      <p:sp>
        <p:nvSpPr>
          <p:cNvPr id="52259" name="Rectangle 115"/>
          <p:cNvSpPr>
            <a:spLocks noChangeArrowheads="1"/>
          </p:cNvSpPr>
          <p:nvPr/>
        </p:nvSpPr>
        <p:spPr bwMode="auto">
          <a:xfrm>
            <a:off x="8340725" y="4411663"/>
            <a:ext cx="320675" cy="24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l"/>
            <a:r>
              <a:rPr lang="en-US" sz="1000" b="1">
                <a:solidFill>
                  <a:srgbClr val="000000"/>
                </a:solidFill>
                <a:effectLst/>
                <a:latin typeface="Helvetica" charset="0"/>
              </a:rPr>
              <a:t>12</a:t>
            </a:r>
          </a:p>
        </p:txBody>
      </p:sp>
      <p:sp>
        <p:nvSpPr>
          <p:cNvPr id="52260" name="Rectangle 116"/>
          <p:cNvSpPr>
            <a:spLocks noChangeArrowheads="1"/>
          </p:cNvSpPr>
          <p:nvPr/>
        </p:nvSpPr>
        <p:spPr bwMode="auto">
          <a:xfrm>
            <a:off x="8023225" y="3635375"/>
            <a:ext cx="866775" cy="22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l"/>
            <a:r>
              <a:rPr lang="en-US" sz="900" b="1">
                <a:solidFill>
                  <a:srgbClr val="000000"/>
                </a:solidFill>
                <a:effectLst/>
                <a:latin typeface="Helvetica" charset="0"/>
              </a:rPr>
              <a:t>SỰ KÊU GỌI</a:t>
            </a:r>
          </a:p>
        </p:txBody>
      </p:sp>
      <p:sp>
        <p:nvSpPr>
          <p:cNvPr id="52261" name="Rectangle 117"/>
          <p:cNvSpPr>
            <a:spLocks noChangeArrowheads="1"/>
          </p:cNvSpPr>
          <p:nvPr/>
        </p:nvSpPr>
        <p:spPr bwMode="auto">
          <a:xfrm>
            <a:off x="8004175" y="3432175"/>
            <a:ext cx="849313"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l"/>
            <a:r>
              <a:rPr lang="en-US" sz="900" b="1">
                <a:solidFill>
                  <a:srgbClr val="000000"/>
                </a:solidFill>
                <a:effectLst/>
                <a:latin typeface="Chicago" charset="0"/>
              </a:rPr>
              <a:t>AP-RA-HAM</a:t>
            </a:r>
          </a:p>
        </p:txBody>
      </p:sp>
      <p:sp>
        <p:nvSpPr>
          <p:cNvPr id="52262" name="Rectangle 118"/>
          <p:cNvSpPr>
            <a:spLocks noChangeArrowheads="1"/>
          </p:cNvSpPr>
          <p:nvPr/>
        </p:nvSpPr>
        <p:spPr bwMode="auto">
          <a:xfrm>
            <a:off x="8321675" y="4033838"/>
            <a:ext cx="377825" cy="24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l"/>
            <a:r>
              <a:rPr lang="en-US" sz="1000" b="1">
                <a:solidFill>
                  <a:srgbClr val="000000"/>
                </a:solidFill>
                <a:effectLst/>
                <a:latin typeface="Helvetica" charset="0"/>
              </a:rPr>
              <a:t>I -Y</a:t>
            </a:r>
          </a:p>
        </p:txBody>
      </p:sp>
      <p:sp>
        <p:nvSpPr>
          <p:cNvPr id="432247" name="Line 119"/>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defRPr/>
            </a:pPr>
            <a:endParaRPr lang="en-US">
              <a:ea typeface="+mn-ea"/>
            </a:endParaRPr>
          </a:p>
        </p:txBody>
      </p:sp>
      <p:sp>
        <p:nvSpPr>
          <p:cNvPr id="432248" name="Line 120"/>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defRPr/>
            </a:pPr>
            <a:endParaRPr lang="en-US">
              <a:ea typeface="+mn-ea"/>
            </a:endParaRPr>
          </a:p>
        </p:txBody>
      </p:sp>
      <p:sp>
        <p:nvSpPr>
          <p:cNvPr id="432249" name="Line 121"/>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defRPr/>
            </a:pPr>
            <a:endParaRPr lang="en-US">
              <a:ea typeface="+mn-ea"/>
            </a:endParaRPr>
          </a:p>
        </p:txBody>
      </p:sp>
      <p:sp>
        <p:nvSpPr>
          <p:cNvPr id="52266" name="Text Box 125"/>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endParaRPr lang="en-US" sz="2000">
              <a:solidFill>
                <a:srgbClr val="FFA27C"/>
              </a:solidFill>
              <a:effectLst/>
              <a:latin typeface="B VAG Rounded Bold" charset="0"/>
            </a:endParaRPr>
          </a:p>
        </p:txBody>
      </p:sp>
      <p:sp>
        <p:nvSpPr>
          <p:cNvPr id="432258" name="Rectangle 130"/>
          <p:cNvSpPr>
            <a:spLocks noChangeArrowheads="1"/>
          </p:cNvSpPr>
          <p:nvPr/>
        </p:nvSpPr>
        <p:spPr bwMode="auto">
          <a:xfrm>
            <a:off x="8091488" y="6513513"/>
            <a:ext cx="339725" cy="268287"/>
          </a:xfrm>
          <a:prstGeom prst="rect">
            <a:avLst/>
          </a:prstGeom>
          <a:noFill/>
          <a:ln w="12700">
            <a:noFill/>
            <a:miter lim="800000"/>
            <a:headEnd/>
            <a:tailEnd/>
          </a:ln>
          <a:effectLst/>
        </p:spPr>
        <p:txBody>
          <a:bodyPr wrap="none" anchor="ctr">
            <a:spAutoFit/>
          </a:bodyPr>
          <a:lstStyle/>
          <a:p>
            <a:r>
              <a:rPr lang="en-US" sz="1000" b="1">
                <a:solidFill>
                  <a:schemeClr val="tx1"/>
                </a:solidFill>
                <a:effectLst>
                  <a:outerShdw blurRad="38100" dist="38100" dir="2700000" algn="tl">
                    <a:srgbClr val="000000"/>
                  </a:outerShdw>
                </a:effectLst>
              </a:rPr>
              <a:t>44</a:t>
            </a:r>
          </a:p>
        </p:txBody>
      </p:sp>
      <p:grpSp>
        <p:nvGrpSpPr>
          <p:cNvPr id="52268" name="Group 132"/>
          <p:cNvGrpSpPr>
            <a:grpSpLocks/>
          </p:cNvGrpSpPr>
          <p:nvPr/>
        </p:nvGrpSpPr>
        <p:grpSpPr bwMode="auto">
          <a:xfrm>
            <a:off x="6129338" y="1409700"/>
            <a:ext cx="1528762" cy="1347788"/>
            <a:chOff x="3765" y="876"/>
            <a:chExt cx="795" cy="849"/>
          </a:xfrm>
        </p:grpSpPr>
        <p:grpSp>
          <p:nvGrpSpPr>
            <p:cNvPr id="52271" name="Group 133"/>
            <p:cNvGrpSpPr>
              <a:grpSpLocks/>
            </p:cNvGrpSpPr>
            <p:nvPr/>
          </p:nvGrpSpPr>
          <p:grpSpPr bwMode="auto">
            <a:xfrm>
              <a:off x="3765" y="876"/>
              <a:ext cx="795" cy="849"/>
              <a:chOff x="1084" y="711"/>
              <a:chExt cx="2950" cy="2769"/>
            </a:xfrm>
          </p:grpSpPr>
          <p:grpSp>
            <p:nvGrpSpPr>
              <p:cNvPr id="52273" name="Group 134"/>
              <p:cNvGrpSpPr>
                <a:grpSpLocks/>
              </p:cNvGrpSpPr>
              <p:nvPr/>
            </p:nvGrpSpPr>
            <p:grpSpPr bwMode="auto">
              <a:xfrm>
                <a:off x="1084" y="711"/>
                <a:ext cx="2950" cy="2769"/>
                <a:chOff x="2707" y="548"/>
                <a:chExt cx="2950" cy="2769"/>
              </a:xfrm>
            </p:grpSpPr>
            <p:grpSp>
              <p:nvGrpSpPr>
                <p:cNvPr id="52279" name="Group 135"/>
                <p:cNvGrpSpPr>
                  <a:grpSpLocks/>
                </p:cNvGrpSpPr>
                <p:nvPr/>
              </p:nvGrpSpPr>
              <p:grpSpPr bwMode="auto">
                <a:xfrm>
                  <a:off x="3180" y="1046"/>
                  <a:ext cx="2105" cy="1421"/>
                  <a:chOff x="578" y="2316"/>
                  <a:chExt cx="2105" cy="1421"/>
                </a:xfrm>
              </p:grpSpPr>
              <p:sp>
                <p:nvSpPr>
                  <p:cNvPr id="432264" name="Freeform 136" descr="Cork"/>
                  <p:cNvSpPr>
                    <a:spLocks/>
                  </p:cNvSpPr>
                  <p:nvPr/>
                </p:nvSpPr>
                <p:spPr bwMode="auto">
                  <a:xfrm>
                    <a:off x="632" y="2317"/>
                    <a:ext cx="2052" cy="254"/>
                  </a:xfrm>
                  <a:custGeom>
                    <a:avLst/>
                    <a:gdLst>
                      <a:gd name="T0" fmla="*/ 8 w 592"/>
                      <a:gd name="T1" fmla="*/ 90 h 90"/>
                      <a:gd name="T2" fmla="*/ 22 w 592"/>
                      <a:gd name="T3" fmla="*/ 44 h 90"/>
                      <a:gd name="T4" fmla="*/ 34 w 592"/>
                      <a:gd name="T5" fmla="*/ 36 h 90"/>
                      <a:gd name="T6" fmla="*/ 46 w 592"/>
                      <a:gd name="T7" fmla="*/ 32 h 90"/>
                      <a:gd name="T8" fmla="*/ 112 w 592"/>
                      <a:gd name="T9" fmla="*/ 34 h 90"/>
                      <a:gd name="T10" fmla="*/ 152 w 592"/>
                      <a:gd name="T11" fmla="*/ 40 h 90"/>
                      <a:gd name="T12" fmla="*/ 170 w 592"/>
                      <a:gd name="T13" fmla="*/ 46 h 90"/>
                      <a:gd name="T14" fmla="*/ 238 w 592"/>
                      <a:gd name="T15" fmla="*/ 52 h 90"/>
                      <a:gd name="T16" fmla="*/ 338 w 592"/>
                      <a:gd name="T17" fmla="*/ 44 h 90"/>
                      <a:gd name="T18" fmla="*/ 472 w 592"/>
                      <a:gd name="T19" fmla="*/ 16 h 90"/>
                      <a:gd name="T20" fmla="*/ 520 w 592"/>
                      <a:gd name="T21" fmla="*/ 0 h 90"/>
                      <a:gd name="T22" fmla="*/ 572 w 592"/>
                      <a:gd name="T23" fmla="*/ 2 h 90"/>
                      <a:gd name="T24" fmla="*/ 590 w 592"/>
                      <a:gd name="T25" fmla="*/ 30 h 90"/>
                      <a:gd name="T26" fmla="*/ 592 w 592"/>
                      <a:gd name="T27" fmla="*/ 36 h 90"/>
                      <a:gd name="T28" fmla="*/ 582 w 592"/>
                      <a:gd name="T29" fmla="*/ 60 h 90"/>
                      <a:gd name="T30" fmla="*/ 584 w 592"/>
                      <a:gd name="T31" fmla="*/ 66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2"/>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pPr>
                      <a:defRPr/>
                    </a:pPr>
                    <a:endParaRPr lang="en-US">
                      <a:ea typeface="+mn-ea"/>
                    </a:endParaRPr>
                  </a:p>
                </p:txBody>
              </p:sp>
              <p:sp>
                <p:nvSpPr>
                  <p:cNvPr id="432265" name="Freeform 137" descr="Cork"/>
                  <p:cNvSpPr>
                    <a:spLocks/>
                  </p:cNvSpPr>
                  <p:nvPr/>
                </p:nvSpPr>
                <p:spPr bwMode="auto">
                  <a:xfrm>
                    <a:off x="577" y="2506"/>
                    <a:ext cx="2083" cy="1230"/>
                  </a:xfrm>
                  <a:custGeom>
                    <a:avLst/>
                    <a:gdLst>
                      <a:gd name="T0" fmla="*/ 599 w 599"/>
                      <a:gd name="T1" fmla="*/ 0 h 432"/>
                      <a:gd name="T2" fmla="*/ 595 w 599"/>
                      <a:gd name="T3" fmla="*/ 6 h 432"/>
                      <a:gd name="T4" fmla="*/ 589 w 599"/>
                      <a:gd name="T5" fmla="*/ 10 h 432"/>
                      <a:gd name="T6" fmla="*/ 585 w 599"/>
                      <a:gd name="T7" fmla="*/ 24 h 432"/>
                      <a:gd name="T8" fmla="*/ 557 w 599"/>
                      <a:gd name="T9" fmla="*/ 92 h 432"/>
                      <a:gd name="T10" fmla="*/ 525 w 599"/>
                      <a:gd name="T11" fmla="*/ 208 h 432"/>
                      <a:gd name="T12" fmla="*/ 515 w 599"/>
                      <a:gd name="T13" fmla="*/ 266 h 432"/>
                      <a:gd name="T14" fmla="*/ 505 w 599"/>
                      <a:gd name="T15" fmla="*/ 350 h 432"/>
                      <a:gd name="T16" fmla="*/ 495 w 599"/>
                      <a:gd name="T17" fmla="*/ 402 h 432"/>
                      <a:gd name="T18" fmla="*/ 461 w 599"/>
                      <a:gd name="T19" fmla="*/ 422 h 432"/>
                      <a:gd name="T20" fmla="*/ 433 w 599"/>
                      <a:gd name="T21" fmla="*/ 414 h 432"/>
                      <a:gd name="T22" fmla="*/ 421 w 599"/>
                      <a:gd name="T23" fmla="*/ 410 h 432"/>
                      <a:gd name="T24" fmla="*/ 425 w 599"/>
                      <a:gd name="T25" fmla="*/ 352 h 432"/>
                      <a:gd name="T26" fmla="*/ 431 w 599"/>
                      <a:gd name="T27" fmla="*/ 338 h 432"/>
                      <a:gd name="T28" fmla="*/ 405 w 599"/>
                      <a:gd name="T29" fmla="*/ 328 h 432"/>
                      <a:gd name="T30" fmla="*/ 347 w 599"/>
                      <a:gd name="T31" fmla="*/ 316 h 432"/>
                      <a:gd name="T32" fmla="*/ 113 w 599"/>
                      <a:gd name="T33" fmla="*/ 360 h 432"/>
                      <a:gd name="T34" fmla="*/ 103 w 599"/>
                      <a:gd name="T35" fmla="*/ 368 h 432"/>
                      <a:gd name="T36" fmla="*/ 87 w 599"/>
                      <a:gd name="T37" fmla="*/ 392 h 432"/>
                      <a:gd name="T38" fmla="*/ 53 w 599"/>
                      <a:gd name="T39" fmla="*/ 432 h 432"/>
                      <a:gd name="T40" fmla="*/ 29 w 599"/>
                      <a:gd name="T41" fmla="*/ 422 h 432"/>
                      <a:gd name="T42" fmla="*/ 17 w 599"/>
                      <a:gd name="T43" fmla="*/ 414 h 432"/>
                      <a:gd name="T44" fmla="*/ 7 w 599"/>
                      <a:gd name="T45" fmla="*/ 398 h 432"/>
                      <a:gd name="T46" fmla="*/ 11 w 599"/>
                      <a:gd name="T47" fmla="*/ 372 h 432"/>
                      <a:gd name="T48" fmla="*/ 17 w 599"/>
                      <a:gd name="T49" fmla="*/ 334 h 432"/>
                      <a:gd name="T50" fmla="*/ 27 w 599"/>
                      <a:gd name="T51" fmla="*/ 262 h 432"/>
                      <a:gd name="T52" fmla="*/ 29 w 599"/>
                      <a:gd name="T53" fmla="*/ 188 h 432"/>
                      <a:gd name="T54" fmla="*/ 31 w 599"/>
                      <a:gd name="T55" fmla="*/ 126 h 432"/>
                      <a:gd name="T56" fmla="*/ 29 w 599"/>
                      <a:gd name="T57" fmla="*/ 82 h 432"/>
                      <a:gd name="T58" fmla="*/ 21 w 599"/>
                      <a:gd name="T59" fmla="*/ 30 h 432"/>
                      <a:gd name="T60" fmla="*/ 19 w 599"/>
                      <a:gd name="T61" fmla="*/ 14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2"/>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pPr>
                      <a:defRPr/>
                    </a:pPr>
                    <a:endParaRPr lang="en-US">
                      <a:ea typeface="+mn-ea"/>
                    </a:endParaRPr>
                  </a:p>
                </p:txBody>
              </p:sp>
            </p:grpSp>
            <p:pic>
              <p:nvPicPr>
                <p:cNvPr id="52280" name="Picture 138"/>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grpSp>
          <p:sp>
            <p:nvSpPr>
              <p:cNvPr id="432267" name="Freeform 139"/>
              <p:cNvSpPr>
                <a:spLocks/>
              </p:cNvSpPr>
              <p:nvPr/>
            </p:nvSpPr>
            <p:spPr bwMode="auto">
              <a:xfrm>
                <a:off x="1617" y="2648"/>
                <a:ext cx="86" cy="277"/>
              </a:xfrm>
              <a:custGeom>
                <a:avLst/>
                <a:gdLst/>
                <a:ahLst/>
                <a:cxnLst>
                  <a:cxn ang="0">
                    <a:pos x="72" y="153"/>
                  </a:cxn>
                  <a:cxn ang="0">
                    <a:pos x="64" y="69"/>
                  </a:cxn>
                  <a:cxn ang="0">
                    <a:pos x="47" y="43"/>
                  </a:cxn>
                  <a:cxn ang="0">
                    <a:pos x="55" y="69"/>
                  </a:cxn>
                  <a:cxn ang="0">
                    <a:pos x="64" y="27"/>
                  </a:cxn>
                  <a:cxn ang="0">
                    <a:pos x="38" y="10"/>
                  </a:cxn>
                  <a:cxn ang="0">
                    <a:pos x="38" y="43"/>
                  </a:cxn>
                  <a:cxn ang="0">
                    <a:pos x="47" y="187"/>
                  </a:cxn>
                  <a:cxn ang="0">
                    <a:pos x="30" y="161"/>
                  </a:cxn>
                  <a:cxn ang="0">
                    <a:pos x="38" y="128"/>
                  </a:cxn>
                  <a:cxn ang="0">
                    <a:pos x="47" y="161"/>
                  </a:cxn>
                  <a:cxn ang="0">
                    <a:pos x="38" y="102"/>
                  </a:cxn>
                  <a:cxn ang="0">
                    <a:pos x="47" y="153"/>
                  </a:cxn>
                  <a:cxn ang="0">
                    <a:pos x="38" y="119"/>
                  </a:cxn>
                  <a:cxn ang="0">
                    <a:pos x="47" y="144"/>
                  </a:cxn>
                  <a:cxn ang="0">
                    <a:pos x="55" y="170"/>
                  </a:cxn>
                  <a:cxn ang="0">
                    <a:pos x="72" y="203"/>
                  </a:cxn>
                  <a:cxn ang="0">
                    <a:pos x="80" y="229"/>
                  </a:cxn>
                  <a:cxn ang="0">
                    <a:pos x="72" y="279"/>
                  </a:cxn>
                  <a:cxn ang="0">
                    <a:pos x="64" y="271"/>
                  </a:cxn>
                  <a:cxn ang="0">
                    <a:pos x="55" y="313"/>
                  </a:cxn>
                  <a:cxn ang="0">
                    <a:pos x="38" y="288"/>
                  </a:cxn>
                  <a:cxn ang="0">
                    <a:pos x="30" y="203"/>
                  </a:cxn>
                  <a:cxn ang="0">
                    <a:pos x="22" y="246"/>
                  </a:cxn>
                  <a:cxn ang="0">
                    <a:pos x="5" y="212"/>
                  </a:cxn>
                  <a:cxn ang="0">
                    <a:pos x="38" y="144"/>
                  </a:cxn>
                  <a:cxn ang="0">
                    <a:pos x="64" y="170"/>
                  </a:cxn>
                  <a:cxn ang="0">
                    <a:pos x="72" y="220"/>
                  </a:cxn>
                  <a:cxn ang="0">
                    <a:pos x="64" y="187"/>
                  </a:cxn>
                  <a:cxn ang="0">
                    <a:pos x="64" y="10"/>
                  </a:cxn>
                  <a:cxn ang="0">
                    <a:pos x="47" y="35"/>
                  </a:cxn>
                  <a:cxn ang="0">
                    <a:pos x="22" y="43"/>
                  </a:cxn>
                  <a:cxn ang="0">
                    <a:pos x="38" y="94"/>
                  </a:cxn>
                  <a:cxn ang="0">
                    <a:pos x="55" y="136"/>
                  </a:cxn>
                  <a:cxn ang="0">
                    <a:pos x="72" y="153"/>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w="12700" cap="flat" cmpd="sng">
                <a:noFill/>
                <a:prstDash val="solid"/>
                <a:round/>
                <a:headEnd/>
                <a:tailEnd/>
              </a:ln>
              <a:effectLst/>
            </p:spPr>
            <p:txBody>
              <a:bodyPr wrap="none" anchor="ctr"/>
              <a:lstStyle/>
              <a:p>
                <a:pPr>
                  <a:defRPr/>
                </a:pPr>
                <a:endParaRPr lang="en-US">
                  <a:ea typeface="+mn-ea"/>
                </a:endParaRPr>
              </a:p>
            </p:txBody>
          </p:sp>
          <p:sp>
            <p:nvSpPr>
              <p:cNvPr id="432268" name="Freeform 140"/>
              <p:cNvSpPr>
                <a:spLocks/>
              </p:cNvSpPr>
              <p:nvPr/>
            </p:nvSpPr>
            <p:spPr bwMode="auto">
              <a:xfrm>
                <a:off x="1635" y="2648"/>
                <a:ext cx="107" cy="307"/>
              </a:xfrm>
              <a:custGeom>
                <a:avLst/>
                <a:gdLst/>
                <a:ahLst/>
                <a:cxnLst>
                  <a:cxn ang="0">
                    <a:pos x="1" y="0"/>
                  </a:cxn>
                  <a:cxn ang="0">
                    <a:pos x="92" y="5"/>
                  </a:cxn>
                  <a:cxn ang="0">
                    <a:pos x="73" y="29"/>
                  </a:cxn>
                  <a:cxn ang="0">
                    <a:pos x="84" y="61"/>
                  </a:cxn>
                  <a:cxn ang="0">
                    <a:pos x="84" y="146"/>
                  </a:cxn>
                  <a:cxn ang="0">
                    <a:pos x="97" y="168"/>
                  </a:cxn>
                  <a:cxn ang="0">
                    <a:pos x="97" y="240"/>
                  </a:cxn>
                  <a:cxn ang="0">
                    <a:pos x="84" y="336"/>
                  </a:cxn>
                  <a:cxn ang="0">
                    <a:pos x="68" y="354"/>
                  </a:cxn>
                  <a:cxn ang="0">
                    <a:pos x="14" y="320"/>
                  </a:cxn>
                  <a:cxn ang="0">
                    <a:pos x="12" y="282"/>
                  </a:cxn>
                  <a:cxn ang="0">
                    <a:pos x="14" y="245"/>
                  </a:cxn>
                  <a:cxn ang="0">
                    <a:pos x="9" y="98"/>
                  </a:cxn>
                  <a:cxn ang="0">
                    <a:pos x="20" y="45"/>
                  </a:cxn>
                  <a:cxn ang="0">
                    <a:pos x="6" y="13"/>
                  </a:cxn>
                  <a:cxn ang="0">
                    <a:pos x="1" y="0"/>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w="12700" cap="flat" cmpd="sng">
                <a:noFill/>
                <a:prstDash val="solid"/>
                <a:round/>
                <a:headEnd/>
                <a:tailEnd/>
              </a:ln>
              <a:effectLst/>
            </p:spPr>
            <p:txBody>
              <a:bodyPr wrap="none" anchor="ctr"/>
              <a:lstStyle/>
              <a:p>
                <a:pPr>
                  <a:defRPr/>
                </a:pPr>
                <a:endParaRPr lang="en-US">
                  <a:ea typeface="+mn-ea"/>
                </a:endParaRPr>
              </a:p>
            </p:txBody>
          </p:sp>
          <p:sp>
            <p:nvSpPr>
              <p:cNvPr id="432269" name="Freeform 141"/>
              <p:cNvSpPr>
                <a:spLocks/>
              </p:cNvSpPr>
              <p:nvPr/>
            </p:nvSpPr>
            <p:spPr bwMode="auto">
              <a:xfrm>
                <a:off x="3008" y="2583"/>
                <a:ext cx="156" cy="329"/>
              </a:xfrm>
              <a:custGeom>
                <a:avLst/>
                <a:gdLst/>
                <a:ahLst/>
                <a:cxnLst>
                  <a:cxn ang="0">
                    <a:pos x="141" y="20"/>
                  </a:cxn>
                  <a:cxn ang="0">
                    <a:pos x="133" y="103"/>
                  </a:cxn>
                  <a:cxn ang="0">
                    <a:pos x="125" y="130"/>
                  </a:cxn>
                  <a:cxn ang="0">
                    <a:pos x="122" y="140"/>
                  </a:cxn>
                  <a:cxn ang="0">
                    <a:pos x="104" y="244"/>
                  </a:cxn>
                  <a:cxn ang="0">
                    <a:pos x="82" y="314"/>
                  </a:cxn>
                  <a:cxn ang="0">
                    <a:pos x="66" y="362"/>
                  </a:cxn>
                  <a:cxn ang="0">
                    <a:pos x="56" y="364"/>
                  </a:cxn>
                  <a:cxn ang="0">
                    <a:pos x="18" y="370"/>
                  </a:cxn>
                  <a:cxn ang="0">
                    <a:pos x="2" y="351"/>
                  </a:cxn>
                  <a:cxn ang="0">
                    <a:pos x="5" y="316"/>
                  </a:cxn>
                  <a:cxn ang="0">
                    <a:pos x="8" y="220"/>
                  </a:cxn>
                  <a:cxn ang="0">
                    <a:pos x="21" y="199"/>
                  </a:cxn>
                  <a:cxn ang="0">
                    <a:pos x="34" y="106"/>
                  </a:cxn>
                  <a:cxn ang="0">
                    <a:pos x="42" y="74"/>
                  </a:cxn>
                  <a:cxn ang="0">
                    <a:pos x="80" y="18"/>
                  </a:cxn>
                  <a:cxn ang="0">
                    <a:pos x="122" y="18"/>
                  </a:cxn>
                  <a:cxn ang="0">
                    <a:pos x="141" y="20"/>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w="12700" cap="flat" cmpd="sng">
                <a:noFill/>
                <a:prstDash val="solid"/>
                <a:round/>
                <a:headEnd/>
                <a:tailEnd/>
              </a:ln>
              <a:effectLst/>
            </p:spPr>
            <p:txBody>
              <a:bodyPr wrap="none" anchor="ctr"/>
              <a:lstStyle/>
              <a:p>
                <a:pPr>
                  <a:defRPr/>
                </a:pPr>
                <a:endParaRPr lang="en-US">
                  <a:ea typeface="+mn-ea"/>
                </a:endParaRPr>
              </a:p>
            </p:txBody>
          </p:sp>
          <p:sp>
            <p:nvSpPr>
              <p:cNvPr id="432270" name="Freeform 142"/>
              <p:cNvSpPr>
                <a:spLocks/>
              </p:cNvSpPr>
              <p:nvPr/>
            </p:nvSpPr>
            <p:spPr bwMode="auto">
              <a:xfrm>
                <a:off x="1715" y="1021"/>
                <a:ext cx="98" cy="440"/>
              </a:xfrm>
              <a:custGeom>
                <a:avLst/>
                <a:gdLst/>
                <a:ahLst/>
                <a:cxnLst>
                  <a:cxn ang="0">
                    <a:pos x="26" y="486"/>
                  </a:cxn>
                  <a:cxn ang="0">
                    <a:pos x="61" y="494"/>
                  </a:cxn>
                  <a:cxn ang="0">
                    <a:pos x="72" y="451"/>
                  </a:cxn>
                  <a:cxn ang="0">
                    <a:pos x="72" y="323"/>
                  </a:cxn>
                  <a:cxn ang="0">
                    <a:pos x="88" y="214"/>
                  </a:cxn>
                  <a:cxn ang="0">
                    <a:pos x="96" y="174"/>
                  </a:cxn>
                  <a:cxn ang="0">
                    <a:pos x="88" y="51"/>
                  </a:cxn>
                  <a:cxn ang="0">
                    <a:pos x="77" y="6"/>
                  </a:cxn>
                  <a:cxn ang="0">
                    <a:pos x="29" y="25"/>
                  </a:cxn>
                  <a:cxn ang="0">
                    <a:pos x="26" y="121"/>
                  </a:cxn>
                  <a:cxn ang="0">
                    <a:pos x="32" y="363"/>
                  </a:cxn>
                  <a:cxn ang="0">
                    <a:pos x="40" y="406"/>
                  </a:cxn>
                  <a:cxn ang="0">
                    <a:pos x="24" y="473"/>
                  </a:cxn>
                  <a:cxn ang="0">
                    <a:pos x="26" y="486"/>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w="12700" cap="flat" cmpd="sng">
                <a:noFill/>
                <a:prstDash val="solid"/>
                <a:round/>
                <a:headEnd/>
                <a:tailEnd/>
              </a:ln>
              <a:effectLst/>
            </p:spPr>
            <p:txBody>
              <a:bodyPr wrap="none" anchor="ctr"/>
              <a:lstStyle/>
              <a:p>
                <a:pPr>
                  <a:defRPr/>
                </a:pPr>
                <a:endParaRPr lang="en-US">
                  <a:ea typeface="+mn-ea"/>
                </a:endParaRPr>
              </a:p>
            </p:txBody>
          </p:sp>
          <p:sp>
            <p:nvSpPr>
              <p:cNvPr id="432271" name="Freeform 143"/>
              <p:cNvSpPr>
                <a:spLocks/>
              </p:cNvSpPr>
              <p:nvPr/>
            </p:nvSpPr>
            <p:spPr bwMode="auto">
              <a:xfrm>
                <a:off x="3431" y="1008"/>
                <a:ext cx="156" cy="359"/>
              </a:xfrm>
              <a:custGeom>
                <a:avLst/>
                <a:gdLst/>
                <a:ahLst/>
                <a:cxnLst>
                  <a:cxn ang="0">
                    <a:pos x="5" y="381"/>
                  </a:cxn>
                  <a:cxn ang="0">
                    <a:pos x="40" y="410"/>
                  </a:cxn>
                  <a:cxn ang="0">
                    <a:pos x="80" y="402"/>
                  </a:cxn>
                  <a:cxn ang="0">
                    <a:pos x="93" y="362"/>
                  </a:cxn>
                  <a:cxn ang="0">
                    <a:pos x="114" y="280"/>
                  </a:cxn>
                  <a:cxn ang="0">
                    <a:pos x="128" y="216"/>
                  </a:cxn>
                  <a:cxn ang="0">
                    <a:pos x="136" y="192"/>
                  </a:cxn>
                  <a:cxn ang="0">
                    <a:pos x="138" y="117"/>
                  </a:cxn>
                  <a:cxn ang="0">
                    <a:pos x="144" y="101"/>
                  </a:cxn>
                  <a:cxn ang="0">
                    <a:pos x="146" y="48"/>
                  </a:cxn>
                  <a:cxn ang="0">
                    <a:pos x="130" y="0"/>
                  </a:cxn>
                  <a:cxn ang="0">
                    <a:pos x="93" y="13"/>
                  </a:cxn>
                  <a:cxn ang="0">
                    <a:pos x="77" y="53"/>
                  </a:cxn>
                  <a:cxn ang="0">
                    <a:pos x="66" y="138"/>
                  </a:cxn>
                  <a:cxn ang="0">
                    <a:pos x="58" y="162"/>
                  </a:cxn>
                  <a:cxn ang="0">
                    <a:pos x="42" y="216"/>
                  </a:cxn>
                  <a:cxn ang="0">
                    <a:pos x="40" y="226"/>
                  </a:cxn>
                  <a:cxn ang="0">
                    <a:pos x="34" y="232"/>
                  </a:cxn>
                  <a:cxn ang="0">
                    <a:pos x="32" y="250"/>
                  </a:cxn>
                  <a:cxn ang="0">
                    <a:pos x="29" y="258"/>
                  </a:cxn>
                  <a:cxn ang="0">
                    <a:pos x="16" y="349"/>
                  </a:cxn>
                  <a:cxn ang="0">
                    <a:pos x="10" y="381"/>
                  </a:cxn>
                  <a:cxn ang="0">
                    <a:pos x="2" y="386"/>
                  </a:cxn>
                  <a:cxn ang="0">
                    <a:pos x="5" y="381"/>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w="12700" cap="flat" cmpd="sng">
                <a:noFill/>
                <a:prstDash val="solid"/>
                <a:round/>
                <a:headEnd/>
                <a:tailEnd/>
              </a:ln>
              <a:effectLst/>
            </p:spPr>
            <p:txBody>
              <a:bodyPr wrap="none" anchor="ctr"/>
              <a:lstStyle/>
              <a:p>
                <a:pPr>
                  <a:defRPr/>
                </a:pPr>
                <a:endParaRPr lang="en-US">
                  <a:ea typeface="+mn-ea"/>
                </a:endParaRPr>
              </a:p>
            </p:txBody>
          </p:sp>
        </p:grpSp>
        <p:sp>
          <p:nvSpPr>
            <p:cNvPr id="432272" name="Rectangle 144"/>
            <p:cNvSpPr>
              <a:spLocks noChangeArrowheads="1"/>
            </p:cNvSpPr>
            <p:nvPr/>
          </p:nvSpPr>
          <p:spPr bwMode="auto">
            <a:xfrm>
              <a:off x="3922" y="991"/>
              <a:ext cx="461" cy="440"/>
            </a:xfrm>
            <a:prstGeom prst="rect">
              <a:avLst/>
            </a:prstGeom>
            <a:noFill/>
            <a:ln w="9525">
              <a:noFill/>
              <a:miter lim="800000"/>
              <a:headEnd/>
              <a:tailEnd/>
            </a:ln>
            <a:effectLst>
              <a:outerShdw dist="45791" dir="2021404" algn="ctr" rotWithShape="0">
                <a:schemeClr val="bg2"/>
              </a:outerShdw>
            </a:effectLst>
          </p:spPr>
          <p:txBody>
            <a:bodyPr wrap="none" lIns="90487" tIns="44450" rIns="90487" bIns="44450">
              <a:spAutoFit/>
            </a:bodyPr>
            <a:lstStyle/>
            <a:p>
              <a:pPr algn="l">
                <a:defRPr/>
              </a:pPr>
              <a:r>
                <a:rPr lang="en-US" sz="4000" b="1" i="1">
                  <a:solidFill>
                    <a:srgbClr val="FFFFFF"/>
                  </a:solidFill>
                  <a:effectLst/>
                  <a:latin typeface="Kosher-Normal" charset="0"/>
                  <a:ea typeface="+mn-ea"/>
                </a:rPr>
                <a:t>GA</a:t>
              </a:r>
              <a:endParaRPr lang="en-US" sz="2400" i="1">
                <a:solidFill>
                  <a:srgbClr val="FFFFFF"/>
                </a:solidFill>
                <a:effectLst/>
                <a:latin typeface="Helvetica" charset="0"/>
                <a:ea typeface="+mn-ea"/>
              </a:endParaRPr>
            </a:p>
          </p:txBody>
        </p:sp>
      </p:grpSp>
      <p:sp>
        <p:nvSpPr>
          <p:cNvPr id="432273" name="Rectangle 145"/>
          <p:cNvSpPr>
            <a:spLocks noChangeArrowheads="1"/>
          </p:cNvSpPr>
          <p:nvPr/>
        </p:nvSpPr>
        <p:spPr bwMode="auto">
          <a:xfrm>
            <a:off x="5983288" y="2384425"/>
            <a:ext cx="2876550" cy="641350"/>
          </a:xfrm>
          <a:prstGeom prst="rect">
            <a:avLst/>
          </a:prstGeom>
          <a:noFill/>
          <a:ln w="12700">
            <a:noFill/>
            <a:miter lim="800000"/>
            <a:headEnd/>
            <a:tailEnd/>
          </a:ln>
          <a:effectLst>
            <a:outerShdw dist="45791" dir="2021404" algn="ctr" rotWithShape="0">
              <a:schemeClr val="bg2"/>
            </a:outerShdw>
          </a:effectLst>
        </p:spPr>
        <p:txBody>
          <a:bodyPr wrap="none">
            <a:spAutoFit/>
          </a:bodyPr>
          <a:lstStyle/>
          <a:p>
            <a:pPr algn="l"/>
            <a:r>
              <a:rPr lang="en-US" sz="3600" b="1" i="1">
                <a:solidFill>
                  <a:schemeClr val="tx1"/>
                </a:solidFill>
                <a:effectLst/>
                <a:latin typeface="Helvetica" charset="0"/>
              </a:rPr>
              <a:t>Sáng 12: 1-3</a:t>
            </a:r>
          </a:p>
        </p:txBody>
      </p:sp>
      <p:sp>
        <p:nvSpPr>
          <p:cNvPr id="63" name="Text Box 9"/>
          <p:cNvSpPr txBox="1">
            <a:spLocks noChangeArrowheads="1"/>
          </p:cNvSpPr>
          <p:nvPr/>
        </p:nvSpPr>
        <p:spPr bwMode="auto">
          <a:xfrm>
            <a:off x="6977063" y="6284913"/>
            <a:ext cx="2087562" cy="260350"/>
          </a:xfrm>
          <a:prstGeom prst="rect">
            <a:avLst/>
          </a:prstGeom>
          <a:noFill/>
          <a:ln w="12700">
            <a:noFill/>
            <a:miter lim="800000"/>
            <a:headEnd/>
            <a:tailEnd/>
          </a:ln>
        </p:spPr>
        <p:txBody>
          <a:bodyPr wrap="none" anchor="ctr">
            <a:spAutoFit/>
          </a:bodyPr>
          <a:lstStyle>
            <a:lvl1pPr>
              <a:defRPr sz="2800">
                <a:solidFill>
                  <a:srgbClr val="00DFCA"/>
                </a:solidFill>
                <a:latin typeface="Comic Sans MS" charset="0"/>
                <a:ea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1100" b="1">
                <a:solidFill>
                  <a:schemeClr val="tx1"/>
                </a:solidFill>
                <a:effectLst>
                  <a:outerShdw blurRad="38100" dist="38100" dir="2700000" algn="tl">
                    <a:srgbClr val="000000"/>
                  </a:outerShdw>
                </a:effectLst>
                <a:latin typeface="Arial" charset="0"/>
                <a:cs typeface="Arial" charset="0"/>
              </a:rPr>
              <a:t>Sổ Tay Hướng Dẫn, tr. 19-24</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9" presetClass="entr" presetSubtype="10" fill="hold" grpId="0" nodeType="afterEffect">
                                  <p:stCondLst>
                                    <p:cond delay="0"/>
                                  </p:stCondLst>
                                  <p:childTnLst>
                                    <p:set>
                                      <p:cBhvr>
                                        <p:cTn id="6" dur="1" fill="hold">
                                          <p:stCondLst>
                                            <p:cond delay="0"/>
                                          </p:stCondLst>
                                        </p:cTn>
                                        <p:tgtEl>
                                          <p:spTgt spid="432197"/>
                                        </p:tgtEl>
                                        <p:attrNameLst>
                                          <p:attrName>style.visibility</p:attrName>
                                        </p:attrNameLst>
                                      </p:cBhvr>
                                      <p:to>
                                        <p:strVal val="visible"/>
                                      </p:to>
                                    </p:set>
                                    <p:anim calcmode="lin" valueType="num">
                                      <p:cBhvr>
                                        <p:cTn id="7" dur="5000" fill="hold"/>
                                        <p:tgtEl>
                                          <p:spTgt spid="432197"/>
                                        </p:tgtEl>
                                        <p:attrNameLst>
                                          <p:attrName>ppt_w</p:attrName>
                                        </p:attrNameLst>
                                      </p:cBhvr>
                                      <p:tavLst>
                                        <p:tav tm="0" fmla="#ppt_w*sin(2.5*pi*$)">
                                          <p:val>
                                            <p:fltVal val="0"/>
                                          </p:val>
                                        </p:tav>
                                        <p:tav tm="100000">
                                          <p:val>
                                            <p:fltVal val="1"/>
                                          </p:val>
                                        </p:tav>
                                      </p:tavLst>
                                    </p:anim>
                                    <p:anim calcmode="lin" valueType="num">
                                      <p:cBhvr>
                                        <p:cTn id="8" dur="5000" fill="hold"/>
                                        <p:tgtEl>
                                          <p:spTgt spid="43219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2197"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274" name="Rectangle 2"/>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a:effectLst/>
        </p:spPr>
        <p:txBody>
          <a:bodyPr wrap="none" anchor="ctr"/>
          <a:lstStyle/>
          <a:p>
            <a:pPr>
              <a:defRPr/>
            </a:pPr>
            <a:endParaRPr lang="en-US">
              <a:ea typeface="+mn-ea"/>
            </a:endParaRPr>
          </a:p>
        </p:txBody>
      </p:sp>
      <p:sp>
        <p:nvSpPr>
          <p:cNvPr id="53251" name="Rectangle 3"/>
          <p:cNvSpPr>
            <a:spLocks noChangeArrowheads="1"/>
          </p:cNvSpPr>
          <p:nvPr/>
        </p:nvSpPr>
        <p:spPr bwMode="auto">
          <a:xfrm>
            <a:off x="3338513" y="968375"/>
            <a:ext cx="1387475" cy="363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l"/>
            <a:r>
              <a:rPr lang="en-US" sz="1800" b="1">
                <a:solidFill>
                  <a:schemeClr val="accent2"/>
                </a:solidFill>
                <a:effectLst/>
                <a:latin typeface="Times" charset="0"/>
              </a:rPr>
              <a:t>ABRAHAM</a:t>
            </a:r>
          </a:p>
        </p:txBody>
      </p:sp>
      <p:sp>
        <p:nvSpPr>
          <p:cNvPr id="438276" name="Rectangle 4"/>
          <p:cNvSpPr>
            <a:spLocks noChangeArrowheads="1"/>
          </p:cNvSpPr>
          <p:nvPr/>
        </p:nvSpPr>
        <p:spPr bwMode="auto">
          <a:xfrm>
            <a:off x="3130550" y="1377950"/>
            <a:ext cx="2882900" cy="3111500"/>
          </a:xfrm>
          <a:prstGeom prst="rect">
            <a:avLst/>
          </a:prstGeom>
          <a:solidFill>
            <a:schemeClr val="tx2"/>
          </a:solidFill>
          <a:ln w="12700">
            <a:solidFill>
              <a:schemeClr val="folHlink"/>
            </a:solidFill>
            <a:miter lim="800000"/>
            <a:headEnd/>
            <a:tailEnd/>
          </a:ln>
          <a:effectLst>
            <a:outerShdw dist="107763" dir="2700000" algn="ctr" rotWithShape="0">
              <a:schemeClr val="bg2"/>
            </a:outerShdw>
          </a:effectLst>
        </p:spPr>
        <p:txBody>
          <a:bodyPr wrap="none" anchor="ctr"/>
          <a:lstStyle/>
          <a:p>
            <a:pPr>
              <a:defRPr/>
            </a:pPr>
            <a:endParaRPr lang="en-US">
              <a:ea typeface="+mn-ea"/>
            </a:endParaRPr>
          </a:p>
        </p:txBody>
      </p:sp>
      <p:sp>
        <p:nvSpPr>
          <p:cNvPr id="438277" name="AutoShape 5"/>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a:effectLst/>
        </p:spPr>
        <p:txBody>
          <a:bodyPr wrap="none" anchor="ctr"/>
          <a:lstStyle/>
          <a:p>
            <a:pPr>
              <a:defRPr/>
            </a:pPr>
            <a:endParaRPr lang="en-US">
              <a:ea typeface="+mn-ea"/>
            </a:endParaRPr>
          </a:p>
        </p:txBody>
      </p:sp>
      <p:sp>
        <p:nvSpPr>
          <p:cNvPr id="438278" name="Rectangle 6"/>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a:effectLst/>
        </p:spPr>
        <p:txBody>
          <a:bodyPr wrap="none" anchor="ctr"/>
          <a:lstStyle/>
          <a:p>
            <a:pPr>
              <a:defRPr/>
            </a:pPr>
            <a:endParaRPr lang="en-US">
              <a:ea typeface="+mn-ea"/>
            </a:endParaRPr>
          </a:p>
        </p:txBody>
      </p:sp>
      <p:sp>
        <p:nvSpPr>
          <p:cNvPr id="53255" name="Rectangle 7"/>
          <p:cNvSpPr>
            <a:spLocks noChangeArrowheads="1"/>
          </p:cNvSpPr>
          <p:nvPr/>
        </p:nvSpPr>
        <p:spPr bwMode="auto">
          <a:xfrm>
            <a:off x="3084513" y="938213"/>
            <a:ext cx="1963737" cy="458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l"/>
            <a:r>
              <a:rPr lang="en-US" sz="2400" b="1">
                <a:solidFill>
                  <a:schemeClr val="bg2"/>
                </a:solidFill>
                <a:effectLst/>
                <a:latin typeface="Times" charset="0"/>
              </a:rPr>
              <a:t>ÁP-RA-HAM</a:t>
            </a:r>
          </a:p>
        </p:txBody>
      </p:sp>
      <p:sp>
        <p:nvSpPr>
          <p:cNvPr id="438280" name="Line 8"/>
          <p:cNvSpPr>
            <a:spLocks noChangeShapeType="1"/>
          </p:cNvSpPr>
          <p:nvPr/>
        </p:nvSpPr>
        <p:spPr bwMode="auto">
          <a:xfrm>
            <a:off x="3340100" y="2065338"/>
            <a:ext cx="2463800" cy="0"/>
          </a:xfrm>
          <a:prstGeom prst="line">
            <a:avLst/>
          </a:prstGeom>
          <a:noFill/>
          <a:ln w="50800">
            <a:solidFill>
              <a:schemeClr val="bg2"/>
            </a:solidFill>
            <a:round/>
            <a:headEnd/>
            <a:tailEnd/>
          </a:ln>
          <a:effectLst/>
        </p:spPr>
        <p:txBody>
          <a:bodyPr wrap="none" anchor="ctr"/>
          <a:lstStyle/>
          <a:p>
            <a:pPr>
              <a:defRPr/>
            </a:pPr>
            <a:endParaRPr lang="en-US">
              <a:ea typeface="+mn-ea"/>
            </a:endParaRPr>
          </a:p>
        </p:txBody>
      </p:sp>
      <p:sp>
        <p:nvSpPr>
          <p:cNvPr id="438282" name="Rectangle 10"/>
          <p:cNvSpPr>
            <a:spLocks noChangeArrowheads="1"/>
          </p:cNvSpPr>
          <p:nvPr/>
        </p:nvSpPr>
        <p:spPr bwMode="auto">
          <a:xfrm>
            <a:off x="4802188" y="992188"/>
            <a:ext cx="2498725" cy="454025"/>
          </a:xfrm>
          <a:prstGeom prst="rect">
            <a:avLst/>
          </a:prstGeom>
          <a:noFill/>
          <a:ln w="12700">
            <a:noFill/>
            <a:miter lim="800000"/>
            <a:headEnd/>
            <a:tailEnd/>
          </a:ln>
          <a:effectLst>
            <a:outerShdw dist="107763" dir="2700000" algn="ctr" rotWithShape="0">
              <a:schemeClr val="bg2"/>
            </a:outerShdw>
          </a:effectLst>
        </p:spPr>
        <p:txBody>
          <a:bodyPr lIns="90487" tIns="44450" rIns="90487" bIns="44450">
            <a:spAutoFit/>
          </a:bodyPr>
          <a:lstStyle/>
          <a:p>
            <a:pPr algn="l">
              <a:spcBef>
                <a:spcPct val="50000"/>
              </a:spcBef>
              <a:defRPr/>
            </a:pPr>
            <a:r>
              <a:rPr lang="en-US" sz="2400" b="1">
                <a:solidFill>
                  <a:schemeClr val="tx2"/>
                </a:solidFill>
                <a:effectLst/>
                <a:latin typeface="Times" charset="0"/>
                <a:ea typeface="+mn-ea"/>
              </a:rPr>
              <a:t>2000 T.C.</a:t>
            </a:r>
            <a:endParaRPr lang="en-US" sz="1800" b="1">
              <a:solidFill>
                <a:schemeClr val="tx2"/>
              </a:solidFill>
              <a:effectLst/>
              <a:latin typeface="Times" charset="0"/>
              <a:ea typeface="+mn-ea"/>
            </a:endParaRPr>
          </a:p>
        </p:txBody>
      </p:sp>
      <p:sp>
        <p:nvSpPr>
          <p:cNvPr id="53258" name="Rectangle 11"/>
          <p:cNvSpPr>
            <a:spLocks noChangeArrowheads="1"/>
          </p:cNvSpPr>
          <p:nvPr/>
        </p:nvSpPr>
        <p:spPr bwMode="auto">
          <a:xfrm>
            <a:off x="3367088" y="1603375"/>
            <a:ext cx="2732087" cy="515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algn="l"/>
            <a:r>
              <a:rPr lang="en-US" b="1">
                <a:solidFill>
                  <a:schemeClr val="bg2"/>
                </a:solidFill>
                <a:effectLst/>
                <a:latin typeface="Times" charset="0"/>
              </a:rPr>
              <a:t>SỰ KÊU GỌI </a:t>
            </a:r>
          </a:p>
        </p:txBody>
      </p:sp>
      <p:sp>
        <p:nvSpPr>
          <p:cNvPr id="53259" name="Rectangle 12"/>
          <p:cNvSpPr>
            <a:spLocks noChangeArrowheads="1"/>
          </p:cNvSpPr>
          <p:nvPr/>
        </p:nvSpPr>
        <p:spPr bwMode="auto">
          <a:xfrm>
            <a:off x="3897313" y="2060575"/>
            <a:ext cx="1525587" cy="515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l"/>
            <a:r>
              <a:rPr lang="en-US" b="1">
                <a:solidFill>
                  <a:schemeClr val="bg2"/>
                </a:solidFill>
                <a:effectLst/>
                <a:latin typeface="Times" charset="0"/>
              </a:rPr>
              <a:t>Đ - H - P</a:t>
            </a:r>
          </a:p>
        </p:txBody>
      </p:sp>
      <p:sp>
        <p:nvSpPr>
          <p:cNvPr id="53260" name="Rectangle 13"/>
          <p:cNvSpPr>
            <a:spLocks noChangeArrowheads="1"/>
          </p:cNvSpPr>
          <p:nvPr/>
        </p:nvSpPr>
        <p:spPr bwMode="auto">
          <a:xfrm>
            <a:off x="4157663" y="2473325"/>
            <a:ext cx="1581150" cy="576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l"/>
            <a:r>
              <a:rPr lang="en-US" sz="3200" b="1">
                <a:solidFill>
                  <a:schemeClr val="bg2"/>
                </a:solidFill>
                <a:effectLst/>
                <a:latin typeface="Times" charset="0"/>
              </a:rPr>
              <a:t>I - Y      </a:t>
            </a:r>
          </a:p>
        </p:txBody>
      </p:sp>
      <p:sp>
        <p:nvSpPr>
          <p:cNvPr id="53261" name="Rectangle 14"/>
          <p:cNvSpPr>
            <a:spLocks noChangeArrowheads="1"/>
          </p:cNvSpPr>
          <p:nvPr/>
        </p:nvSpPr>
        <p:spPr bwMode="auto">
          <a:xfrm>
            <a:off x="4111625" y="2930525"/>
            <a:ext cx="1106488" cy="576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l"/>
            <a:r>
              <a:rPr lang="en-US" sz="3200" b="1">
                <a:solidFill>
                  <a:schemeClr val="bg2"/>
                </a:solidFill>
                <a:effectLst/>
                <a:latin typeface="Times" charset="0"/>
              </a:rPr>
              <a:t>G - E</a:t>
            </a:r>
          </a:p>
        </p:txBody>
      </p:sp>
      <p:sp>
        <p:nvSpPr>
          <p:cNvPr id="438288" name="Rectangle 16"/>
          <p:cNvSpPr>
            <a:spLocks noChangeArrowheads="1"/>
          </p:cNvSpPr>
          <p:nvPr/>
        </p:nvSpPr>
        <p:spPr bwMode="auto">
          <a:xfrm>
            <a:off x="771525" y="311150"/>
            <a:ext cx="742950" cy="1433513"/>
          </a:xfrm>
          <a:prstGeom prst="rect">
            <a:avLst/>
          </a:prstGeom>
          <a:noFill/>
          <a:ln w="12700">
            <a:noFill/>
            <a:miter lim="800000"/>
            <a:headEnd/>
            <a:tailEnd/>
          </a:ln>
          <a:effectLst>
            <a:outerShdw dist="107763" dir="2700000" algn="ctr" rotWithShape="0">
              <a:schemeClr val="bg2"/>
            </a:outerShdw>
          </a:effectLst>
        </p:spPr>
        <p:txBody>
          <a:bodyPr wrap="none" anchor="ctr"/>
          <a:lstStyle/>
          <a:p>
            <a:pPr>
              <a:defRPr/>
            </a:pPr>
            <a:endParaRPr lang="en-US">
              <a:ea typeface="+mn-ea"/>
            </a:endParaRPr>
          </a:p>
        </p:txBody>
      </p:sp>
      <p:grpSp>
        <p:nvGrpSpPr>
          <p:cNvPr id="53263" name="Group 17"/>
          <p:cNvGrpSpPr>
            <a:grpSpLocks/>
          </p:cNvGrpSpPr>
          <p:nvPr/>
        </p:nvGrpSpPr>
        <p:grpSpPr bwMode="auto">
          <a:xfrm>
            <a:off x="215900" y="2378075"/>
            <a:ext cx="2813050" cy="1446213"/>
            <a:chOff x="136" y="1498"/>
            <a:chExt cx="1772" cy="911"/>
          </a:xfrm>
        </p:grpSpPr>
        <p:sp>
          <p:nvSpPr>
            <p:cNvPr id="438290" name="Rectangle 18"/>
            <p:cNvSpPr>
              <a:spLocks noChangeArrowheads="1"/>
            </p:cNvSpPr>
            <p:nvPr/>
          </p:nvSpPr>
          <p:spPr bwMode="auto">
            <a:xfrm>
              <a:off x="519" y="1546"/>
              <a:ext cx="562" cy="863"/>
            </a:xfrm>
            <a:prstGeom prst="rect">
              <a:avLst/>
            </a:prstGeom>
            <a:noFill/>
            <a:ln w="12700">
              <a:noFill/>
              <a:miter lim="800000"/>
              <a:headEnd/>
              <a:tailEnd/>
            </a:ln>
            <a:effectLst>
              <a:outerShdw dist="107763" dir="2700000" algn="ctr" rotWithShape="0">
                <a:schemeClr val="bg2"/>
              </a:outerShdw>
            </a:effectLst>
          </p:spPr>
          <p:txBody>
            <a:bodyPr wrap="none" lIns="90487" tIns="44450" rIns="90487" bIns="44450">
              <a:spAutoFit/>
            </a:bodyPr>
            <a:lstStyle/>
            <a:p>
              <a:pPr algn="l">
                <a:defRPr/>
              </a:pPr>
              <a:endParaRPr lang="en-US">
                <a:solidFill>
                  <a:schemeClr val="tx2"/>
                </a:solidFill>
                <a:effectLst/>
                <a:latin typeface="Times" charset="0"/>
                <a:ea typeface="+mn-ea"/>
              </a:endParaRPr>
            </a:p>
            <a:p>
              <a:pPr algn="l">
                <a:defRPr/>
              </a:pPr>
              <a:endParaRPr lang="en-US">
                <a:solidFill>
                  <a:schemeClr val="tx2"/>
                </a:solidFill>
                <a:effectLst/>
                <a:latin typeface="Times" charset="0"/>
                <a:ea typeface="+mn-ea"/>
              </a:endParaRPr>
            </a:p>
            <a:p>
              <a:pPr algn="l">
                <a:defRPr/>
              </a:pPr>
              <a:r>
                <a:rPr lang="en-US">
                  <a:solidFill>
                    <a:schemeClr val="tx2"/>
                  </a:solidFill>
                  <a:effectLst/>
                  <a:latin typeface="Times" charset="0"/>
                  <a:ea typeface="+mn-ea"/>
                </a:rPr>
                <a:t>        </a:t>
              </a:r>
            </a:p>
          </p:txBody>
        </p:sp>
        <p:sp>
          <p:nvSpPr>
            <p:cNvPr id="438291" name="Rectangle 19"/>
            <p:cNvSpPr>
              <a:spLocks noChangeArrowheads="1"/>
            </p:cNvSpPr>
            <p:nvPr/>
          </p:nvSpPr>
          <p:spPr bwMode="auto">
            <a:xfrm>
              <a:off x="136" y="1498"/>
              <a:ext cx="1772" cy="910"/>
            </a:xfrm>
            <a:prstGeom prst="rect">
              <a:avLst/>
            </a:prstGeom>
            <a:noFill/>
            <a:ln w="12700">
              <a:noFill/>
              <a:miter lim="800000"/>
              <a:headEnd/>
              <a:tailEnd/>
            </a:ln>
            <a:effectLst>
              <a:outerShdw dist="107763" dir="2700000" algn="ctr" rotWithShape="0">
                <a:schemeClr val="bg2"/>
              </a:outerShdw>
            </a:effectLst>
          </p:spPr>
          <p:txBody>
            <a:bodyPr wrap="none" lIns="90487" tIns="44450" rIns="90487" bIns="44450">
              <a:spAutoFit/>
            </a:bodyPr>
            <a:lstStyle/>
            <a:p>
              <a:pPr>
                <a:defRPr/>
              </a:pPr>
              <a:r>
                <a:rPr lang="en-US" sz="6000" dirty="0">
                  <a:solidFill>
                    <a:schemeClr val="tx2"/>
                  </a:solidFill>
                  <a:effectLst/>
                  <a:latin typeface="Times" charset="0"/>
                  <a:ea typeface="+mn-ea"/>
                </a:rPr>
                <a:t>A</a:t>
              </a:r>
              <a:r>
                <a:rPr lang="en-US" sz="8800" dirty="0">
                  <a:solidFill>
                    <a:srgbClr val="51DC00"/>
                  </a:solidFill>
                  <a:effectLst/>
                  <a:latin typeface="Times" charset="0"/>
                  <a:ea typeface="+mn-ea"/>
                </a:rPr>
                <a:t>G</a:t>
              </a:r>
              <a:r>
                <a:rPr lang="en-US" sz="6000" dirty="0">
                  <a:solidFill>
                    <a:schemeClr val="tx2"/>
                  </a:solidFill>
                  <a:effectLst/>
                  <a:latin typeface="Times" charset="0"/>
                  <a:ea typeface="+mn-ea"/>
                </a:rPr>
                <a:t>MG</a:t>
              </a:r>
            </a:p>
          </p:txBody>
        </p:sp>
      </p:grpSp>
      <p:sp>
        <p:nvSpPr>
          <p:cNvPr id="438292" name="Line 20"/>
          <p:cNvSpPr>
            <a:spLocks noChangeShapeType="1"/>
          </p:cNvSpPr>
          <p:nvPr/>
        </p:nvSpPr>
        <p:spPr bwMode="auto">
          <a:xfrm>
            <a:off x="3348038" y="2505075"/>
            <a:ext cx="2463800" cy="0"/>
          </a:xfrm>
          <a:prstGeom prst="line">
            <a:avLst/>
          </a:prstGeom>
          <a:noFill/>
          <a:ln w="50800">
            <a:solidFill>
              <a:schemeClr val="bg2"/>
            </a:solidFill>
            <a:round/>
            <a:headEnd/>
            <a:tailEnd/>
          </a:ln>
          <a:effectLst/>
        </p:spPr>
        <p:txBody>
          <a:bodyPr wrap="none" anchor="ctr"/>
          <a:lstStyle/>
          <a:p>
            <a:pPr>
              <a:defRPr/>
            </a:pPr>
            <a:endParaRPr lang="en-US">
              <a:ea typeface="+mn-ea"/>
            </a:endParaRPr>
          </a:p>
        </p:txBody>
      </p:sp>
      <p:sp>
        <p:nvSpPr>
          <p:cNvPr id="438293" name="Rectangle 21"/>
          <p:cNvSpPr>
            <a:spLocks noChangeArrowheads="1"/>
          </p:cNvSpPr>
          <p:nvPr/>
        </p:nvSpPr>
        <p:spPr bwMode="auto">
          <a:xfrm>
            <a:off x="620713" y="160338"/>
            <a:ext cx="739775" cy="1430337"/>
          </a:xfrm>
          <a:prstGeom prst="rect">
            <a:avLst/>
          </a:prstGeom>
          <a:noFill/>
          <a:ln w="12700">
            <a:noFill/>
            <a:miter lim="800000"/>
            <a:headEnd/>
            <a:tailEnd/>
          </a:ln>
          <a:effectLst>
            <a:outerShdw dist="107763" dir="2700000" algn="ctr" rotWithShape="0">
              <a:schemeClr val="bg2"/>
            </a:outerShdw>
          </a:effectLst>
        </p:spPr>
        <p:txBody>
          <a:bodyPr wrap="none" lIns="90487" tIns="44450" rIns="90487" bIns="44450">
            <a:spAutoFit/>
          </a:bodyPr>
          <a:lstStyle/>
          <a:p>
            <a:pPr algn="l">
              <a:spcBef>
                <a:spcPct val="50000"/>
              </a:spcBef>
              <a:defRPr/>
            </a:pPr>
            <a:r>
              <a:rPr lang="en-US" sz="8800">
                <a:solidFill>
                  <a:schemeClr val="tx2"/>
                </a:solidFill>
                <a:effectLst/>
                <a:latin typeface="Times" charset="0"/>
                <a:ea typeface="+mn-ea"/>
              </a:rPr>
              <a:t>7</a:t>
            </a:r>
          </a:p>
        </p:txBody>
      </p:sp>
      <p:sp>
        <p:nvSpPr>
          <p:cNvPr id="438294" name="Line 22"/>
          <p:cNvSpPr>
            <a:spLocks noChangeShapeType="1"/>
          </p:cNvSpPr>
          <p:nvPr/>
        </p:nvSpPr>
        <p:spPr bwMode="auto">
          <a:xfrm>
            <a:off x="898525" y="838200"/>
            <a:ext cx="296863" cy="0"/>
          </a:xfrm>
          <a:prstGeom prst="line">
            <a:avLst/>
          </a:prstGeom>
          <a:noFill/>
          <a:ln w="50800">
            <a:solidFill>
              <a:schemeClr val="tx2"/>
            </a:solidFill>
            <a:round/>
            <a:headEnd/>
            <a:tailEnd/>
          </a:ln>
          <a:effectLst>
            <a:outerShdw dist="107763" dir="2700000" algn="ctr" rotWithShape="0">
              <a:schemeClr val="bg2"/>
            </a:outerShdw>
          </a:effectLst>
        </p:spPr>
        <p:txBody>
          <a:bodyPr wrap="none" anchor="ctr"/>
          <a:lstStyle/>
          <a:p>
            <a:pPr>
              <a:defRPr/>
            </a:pPr>
            <a:endParaRPr lang="en-US">
              <a:ea typeface="+mn-ea"/>
            </a:endParaRPr>
          </a:p>
        </p:txBody>
      </p:sp>
      <p:sp>
        <p:nvSpPr>
          <p:cNvPr id="438298" name="Line 26"/>
          <p:cNvSpPr>
            <a:spLocks noChangeShapeType="1"/>
          </p:cNvSpPr>
          <p:nvPr/>
        </p:nvSpPr>
        <p:spPr bwMode="auto">
          <a:xfrm>
            <a:off x="3340100" y="3886200"/>
            <a:ext cx="2463800" cy="0"/>
          </a:xfrm>
          <a:prstGeom prst="line">
            <a:avLst/>
          </a:prstGeom>
          <a:noFill/>
          <a:ln w="50800">
            <a:solidFill>
              <a:schemeClr val="bg2"/>
            </a:solidFill>
            <a:round/>
            <a:headEnd/>
            <a:tailEnd/>
          </a:ln>
          <a:effectLst/>
        </p:spPr>
        <p:txBody>
          <a:bodyPr wrap="none" anchor="ctr"/>
          <a:lstStyle/>
          <a:p>
            <a:pPr>
              <a:defRPr/>
            </a:pPr>
            <a:endParaRPr lang="en-US">
              <a:ea typeface="+mn-ea"/>
            </a:endParaRPr>
          </a:p>
        </p:txBody>
      </p:sp>
      <p:sp>
        <p:nvSpPr>
          <p:cNvPr id="53268" name="Rectangle 27"/>
          <p:cNvSpPr>
            <a:spLocks noChangeArrowheads="1"/>
          </p:cNvSpPr>
          <p:nvPr/>
        </p:nvSpPr>
        <p:spPr bwMode="auto">
          <a:xfrm>
            <a:off x="4297363" y="3387725"/>
            <a:ext cx="587375" cy="576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l"/>
            <a:r>
              <a:rPr lang="en-US" sz="3200" b="1">
                <a:solidFill>
                  <a:schemeClr val="accent2"/>
                </a:solidFill>
                <a:effectLst/>
                <a:latin typeface="Times" charset="0"/>
              </a:rPr>
              <a:t>12</a:t>
            </a:r>
            <a:endParaRPr lang="en-US" sz="3200" b="1">
              <a:solidFill>
                <a:schemeClr val="bg2"/>
              </a:solidFill>
              <a:effectLst/>
              <a:latin typeface="Times" charset="0"/>
            </a:endParaRPr>
          </a:p>
        </p:txBody>
      </p:sp>
      <p:sp>
        <p:nvSpPr>
          <p:cNvPr id="438300" name="Line 28"/>
          <p:cNvSpPr>
            <a:spLocks noChangeShapeType="1"/>
          </p:cNvSpPr>
          <p:nvPr/>
        </p:nvSpPr>
        <p:spPr bwMode="auto">
          <a:xfrm>
            <a:off x="3340100" y="2997200"/>
            <a:ext cx="2463800" cy="0"/>
          </a:xfrm>
          <a:prstGeom prst="line">
            <a:avLst/>
          </a:prstGeom>
          <a:noFill/>
          <a:ln w="50800">
            <a:solidFill>
              <a:schemeClr val="bg2"/>
            </a:solidFill>
            <a:round/>
            <a:headEnd/>
            <a:tailEnd/>
          </a:ln>
          <a:effectLst/>
        </p:spPr>
        <p:txBody>
          <a:bodyPr wrap="none" anchor="ctr"/>
          <a:lstStyle/>
          <a:p>
            <a:pPr>
              <a:defRPr/>
            </a:pPr>
            <a:endParaRPr lang="en-US">
              <a:ea typeface="+mn-ea"/>
            </a:endParaRPr>
          </a:p>
        </p:txBody>
      </p:sp>
      <p:sp>
        <p:nvSpPr>
          <p:cNvPr id="438301" name="Line 29"/>
          <p:cNvSpPr>
            <a:spLocks noChangeShapeType="1"/>
          </p:cNvSpPr>
          <p:nvPr/>
        </p:nvSpPr>
        <p:spPr bwMode="auto">
          <a:xfrm>
            <a:off x="3333750" y="3454400"/>
            <a:ext cx="2463800" cy="0"/>
          </a:xfrm>
          <a:prstGeom prst="line">
            <a:avLst/>
          </a:prstGeom>
          <a:noFill/>
          <a:ln w="50800">
            <a:solidFill>
              <a:schemeClr val="bg2"/>
            </a:solidFill>
            <a:round/>
            <a:headEnd/>
            <a:tailEnd/>
          </a:ln>
          <a:effectLst/>
        </p:spPr>
        <p:txBody>
          <a:bodyPr wrap="none" anchor="ctr"/>
          <a:lstStyle/>
          <a:p>
            <a:pPr>
              <a:defRPr/>
            </a:pPr>
            <a:endParaRPr lang="en-US">
              <a:ea typeface="+mn-ea"/>
            </a:endParaRPr>
          </a:p>
        </p:txBody>
      </p:sp>
      <p:grpSp>
        <p:nvGrpSpPr>
          <p:cNvPr id="53271" name="Group 60"/>
          <p:cNvGrpSpPr>
            <a:grpSpLocks/>
          </p:cNvGrpSpPr>
          <p:nvPr/>
        </p:nvGrpSpPr>
        <p:grpSpPr bwMode="auto">
          <a:xfrm>
            <a:off x="5676900" y="5219700"/>
            <a:ext cx="990600" cy="749300"/>
            <a:chOff x="4344" y="2392"/>
            <a:chExt cx="624" cy="472"/>
          </a:xfrm>
        </p:grpSpPr>
        <p:sp>
          <p:nvSpPr>
            <p:cNvPr id="438333" name="Oval 61"/>
            <p:cNvSpPr>
              <a:spLocks noChangeArrowheads="1"/>
            </p:cNvSpPr>
            <p:nvPr/>
          </p:nvSpPr>
          <p:spPr bwMode="auto">
            <a:xfrm>
              <a:off x="4344" y="2392"/>
              <a:ext cx="472" cy="472"/>
            </a:xfrm>
            <a:prstGeom prst="ellipse">
              <a:avLst/>
            </a:prstGeom>
            <a:solidFill>
              <a:srgbClr val="0066FF"/>
            </a:solidFill>
            <a:ln w="57150">
              <a:solidFill>
                <a:schemeClr val="accent2"/>
              </a:solidFill>
              <a:round/>
              <a:headEnd/>
              <a:tailEnd/>
            </a:ln>
            <a:effectLst>
              <a:outerShdw dist="71842" dir="2700000" algn="ctr" rotWithShape="0">
                <a:schemeClr val="bg2"/>
              </a:outerShdw>
            </a:effectLst>
          </p:spPr>
          <p:txBody>
            <a:bodyPr wrap="none" anchor="ctr"/>
            <a:lstStyle/>
            <a:p>
              <a:pPr>
                <a:defRPr/>
              </a:pPr>
              <a:endParaRPr lang="en-US">
                <a:ea typeface="+mn-ea"/>
              </a:endParaRPr>
            </a:p>
          </p:txBody>
        </p:sp>
        <p:sp>
          <p:nvSpPr>
            <p:cNvPr id="438334" name="Text Box 62"/>
            <p:cNvSpPr txBox="1">
              <a:spLocks noChangeArrowheads="1"/>
            </p:cNvSpPr>
            <p:nvPr/>
          </p:nvSpPr>
          <p:spPr bwMode="auto">
            <a:xfrm>
              <a:off x="4352" y="2416"/>
              <a:ext cx="616" cy="415"/>
            </a:xfrm>
            <a:prstGeom prst="rect">
              <a:avLst/>
            </a:prstGeom>
            <a:noFill/>
            <a:ln w="12700">
              <a:noFill/>
              <a:miter lim="800000"/>
              <a:headEnd/>
              <a:tailEnd/>
            </a:ln>
            <a:effectLst>
              <a:outerShdw dist="71842" dir="2700000" algn="ctr" rotWithShape="0">
                <a:schemeClr val="bg2"/>
              </a:outerShdw>
            </a:effectLst>
          </p:spPr>
          <p:txBody>
            <a:bodyPr>
              <a:spAutoFit/>
            </a:bodyPr>
            <a:lstStyle/>
            <a:p>
              <a:pPr algn="l">
                <a:spcBef>
                  <a:spcPct val="50000"/>
                </a:spcBef>
                <a:defRPr/>
              </a:pPr>
              <a:r>
                <a:rPr lang="en-US" sz="3200" b="1">
                  <a:solidFill>
                    <a:srgbClr val="FFFF00"/>
                  </a:solidFill>
                  <a:effectLst/>
                  <a:ea typeface="+mn-ea"/>
                </a:rPr>
                <a:t>11</a:t>
              </a:r>
            </a:p>
          </p:txBody>
        </p:sp>
      </p:grpSp>
      <p:sp>
        <p:nvSpPr>
          <p:cNvPr id="438338" name="Oval 66"/>
          <p:cNvSpPr>
            <a:spLocks noChangeArrowheads="1"/>
          </p:cNvSpPr>
          <p:nvPr/>
        </p:nvSpPr>
        <p:spPr bwMode="auto">
          <a:xfrm>
            <a:off x="5486400" y="5067300"/>
            <a:ext cx="1130300" cy="1054100"/>
          </a:xfrm>
          <a:prstGeom prst="ellipse">
            <a:avLst/>
          </a:prstGeom>
          <a:noFill/>
          <a:ln w="57150">
            <a:solidFill>
              <a:srgbClr val="00FFCC"/>
            </a:solidFill>
            <a:round/>
            <a:headEnd/>
            <a:tailEnd/>
          </a:ln>
          <a:effectLst>
            <a:outerShdw dist="71842" dir="2700000" algn="ctr" rotWithShape="0">
              <a:schemeClr val="bg2"/>
            </a:outerShdw>
          </a:effectLst>
        </p:spPr>
        <p:txBody>
          <a:bodyPr wrap="none" anchor="ctr"/>
          <a:lstStyle/>
          <a:p>
            <a:pPr>
              <a:defRPr/>
            </a:pPr>
            <a:endParaRPr lang="en-US">
              <a:ea typeface="+mn-ea"/>
            </a:endParaRPr>
          </a:p>
        </p:txBody>
      </p:sp>
      <p:sp>
        <p:nvSpPr>
          <p:cNvPr id="438339" name="Text Box 67"/>
          <p:cNvSpPr txBox="1">
            <a:spLocks noChangeArrowheads="1"/>
          </p:cNvSpPr>
          <p:nvPr/>
        </p:nvSpPr>
        <p:spPr bwMode="auto">
          <a:xfrm>
            <a:off x="5000625" y="5087938"/>
            <a:ext cx="2349500" cy="641350"/>
          </a:xfrm>
          <a:prstGeom prst="rect">
            <a:avLst/>
          </a:prstGeom>
          <a:noFill/>
          <a:ln w="12700">
            <a:noFill/>
            <a:miter lim="800000"/>
            <a:headEnd/>
            <a:tailEnd/>
          </a:ln>
          <a:effectLst>
            <a:outerShdw dist="71842" dir="2700000" algn="ctr" rotWithShape="0">
              <a:schemeClr val="bg2"/>
            </a:outerShdw>
          </a:effectLst>
        </p:spPr>
        <p:txBody>
          <a:bodyPr>
            <a:spAutoFit/>
          </a:bodyPr>
          <a:lstStyle>
            <a:lvl1pPr>
              <a:defRPr sz="2800">
                <a:solidFill>
                  <a:srgbClr val="00DFCA"/>
                </a:solidFill>
                <a:latin typeface="Comic Sans MS" charset="0"/>
                <a:ea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l">
              <a:spcBef>
                <a:spcPct val="50000"/>
              </a:spcBef>
            </a:pPr>
            <a:r>
              <a:rPr lang="en-US" sz="3600" b="1">
                <a:solidFill>
                  <a:schemeClr val="tx2"/>
                </a:solidFill>
                <a:effectLst/>
              </a:rPr>
              <a:t>GIÔ-SÉP!</a:t>
            </a:r>
          </a:p>
        </p:txBody>
      </p:sp>
      <p:sp>
        <p:nvSpPr>
          <p:cNvPr id="53274" name="Text Box 85"/>
          <p:cNvSpPr txBox="1">
            <a:spLocks noChangeArrowheads="1"/>
          </p:cNvSpPr>
          <p:nvPr/>
        </p:nvSpPr>
        <p:spPr bwMode="auto">
          <a:xfrm>
            <a:off x="533400" y="6483350"/>
            <a:ext cx="1993900" cy="374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l">
              <a:spcBef>
                <a:spcPct val="50000"/>
              </a:spcBef>
            </a:pPr>
            <a:endParaRPr lang="en-US" sz="1600">
              <a:solidFill>
                <a:schemeClr val="tx1"/>
              </a:solidFill>
              <a:effectLst/>
            </a:endParaRPr>
          </a:p>
        </p:txBody>
      </p:sp>
      <p:sp>
        <p:nvSpPr>
          <p:cNvPr id="438358" name="Text Box 86"/>
          <p:cNvSpPr txBox="1">
            <a:spLocks noChangeArrowheads="1"/>
          </p:cNvSpPr>
          <p:nvPr/>
        </p:nvSpPr>
        <p:spPr bwMode="auto">
          <a:xfrm>
            <a:off x="1789113" y="0"/>
            <a:ext cx="2603500" cy="274638"/>
          </a:xfrm>
          <a:prstGeom prst="rect">
            <a:avLst/>
          </a:prstGeom>
          <a:noFill/>
          <a:ln w="12700">
            <a:noFill/>
            <a:miter lim="800000"/>
            <a:headEnd/>
            <a:tailEnd/>
          </a:ln>
          <a:effectLst>
            <a:outerShdw dist="71842" dir="2700000" algn="ctr" rotWithShape="0">
              <a:schemeClr val="bg2"/>
            </a:outerShdw>
          </a:effectLst>
        </p:spPr>
        <p:txBody>
          <a:bodyPr>
            <a:spAutoFit/>
          </a:bodyPr>
          <a:lstStyle>
            <a:lvl1pPr>
              <a:defRPr sz="2800">
                <a:solidFill>
                  <a:srgbClr val="00DFCA"/>
                </a:solidFill>
                <a:latin typeface="Comic Sans MS" charset="0"/>
                <a:ea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l">
              <a:spcBef>
                <a:spcPct val="50000"/>
              </a:spcBef>
            </a:pPr>
            <a:r>
              <a:rPr lang="en-US" sz="1200" b="1">
                <a:solidFill>
                  <a:schemeClr val="tx1"/>
                </a:solidFill>
                <a:effectLst/>
              </a:rPr>
              <a:t>Sáng 35:24</a:t>
            </a:r>
          </a:p>
        </p:txBody>
      </p:sp>
      <p:grpSp>
        <p:nvGrpSpPr>
          <p:cNvPr id="53276" name="Group 124"/>
          <p:cNvGrpSpPr>
            <a:grpSpLocks/>
          </p:cNvGrpSpPr>
          <p:nvPr/>
        </p:nvGrpSpPr>
        <p:grpSpPr bwMode="auto">
          <a:xfrm>
            <a:off x="8105775" y="3432175"/>
            <a:ext cx="1038225" cy="1231900"/>
            <a:chOff x="5042" y="2162"/>
            <a:chExt cx="654" cy="776"/>
          </a:xfrm>
        </p:grpSpPr>
        <p:sp>
          <p:nvSpPr>
            <p:cNvPr id="438375" name="Freeform 103"/>
            <p:cNvSpPr>
              <a:spLocks/>
            </p:cNvSpPr>
            <p:nvPr/>
          </p:nvSpPr>
          <p:spPr bwMode="auto">
            <a:xfrm>
              <a:off x="5521" y="2246"/>
              <a:ext cx="129" cy="49"/>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defRPr/>
              </a:pPr>
              <a:endParaRPr lang="en-US">
                <a:ea typeface="+mn-ea"/>
              </a:endParaRPr>
            </a:p>
          </p:txBody>
        </p:sp>
        <p:sp>
          <p:nvSpPr>
            <p:cNvPr id="438376" name="AutoShape 104"/>
            <p:cNvSpPr>
              <a:spLocks noChangeArrowheads="1"/>
            </p:cNvSpPr>
            <p:nvPr/>
          </p:nvSpPr>
          <p:spPr bwMode="auto">
            <a:xfrm>
              <a:off x="5073" y="2178"/>
              <a:ext cx="460" cy="569"/>
            </a:xfrm>
            <a:prstGeom prst="roundRect">
              <a:avLst>
                <a:gd name="adj" fmla="val 16667"/>
              </a:avLst>
            </a:prstGeom>
            <a:solidFill>
              <a:srgbClr val="E7EC26"/>
            </a:solidFill>
            <a:ln w="38100">
              <a:solidFill>
                <a:schemeClr val="bg2"/>
              </a:solidFill>
              <a:round/>
              <a:headEnd/>
              <a:tailEnd/>
            </a:ln>
            <a:effectLst/>
          </p:spPr>
          <p:txBody>
            <a:bodyPr wrap="none" anchor="ctr"/>
            <a:lstStyle/>
            <a:p>
              <a:pPr>
                <a:defRPr/>
              </a:pPr>
              <a:endParaRPr lang="en-US">
                <a:ea typeface="+mn-ea"/>
              </a:endParaRPr>
            </a:p>
          </p:txBody>
        </p:sp>
        <p:sp>
          <p:nvSpPr>
            <p:cNvPr id="438377" name="Rectangle 105"/>
            <p:cNvSpPr>
              <a:spLocks noChangeArrowheads="1"/>
            </p:cNvSpPr>
            <p:nvPr/>
          </p:nvSpPr>
          <p:spPr bwMode="auto">
            <a:xfrm>
              <a:off x="5072" y="2277"/>
              <a:ext cx="600" cy="661"/>
            </a:xfrm>
            <a:prstGeom prst="rect">
              <a:avLst/>
            </a:prstGeom>
            <a:solidFill>
              <a:srgbClr val="FFFF00"/>
            </a:solidFill>
            <a:ln w="38100">
              <a:solidFill>
                <a:srgbClr val="000000"/>
              </a:solidFill>
              <a:miter lim="800000"/>
              <a:headEnd/>
              <a:tailEnd/>
            </a:ln>
            <a:effectLst/>
          </p:spPr>
          <p:txBody>
            <a:bodyPr wrap="none" anchor="ctr"/>
            <a:lstStyle/>
            <a:p>
              <a:pPr>
                <a:defRPr/>
              </a:pPr>
              <a:endParaRPr lang="en-US">
                <a:ea typeface="+mn-ea"/>
              </a:endParaRPr>
            </a:p>
          </p:txBody>
        </p:sp>
        <p:sp>
          <p:nvSpPr>
            <p:cNvPr id="438378" name="AutoShape 106"/>
            <p:cNvSpPr>
              <a:spLocks noChangeArrowheads="1"/>
            </p:cNvSpPr>
            <p:nvPr/>
          </p:nvSpPr>
          <p:spPr bwMode="auto">
            <a:xfrm>
              <a:off x="5085" y="2194"/>
              <a:ext cx="436" cy="569"/>
            </a:xfrm>
            <a:prstGeom prst="roundRect">
              <a:avLst>
                <a:gd name="adj" fmla="val 16667"/>
              </a:avLst>
            </a:prstGeom>
            <a:solidFill>
              <a:srgbClr val="FFFF00"/>
            </a:solidFill>
            <a:ln w="38100">
              <a:noFill/>
              <a:round/>
              <a:headEnd/>
              <a:tailEnd/>
            </a:ln>
            <a:effectLst/>
          </p:spPr>
          <p:txBody>
            <a:bodyPr wrap="none" anchor="ctr"/>
            <a:lstStyle/>
            <a:p>
              <a:pPr>
                <a:defRPr/>
              </a:pPr>
              <a:endParaRPr lang="en-US">
                <a:ea typeface="+mn-ea"/>
              </a:endParaRPr>
            </a:p>
          </p:txBody>
        </p:sp>
        <p:sp>
          <p:nvSpPr>
            <p:cNvPr id="438379" name="Line 107"/>
            <p:cNvSpPr>
              <a:spLocks noChangeShapeType="1"/>
            </p:cNvSpPr>
            <p:nvPr/>
          </p:nvSpPr>
          <p:spPr bwMode="auto">
            <a:xfrm flipV="1">
              <a:off x="5111" y="2529"/>
              <a:ext cx="528" cy="1"/>
            </a:xfrm>
            <a:prstGeom prst="line">
              <a:avLst/>
            </a:prstGeom>
            <a:noFill/>
            <a:ln w="12700">
              <a:solidFill>
                <a:srgbClr val="000000"/>
              </a:solidFill>
              <a:round/>
              <a:headEnd/>
              <a:tailEnd/>
            </a:ln>
            <a:effectLst/>
          </p:spPr>
          <p:txBody>
            <a:bodyPr wrap="none" anchor="ctr"/>
            <a:lstStyle/>
            <a:p>
              <a:pPr>
                <a:defRPr/>
              </a:pPr>
              <a:endParaRPr lang="en-US">
                <a:ea typeface="+mn-ea"/>
              </a:endParaRPr>
            </a:p>
          </p:txBody>
        </p:sp>
        <p:sp>
          <p:nvSpPr>
            <p:cNvPr id="438380" name="Line 108"/>
            <p:cNvSpPr>
              <a:spLocks noChangeShapeType="1"/>
            </p:cNvSpPr>
            <p:nvPr/>
          </p:nvSpPr>
          <p:spPr bwMode="auto">
            <a:xfrm flipV="1">
              <a:off x="5111" y="2657"/>
              <a:ext cx="533" cy="1"/>
            </a:xfrm>
            <a:prstGeom prst="line">
              <a:avLst/>
            </a:prstGeom>
            <a:noFill/>
            <a:ln w="12700">
              <a:solidFill>
                <a:srgbClr val="000000"/>
              </a:solidFill>
              <a:round/>
              <a:headEnd/>
              <a:tailEnd/>
            </a:ln>
            <a:effectLst/>
          </p:spPr>
          <p:txBody>
            <a:bodyPr wrap="none" anchor="ctr"/>
            <a:lstStyle/>
            <a:p>
              <a:pPr>
                <a:defRPr/>
              </a:pPr>
              <a:endParaRPr lang="en-US">
                <a:ea typeface="+mn-ea"/>
              </a:endParaRPr>
            </a:p>
          </p:txBody>
        </p:sp>
        <p:sp>
          <p:nvSpPr>
            <p:cNvPr id="438381" name="Rectangle 109"/>
            <p:cNvSpPr>
              <a:spLocks noChangeArrowheads="1"/>
            </p:cNvSpPr>
            <p:nvPr/>
          </p:nvSpPr>
          <p:spPr bwMode="auto">
            <a:xfrm>
              <a:off x="5315" y="2558"/>
              <a:ext cx="208" cy="72"/>
            </a:xfrm>
            <a:prstGeom prst="rect">
              <a:avLst/>
            </a:prstGeom>
            <a:solidFill>
              <a:srgbClr val="FFFF00"/>
            </a:solidFill>
            <a:ln w="12700">
              <a:noFill/>
              <a:miter lim="800000"/>
              <a:headEnd/>
              <a:tailEnd/>
            </a:ln>
            <a:effectLst/>
          </p:spPr>
          <p:txBody>
            <a:bodyPr wrap="none" anchor="ctr"/>
            <a:lstStyle/>
            <a:p>
              <a:pPr>
                <a:defRPr/>
              </a:pPr>
              <a:endParaRPr lang="en-US">
                <a:ea typeface="+mn-ea"/>
              </a:endParaRPr>
            </a:p>
          </p:txBody>
        </p:sp>
        <p:sp>
          <p:nvSpPr>
            <p:cNvPr id="53301" name="Rectangle 110"/>
            <p:cNvSpPr>
              <a:spLocks noChangeArrowheads="1"/>
            </p:cNvSpPr>
            <p:nvPr/>
          </p:nvSpPr>
          <p:spPr bwMode="auto">
            <a:xfrm>
              <a:off x="5157" y="2414"/>
              <a:ext cx="425"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l"/>
              <a:r>
                <a:rPr lang="en-US" sz="1000" b="1">
                  <a:solidFill>
                    <a:srgbClr val="000000"/>
                  </a:solidFill>
                  <a:effectLst/>
                  <a:latin typeface="Helvetica" charset="0"/>
                </a:rPr>
                <a:t>Đ - H - P</a:t>
              </a:r>
            </a:p>
          </p:txBody>
        </p:sp>
        <p:sp>
          <p:nvSpPr>
            <p:cNvPr id="53302" name="Rectangle 111"/>
            <p:cNvSpPr>
              <a:spLocks noChangeArrowheads="1"/>
            </p:cNvSpPr>
            <p:nvPr/>
          </p:nvSpPr>
          <p:spPr bwMode="auto">
            <a:xfrm>
              <a:off x="5220" y="2659"/>
              <a:ext cx="300"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l"/>
              <a:r>
                <a:rPr lang="en-US" sz="1000" b="1">
                  <a:solidFill>
                    <a:srgbClr val="000000"/>
                  </a:solidFill>
                  <a:effectLst/>
                  <a:latin typeface="Helvetica" charset="0"/>
                </a:rPr>
                <a:t>G - E</a:t>
              </a:r>
            </a:p>
          </p:txBody>
        </p:sp>
        <p:sp>
          <p:nvSpPr>
            <p:cNvPr id="53303" name="Rectangle 112"/>
            <p:cNvSpPr>
              <a:spLocks noChangeArrowheads="1"/>
            </p:cNvSpPr>
            <p:nvPr/>
          </p:nvSpPr>
          <p:spPr bwMode="auto">
            <a:xfrm>
              <a:off x="5254" y="2779"/>
              <a:ext cx="202"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l"/>
              <a:r>
                <a:rPr lang="en-US" sz="1000" b="1">
                  <a:solidFill>
                    <a:srgbClr val="000000"/>
                  </a:solidFill>
                  <a:effectLst/>
                  <a:latin typeface="Helvetica" charset="0"/>
                </a:rPr>
                <a:t>12</a:t>
              </a:r>
            </a:p>
          </p:txBody>
        </p:sp>
        <p:sp>
          <p:nvSpPr>
            <p:cNvPr id="53304" name="Rectangle 113"/>
            <p:cNvSpPr>
              <a:spLocks noChangeArrowheads="1"/>
            </p:cNvSpPr>
            <p:nvPr/>
          </p:nvSpPr>
          <p:spPr bwMode="auto">
            <a:xfrm>
              <a:off x="5150" y="2302"/>
              <a:ext cx="546"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l"/>
              <a:r>
                <a:rPr lang="en-US" sz="900" b="1">
                  <a:solidFill>
                    <a:srgbClr val="000000"/>
                  </a:solidFill>
                  <a:effectLst/>
                  <a:latin typeface="Helvetica" charset="0"/>
                </a:rPr>
                <a:t>SỰ KÊU GỌI</a:t>
              </a:r>
            </a:p>
          </p:txBody>
        </p:sp>
        <p:sp>
          <p:nvSpPr>
            <p:cNvPr id="53305" name="Rectangle 114"/>
            <p:cNvSpPr>
              <a:spLocks noChangeArrowheads="1"/>
            </p:cNvSpPr>
            <p:nvPr/>
          </p:nvSpPr>
          <p:spPr bwMode="auto">
            <a:xfrm>
              <a:off x="5042" y="2162"/>
              <a:ext cx="535"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l"/>
              <a:r>
                <a:rPr lang="en-US" sz="900" b="1">
                  <a:solidFill>
                    <a:srgbClr val="000000"/>
                  </a:solidFill>
                  <a:effectLst/>
                  <a:latin typeface="Chicago" charset="0"/>
                </a:rPr>
                <a:t>ÁP-RA-HAM</a:t>
              </a:r>
            </a:p>
          </p:txBody>
        </p:sp>
        <p:sp>
          <p:nvSpPr>
            <p:cNvPr id="53306" name="Rectangle 115"/>
            <p:cNvSpPr>
              <a:spLocks noChangeArrowheads="1"/>
            </p:cNvSpPr>
            <p:nvPr/>
          </p:nvSpPr>
          <p:spPr bwMode="auto">
            <a:xfrm>
              <a:off x="5242" y="2541"/>
              <a:ext cx="238"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l"/>
              <a:r>
                <a:rPr lang="en-US" sz="1000" b="1">
                  <a:solidFill>
                    <a:srgbClr val="000000"/>
                  </a:solidFill>
                  <a:effectLst/>
                  <a:latin typeface="Helvetica" charset="0"/>
                </a:rPr>
                <a:t>I -Y</a:t>
              </a:r>
            </a:p>
          </p:txBody>
        </p:sp>
        <p:sp>
          <p:nvSpPr>
            <p:cNvPr id="438388" name="Line 116"/>
            <p:cNvSpPr>
              <a:spLocks noChangeShapeType="1"/>
            </p:cNvSpPr>
            <p:nvPr/>
          </p:nvSpPr>
          <p:spPr bwMode="auto">
            <a:xfrm flipV="1">
              <a:off x="5107" y="2409"/>
              <a:ext cx="523" cy="1"/>
            </a:xfrm>
            <a:prstGeom prst="line">
              <a:avLst/>
            </a:prstGeom>
            <a:noFill/>
            <a:ln w="12700">
              <a:solidFill>
                <a:srgbClr val="000000"/>
              </a:solidFill>
              <a:round/>
              <a:headEnd/>
              <a:tailEnd/>
            </a:ln>
            <a:effectLst/>
          </p:spPr>
          <p:txBody>
            <a:bodyPr wrap="none" anchor="ctr"/>
            <a:lstStyle/>
            <a:p>
              <a:pPr>
                <a:defRPr/>
              </a:pPr>
              <a:endParaRPr lang="en-US">
                <a:ea typeface="+mn-ea"/>
              </a:endParaRPr>
            </a:p>
          </p:txBody>
        </p:sp>
        <p:sp>
          <p:nvSpPr>
            <p:cNvPr id="438389" name="Line 117"/>
            <p:cNvSpPr>
              <a:spLocks noChangeShapeType="1"/>
            </p:cNvSpPr>
            <p:nvPr/>
          </p:nvSpPr>
          <p:spPr bwMode="auto">
            <a:xfrm flipV="1">
              <a:off x="5107" y="2772"/>
              <a:ext cx="533" cy="2"/>
            </a:xfrm>
            <a:prstGeom prst="line">
              <a:avLst/>
            </a:prstGeom>
            <a:noFill/>
            <a:ln w="12700">
              <a:solidFill>
                <a:srgbClr val="000000"/>
              </a:solidFill>
              <a:round/>
              <a:headEnd/>
              <a:tailEnd/>
            </a:ln>
            <a:effectLst/>
          </p:spPr>
          <p:txBody>
            <a:bodyPr wrap="none" anchor="ctr"/>
            <a:lstStyle/>
            <a:p>
              <a:pPr>
                <a:defRPr/>
              </a:pPr>
              <a:endParaRPr lang="en-US">
                <a:ea typeface="+mn-ea"/>
              </a:endParaRPr>
            </a:p>
          </p:txBody>
        </p:sp>
        <p:sp>
          <p:nvSpPr>
            <p:cNvPr id="438390" name="Line 118"/>
            <p:cNvSpPr>
              <a:spLocks noChangeShapeType="1"/>
            </p:cNvSpPr>
            <p:nvPr/>
          </p:nvSpPr>
          <p:spPr bwMode="auto">
            <a:xfrm flipV="1">
              <a:off x="5107" y="2896"/>
              <a:ext cx="528" cy="2"/>
            </a:xfrm>
            <a:prstGeom prst="line">
              <a:avLst/>
            </a:prstGeom>
            <a:noFill/>
            <a:ln w="12700">
              <a:solidFill>
                <a:srgbClr val="000000"/>
              </a:solidFill>
              <a:round/>
              <a:headEnd/>
              <a:tailEnd/>
            </a:ln>
            <a:effectLst/>
          </p:spPr>
          <p:txBody>
            <a:bodyPr wrap="none" anchor="ctr"/>
            <a:lstStyle/>
            <a:p>
              <a:pPr>
                <a:defRPr/>
              </a:pPr>
              <a:endParaRPr lang="en-US">
                <a:ea typeface="+mn-ea"/>
              </a:endParaRPr>
            </a:p>
          </p:txBody>
        </p:sp>
      </p:grpSp>
      <p:sp>
        <p:nvSpPr>
          <p:cNvPr id="53277" name="Text Box 119"/>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endParaRPr lang="en-US" sz="2000">
              <a:solidFill>
                <a:srgbClr val="FFA27C"/>
              </a:solidFill>
              <a:effectLst/>
              <a:latin typeface="B VAG Rounded Bold" charset="0"/>
            </a:endParaRPr>
          </a:p>
        </p:txBody>
      </p:sp>
      <p:sp>
        <p:nvSpPr>
          <p:cNvPr id="438397" name="Rectangle 125"/>
          <p:cNvSpPr>
            <a:spLocks noChangeArrowheads="1"/>
          </p:cNvSpPr>
          <p:nvPr/>
        </p:nvSpPr>
        <p:spPr bwMode="auto">
          <a:xfrm>
            <a:off x="8091488" y="6513513"/>
            <a:ext cx="339725" cy="268287"/>
          </a:xfrm>
          <a:prstGeom prst="rect">
            <a:avLst/>
          </a:prstGeom>
          <a:noFill/>
          <a:ln w="12700">
            <a:noFill/>
            <a:miter lim="800000"/>
            <a:headEnd/>
            <a:tailEnd/>
          </a:ln>
          <a:effectLst/>
        </p:spPr>
        <p:txBody>
          <a:bodyPr wrap="none" anchor="ctr">
            <a:spAutoFit/>
          </a:bodyPr>
          <a:lstStyle/>
          <a:p>
            <a:r>
              <a:rPr lang="en-US" sz="1000" b="1">
                <a:solidFill>
                  <a:schemeClr val="tx1"/>
                </a:solidFill>
                <a:effectLst>
                  <a:outerShdw blurRad="38100" dist="38100" dir="2700000" algn="tl">
                    <a:srgbClr val="000000"/>
                  </a:outerShdw>
                </a:effectLst>
              </a:rPr>
              <a:t>45</a:t>
            </a:r>
          </a:p>
        </p:txBody>
      </p:sp>
      <p:sp>
        <p:nvSpPr>
          <p:cNvPr id="438412" name="Rectangle 140"/>
          <p:cNvSpPr>
            <a:spLocks noChangeArrowheads="1"/>
          </p:cNvSpPr>
          <p:nvPr/>
        </p:nvSpPr>
        <p:spPr bwMode="auto">
          <a:xfrm>
            <a:off x="5983288" y="2384425"/>
            <a:ext cx="2876550" cy="641350"/>
          </a:xfrm>
          <a:prstGeom prst="rect">
            <a:avLst/>
          </a:prstGeom>
          <a:noFill/>
          <a:ln w="12700">
            <a:noFill/>
            <a:miter lim="800000"/>
            <a:headEnd/>
            <a:tailEnd/>
          </a:ln>
          <a:effectLst>
            <a:outerShdw dist="45791" dir="2021404" algn="ctr" rotWithShape="0">
              <a:schemeClr val="bg2"/>
            </a:outerShdw>
          </a:effectLst>
        </p:spPr>
        <p:txBody>
          <a:bodyPr wrap="none">
            <a:spAutoFit/>
          </a:bodyPr>
          <a:lstStyle/>
          <a:p>
            <a:pPr algn="l"/>
            <a:r>
              <a:rPr lang="en-US" sz="3600" b="1" i="1">
                <a:solidFill>
                  <a:schemeClr val="tx1"/>
                </a:solidFill>
                <a:effectLst/>
                <a:latin typeface="Helvetica" charset="0"/>
              </a:rPr>
              <a:t>Sáng 12: 1-3</a:t>
            </a:r>
          </a:p>
        </p:txBody>
      </p:sp>
      <p:grpSp>
        <p:nvGrpSpPr>
          <p:cNvPr id="53280" name="Group 141"/>
          <p:cNvGrpSpPr>
            <a:grpSpLocks/>
          </p:cNvGrpSpPr>
          <p:nvPr/>
        </p:nvGrpSpPr>
        <p:grpSpPr bwMode="auto">
          <a:xfrm>
            <a:off x="5989638" y="1376363"/>
            <a:ext cx="1509712" cy="1347787"/>
            <a:chOff x="3765" y="876"/>
            <a:chExt cx="795" cy="849"/>
          </a:xfrm>
        </p:grpSpPr>
        <p:grpSp>
          <p:nvGrpSpPr>
            <p:cNvPr id="53282" name="Group 142"/>
            <p:cNvGrpSpPr>
              <a:grpSpLocks/>
            </p:cNvGrpSpPr>
            <p:nvPr/>
          </p:nvGrpSpPr>
          <p:grpSpPr bwMode="auto">
            <a:xfrm>
              <a:off x="3765" y="876"/>
              <a:ext cx="795" cy="849"/>
              <a:chOff x="1084" y="711"/>
              <a:chExt cx="2950" cy="2769"/>
            </a:xfrm>
          </p:grpSpPr>
          <p:grpSp>
            <p:nvGrpSpPr>
              <p:cNvPr id="53284" name="Group 143"/>
              <p:cNvGrpSpPr>
                <a:grpSpLocks/>
              </p:cNvGrpSpPr>
              <p:nvPr/>
            </p:nvGrpSpPr>
            <p:grpSpPr bwMode="auto">
              <a:xfrm>
                <a:off x="1084" y="711"/>
                <a:ext cx="2950" cy="2769"/>
                <a:chOff x="2707" y="548"/>
                <a:chExt cx="2950" cy="2769"/>
              </a:xfrm>
            </p:grpSpPr>
            <p:grpSp>
              <p:nvGrpSpPr>
                <p:cNvPr id="53290" name="Group 144"/>
                <p:cNvGrpSpPr>
                  <a:grpSpLocks/>
                </p:cNvGrpSpPr>
                <p:nvPr/>
              </p:nvGrpSpPr>
              <p:grpSpPr bwMode="auto">
                <a:xfrm>
                  <a:off x="3180" y="1046"/>
                  <a:ext cx="2105" cy="1421"/>
                  <a:chOff x="578" y="2316"/>
                  <a:chExt cx="2105" cy="1421"/>
                </a:xfrm>
              </p:grpSpPr>
              <p:sp>
                <p:nvSpPr>
                  <p:cNvPr id="438417" name="Freeform 145" descr="Cork"/>
                  <p:cNvSpPr>
                    <a:spLocks/>
                  </p:cNvSpPr>
                  <p:nvPr/>
                </p:nvSpPr>
                <p:spPr bwMode="auto">
                  <a:xfrm>
                    <a:off x="623" y="2317"/>
                    <a:ext cx="2060" cy="254"/>
                  </a:xfrm>
                  <a:custGeom>
                    <a:avLst/>
                    <a:gdLst>
                      <a:gd name="T0" fmla="*/ 8 w 592"/>
                      <a:gd name="T1" fmla="*/ 90 h 90"/>
                      <a:gd name="T2" fmla="*/ 22 w 592"/>
                      <a:gd name="T3" fmla="*/ 44 h 90"/>
                      <a:gd name="T4" fmla="*/ 34 w 592"/>
                      <a:gd name="T5" fmla="*/ 36 h 90"/>
                      <a:gd name="T6" fmla="*/ 46 w 592"/>
                      <a:gd name="T7" fmla="*/ 32 h 90"/>
                      <a:gd name="T8" fmla="*/ 112 w 592"/>
                      <a:gd name="T9" fmla="*/ 34 h 90"/>
                      <a:gd name="T10" fmla="*/ 152 w 592"/>
                      <a:gd name="T11" fmla="*/ 40 h 90"/>
                      <a:gd name="T12" fmla="*/ 170 w 592"/>
                      <a:gd name="T13" fmla="*/ 46 h 90"/>
                      <a:gd name="T14" fmla="*/ 238 w 592"/>
                      <a:gd name="T15" fmla="*/ 52 h 90"/>
                      <a:gd name="T16" fmla="*/ 338 w 592"/>
                      <a:gd name="T17" fmla="*/ 44 h 90"/>
                      <a:gd name="T18" fmla="*/ 472 w 592"/>
                      <a:gd name="T19" fmla="*/ 16 h 90"/>
                      <a:gd name="T20" fmla="*/ 520 w 592"/>
                      <a:gd name="T21" fmla="*/ 0 h 90"/>
                      <a:gd name="T22" fmla="*/ 572 w 592"/>
                      <a:gd name="T23" fmla="*/ 2 h 90"/>
                      <a:gd name="T24" fmla="*/ 590 w 592"/>
                      <a:gd name="T25" fmla="*/ 30 h 90"/>
                      <a:gd name="T26" fmla="*/ 592 w 592"/>
                      <a:gd name="T27" fmla="*/ 36 h 90"/>
                      <a:gd name="T28" fmla="*/ 582 w 592"/>
                      <a:gd name="T29" fmla="*/ 60 h 90"/>
                      <a:gd name="T30" fmla="*/ 584 w 592"/>
                      <a:gd name="T31" fmla="*/ 66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2"/>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pPr>
                      <a:defRPr/>
                    </a:pPr>
                    <a:endParaRPr lang="en-US">
                      <a:ea typeface="+mn-ea"/>
                    </a:endParaRPr>
                  </a:p>
                </p:txBody>
              </p:sp>
              <p:sp>
                <p:nvSpPr>
                  <p:cNvPr id="438418" name="Freeform 146" descr="Cork"/>
                  <p:cNvSpPr>
                    <a:spLocks/>
                  </p:cNvSpPr>
                  <p:nvPr/>
                </p:nvSpPr>
                <p:spPr bwMode="auto">
                  <a:xfrm>
                    <a:off x="577" y="2506"/>
                    <a:ext cx="2075" cy="1230"/>
                  </a:xfrm>
                  <a:custGeom>
                    <a:avLst/>
                    <a:gdLst>
                      <a:gd name="T0" fmla="*/ 599 w 599"/>
                      <a:gd name="T1" fmla="*/ 0 h 432"/>
                      <a:gd name="T2" fmla="*/ 595 w 599"/>
                      <a:gd name="T3" fmla="*/ 6 h 432"/>
                      <a:gd name="T4" fmla="*/ 589 w 599"/>
                      <a:gd name="T5" fmla="*/ 10 h 432"/>
                      <a:gd name="T6" fmla="*/ 585 w 599"/>
                      <a:gd name="T7" fmla="*/ 24 h 432"/>
                      <a:gd name="T8" fmla="*/ 557 w 599"/>
                      <a:gd name="T9" fmla="*/ 92 h 432"/>
                      <a:gd name="T10" fmla="*/ 525 w 599"/>
                      <a:gd name="T11" fmla="*/ 208 h 432"/>
                      <a:gd name="T12" fmla="*/ 515 w 599"/>
                      <a:gd name="T13" fmla="*/ 266 h 432"/>
                      <a:gd name="T14" fmla="*/ 505 w 599"/>
                      <a:gd name="T15" fmla="*/ 350 h 432"/>
                      <a:gd name="T16" fmla="*/ 495 w 599"/>
                      <a:gd name="T17" fmla="*/ 402 h 432"/>
                      <a:gd name="T18" fmla="*/ 461 w 599"/>
                      <a:gd name="T19" fmla="*/ 422 h 432"/>
                      <a:gd name="T20" fmla="*/ 433 w 599"/>
                      <a:gd name="T21" fmla="*/ 414 h 432"/>
                      <a:gd name="T22" fmla="*/ 421 w 599"/>
                      <a:gd name="T23" fmla="*/ 410 h 432"/>
                      <a:gd name="T24" fmla="*/ 425 w 599"/>
                      <a:gd name="T25" fmla="*/ 352 h 432"/>
                      <a:gd name="T26" fmla="*/ 431 w 599"/>
                      <a:gd name="T27" fmla="*/ 338 h 432"/>
                      <a:gd name="T28" fmla="*/ 405 w 599"/>
                      <a:gd name="T29" fmla="*/ 328 h 432"/>
                      <a:gd name="T30" fmla="*/ 347 w 599"/>
                      <a:gd name="T31" fmla="*/ 316 h 432"/>
                      <a:gd name="T32" fmla="*/ 113 w 599"/>
                      <a:gd name="T33" fmla="*/ 360 h 432"/>
                      <a:gd name="T34" fmla="*/ 103 w 599"/>
                      <a:gd name="T35" fmla="*/ 368 h 432"/>
                      <a:gd name="T36" fmla="*/ 87 w 599"/>
                      <a:gd name="T37" fmla="*/ 392 h 432"/>
                      <a:gd name="T38" fmla="*/ 53 w 599"/>
                      <a:gd name="T39" fmla="*/ 432 h 432"/>
                      <a:gd name="T40" fmla="*/ 29 w 599"/>
                      <a:gd name="T41" fmla="*/ 422 h 432"/>
                      <a:gd name="T42" fmla="*/ 17 w 599"/>
                      <a:gd name="T43" fmla="*/ 414 h 432"/>
                      <a:gd name="T44" fmla="*/ 7 w 599"/>
                      <a:gd name="T45" fmla="*/ 398 h 432"/>
                      <a:gd name="T46" fmla="*/ 11 w 599"/>
                      <a:gd name="T47" fmla="*/ 372 h 432"/>
                      <a:gd name="T48" fmla="*/ 17 w 599"/>
                      <a:gd name="T49" fmla="*/ 334 h 432"/>
                      <a:gd name="T50" fmla="*/ 27 w 599"/>
                      <a:gd name="T51" fmla="*/ 262 h 432"/>
                      <a:gd name="T52" fmla="*/ 29 w 599"/>
                      <a:gd name="T53" fmla="*/ 188 h 432"/>
                      <a:gd name="T54" fmla="*/ 31 w 599"/>
                      <a:gd name="T55" fmla="*/ 126 h 432"/>
                      <a:gd name="T56" fmla="*/ 29 w 599"/>
                      <a:gd name="T57" fmla="*/ 82 h 432"/>
                      <a:gd name="T58" fmla="*/ 21 w 599"/>
                      <a:gd name="T59" fmla="*/ 30 h 432"/>
                      <a:gd name="T60" fmla="*/ 19 w 599"/>
                      <a:gd name="T61" fmla="*/ 14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2"/>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pPr>
                      <a:defRPr/>
                    </a:pPr>
                    <a:endParaRPr lang="en-US">
                      <a:ea typeface="+mn-ea"/>
                    </a:endParaRPr>
                  </a:p>
                </p:txBody>
              </p:sp>
            </p:grpSp>
            <p:pic>
              <p:nvPicPr>
                <p:cNvPr id="53291" name="Picture 147"/>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grpSp>
          <p:sp>
            <p:nvSpPr>
              <p:cNvPr id="438420" name="Freeform 148"/>
              <p:cNvSpPr>
                <a:spLocks/>
              </p:cNvSpPr>
              <p:nvPr/>
            </p:nvSpPr>
            <p:spPr bwMode="auto">
              <a:xfrm>
                <a:off x="1618" y="2648"/>
                <a:ext cx="87" cy="277"/>
              </a:xfrm>
              <a:custGeom>
                <a:avLst/>
                <a:gdLst/>
                <a:ahLst/>
                <a:cxnLst>
                  <a:cxn ang="0">
                    <a:pos x="72" y="153"/>
                  </a:cxn>
                  <a:cxn ang="0">
                    <a:pos x="64" y="69"/>
                  </a:cxn>
                  <a:cxn ang="0">
                    <a:pos x="47" y="43"/>
                  </a:cxn>
                  <a:cxn ang="0">
                    <a:pos x="55" y="69"/>
                  </a:cxn>
                  <a:cxn ang="0">
                    <a:pos x="64" y="27"/>
                  </a:cxn>
                  <a:cxn ang="0">
                    <a:pos x="38" y="10"/>
                  </a:cxn>
                  <a:cxn ang="0">
                    <a:pos x="38" y="43"/>
                  </a:cxn>
                  <a:cxn ang="0">
                    <a:pos x="47" y="187"/>
                  </a:cxn>
                  <a:cxn ang="0">
                    <a:pos x="30" y="161"/>
                  </a:cxn>
                  <a:cxn ang="0">
                    <a:pos x="38" y="128"/>
                  </a:cxn>
                  <a:cxn ang="0">
                    <a:pos x="47" y="161"/>
                  </a:cxn>
                  <a:cxn ang="0">
                    <a:pos x="38" y="102"/>
                  </a:cxn>
                  <a:cxn ang="0">
                    <a:pos x="47" y="153"/>
                  </a:cxn>
                  <a:cxn ang="0">
                    <a:pos x="38" y="119"/>
                  </a:cxn>
                  <a:cxn ang="0">
                    <a:pos x="47" y="144"/>
                  </a:cxn>
                  <a:cxn ang="0">
                    <a:pos x="55" y="170"/>
                  </a:cxn>
                  <a:cxn ang="0">
                    <a:pos x="72" y="203"/>
                  </a:cxn>
                  <a:cxn ang="0">
                    <a:pos x="80" y="229"/>
                  </a:cxn>
                  <a:cxn ang="0">
                    <a:pos x="72" y="279"/>
                  </a:cxn>
                  <a:cxn ang="0">
                    <a:pos x="64" y="271"/>
                  </a:cxn>
                  <a:cxn ang="0">
                    <a:pos x="55" y="313"/>
                  </a:cxn>
                  <a:cxn ang="0">
                    <a:pos x="38" y="288"/>
                  </a:cxn>
                  <a:cxn ang="0">
                    <a:pos x="30" y="203"/>
                  </a:cxn>
                  <a:cxn ang="0">
                    <a:pos x="22" y="246"/>
                  </a:cxn>
                  <a:cxn ang="0">
                    <a:pos x="5" y="212"/>
                  </a:cxn>
                  <a:cxn ang="0">
                    <a:pos x="38" y="144"/>
                  </a:cxn>
                  <a:cxn ang="0">
                    <a:pos x="64" y="170"/>
                  </a:cxn>
                  <a:cxn ang="0">
                    <a:pos x="72" y="220"/>
                  </a:cxn>
                  <a:cxn ang="0">
                    <a:pos x="64" y="187"/>
                  </a:cxn>
                  <a:cxn ang="0">
                    <a:pos x="64" y="10"/>
                  </a:cxn>
                  <a:cxn ang="0">
                    <a:pos x="47" y="35"/>
                  </a:cxn>
                  <a:cxn ang="0">
                    <a:pos x="22" y="43"/>
                  </a:cxn>
                  <a:cxn ang="0">
                    <a:pos x="38" y="94"/>
                  </a:cxn>
                  <a:cxn ang="0">
                    <a:pos x="55" y="136"/>
                  </a:cxn>
                  <a:cxn ang="0">
                    <a:pos x="72" y="153"/>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w="12700" cap="flat" cmpd="sng">
                <a:noFill/>
                <a:prstDash val="solid"/>
                <a:round/>
                <a:headEnd/>
                <a:tailEnd/>
              </a:ln>
              <a:effectLst/>
            </p:spPr>
            <p:txBody>
              <a:bodyPr wrap="none" anchor="ctr"/>
              <a:lstStyle/>
              <a:p>
                <a:pPr>
                  <a:defRPr/>
                </a:pPr>
                <a:endParaRPr lang="en-US">
                  <a:ea typeface="+mn-ea"/>
                </a:endParaRPr>
              </a:p>
            </p:txBody>
          </p:sp>
          <p:sp>
            <p:nvSpPr>
              <p:cNvPr id="438421" name="Freeform 149"/>
              <p:cNvSpPr>
                <a:spLocks/>
              </p:cNvSpPr>
              <p:nvPr/>
            </p:nvSpPr>
            <p:spPr bwMode="auto">
              <a:xfrm>
                <a:off x="1636" y="2648"/>
                <a:ext cx="109" cy="307"/>
              </a:xfrm>
              <a:custGeom>
                <a:avLst/>
                <a:gdLst/>
                <a:ahLst/>
                <a:cxnLst>
                  <a:cxn ang="0">
                    <a:pos x="1" y="0"/>
                  </a:cxn>
                  <a:cxn ang="0">
                    <a:pos x="92" y="5"/>
                  </a:cxn>
                  <a:cxn ang="0">
                    <a:pos x="73" y="29"/>
                  </a:cxn>
                  <a:cxn ang="0">
                    <a:pos x="84" y="61"/>
                  </a:cxn>
                  <a:cxn ang="0">
                    <a:pos x="84" y="146"/>
                  </a:cxn>
                  <a:cxn ang="0">
                    <a:pos x="97" y="168"/>
                  </a:cxn>
                  <a:cxn ang="0">
                    <a:pos x="97" y="240"/>
                  </a:cxn>
                  <a:cxn ang="0">
                    <a:pos x="84" y="336"/>
                  </a:cxn>
                  <a:cxn ang="0">
                    <a:pos x="68" y="354"/>
                  </a:cxn>
                  <a:cxn ang="0">
                    <a:pos x="14" y="320"/>
                  </a:cxn>
                  <a:cxn ang="0">
                    <a:pos x="12" y="282"/>
                  </a:cxn>
                  <a:cxn ang="0">
                    <a:pos x="14" y="245"/>
                  </a:cxn>
                  <a:cxn ang="0">
                    <a:pos x="9" y="98"/>
                  </a:cxn>
                  <a:cxn ang="0">
                    <a:pos x="20" y="45"/>
                  </a:cxn>
                  <a:cxn ang="0">
                    <a:pos x="6" y="13"/>
                  </a:cxn>
                  <a:cxn ang="0">
                    <a:pos x="1" y="0"/>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w="12700" cap="flat" cmpd="sng">
                <a:noFill/>
                <a:prstDash val="solid"/>
                <a:round/>
                <a:headEnd/>
                <a:tailEnd/>
              </a:ln>
              <a:effectLst/>
            </p:spPr>
            <p:txBody>
              <a:bodyPr wrap="none" anchor="ctr"/>
              <a:lstStyle/>
              <a:p>
                <a:pPr>
                  <a:defRPr/>
                </a:pPr>
                <a:endParaRPr lang="en-US">
                  <a:ea typeface="+mn-ea"/>
                </a:endParaRPr>
              </a:p>
            </p:txBody>
          </p:sp>
          <p:sp>
            <p:nvSpPr>
              <p:cNvPr id="438422" name="Freeform 150"/>
              <p:cNvSpPr>
                <a:spLocks/>
              </p:cNvSpPr>
              <p:nvPr/>
            </p:nvSpPr>
            <p:spPr bwMode="auto">
              <a:xfrm>
                <a:off x="3007" y="2583"/>
                <a:ext cx="155" cy="329"/>
              </a:xfrm>
              <a:custGeom>
                <a:avLst/>
                <a:gdLst/>
                <a:ahLst/>
                <a:cxnLst>
                  <a:cxn ang="0">
                    <a:pos x="141" y="20"/>
                  </a:cxn>
                  <a:cxn ang="0">
                    <a:pos x="133" y="103"/>
                  </a:cxn>
                  <a:cxn ang="0">
                    <a:pos x="125" y="130"/>
                  </a:cxn>
                  <a:cxn ang="0">
                    <a:pos x="122" y="140"/>
                  </a:cxn>
                  <a:cxn ang="0">
                    <a:pos x="104" y="244"/>
                  </a:cxn>
                  <a:cxn ang="0">
                    <a:pos x="82" y="314"/>
                  </a:cxn>
                  <a:cxn ang="0">
                    <a:pos x="66" y="362"/>
                  </a:cxn>
                  <a:cxn ang="0">
                    <a:pos x="56" y="364"/>
                  </a:cxn>
                  <a:cxn ang="0">
                    <a:pos x="18" y="370"/>
                  </a:cxn>
                  <a:cxn ang="0">
                    <a:pos x="2" y="351"/>
                  </a:cxn>
                  <a:cxn ang="0">
                    <a:pos x="5" y="316"/>
                  </a:cxn>
                  <a:cxn ang="0">
                    <a:pos x="8" y="220"/>
                  </a:cxn>
                  <a:cxn ang="0">
                    <a:pos x="21" y="199"/>
                  </a:cxn>
                  <a:cxn ang="0">
                    <a:pos x="34" y="106"/>
                  </a:cxn>
                  <a:cxn ang="0">
                    <a:pos x="42" y="74"/>
                  </a:cxn>
                  <a:cxn ang="0">
                    <a:pos x="80" y="18"/>
                  </a:cxn>
                  <a:cxn ang="0">
                    <a:pos x="122" y="18"/>
                  </a:cxn>
                  <a:cxn ang="0">
                    <a:pos x="141" y="20"/>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w="12700" cap="flat" cmpd="sng">
                <a:noFill/>
                <a:prstDash val="solid"/>
                <a:round/>
                <a:headEnd/>
                <a:tailEnd/>
              </a:ln>
              <a:effectLst/>
            </p:spPr>
            <p:txBody>
              <a:bodyPr wrap="none" anchor="ctr"/>
              <a:lstStyle/>
              <a:p>
                <a:pPr>
                  <a:defRPr/>
                </a:pPr>
                <a:endParaRPr lang="en-US">
                  <a:ea typeface="+mn-ea"/>
                </a:endParaRPr>
              </a:p>
            </p:txBody>
          </p:sp>
          <p:sp>
            <p:nvSpPr>
              <p:cNvPr id="438423" name="Freeform 151"/>
              <p:cNvSpPr>
                <a:spLocks/>
              </p:cNvSpPr>
              <p:nvPr/>
            </p:nvSpPr>
            <p:spPr bwMode="auto">
              <a:xfrm>
                <a:off x="1714" y="1021"/>
                <a:ext cx="99" cy="440"/>
              </a:xfrm>
              <a:custGeom>
                <a:avLst/>
                <a:gdLst/>
                <a:ahLst/>
                <a:cxnLst>
                  <a:cxn ang="0">
                    <a:pos x="26" y="486"/>
                  </a:cxn>
                  <a:cxn ang="0">
                    <a:pos x="61" y="494"/>
                  </a:cxn>
                  <a:cxn ang="0">
                    <a:pos x="72" y="451"/>
                  </a:cxn>
                  <a:cxn ang="0">
                    <a:pos x="72" y="323"/>
                  </a:cxn>
                  <a:cxn ang="0">
                    <a:pos x="88" y="214"/>
                  </a:cxn>
                  <a:cxn ang="0">
                    <a:pos x="96" y="174"/>
                  </a:cxn>
                  <a:cxn ang="0">
                    <a:pos x="88" y="51"/>
                  </a:cxn>
                  <a:cxn ang="0">
                    <a:pos x="77" y="6"/>
                  </a:cxn>
                  <a:cxn ang="0">
                    <a:pos x="29" y="25"/>
                  </a:cxn>
                  <a:cxn ang="0">
                    <a:pos x="26" y="121"/>
                  </a:cxn>
                  <a:cxn ang="0">
                    <a:pos x="32" y="363"/>
                  </a:cxn>
                  <a:cxn ang="0">
                    <a:pos x="40" y="406"/>
                  </a:cxn>
                  <a:cxn ang="0">
                    <a:pos x="24" y="473"/>
                  </a:cxn>
                  <a:cxn ang="0">
                    <a:pos x="26" y="486"/>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w="12700" cap="flat" cmpd="sng">
                <a:noFill/>
                <a:prstDash val="solid"/>
                <a:round/>
                <a:headEnd/>
                <a:tailEnd/>
              </a:ln>
              <a:effectLst/>
            </p:spPr>
            <p:txBody>
              <a:bodyPr wrap="none" anchor="ctr"/>
              <a:lstStyle/>
              <a:p>
                <a:pPr>
                  <a:defRPr/>
                </a:pPr>
                <a:endParaRPr lang="en-US">
                  <a:ea typeface="+mn-ea"/>
                </a:endParaRPr>
              </a:p>
            </p:txBody>
          </p:sp>
          <p:sp>
            <p:nvSpPr>
              <p:cNvPr id="438424" name="Freeform 152"/>
              <p:cNvSpPr>
                <a:spLocks/>
              </p:cNvSpPr>
              <p:nvPr/>
            </p:nvSpPr>
            <p:spPr bwMode="auto">
              <a:xfrm>
                <a:off x="3432" y="1008"/>
                <a:ext cx="155" cy="359"/>
              </a:xfrm>
              <a:custGeom>
                <a:avLst/>
                <a:gdLst/>
                <a:ahLst/>
                <a:cxnLst>
                  <a:cxn ang="0">
                    <a:pos x="5" y="381"/>
                  </a:cxn>
                  <a:cxn ang="0">
                    <a:pos x="40" y="410"/>
                  </a:cxn>
                  <a:cxn ang="0">
                    <a:pos x="80" y="402"/>
                  </a:cxn>
                  <a:cxn ang="0">
                    <a:pos x="93" y="362"/>
                  </a:cxn>
                  <a:cxn ang="0">
                    <a:pos x="114" y="280"/>
                  </a:cxn>
                  <a:cxn ang="0">
                    <a:pos x="128" y="216"/>
                  </a:cxn>
                  <a:cxn ang="0">
                    <a:pos x="136" y="192"/>
                  </a:cxn>
                  <a:cxn ang="0">
                    <a:pos x="138" y="117"/>
                  </a:cxn>
                  <a:cxn ang="0">
                    <a:pos x="144" y="101"/>
                  </a:cxn>
                  <a:cxn ang="0">
                    <a:pos x="146" y="48"/>
                  </a:cxn>
                  <a:cxn ang="0">
                    <a:pos x="130" y="0"/>
                  </a:cxn>
                  <a:cxn ang="0">
                    <a:pos x="93" y="13"/>
                  </a:cxn>
                  <a:cxn ang="0">
                    <a:pos x="77" y="53"/>
                  </a:cxn>
                  <a:cxn ang="0">
                    <a:pos x="66" y="138"/>
                  </a:cxn>
                  <a:cxn ang="0">
                    <a:pos x="58" y="162"/>
                  </a:cxn>
                  <a:cxn ang="0">
                    <a:pos x="42" y="216"/>
                  </a:cxn>
                  <a:cxn ang="0">
                    <a:pos x="40" y="226"/>
                  </a:cxn>
                  <a:cxn ang="0">
                    <a:pos x="34" y="232"/>
                  </a:cxn>
                  <a:cxn ang="0">
                    <a:pos x="32" y="250"/>
                  </a:cxn>
                  <a:cxn ang="0">
                    <a:pos x="29" y="258"/>
                  </a:cxn>
                  <a:cxn ang="0">
                    <a:pos x="16" y="349"/>
                  </a:cxn>
                  <a:cxn ang="0">
                    <a:pos x="10" y="381"/>
                  </a:cxn>
                  <a:cxn ang="0">
                    <a:pos x="2" y="386"/>
                  </a:cxn>
                  <a:cxn ang="0">
                    <a:pos x="5" y="381"/>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w="12700" cap="flat" cmpd="sng">
                <a:noFill/>
                <a:prstDash val="solid"/>
                <a:round/>
                <a:headEnd/>
                <a:tailEnd/>
              </a:ln>
              <a:effectLst/>
            </p:spPr>
            <p:txBody>
              <a:bodyPr wrap="none" anchor="ctr"/>
              <a:lstStyle/>
              <a:p>
                <a:pPr>
                  <a:defRPr/>
                </a:pPr>
                <a:endParaRPr lang="en-US">
                  <a:ea typeface="+mn-ea"/>
                </a:endParaRPr>
              </a:p>
            </p:txBody>
          </p:sp>
        </p:grpSp>
        <p:sp>
          <p:nvSpPr>
            <p:cNvPr id="438425" name="Rectangle 153"/>
            <p:cNvSpPr>
              <a:spLocks noChangeArrowheads="1"/>
            </p:cNvSpPr>
            <p:nvPr/>
          </p:nvSpPr>
          <p:spPr bwMode="auto">
            <a:xfrm>
              <a:off x="3922" y="991"/>
              <a:ext cx="466" cy="440"/>
            </a:xfrm>
            <a:prstGeom prst="rect">
              <a:avLst/>
            </a:prstGeom>
            <a:noFill/>
            <a:ln w="9525">
              <a:noFill/>
              <a:miter lim="800000"/>
              <a:headEnd/>
              <a:tailEnd/>
            </a:ln>
            <a:effectLst>
              <a:outerShdw dist="45791" dir="2021404" algn="ctr" rotWithShape="0">
                <a:schemeClr val="bg2"/>
              </a:outerShdw>
            </a:effectLst>
          </p:spPr>
          <p:txBody>
            <a:bodyPr wrap="none" lIns="90487" tIns="44450" rIns="90487" bIns="44450">
              <a:spAutoFit/>
            </a:bodyPr>
            <a:lstStyle/>
            <a:p>
              <a:pPr algn="l">
                <a:defRPr/>
              </a:pPr>
              <a:r>
                <a:rPr lang="en-US" sz="4000" b="1" i="1">
                  <a:solidFill>
                    <a:srgbClr val="FFFFFF"/>
                  </a:solidFill>
                  <a:effectLst/>
                  <a:latin typeface="Kosher-Normal" charset="0"/>
                  <a:ea typeface="+mn-ea"/>
                </a:rPr>
                <a:t>GA</a:t>
              </a:r>
              <a:endParaRPr lang="en-US" sz="2400" i="1">
                <a:solidFill>
                  <a:srgbClr val="FFFFFF"/>
                </a:solidFill>
                <a:effectLst/>
                <a:latin typeface="Helvetica" charset="0"/>
                <a:ea typeface="+mn-ea"/>
              </a:endParaRPr>
            </a:p>
          </p:txBody>
        </p:sp>
      </p:grpSp>
      <p:sp>
        <p:nvSpPr>
          <p:cNvPr id="66" name="Text Box 9"/>
          <p:cNvSpPr txBox="1">
            <a:spLocks noChangeArrowheads="1"/>
          </p:cNvSpPr>
          <p:nvPr/>
        </p:nvSpPr>
        <p:spPr bwMode="auto">
          <a:xfrm>
            <a:off x="6977063" y="6284913"/>
            <a:ext cx="2087562" cy="260350"/>
          </a:xfrm>
          <a:prstGeom prst="rect">
            <a:avLst/>
          </a:prstGeom>
          <a:noFill/>
          <a:ln w="12700">
            <a:noFill/>
            <a:miter lim="800000"/>
            <a:headEnd/>
            <a:tailEnd/>
          </a:ln>
        </p:spPr>
        <p:txBody>
          <a:bodyPr wrap="none" anchor="ctr">
            <a:spAutoFit/>
          </a:bodyPr>
          <a:lstStyle>
            <a:lvl1pPr>
              <a:defRPr sz="2800">
                <a:solidFill>
                  <a:srgbClr val="00DFCA"/>
                </a:solidFill>
                <a:latin typeface="Comic Sans MS" charset="0"/>
                <a:ea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1100" b="1">
                <a:solidFill>
                  <a:schemeClr val="tx1"/>
                </a:solidFill>
                <a:effectLst>
                  <a:outerShdw blurRad="38100" dist="38100" dir="2700000" algn="tl">
                    <a:srgbClr val="000000"/>
                  </a:outerShdw>
                </a:effectLst>
                <a:latin typeface="Arial" charset="0"/>
                <a:cs typeface="Arial" charset="0"/>
              </a:rPr>
              <a:t>Sổ Tay Hướng Dẫn, tr. 19-24</a:t>
            </a:r>
          </a:p>
        </p:txBody>
      </p:sp>
    </p:spTree>
  </p:cSld>
  <p:clrMapOvr>
    <a:masterClrMapping/>
  </p:clrMapOvr>
  <p:transition>
    <p:wheel spokes="0"/>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4274" name="Group 2"/>
          <p:cNvGrpSpPr>
            <a:grpSpLocks/>
          </p:cNvGrpSpPr>
          <p:nvPr/>
        </p:nvGrpSpPr>
        <p:grpSpPr bwMode="auto">
          <a:xfrm>
            <a:off x="4133850" y="619125"/>
            <a:ext cx="1208088" cy="2722563"/>
            <a:chOff x="2594" y="344"/>
            <a:chExt cx="695" cy="1706"/>
          </a:xfrm>
        </p:grpSpPr>
        <p:sp>
          <p:nvSpPr>
            <p:cNvPr id="667651" name="Freeform 3"/>
            <p:cNvSpPr>
              <a:spLocks/>
            </p:cNvSpPr>
            <p:nvPr/>
          </p:nvSpPr>
          <p:spPr bwMode="auto">
            <a:xfrm>
              <a:off x="3113" y="1358"/>
              <a:ext cx="131" cy="61"/>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defRPr/>
              </a:pPr>
              <a:endParaRPr lang="en-US">
                <a:ea typeface="+mn-ea"/>
              </a:endParaRPr>
            </a:p>
          </p:txBody>
        </p:sp>
        <p:sp>
          <p:nvSpPr>
            <p:cNvPr id="667652" name="AutoShape 4"/>
            <p:cNvSpPr>
              <a:spLocks noChangeArrowheads="1"/>
            </p:cNvSpPr>
            <p:nvPr/>
          </p:nvSpPr>
          <p:spPr bwMode="auto">
            <a:xfrm>
              <a:off x="2665" y="1290"/>
              <a:ext cx="458" cy="569"/>
            </a:xfrm>
            <a:prstGeom prst="roundRect">
              <a:avLst>
                <a:gd name="adj" fmla="val 16667"/>
              </a:avLst>
            </a:prstGeom>
            <a:solidFill>
              <a:srgbClr val="E7EC26"/>
            </a:solidFill>
            <a:ln w="38100">
              <a:solidFill>
                <a:schemeClr val="bg2"/>
              </a:solidFill>
              <a:round/>
              <a:headEnd/>
              <a:tailEnd/>
            </a:ln>
            <a:effectLst/>
          </p:spPr>
          <p:txBody>
            <a:bodyPr wrap="none" anchor="ctr"/>
            <a:lstStyle/>
            <a:p>
              <a:pPr>
                <a:defRPr/>
              </a:pPr>
              <a:endParaRPr lang="en-US">
                <a:ea typeface="+mn-ea"/>
              </a:endParaRPr>
            </a:p>
          </p:txBody>
        </p:sp>
        <p:sp>
          <p:nvSpPr>
            <p:cNvPr id="667653" name="Rectangle 5"/>
            <p:cNvSpPr>
              <a:spLocks noChangeArrowheads="1"/>
            </p:cNvSpPr>
            <p:nvPr/>
          </p:nvSpPr>
          <p:spPr bwMode="auto">
            <a:xfrm>
              <a:off x="2664" y="1389"/>
              <a:ext cx="595" cy="661"/>
            </a:xfrm>
            <a:prstGeom prst="rect">
              <a:avLst/>
            </a:prstGeom>
            <a:solidFill>
              <a:srgbClr val="FFFF00"/>
            </a:solidFill>
            <a:ln w="38100">
              <a:solidFill>
                <a:srgbClr val="000000"/>
              </a:solidFill>
              <a:miter lim="800000"/>
              <a:headEnd/>
              <a:tailEnd/>
            </a:ln>
            <a:effectLst/>
          </p:spPr>
          <p:txBody>
            <a:bodyPr wrap="none" anchor="ctr"/>
            <a:lstStyle/>
            <a:p>
              <a:pPr>
                <a:defRPr/>
              </a:pPr>
              <a:endParaRPr lang="en-US">
                <a:ea typeface="+mn-ea"/>
              </a:endParaRPr>
            </a:p>
          </p:txBody>
        </p:sp>
        <p:sp>
          <p:nvSpPr>
            <p:cNvPr id="667654" name="AutoShape 6"/>
            <p:cNvSpPr>
              <a:spLocks noChangeArrowheads="1"/>
            </p:cNvSpPr>
            <p:nvPr/>
          </p:nvSpPr>
          <p:spPr bwMode="auto">
            <a:xfrm>
              <a:off x="2639" y="355"/>
              <a:ext cx="461" cy="687"/>
            </a:xfrm>
            <a:prstGeom prst="roundRect">
              <a:avLst>
                <a:gd name="adj" fmla="val 16667"/>
              </a:avLst>
            </a:prstGeom>
            <a:solidFill>
              <a:srgbClr val="E7EC26"/>
            </a:solidFill>
            <a:ln w="38100">
              <a:solidFill>
                <a:schemeClr val="bg2"/>
              </a:solidFill>
              <a:round/>
              <a:headEnd/>
              <a:tailEnd/>
            </a:ln>
            <a:effectLst/>
          </p:spPr>
          <p:txBody>
            <a:bodyPr wrap="none" anchor="ctr"/>
            <a:lstStyle/>
            <a:p>
              <a:pPr>
                <a:defRPr/>
              </a:pPr>
              <a:endParaRPr lang="en-US">
                <a:ea typeface="+mn-ea"/>
              </a:endParaRPr>
            </a:p>
          </p:txBody>
        </p:sp>
        <p:sp>
          <p:nvSpPr>
            <p:cNvPr id="667655" name="Rectangle 7"/>
            <p:cNvSpPr>
              <a:spLocks noChangeArrowheads="1"/>
            </p:cNvSpPr>
            <p:nvPr/>
          </p:nvSpPr>
          <p:spPr bwMode="auto">
            <a:xfrm>
              <a:off x="2638" y="471"/>
              <a:ext cx="600" cy="701"/>
            </a:xfrm>
            <a:prstGeom prst="rect">
              <a:avLst/>
            </a:prstGeom>
            <a:solidFill>
              <a:srgbClr val="FFFF00"/>
            </a:solidFill>
            <a:ln w="38100">
              <a:solidFill>
                <a:srgbClr val="000000"/>
              </a:solidFill>
              <a:miter lim="800000"/>
              <a:headEnd/>
              <a:tailEnd/>
            </a:ln>
            <a:effectLst/>
          </p:spPr>
          <p:txBody>
            <a:bodyPr wrap="none" anchor="ctr"/>
            <a:lstStyle/>
            <a:p>
              <a:pPr>
                <a:defRPr/>
              </a:pPr>
              <a:endParaRPr lang="en-US">
                <a:ea typeface="+mn-ea"/>
              </a:endParaRPr>
            </a:p>
          </p:txBody>
        </p:sp>
        <p:sp>
          <p:nvSpPr>
            <p:cNvPr id="667656" name="AutoShape 8"/>
            <p:cNvSpPr>
              <a:spLocks noChangeArrowheads="1"/>
            </p:cNvSpPr>
            <p:nvPr/>
          </p:nvSpPr>
          <p:spPr bwMode="auto">
            <a:xfrm>
              <a:off x="2649" y="369"/>
              <a:ext cx="439" cy="686"/>
            </a:xfrm>
            <a:prstGeom prst="roundRect">
              <a:avLst>
                <a:gd name="adj" fmla="val 16667"/>
              </a:avLst>
            </a:prstGeom>
            <a:solidFill>
              <a:srgbClr val="FFFF00"/>
            </a:solidFill>
            <a:ln w="38100">
              <a:noFill/>
              <a:round/>
              <a:headEnd/>
              <a:tailEnd/>
            </a:ln>
            <a:effectLst/>
          </p:spPr>
          <p:txBody>
            <a:bodyPr wrap="none" anchor="ctr"/>
            <a:lstStyle/>
            <a:p>
              <a:pPr>
                <a:defRPr/>
              </a:pPr>
              <a:endParaRPr lang="en-US">
                <a:ea typeface="+mn-ea"/>
              </a:endParaRPr>
            </a:p>
          </p:txBody>
        </p:sp>
        <p:sp>
          <p:nvSpPr>
            <p:cNvPr id="667657" name="AutoShape 9"/>
            <p:cNvSpPr>
              <a:spLocks noChangeArrowheads="1"/>
            </p:cNvSpPr>
            <p:nvPr/>
          </p:nvSpPr>
          <p:spPr bwMode="auto">
            <a:xfrm>
              <a:off x="2675" y="1306"/>
              <a:ext cx="437" cy="569"/>
            </a:xfrm>
            <a:prstGeom prst="roundRect">
              <a:avLst>
                <a:gd name="adj" fmla="val 16667"/>
              </a:avLst>
            </a:prstGeom>
            <a:solidFill>
              <a:srgbClr val="FFFF00"/>
            </a:solidFill>
            <a:ln w="38100">
              <a:noFill/>
              <a:round/>
              <a:headEnd/>
              <a:tailEnd/>
            </a:ln>
            <a:effectLst/>
          </p:spPr>
          <p:txBody>
            <a:bodyPr wrap="none" anchor="ctr"/>
            <a:lstStyle/>
            <a:p>
              <a:pPr>
                <a:defRPr/>
              </a:pPr>
              <a:endParaRPr lang="en-US">
                <a:ea typeface="+mn-ea"/>
              </a:endParaRPr>
            </a:p>
          </p:txBody>
        </p:sp>
        <p:sp>
          <p:nvSpPr>
            <p:cNvPr id="667658" name="Line 10"/>
            <p:cNvSpPr>
              <a:spLocks noChangeShapeType="1"/>
            </p:cNvSpPr>
            <p:nvPr/>
          </p:nvSpPr>
          <p:spPr bwMode="auto">
            <a:xfrm>
              <a:off x="2667" y="644"/>
              <a:ext cx="545" cy="0"/>
            </a:xfrm>
            <a:prstGeom prst="line">
              <a:avLst/>
            </a:prstGeom>
            <a:noFill/>
            <a:ln w="12700">
              <a:solidFill>
                <a:srgbClr val="000000"/>
              </a:solidFill>
              <a:round/>
              <a:headEnd/>
              <a:tailEnd/>
            </a:ln>
            <a:effectLst/>
          </p:spPr>
          <p:txBody>
            <a:bodyPr wrap="none" anchor="ctr"/>
            <a:lstStyle/>
            <a:p>
              <a:pPr>
                <a:defRPr/>
              </a:pPr>
              <a:endParaRPr lang="en-US">
                <a:ea typeface="+mn-ea"/>
              </a:endParaRPr>
            </a:p>
          </p:txBody>
        </p:sp>
        <p:sp>
          <p:nvSpPr>
            <p:cNvPr id="667659" name="Line 11"/>
            <p:cNvSpPr>
              <a:spLocks noChangeShapeType="1"/>
            </p:cNvSpPr>
            <p:nvPr/>
          </p:nvSpPr>
          <p:spPr bwMode="auto">
            <a:xfrm>
              <a:off x="2667" y="748"/>
              <a:ext cx="545" cy="0"/>
            </a:xfrm>
            <a:prstGeom prst="line">
              <a:avLst/>
            </a:prstGeom>
            <a:noFill/>
            <a:ln w="12700">
              <a:solidFill>
                <a:srgbClr val="000000"/>
              </a:solidFill>
              <a:round/>
              <a:headEnd/>
              <a:tailEnd/>
            </a:ln>
            <a:effectLst/>
          </p:spPr>
          <p:txBody>
            <a:bodyPr wrap="none" anchor="ctr"/>
            <a:lstStyle/>
            <a:p>
              <a:pPr>
                <a:defRPr/>
              </a:pPr>
              <a:endParaRPr lang="en-US">
                <a:ea typeface="+mn-ea"/>
              </a:endParaRPr>
            </a:p>
          </p:txBody>
        </p:sp>
        <p:sp>
          <p:nvSpPr>
            <p:cNvPr id="667660" name="Line 12"/>
            <p:cNvSpPr>
              <a:spLocks noChangeShapeType="1"/>
            </p:cNvSpPr>
            <p:nvPr/>
          </p:nvSpPr>
          <p:spPr bwMode="auto">
            <a:xfrm>
              <a:off x="2667" y="844"/>
              <a:ext cx="545" cy="0"/>
            </a:xfrm>
            <a:prstGeom prst="line">
              <a:avLst/>
            </a:prstGeom>
            <a:noFill/>
            <a:ln w="12700">
              <a:solidFill>
                <a:srgbClr val="000000"/>
              </a:solidFill>
              <a:round/>
              <a:headEnd/>
              <a:tailEnd/>
            </a:ln>
            <a:effectLst/>
          </p:spPr>
          <p:txBody>
            <a:bodyPr wrap="none" anchor="ctr"/>
            <a:lstStyle/>
            <a:p>
              <a:pPr>
                <a:defRPr/>
              </a:pPr>
              <a:endParaRPr lang="en-US">
                <a:ea typeface="+mn-ea"/>
              </a:endParaRPr>
            </a:p>
          </p:txBody>
        </p:sp>
        <p:sp>
          <p:nvSpPr>
            <p:cNvPr id="667661" name="Line 13"/>
            <p:cNvSpPr>
              <a:spLocks noChangeShapeType="1"/>
            </p:cNvSpPr>
            <p:nvPr/>
          </p:nvSpPr>
          <p:spPr bwMode="auto">
            <a:xfrm>
              <a:off x="2670" y="948"/>
              <a:ext cx="545" cy="0"/>
            </a:xfrm>
            <a:prstGeom prst="line">
              <a:avLst/>
            </a:prstGeom>
            <a:noFill/>
            <a:ln w="12700">
              <a:solidFill>
                <a:srgbClr val="000000"/>
              </a:solidFill>
              <a:round/>
              <a:headEnd/>
              <a:tailEnd/>
            </a:ln>
            <a:effectLst/>
          </p:spPr>
          <p:txBody>
            <a:bodyPr wrap="none" anchor="ctr"/>
            <a:lstStyle/>
            <a:p>
              <a:pPr>
                <a:defRPr/>
              </a:pPr>
              <a:endParaRPr lang="en-US">
                <a:ea typeface="+mn-ea"/>
              </a:endParaRPr>
            </a:p>
          </p:txBody>
        </p:sp>
        <p:sp>
          <p:nvSpPr>
            <p:cNvPr id="667662" name="Line 14"/>
            <p:cNvSpPr>
              <a:spLocks noChangeShapeType="1"/>
            </p:cNvSpPr>
            <p:nvPr/>
          </p:nvSpPr>
          <p:spPr bwMode="auto">
            <a:xfrm>
              <a:off x="2667" y="1052"/>
              <a:ext cx="545" cy="0"/>
            </a:xfrm>
            <a:prstGeom prst="line">
              <a:avLst/>
            </a:prstGeom>
            <a:noFill/>
            <a:ln w="12700">
              <a:solidFill>
                <a:srgbClr val="000000"/>
              </a:solidFill>
              <a:round/>
              <a:headEnd/>
              <a:tailEnd/>
            </a:ln>
            <a:effectLst/>
          </p:spPr>
          <p:txBody>
            <a:bodyPr wrap="none" anchor="ctr"/>
            <a:lstStyle/>
            <a:p>
              <a:pPr>
                <a:defRPr/>
              </a:pPr>
              <a:endParaRPr lang="en-US">
                <a:ea typeface="+mn-ea"/>
              </a:endParaRPr>
            </a:p>
          </p:txBody>
        </p:sp>
        <p:sp>
          <p:nvSpPr>
            <p:cNvPr id="667663" name="Line 15"/>
            <p:cNvSpPr>
              <a:spLocks noChangeShapeType="1"/>
            </p:cNvSpPr>
            <p:nvPr/>
          </p:nvSpPr>
          <p:spPr bwMode="auto">
            <a:xfrm>
              <a:off x="2667" y="1148"/>
              <a:ext cx="545" cy="0"/>
            </a:xfrm>
            <a:prstGeom prst="line">
              <a:avLst/>
            </a:prstGeom>
            <a:noFill/>
            <a:ln w="12700">
              <a:solidFill>
                <a:srgbClr val="000000"/>
              </a:solidFill>
              <a:round/>
              <a:headEnd/>
              <a:tailEnd/>
            </a:ln>
            <a:effectLst/>
          </p:spPr>
          <p:txBody>
            <a:bodyPr wrap="none" anchor="ctr"/>
            <a:lstStyle/>
            <a:p>
              <a:pPr>
                <a:defRPr/>
              </a:pPr>
              <a:endParaRPr lang="en-US">
                <a:ea typeface="+mn-ea"/>
              </a:endParaRPr>
            </a:p>
          </p:txBody>
        </p:sp>
        <p:sp>
          <p:nvSpPr>
            <p:cNvPr id="54571" name="Rectangle 16"/>
            <p:cNvSpPr>
              <a:spLocks noChangeArrowheads="1"/>
            </p:cNvSpPr>
            <p:nvPr/>
          </p:nvSpPr>
          <p:spPr bwMode="auto">
            <a:xfrm>
              <a:off x="2631" y="538"/>
              <a:ext cx="640" cy="1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l"/>
              <a:r>
                <a:rPr lang="en-US" sz="900" b="1">
                  <a:solidFill>
                    <a:srgbClr val="000000"/>
                  </a:solidFill>
                  <a:effectLst/>
                  <a:latin typeface="Helvetica" charset="0"/>
                </a:rPr>
                <a:t>Tội  Lỗi Đầu Tiên</a:t>
              </a:r>
            </a:p>
          </p:txBody>
        </p:sp>
        <p:sp>
          <p:nvSpPr>
            <p:cNvPr id="54572" name="Rectangle 17"/>
            <p:cNvSpPr>
              <a:spLocks noChangeArrowheads="1"/>
            </p:cNvSpPr>
            <p:nvPr/>
          </p:nvSpPr>
          <p:spPr bwMode="auto">
            <a:xfrm>
              <a:off x="2611" y="634"/>
              <a:ext cx="652"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l"/>
              <a:r>
                <a:rPr lang="en-US" sz="900" b="1">
                  <a:solidFill>
                    <a:srgbClr val="000000"/>
                  </a:solidFill>
                  <a:effectLst/>
                  <a:latin typeface="Helvetica" charset="0"/>
                </a:rPr>
                <a:t>Sứ Điệp Đầu Tiên</a:t>
              </a:r>
            </a:p>
          </p:txBody>
        </p:sp>
        <p:sp>
          <p:nvSpPr>
            <p:cNvPr id="54573" name="Rectangle 18"/>
            <p:cNvSpPr>
              <a:spLocks noChangeArrowheads="1"/>
            </p:cNvSpPr>
            <p:nvPr/>
          </p:nvSpPr>
          <p:spPr bwMode="auto">
            <a:xfrm>
              <a:off x="2616" y="738"/>
              <a:ext cx="671" cy="1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l"/>
              <a:r>
                <a:rPr lang="en-US" sz="900" b="1">
                  <a:solidFill>
                    <a:srgbClr val="000000"/>
                  </a:solidFill>
                  <a:effectLst/>
                  <a:latin typeface="Helvetica" charset="0"/>
                </a:rPr>
                <a:t>Gia Đình Đầu Tiên</a:t>
              </a:r>
            </a:p>
          </p:txBody>
        </p:sp>
        <p:sp>
          <p:nvSpPr>
            <p:cNvPr id="54574" name="Rectangle 19"/>
            <p:cNvSpPr>
              <a:spLocks noChangeArrowheads="1"/>
            </p:cNvSpPr>
            <p:nvPr/>
          </p:nvSpPr>
          <p:spPr bwMode="auto">
            <a:xfrm>
              <a:off x="2604" y="842"/>
              <a:ext cx="685"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l"/>
              <a:r>
                <a:rPr lang="en-US" sz="900" b="1">
                  <a:solidFill>
                    <a:srgbClr val="000000"/>
                  </a:solidFill>
                  <a:effectLst/>
                  <a:latin typeface="Helvetica" charset="0"/>
                </a:rPr>
                <a:t>Sát Nhân Đầu Tiên</a:t>
              </a:r>
            </a:p>
          </p:txBody>
        </p:sp>
        <p:sp>
          <p:nvSpPr>
            <p:cNvPr id="54575" name="Rectangle 20"/>
            <p:cNvSpPr>
              <a:spLocks noChangeArrowheads="1"/>
            </p:cNvSpPr>
            <p:nvPr/>
          </p:nvSpPr>
          <p:spPr bwMode="auto">
            <a:xfrm>
              <a:off x="2658" y="938"/>
              <a:ext cx="531" cy="1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l"/>
              <a:r>
                <a:rPr lang="en-US" sz="900" b="1">
                  <a:solidFill>
                    <a:srgbClr val="000000"/>
                  </a:solidFill>
                  <a:effectLst/>
                  <a:latin typeface="Helvetica" charset="0"/>
                </a:rPr>
                <a:t>Lụt/Cầu Vồng</a:t>
              </a:r>
            </a:p>
          </p:txBody>
        </p:sp>
        <p:sp>
          <p:nvSpPr>
            <p:cNvPr id="54576" name="Rectangle 21"/>
            <p:cNvSpPr>
              <a:spLocks noChangeArrowheads="1"/>
            </p:cNvSpPr>
            <p:nvPr/>
          </p:nvSpPr>
          <p:spPr bwMode="auto">
            <a:xfrm>
              <a:off x="2781" y="1042"/>
              <a:ext cx="261"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l"/>
              <a:r>
                <a:rPr lang="en-US" sz="900" b="1">
                  <a:solidFill>
                    <a:srgbClr val="000000"/>
                  </a:solidFill>
                  <a:effectLst/>
                  <a:latin typeface="Helvetica" charset="0"/>
                </a:rPr>
                <a:t>Tháp</a:t>
              </a:r>
            </a:p>
          </p:txBody>
        </p:sp>
        <p:sp>
          <p:nvSpPr>
            <p:cNvPr id="54577" name="Rectangle 22"/>
            <p:cNvSpPr>
              <a:spLocks noChangeArrowheads="1"/>
            </p:cNvSpPr>
            <p:nvPr/>
          </p:nvSpPr>
          <p:spPr bwMode="auto">
            <a:xfrm>
              <a:off x="2607" y="344"/>
              <a:ext cx="369" cy="1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l"/>
              <a:r>
                <a:rPr lang="en-US" sz="900" b="1">
                  <a:solidFill>
                    <a:srgbClr val="000000"/>
                  </a:solidFill>
                  <a:effectLst/>
                  <a:latin typeface="Chicago" charset="0"/>
                </a:rPr>
                <a:t>Sáng Tạo</a:t>
              </a:r>
            </a:p>
          </p:txBody>
        </p:sp>
        <p:sp>
          <p:nvSpPr>
            <p:cNvPr id="54578" name="Rectangle 23"/>
            <p:cNvSpPr>
              <a:spLocks noChangeArrowheads="1"/>
            </p:cNvSpPr>
            <p:nvPr/>
          </p:nvSpPr>
          <p:spPr bwMode="auto">
            <a:xfrm>
              <a:off x="2594" y="449"/>
              <a:ext cx="654"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l"/>
              <a:r>
                <a:rPr lang="en-US" sz="800" b="1">
                  <a:solidFill>
                    <a:srgbClr val="000000"/>
                  </a:solidFill>
                  <a:effectLst/>
                  <a:latin typeface="Helvetica" charset="0"/>
                </a:rPr>
                <a:t>Nam &amp; Nữ Đầu Tiên</a:t>
              </a:r>
            </a:p>
          </p:txBody>
        </p:sp>
        <p:sp>
          <p:nvSpPr>
            <p:cNvPr id="667672" name="Line 24"/>
            <p:cNvSpPr>
              <a:spLocks noChangeShapeType="1"/>
            </p:cNvSpPr>
            <p:nvPr/>
          </p:nvSpPr>
          <p:spPr bwMode="auto">
            <a:xfrm>
              <a:off x="2703" y="1642"/>
              <a:ext cx="524" cy="4"/>
            </a:xfrm>
            <a:prstGeom prst="line">
              <a:avLst/>
            </a:prstGeom>
            <a:noFill/>
            <a:ln w="12700">
              <a:solidFill>
                <a:srgbClr val="000000"/>
              </a:solidFill>
              <a:round/>
              <a:headEnd/>
              <a:tailEnd/>
            </a:ln>
            <a:effectLst/>
          </p:spPr>
          <p:txBody>
            <a:bodyPr wrap="none" anchor="ctr"/>
            <a:lstStyle/>
            <a:p>
              <a:pPr>
                <a:defRPr/>
              </a:pPr>
              <a:endParaRPr lang="en-US">
                <a:ea typeface="+mn-ea"/>
              </a:endParaRPr>
            </a:p>
          </p:txBody>
        </p:sp>
        <p:sp>
          <p:nvSpPr>
            <p:cNvPr id="667673" name="Line 25"/>
            <p:cNvSpPr>
              <a:spLocks noChangeShapeType="1"/>
            </p:cNvSpPr>
            <p:nvPr/>
          </p:nvSpPr>
          <p:spPr bwMode="auto">
            <a:xfrm>
              <a:off x="2703" y="1770"/>
              <a:ext cx="524" cy="4"/>
            </a:xfrm>
            <a:prstGeom prst="line">
              <a:avLst/>
            </a:prstGeom>
            <a:noFill/>
            <a:ln w="12700">
              <a:solidFill>
                <a:srgbClr val="000000"/>
              </a:solidFill>
              <a:round/>
              <a:headEnd/>
              <a:tailEnd/>
            </a:ln>
            <a:effectLst/>
          </p:spPr>
          <p:txBody>
            <a:bodyPr wrap="none" anchor="ctr"/>
            <a:lstStyle/>
            <a:p>
              <a:pPr>
                <a:defRPr/>
              </a:pPr>
              <a:endParaRPr lang="en-US">
                <a:ea typeface="+mn-ea"/>
              </a:endParaRPr>
            </a:p>
          </p:txBody>
        </p:sp>
        <p:sp>
          <p:nvSpPr>
            <p:cNvPr id="667674" name="Rectangle 26"/>
            <p:cNvSpPr>
              <a:spLocks noChangeArrowheads="1"/>
            </p:cNvSpPr>
            <p:nvPr/>
          </p:nvSpPr>
          <p:spPr bwMode="auto">
            <a:xfrm>
              <a:off x="2907" y="1670"/>
              <a:ext cx="205" cy="72"/>
            </a:xfrm>
            <a:prstGeom prst="rect">
              <a:avLst/>
            </a:prstGeom>
            <a:solidFill>
              <a:srgbClr val="FFFF00"/>
            </a:solidFill>
            <a:ln w="12700">
              <a:noFill/>
              <a:miter lim="800000"/>
              <a:headEnd/>
              <a:tailEnd/>
            </a:ln>
            <a:effectLst/>
          </p:spPr>
          <p:txBody>
            <a:bodyPr wrap="none" anchor="ctr"/>
            <a:lstStyle/>
            <a:p>
              <a:pPr>
                <a:defRPr/>
              </a:pPr>
              <a:endParaRPr lang="en-US">
                <a:ea typeface="+mn-ea"/>
              </a:endParaRPr>
            </a:p>
          </p:txBody>
        </p:sp>
        <p:sp>
          <p:nvSpPr>
            <p:cNvPr id="54582" name="Rectangle 27"/>
            <p:cNvSpPr>
              <a:spLocks noChangeArrowheads="1"/>
            </p:cNvSpPr>
            <p:nvPr/>
          </p:nvSpPr>
          <p:spPr bwMode="auto">
            <a:xfrm>
              <a:off x="2749" y="1531"/>
              <a:ext cx="388" cy="1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l"/>
              <a:r>
                <a:rPr lang="en-US" sz="1000" b="1">
                  <a:solidFill>
                    <a:srgbClr val="000000"/>
                  </a:solidFill>
                  <a:effectLst/>
                  <a:latin typeface="Helvetica" charset="0"/>
                </a:rPr>
                <a:t>Đ - H - P</a:t>
              </a:r>
            </a:p>
          </p:txBody>
        </p:sp>
        <p:sp>
          <p:nvSpPr>
            <p:cNvPr id="54583" name="Rectangle 28"/>
            <p:cNvSpPr>
              <a:spLocks noChangeArrowheads="1"/>
            </p:cNvSpPr>
            <p:nvPr/>
          </p:nvSpPr>
          <p:spPr bwMode="auto">
            <a:xfrm>
              <a:off x="2812" y="1771"/>
              <a:ext cx="274"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l"/>
              <a:r>
                <a:rPr lang="en-US" sz="1000" b="1">
                  <a:solidFill>
                    <a:srgbClr val="000000"/>
                  </a:solidFill>
                  <a:effectLst/>
                  <a:latin typeface="Helvetica" charset="0"/>
                </a:rPr>
                <a:t>G - E</a:t>
              </a:r>
            </a:p>
          </p:txBody>
        </p:sp>
        <p:sp>
          <p:nvSpPr>
            <p:cNvPr id="54584" name="Rectangle 29"/>
            <p:cNvSpPr>
              <a:spLocks noChangeArrowheads="1"/>
            </p:cNvSpPr>
            <p:nvPr/>
          </p:nvSpPr>
          <p:spPr bwMode="auto">
            <a:xfrm>
              <a:off x="2846" y="1891"/>
              <a:ext cx="185" cy="1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l"/>
              <a:r>
                <a:rPr lang="en-US" sz="1000" b="1">
                  <a:solidFill>
                    <a:srgbClr val="000000"/>
                  </a:solidFill>
                  <a:effectLst/>
                  <a:latin typeface="Helvetica" charset="0"/>
                </a:rPr>
                <a:t>12</a:t>
              </a:r>
            </a:p>
          </p:txBody>
        </p:sp>
        <p:sp>
          <p:nvSpPr>
            <p:cNvPr id="54585" name="Rectangle 30"/>
            <p:cNvSpPr>
              <a:spLocks noChangeArrowheads="1"/>
            </p:cNvSpPr>
            <p:nvPr/>
          </p:nvSpPr>
          <p:spPr bwMode="auto">
            <a:xfrm>
              <a:off x="2742" y="1414"/>
              <a:ext cx="499"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l"/>
              <a:r>
                <a:rPr lang="en-US" sz="900" b="1">
                  <a:solidFill>
                    <a:srgbClr val="000000"/>
                  </a:solidFill>
                  <a:effectLst/>
                  <a:latin typeface="Helvetica" charset="0"/>
                </a:rPr>
                <a:t>SỰ KÊU GỌI</a:t>
              </a:r>
            </a:p>
          </p:txBody>
        </p:sp>
        <p:sp>
          <p:nvSpPr>
            <p:cNvPr id="54586" name="Rectangle 31"/>
            <p:cNvSpPr>
              <a:spLocks noChangeArrowheads="1"/>
            </p:cNvSpPr>
            <p:nvPr/>
          </p:nvSpPr>
          <p:spPr bwMode="auto">
            <a:xfrm>
              <a:off x="2634" y="1274"/>
              <a:ext cx="448" cy="1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l"/>
              <a:r>
                <a:rPr lang="en-US" sz="900" b="1">
                  <a:solidFill>
                    <a:srgbClr val="000000"/>
                  </a:solidFill>
                  <a:effectLst/>
                  <a:latin typeface="Chicago" charset="0"/>
                </a:rPr>
                <a:t>ÁPRAHAM</a:t>
              </a:r>
            </a:p>
          </p:txBody>
        </p:sp>
        <p:sp>
          <p:nvSpPr>
            <p:cNvPr id="54587" name="Rectangle 32"/>
            <p:cNvSpPr>
              <a:spLocks noChangeArrowheads="1"/>
            </p:cNvSpPr>
            <p:nvPr/>
          </p:nvSpPr>
          <p:spPr bwMode="auto">
            <a:xfrm>
              <a:off x="2834" y="1653"/>
              <a:ext cx="238" cy="1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l"/>
              <a:r>
                <a:rPr lang="en-US" sz="1000" b="1">
                  <a:solidFill>
                    <a:srgbClr val="000000"/>
                  </a:solidFill>
                  <a:effectLst/>
                  <a:latin typeface="Helvetica" charset="0"/>
                </a:rPr>
                <a:t>I - Y</a:t>
              </a:r>
            </a:p>
          </p:txBody>
        </p:sp>
        <p:sp>
          <p:nvSpPr>
            <p:cNvPr id="667681" name="Line 33"/>
            <p:cNvSpPr>
              <a:spLocks noChangeShapeType="1"/>
            </p:cNvSpPr>
            <p:nvPr/>
          </p:nvSpPr>
          <p:spPr bwMode="auto">
            <a:xfrm>
              <a:off x="2699" y="1522"/>
              <a:ext cx="528" cy="4"/>
            </a:xfrm>
            <a:prstGeom prst="line">
              <a:avLst/>
            </a:prstGeom>
            <a:noFill/>
            <a:ln w="12700">
              <a:solidFill>
                <a:srgbClr val="000000"/>
              </a:solidFill>
              <a:round/>
              <a:headEnd/>
              <a:tailEnd/>
            </a:ln>
            <a:effectLst/>
          </p:spPr>
          <p:txBody>
            <a:bodyPr wrap="none" anchor="ctr"/>
            <a:lstStyle/>
            <a:p>
              <a:pPr>
                <a:defRPr/>
              </a:pPr>
              <a:endParaRPr lang="en-US">
                <a:ea typeface="+mn-ea"/>
              </a:endParaRPr>
            </a:p>
          </p:txBody>
        </p:sp>
        <p:sp>
          <p:nvSpPr>
            <p:cNvPr id="667682" name="Line 34"/>
            <p:cNvSpPr>
              <a:spLocks noChangeShapeType="1"/>
            </p:cNvSpPr>
            <p:nvPr/>
          </p:nvSpPr>
          <p:spPr bwMode="auto">
            <a:xfrm>
              <a:off x="2699" y="1886"/>
              <a:ext cx="528" cy="4"/>
            </a:xfrm>
            <a:prstGeom prst="line">
              <a:avLst/>
            </a:prstGeom>
            <a:noFill/>
            <a:ln w="12700">
              <a:solidFill>
                <a:srgbClr val="000000"/>
              </a:solidFill>
              <a:round/>
              <a:headEnd/>
              <a:tailEnd/>
            </a:ln>
            <a:effectLst/>
          </p:spPr>
          <p:txBody>
            <a:bodyPr wrap="none" anchor="ctr"/>
            <a:lstStyle/>
            <a:p>
              <a:pPr>
                <a:defRPr/>
              </a:pPr>
              <a:endParaRPr lang="en-US">
                <a:ea typeface="+mn-ea"/>
              </a:endParaRPr>
            </a:p>
          </p:txBody>
        </p:sp>
        <p:sp>
          <p:nvSpPr>
            <p:cNvPr id="667683" name="Line 35"/>
            <p:cNvSpPr>
              <a:spLocks noChangeShapeType="1"/>
            </p:cNvSpPr>
            <p:nvPr/>
          </p:nvSpPr>
          <p:spPr bwMode="auto">
            <a:xfrm>
              <a:off x="2699" y="2010"/>
              <a:ext cx="528" cy="4"/>
            </a:xfrm>
            <a:prstGeom prst="line">
              <a:avLst/>
            </a:prstGeom>
            <a:noFill/>
            <a:ln w="12700">
              <a:solidFill>
                <a:srgbClr val="000000"/>
              </a:solidFill>
              <a:round/>
              <a:headEnd/>
              <a:tailEnd/>
            </a:ln>
            <a:effectLst/>
          </p:spPr>
          <p:txBody>
            <a:bodyPr wrap="none" anchor="ctr"/>
            <a:lstStyle/>
            <a:p>
              <a:pPr>
                <a:defRPr/>
              </a:pPr>
              <a:endParaRPr lang="en-US">
                <a:ea typeface="+mn-ea"/>
              </a:endParaRPr>
            </a:p>
          </p:txBody>
        </p:sp>
        <p:sp>
          <p:nvSpPr>
            <p:cNvPr id="667684" name="Line 36"/>
            <p:cNvSpPr>
              <a:spLocks noChangeShapeType="1"/>
            </p:cNvSpPr>
            <p:nvPr/>
          </p:nvSpPr>
          <p:spPr bwMode="auto">
            <a:xfrm>
              <a:off x="2667" y="560"/>
              <a:ext cx="545" cy="0"/>
            </a:xfrm>
            <a:prstGeom prst="line">
              <a:avLst/>
            </a:prstGeom>
            <a:noFill/>
            <a:ln w="12700">
              <a:solidFill>
                <a:srgbClr val="000000"/>
              </a:solidFill>
              <a:round/>
              <a:headEnd/>
              <a:tailEnd/>
            </a:ln>
            <a:effectLst/>
          </p:spPr>
          <p:txBody>
            <a:bodyPr wrap="none" anchor="ctr"/>
            <a:lstStyle/>
            <a:p>
              <a:pPr>
                <a:defRPr/>
              </a:pPr>
              <a:endParaRPr lang="en-US">
                <a:ea typeface="+mn-ea"/>
              </a:endParaRPr>
            </a:p>
          </p:txBody>
        </p:sp>
      </p:grpSp>
      <p:sp>
        <p:nvSpPr>
          <p:cNvPr id="667685" name="AutoShape 37"/>
          <p:cNvSpPr>
            <a:spLocks noChangeArrowheads="1"/>
          </p:cNvSpPr>
          <p:nvPr/>
        </p:nvSpPr>
        <p:spPr bwMode="auto">
          <a:xfrm>
            <a:off x="6604000" y="5110163"/>
            <a:ext cx="682625" cy="357187"/>
          </a:xfrm>
          <a:prstGeom prst="roundRect">
            <a:avLst>
              <a:gd name="adj" fmla="val 16667"/>
            </a:avLst>
          </a:prstGeom>
          <a:solidFill>
            <a:schemeClr val="tx1"/>
          </a:solidFill>
          <a:ln w="38100">
            <a:solidFill>
              <a:schemeClr val="bg2"/>
            </a:solidFill>
            <a:round/>
            <a:headEnd/>
            <a:tailEnd/>
          </a:ln>
          <a:effectLst/>
        </p:spPr>
        <p:txBody>
          <a:bodyPr wrap="none" anchor="ctr"/>
          <a:lstStyle/>
          <a:p>
            <a:pPr>
              <a:defRPr/>
            </a:pPr>
            <a:endParaRPr lang="en-US">
              <a:ea typeface="+mn-ea"/>
            </a:endParaRPr>
          </a:p>
        </p:txBody>
      </p:sp>
      <p:sp>
        <p:nvSpPr>
          <p:cNvPr id="667686" name="Freeform 38"/>
          <p:cNvSpPr>
            <a:spLocks/>
          </p:cNvSpPr>
          <p:nvPr/>
        </p:nvSpPr>
        <p:spPr bwMode="auto">
          <a:xfrm>
            <a:off x="6424613" y="41910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ea typeface="+mn-ea"/>
            </a:endParaRPr>
          </a:p>
        </p:txBody>
      </p:sp>
      <p:sp>
        <p:nvSpPr>
          <p:cNvPr id="667687" name="Freeform 39"/>
          <p:cNvSpPr>
            <a:spLocks/>
          </p:cNvSpPr>
          <p:nvPr/>
        </p:nvSpPr>
        <p:spPr bwMode="auto">
          <a:xfrm>
            <a:off x="6424613" y="4152900"/>
            <a:ext cx="26987" cy="26988"/>
          </a:xfrm>
          <a:custGeom>
            <a:avLst/>
            <a:gdLst/>
            <a:ahLst/>
            <a:cxnLst>
              <a:cxn ang="0">
                <a:pos x="0" y="16"/>
              </a:cxn>
              <a:cxn ang="0">
                <a:pos x="0" y="0"/>
              </a:cxn>
              <a:cxn ang="0">
                <a:pos x="5" y="0"/>
              </a:cxn>
              <a:cxn ang="0">
                <a:pos x="16" y="0"/>
              </a:cxn>
              <a:cxn ang="0">
                <a:pos x="16" y="16"/>
              </a:cxn>
              <a:cxn ang="0">
                <a:pos x="5" y="16"/>
              </a:cxn>
              <a:cxn ang="0">
                <a:pos x="0" y="16"/>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ea typeface="+mn-ea"/>
            </a:endParaRPr>
          </a:p>
        </p:txBody>
      </p:sp>
      <p:sp>
        <p:nvSpPr>
          <p:cNvPr id="667688" name="Freeform 40"/>
          <p:cNvSpPr>
            <a:spLocks/>
          </p:cNvSpPr>
          <p:nvPr/>
        </p:nvSpPr>
        <p:spPr bwMode="auto">
          <a:xfrm>
            <a:off x="6424613" y="40259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ea typeface="+mn-ea"/>
            </a:endParaRPr>
          </a:p>
        </p:txBody>
      </p:sp>
      <p:sp>
        <p:nvSpPr>
          <p:cNvPr id="667689" name="Freeform 41"/>
          <p:cNvSpPr>
            <a:spLocks/>
          </p:cNvSpPr>
          <p:nvPr/>
        </p:nvSpPr>
        <p:spPr bwMode="auto">
          <a:xfrm>
            <a:off x="6424613" y="3987800"/>
            <a:ext cx="26987" cy="26988"/>
          </a:xfrm>
          <a:custGeom>
            <a:avLst/>
            <a:gdLst/>
            <a:ahLst/>
            <a:cxnLst>
              <a:cxn ang="0">
                <a:pos x="0" y="16"/>
              </a:cxn>
              <a:cxn ang="0">
                <a:pos x="0" y="0"/>
              </a:cxn>
              <a:cxn ang="0">
                <a:pos x="5" y="0"/>
              </a:cxn>
              <a:cxn ang="0">
                <a:pos x="16" y="0"/>
              </a:cxn>
              <a:cxn ang="0">
                <a:pos x="16" y="16"/>
              </a:cxn>
              <a:cxn ang="0">
                <a:pos x="5" y="16"/>
              </a:cxn>
              <a:cxn ang="0">
                <a:pos x="0" y="16"/>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ea typeface="+mn-ea"/>
            </a:endParaRPr>
          </a:p>
        </p:txBody>
      </p:sp>
      <p:sp>
        <p:nvSpPr>
          <p:cNvPr id="667690" name="Freeform 42"/>
          <p:cNvSpPr>
            <a:spLocks/>
          </p:cNvSpPr>
          <p:nvPr/>
        </p:nvSpPr>
        <p:spPr bwMode="auto">
          <a:xfrm>
            <a:off x="6424613" y="38608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ea typeface="+mn-ea"/>
            </a:endParaRPr>
          </a:p>
        </p:txBody>
      </p:sp>
      <p:sp>
        <p:nvSpPr>
          <p:cNvPr id="667691" name="Freeform 43"/>
          <p:cNvSpPr>
            <a:spLocks/>
          </p:cNvSpPr>
          <p:nvPr/>
        </p:nvSpPr>
        <p:spPr bwMode="auto">
          <a:xfrm>
            <a:off x="6424613" y="3822700"/>
            <a:ext cx="26987" cy="26988"/>
          </a:xfrm>
          <a:custGeom>
            <a:avLst/>
            <a:gdLst/>
            <a:ahLst/>
            <a:cxnLst>
              <a:cxn ang="0">
                <a:pos x="0" y="16"/>
              </a:cxn>
              <a:cxn ang="0">
                <a:pos x="0" y="0"/>
              </a:cxn>
              <a:cxn ang="0">
                <a:pos x="5" y="0"/>
              </a:cxn>
              <a:cxn ang="0">
                <a:pos x="16" y="0"/>
              </a:cxn>
              <a:cxn ang="0">
                <a:pos x="16" y="16"/>
              </a:cxn>
              <a:cxn ang="0">
                <a:pos x="5" y="16"/>
              </a:cxn>
              <a:cxn ang="0">
                <a:pos x="0" y="16"/>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ea typeface="+mn-ea"/>
            </a:endParaRPr>
          </a:p>
        </p:txBody>
      </p:sp>
      <p:sp>
        <p:nvSpPr>
          <p:cNvPr id="667692" name="Freeform 44"/>
          <p:cNvSpPr>
            <a:spLocks/>
          </p:cNvSpPr>
          <p:nvPr/>
        </p:nvSpPr>
        <p:spPr bwMode="auto">
          <a:xfrm>
            <a:off x="6424613" y="36957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ea typeface="+mn-ea"/>
            </a:endParaRPr>
          </a:p>
        </p:txBody>
      </p:sp>
      <p:sp>
        <p:nvSpPr>
          <p:cNvPr id="667693" name="Freeform 45"/>
          <p:cNvSpPr>
            <a:spLocks/>
          </p:cNvSpPr>
          <p:nvPr/>
        </p:nvSpPr>
        <p:spPr bwMode="auto">
          <a:xfrm>
            <a:off x="6424613" y="3657600"/>
            <a:ext cx="26987" cy="26988"/>
          </a:xfrm>
          <a:custGeom>
            <a:avLst/>
            <a:gdLst/>
            <a:ahLst/>
            <a:cxnLst>
              <a:cxn ang="0">
                <a:pos x="0" y="16"/>
              </a:cxn>
              <a:cxn ang="0">
                <a:pos x="0" y="0"/>
              </a:cxn>
              <a:cxn ang="0">
                <a:pos x="5" y="0"/>
              </a:cxn>
              <a:cxn ang="0">
                <a:pos x="16" y="0"/>
              </a:cxn>
              <a:cxn ang="0">
                <a:pos x="16" y="16"/>
              </a:cxn>
              <a:cxn ang="0">
                <a:pos x="5" y="16"/>
              </a:cxn>
              <a:cxn ang="0">
                <a:pos x="0" y="16"/>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ea typeface="+mn-ea"/>
            </a:endParaRPr>
          </a:p>
        </p:txBody>
      </p:sp>
      <p:sp>
        <p:nvSpPr>
          <p:cNvPr id="667694" name="Freeform 46"/>
          <p:cNvSpPr>
            <a:spLocks/>
          </p:cNvSpPr>
          <p:nvPr/>
        </p:nvSpPr>
        <p:spPr bwMode="auto">
          <a:xfrm>
            <a:off x="6424613" y="35306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ea typeface="+mn-ea"/>
            </a:endParaRPr>
          </a:p>
        </p:txBody>
      </p:sp>
      <p:sp>
        <p:nvSpPr>
          <p:cNvPr id="667695" name="Freeform 47"/>
          <p:cNvSpPr>
            <a:spLocks/>
          </p:cNvSpPr>
          <p:nvPr/>
        </p:nvSpPr>
        <p:spPr bwMode="auto">
          <a:xfrm>
            <a:off x="6424613" y="3479800"/>
            <a:ext cx="26987" cy="39688"/>
          </a:xfrm>
          <a:custGeom>
            <a:avLst/>
            <a:gdLst/>
            <a:ahLst/>
            <a:cxnLst>
              <a:cxn ang="0">
                <a:pos x="0" y="24"/>
              </a:cxn>
              <a:cxn ang="0">
                <a:pos x="0" y="0"/>
              </a:cxn>
              <a:cxn ang="0">
                <a:pos x="5" y="0"/>
              </a:cxn>
              <a:cxn ang="0">
                <a:pos x="16" y="0"/>
              </a:cxn>
              <a:cxn ang="0">
                <a:pos x="16" y="24"/>
              </a:cxn>
              <a:cxn ang="0">
                <a:pos x="5" y="24"/>
              </a:cxn>
              <a:cxn ang="0">
                <a:pos x="0" y="24"/>
              </a:cxn>
            </a:cxnLst>
            <a:rect l="0" t="0" r="r" b="b"/>
            <a:pathLst>
              <a:path w="17" h="25">
                <a:moveTo>
                  <a:pt x="0" y="24"/>
                </a:moveTo>
                <a:lnTo>
                  <a:pt x="0" y="0"/>
                </a:lnTo>
                <a:lnTo>
                  <a:pt x="5" y="0"/>
                </a:lnTo>
                <a:lnTo>
                  <a:pt x="16" y="0"/>
                </a:lnTo>
                <a:lnTo>
                  <a:pt x="16" y="24"/>
                </a:lnTo>
                <a:lnTo>
                  <a:pt x="5" y="24"/>
                </a:lnTo>
                <a:lnTo>
                  <a:pt x="0" y="24"/>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ea typeface="+mn-ea"/>
            </a:endParaRPr>
          </a:p>
        </p:txBody>
      </p:sp>
      <p:sp>
        <p:nvSpPr>
          <p:cNvPr id="667696" name="Freeform 48"/>
          <p:cNvSpPr>
            <a:spLocks/>
          </p:cNvSpPr>
          <p:nvPr/>
        </p:nvSpPr>
        <p:spPr bwMode="auto">
          <a:xfrm>
            <a:off x="6424613" y="33528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ea typeface="+mn-ea"/>
            </a:endParaRPr>
          </a:p>
        </p:txBody>
      </p:sp>
      <p:sp>
        <p:nvSpPr>
          <p:cNvPr id="667697" name="Freeform 49"/>
          <p:cNvSpPr>
            <a:spLocks/>
          </p:cNvSpPr>
          <p:nvPr/>
        </p:nvSpPr>
        <p:spPr bwMode="auto">
          <a:xfrm>
            <a:off x="6424613" y="3314700"/>
            <a:ext cx="26987" cy="26988"/>
          </a:xfrm>
          <a:custGeom>
            <a:avLst/>
            <a:gdLst/>
            <a:ahLst/>
            <a:cxnLst>
              <a:cxn ang="0">
                <a:pos x="0" y="16"/>
              </a:cxn>
              <a:cxn ang="0">
                <a:pos x="0" y="0"/>
              </a:cxn>
              <a:cxn ang="0">
                <a:pos x="5" y="0"/>
              </a:cxn>
              <a:cxn ang="0">
                <a:pos x="16" y="0"/>
              </a:cxn>
              <a:cxn ang="0">
                <a:pos x="16" y="16"/>
              </a:cxn>
              <a:cxn ang="0">
                <a:pos x="5" y="16"/>
              </a:cxn>
              <a:cxn ang="0">
                <a:pos x="0" y="16"/>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ea typeface="+mn-ea"/>
            </a:endParaRPr>
          </a:p>
        </p:txBody>
      </p:sp>
      <p:sp>
        <p:nvSpPr>
          <p:cNvPr id="667698" name="Freeform 50"/>
          <p:cNvSpPr>
            <a:spLocks/>
          </p:cNvSpPr>
          <p:nvPr/>
        </p:nvSpPr>
        <p:spPr bwMode="auto">
          <a:xfrm>
            <a:off x="6424613" y="31877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ea typeface="+mn-ea"/>
            </a:endParaRPr>
          </a:p>
        </p:txBody>
      </p:sp>
      <p:sp>
        <p:nvSpPr>
          <p:cNvPr id="667699" name="Freeform 51"/>
          <p:cNvSpPr>
            <a:spLocks/>
          </p:cNvSpPr>
          <p:nvPr/>
        </p:nvSpPr>
        <p:spPr bwMode="auto">
          <a:xfrm>
            <a:off x="6424613" y="3149600"/>
            <a:ext cx="26987" cy="26988"/>
          </a:xfrm>
          <a:custGeom>
            <a:avLst/>
            <a:gdLst/>
            <a:ahLst/>
            <a:cxnLst>
              <a:cxn ang="0">
                <a:pos x="0" y="16"/>
              </a:cxn>
              <a:cxn ang="0">
                <a:pos x="0" y="0"/>
              </a:cxn>
              <a:cxn ang="0">
                <a:pos x="5" y="0"/>
              </a:cxn>
              <a:cxn ang="0">
                <a:pos x="16" y="0"/>
              </a:cxn>
              <a:cxn ang="0">
                <a:pos x="16" y="16"/>
              </a:cxn>
              <a:cxn ang="0">
                <a:pos x="5" y="16"/>
              </a:cxn>
              <a:cxn ang="0">
                <a:pos x="0" y="16"/>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ea typeface="+mn-ea"/>
            </a:endParaRPr>
          </a:p>
        </p:txBody>
      </p:sp>
      <p:sp>
        <p:nvSpPr>
          <p:cNvPr id="667700" name="Freeform 52"/>
          <p:cNvSpPr>
            <a:spLocks/>
          </p:cNvSpPr>
          <p:nvPr/>
        </p:nvSpPr>
        <p:spPr bwMode="auto">
          <a:xfrm>
            <a:off x="6424613" y="30226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ea typeface="+mn-ea"/>
            </a:endParaRPr>
          </a:p>
        </p:txBody>
      </p:sp>
      <p:sp>
        <p:nvSpPr>
          <p:cNvPr id="667701" name="Freeform 53"/>
          <p:cNvSpPr>
            <a:spLocks/>
          </p:cNvSpPr>
          <p:nvPr/>
        </p:nvSpPr>
        <p:spPr bwMode="auto">
          <a:xfrm>
            <a:off x="6424613" y="2984500"/>
            <a:ext cx="26987" cy="26988"/>
          </a:xfrm>
          <a:custGeom>
            <a:avLst/>
            <a:gdLst/>
            <a:ahLst/>
            <a:cxnLst>
              <a:cxn ang="0">
                <a:pos x="0" y="16"/>
              </a:cxn>
              <a:cxn ang="0">
                <a:pos x="0" y="0"/>
              </a:cxn>
              <a:cxn ang="0">
                <a:pos x="5" y="0"/>
              </a:cxn>
              <a:cxn ang="0">
                <a:pos x="16" y="0"/>
              </a:cxn>
              <a:cxn ang="0">
                <a:pos x="16" y="16"/>
              </a:cxn>
              <a:cxn ang="0">
                <a:pos x="5" y="16"/>
              </a:cxn>
              <a:cxn ang="0">
                <a:pos x="0" y="16"/>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ea typeface="+mn-ea"/>
            </a:endParaRPr>
          </a:p>
        </p:txBody>
      </p:sp>
      <p:sp>
        <p:nvSpPr>
          <p:cNvPr id="667702" name="Freeform 54"/>
          <p:cNvSpPr>
            <a:spLocks/>
          </p:cNvSpPr>
          <p:nvPr/>
        </p:nvSpPr>
        <p:spPr bwMode="auto">
          <a:xfrm>
            <a:off x="6424613" y="28575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ea typeface="+mn-ea"/>
            </a:endParaRPr>
          </a:p>
        </p:txBody>
      </p:sp>
      <p:sp>
        <p:nvSpPr>
          <p:cNvPr id="667703" name="Freeform 55"/>
          <p:cNvSpPr>
            <a:spLocks/>
          </p:cNvSpPr>
          <p:nvPr/>
        </p:nvSpPr>
        <p:spPr bwMode="auto">
          <a:xfrm>
            <a:off x="6424613" y="2819400"/>
            <a:ext cx="26987" cy="26988"/>
          </a:xfrm>
          <a:custGeom>
            <a:avLst/>
            <a:gdLst/>
            <a:ahLst/>
            <a:cxnLst>
              <a:cxn ang="0">
                <a:pos x="0" y="16"/>
              </a:cxn>
              <a:cxn ang="0">
                <a:pos x="0" y="0"/>
              </a:cxn>
              <a:cxn ang="0">
                <a:pos x="5" y="0"/>
              </a:cxn>
              <a:cxn ang="0">
                <a:pos x="16" y="0"/>
              </a:cxn>
              <a:cxn ang="0">
                <a:pos x="16" y="16"/>
              </a:cxn>
              <a:cxn ang="0">
                <a:pos x="5" y="16"/>
              </a:cxn>
              <a:cxn ang="0">
                <a:pos x="0" y="16"/>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ea typeface="+mn-ea"/>
            </a:endParaRPr>
          </a:p>
        </p:txBody>
      </p:sp>
      <p:sp>
        <p:nvSpPr>
          <p:cNvPr id="667704" name="Freeform 56"/>
          <p:cNvSpPr>
            <a:spLocks/>
          </p:cNvSpPr>
          <p:nvPr/>
        </p:nvSpPr>
        <p:spPr bwMode="auto">
          <a:xfrm>
            <a:off x="6424613" y="26924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ea typeface="+mn-ea"/>
            </a:endParaRPr>
          </a:p>
        </p:txBody>
      </p:sp>
      <p:sp>
        <p:nvSpPr>
          <p:cNvPr id="667705" name="Freeform 57"/>
          <p:cNvSpPr>
            <a:spLocks/>
          </p:cNvSpPr>
          <p:nvPr/>
        </p:nvSpPr>
        <p:spPr bwMode="auto">
          <a:xfrm>
            <a:off x="6424613" y="2641600"/>
            <a:ext cx="26987" cy="39688"/>
          </a:xfrm>
          <a:custGeom>
            <a:avLst/>
            <a:gdLst/>
            <a:ahLst/>
            <a:cxnLst>
              <a:cxn ang="0">
                <a:pos x="0" y="24"/>
              </a:cxn>
              <a:cxn ang="0">
                <a:pos x="0" y="0"/>
              </a:cxn>
              <a:cxn ang="0">
                <a:pos x="5" y="0"/>
              </a:cxn>
              <a:cxn ang="0">
                <a:pos x="16" y="0"/>
              </a:cxn>
              <a:cxn ang="0">
                <a:pos x="16" y="24"/>
              </a:cxn>
              <a:cxn ang="0">
                <a:pos x="5" y="24"/>
              </a:cxn>
              <a:cxn ang="0">
                <a:pos x="0" y="24"/>
              </a:cxn>
            </a:cxnLst>
            <a:rect l="0" t="0" r="r" b="b"/>
            <a:pathLst>
              <a:path w="17" h="25">
                <a:moveTo>
                  <a:pt x="0" y="24"/>
                </a:moveTo>
                <a:lnTo>
                  <a:pt x="0" y="0"/>
                </a:lnTo>
                <a:lnTo>
                  <a:pt x="5" y="0"/>
                </a:lnTo>
                <a:lnTo>
                  <a:pt x="16" y="0"/>
                </a:lnTo>
                <a:lnTo>
                  <a:pt x="16" y="24"/>
                </a:lnTo>
                <a:lnTo>
                  <a:pt x="5" y="24"/>
                </a:lnTo>
                <a:lnTo>
                  <a:pt x="0" y="24"/>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ea typeface="+mn-ea"/>
            </a:endParaRPr>
          </a:p>
        </p:txBody>
      </p:sp>
      <p:sp>
        <p:nvSpPr>
          <p:cNvPr id="667706" name="Freeform 58"/>
          <p:cNvSpPr>
            <a:spLocks/>
          </p:cNvSpPr>
          <p:nvPr/>
        </p:nvSpPr>
        <p:spPr bwMode="auto">
          <a:xfrm>
            <a:off x="6424613" y="25146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ea typeface="+mn-ea"/>
            </a:endParaRPr>
          </a:p>
        </p:txBody>
      </p:sp>
      <p:sp>
        <p:nvSpPr>
          <p:cNvPr id="667707" name="Freeform 59"/>
          <p:cNvSpPr>
            <a:spLocks/>
          </p:cNvSpPr>
          <p:nvPr/>
        </p:nvSpPr>
        <p:spPr bwMode="auto">
          <a:xfrm>
            <a:off x="6424613" y="2476500"/>
            <a:ext cx="26987" cy="26988"/>
          </a:xfrm>
          <a:custGeom>
            <a:avLst/>
            <a:gdLst/>
            <a:ahLst/>
            <a:cxnLst>
              <a:cxn ang="0">
                <a:pos x="0" y="16"/>
              </a:cxn>
              <a:cxn ang="0">
                <a:pos x="0" y="0"/>
              </a:cxn>
              <a:cxn ang="0">
                <a:pos x="5" y="0"/>
              </a:cxn>
              <a:cxn ang="0">
                <a:pos x="16" y="0"/>
              </a:cxn>
              <a:cxn ang="0">
                <a:pos x="16" y="16"/>
              </a:cxn>
              <a:cxn ang="0">
                <a:pos x="5" y="16"/>
              </a:cxn>
              <a:cxn ang="0">
                <a:pos x="0" y="16"/>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ea typeface="+mn-ea"/>
            </a:endParaRPr>
          </a:p>
        </p:txBody>
      </p:sp>
      <p:sp>
        <p:nvSpPr>
          <p:cNvPr id="667708" name="Freeform 60"/>
          <p:cNvSpPr>
            <a:spLocks/>
          </p:cNvSpPr>
          <p:nvPr/>
        </p:nvSpPr>
        <p:spPr bwMode="auto">
          <a:xfrm>
            <a:off x="6424613" y="23495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ea typeface="+mn-ea"/>
            </a:endParaRPr>
          </a:p>
        </p:txBody>
      </p:sp>
      <p:sp>
        <p:nvSpPr>
          <p:cNvPr id="667709" name="Freeform 61"/>
          <p:cNvSpPr>
            <a:spLocks/>
          </p:cNvSpPr>
          <p:nvPr/>
        </p:nvSpPr>
        <p:spPr bwMode="auto">
          <a:xfrm>
            <a:off x="6424613" y="2311400"/>
            <a:ext cx="26987" cy="26988"/>
          </a:xfrm>
          <a:custGeom>
            <a:avLst/>
            <a:gdLst/>
            <a:ahLst/>
            <a:cxnLst>
              <a:cxn ang="0">
                <a:pos x="0" y="16"/>
              </a:cxn>
              <a:cxn ang="0">
                <a:pos x="0" y="0"/>
              </a:cxn>
              <a:cxn ang="0">
                <a:pos x="5" y="0"/>
              </a:cxn>
              <a:cxn ang="0">
                <a:pos x="16" y="0"/>
              </a:cxn>
              <a:cxn ang="0">
                <a:pos x="16" y="16"/>
              </a:cxn>
              <a:cxn ang="0">
                <a:pos x="5" y="16"/>
              </a:cxn>
              <a:cxn ang="0">
                <a:pos x="0" y="16"/>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ea typeface="+mn-ea"/>
            </a:endParaRPr>
          </a:p>
        </p:txBody>
      </p:sp>
      <p:sp>
        <p:nvSpPr>
          <p:cNvPr id="667710" name="Freeform 62"/>
          <p:cNvSpPr>
            <a:spLocks/>
          </p:cNvSpPr>
          <p:nvPr/>
        </p:nvSpPr>
        <p:spPr bwMode="auto">
          <a:xfrm>
            <a:off x="6424613" y="21844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ea typeface="+mn-ea"/>
            </a:endParaRPr>
          </a:p>
        </p:txBody>
      </p:sp>
      <p:sp>
        <p:nvSpPr>
          <p:cNvPr id="667711" name="Freeform 63"/>
          <p:cNvSpPr>
            <a:spLocks/>
          </p:cNvSpPr>
          <p:nvPr/>
        </p:nvSpPr>
        <p:spPr bwMode="auto">
          <a:xfrm>
            <a:off x="6424613" y="2146300"/>
            <a:ext cx="26987" cy="26988"/>
          </a:xfrm>
          <a:custGeom>
            <a:avLst/>
            <a:gdLst/>
            <a:ahLst/>
            <a:cxnLst>
              <a:cxn ang="0">
                <a:pos x="0" y="16"/>
              </a:cxn>
              <a:cxn ang="0">
                <a:pos x="0" y="0"/>
              </a:cxn>
              <a:cxn ang="0">
                <a:pos x="5" y="0"/>
              </a:cxn>
              <a:cxn ang="0">
                <a:pos x="16" y="0"/>
              </a:cxn>
              <a:cxn ang="0">
                <a:pos x="16" y="16"/>
              </a:cxn>
              <a:cxn ang="0">
                <a:pos x="5" y="16"/>
              </a:cxn>
              <a:cxn ang="0">
                <a:pos x="0" y="16"/>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ea typeface="+mn-ea"/>
            </a:endParaRPr>
          </a:p>
        </p:txBody>
      </p:sp>
      <p:sp>
        <p:nvSpPr>
          <p:cNvPr id="667712" name="Freeform 64"/>
          <p:cNvSpPr>
            <a:spLocks/>
          </p:cNvSpPr>
          <p:nvPr/>
        </p:nvSpPr>
        <p:spPr bwMode="auto">
          <a:xfrm>
            <a:off x="6424613" y="20193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ea typeface="+mn-ea"/>
            </a:endParaRPr>
          </a:p>
        </p:txBody>
      </p:sp>
      <p:sp>
        <p:nvSpPr>
          <p:cNvPr id="667713" name="Freeform 65"/>
          <p:cNvSpPr>
            <a:spLocks/>
          </p:cNvSpPr>
          <p:nvPr/>
        </p:nvSpPr>
        <p:spPr bwMode="auto">
          <a:xfrm>
            <a:off x="6424613" y="1981200"/>
            <a:ext cx="26987" cy="26988"/>
          </a:xfrm>
          <a:custGeom>
            <a:avLst/>
            <a:gdLst/>
            <a:ahLst/>
            <a:cxnLst>
              <a:cxn ang="0">
                <a:pos x="0" y="16"/>
              </a:cxn>
              <a:cxn ang="0">
                <a:pos x="0" y="0"/>
              </a:cxn>
              <a:cxn ang="0">
                <a:pos x="5" y="0"/>
              </a:cxn>
              <a:cxn ang="0">
                <a:pos x="16" y="0"/>
              </a:cxn>
              <a:cxn ang="0">
                <a:pos x="16" y="16"/>
              </a:cxn>
              <a:cxn ang="0">
                <a:pos x="5" y="16"/>
              </a:cxn>
              <a:cxn ang="0">
                <a:pos x="0" y="16"/>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ea typeface="+mn-ea"/>
            </a:endParaRPr>
          </a:p>
        </p:txBody>
      </p:sp>
      <p:sp>
        <p:nvSpPr>
          <p:cNvPr id="667714" name="Freeform 66"/>
          <p:cNvSpPr>
            <a:spLocks/>
          </p:cNvSpPr>
          <p:nvPr/>
        </p:nvSpPr>
        <p:spPr bwMode="auto">
          <a:xfrm>
            <a:off x="6424613" y="18542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ea typeface="+mn-ea"/>
            </a:endParaRPr>
          </a:p>
        </p:txBody>
      </p:sp>
      <p:sp>
        <p:nvSpPr>
          <p:cNvPr id="667715" name="Freeform 67"/>
          <p:cNvSpPr>
            <a:spLocks/>
          </p:cNvSpPr>
          <p:nvPr/>
        </p:nvSpPr>
        <p:spPr bwMode="auto">
          <a:xfrm>
            <a:off x="6424613" y="1816100"/>
            <a:ext cx="26987" cy="26988"/>
          </a:xfrm>
          <a:custGeom>
            <a:avLst/>
            <a:gdLst/>
            <a:ahLst/>
            <a:cxnLst>
              <a:cxn ang="0">
                <a:pos x="0" y="16"/>
              </a:cxn>
              <a:cxn ang="0">
                <a:pos x="0" y="0"/>
              </a:cxn>
              <a:cxn ang="0">
                <a:pos x="5" y="0"/>
              </a:cxn>
              <a:cxn ang="0">
                <a:pos x="16" y="0"/>
              </a:cxn>
              <a:cxn ang="0">
                <a:pos x="16" y="16"/>
              </a:cxn>
              <a:cxn ang="0">
                <a:pos x="5" y="16"/>
              </a:cxn>
              <a:cxn ang="0">
                <a:pos x="0" y="16"/>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ea typeface="+mn-ea"/>
            </a:endParaRPr>
          </a:p>
        </p:txBody>
      </p:sp>
      <p:sp>
        <p:nvSpPr>
          <p:cNvPr id="667716" name="Freeform 68"/>
          <p:cNvSpPr>
            <a:spLocks/>
          </p:cNvSpPr>
          <p:nvPr/>
        </p:nvSpPr>
        <p:spPr bwMode="auto">
          <a:xfrm>
            <a:off x="6424613" y="16891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ea typeface="+mn-ea"/>
            </a:endParaRPr>
          </a:p>
        </p:txBody>
      </p:sp>
      <p:sp>
        <p:nvSpPr>
          <p:cNvPr id="667717" name="Freeform 69"/>
          <p:cNvSpPr>
            <a:spLocks/>
          </p:cNvSpPr>
          <p:nvPr/>
        </p:nvSpPr>
        <p:spPr bwMode="auto">
          <a:xfrm>
            <a:off x="6424613" y="1638300"/>
            <a:ext cx="26987" cy="39688"/>
          </a:xfrm>
          <a:custGeom>
            <a:avLst/>
            <a:gdLst/>
            <a:ahLst/>
            <a:cxnLst>
              <a:cxn ang="0">
                <a:pos x="0" y="24"/>
              </a:cxn>
              <a:cxn ang="0">
                <a:pos x="0" y="0"/>
              </a:cxn>
              <a:cxn ang="0">
                <a:pos x="5" y="0"/>
              </a:cxn>
              <a:cxn ang="0">
                <a:pos x="16" y="0"/>
              </a:cxn>
              <a:cxn ang="0">
                <a:pos x="16" y="24"/>
              </a:cxn>
              <a:cxn ang="0">
                <a:pos x="5" y="24"/>
              </a:cxn>
              <a:cxn ang="0">
                <a:pos x="0" y="24"/>
              </a:cxn>
            </a:cxnLst>
            <a:rect l="0" t="0" r="r" b="b"/>
            <a:pathLst>
              <a:path w="17" h="25">
                <a:moveTo>
                  <a:pt x="0" y="24"/>
                </a:moveTo>
                <a:lnTo>
                  <a:pt x="0" y="0"/>
                </a:lnTo>
                <a:lnTo>
                  <a:pt x="5" y="0"/>
                </a:lnTo>
                <a:lnTo>
                  <a:pt x="16" y="0"/>
                </a:lnTo>
                <a:lnTo>
                  <a:pt x="16" y="24"/>
                </a:lnTo>
                <a:lnTo>
                  <a:pt x="5" y="24"/>
                </a:lnTo>
                <a:lnTo>
                  <a:pt x="0" y="24"/>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ea typeface="+mn-ea"/>
            </a:endParaRPr>
          </a:p>
        </p:txBody>
      </p:sp>
      <p:sp>
        <p:nvSpPr>
          <p:cNvPr id="667718" name="Freeform 70"/>
          <p:cNvSpPr>
            <a:spLocks/>
          </p:cNvSpPr>
          <p:nvPr/>
        </p:nvSpPr>
        <p:spPr bwMode="auto">
          <a:xfrm>
            <a:off x="6424613" y="15113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ea typeface="+mn-ea"/>
            </a:endParaRPr>
          </a:p>
        </p:txBody>
      </p:sp>
      <p:sp>
        <p:nvSpPr>
          <p:cNvPr id="667719" name="Freeform 71"/>
          <p:cNvSpPr>
            <a:spLocks/>
          </p:cNvSpPr>
          <p:nvPr/>
        </p:nvSpPr>
        <p:spPr bwMode="auto">
          <a:xfrm>
            <a:off x="6424613" y="1473200"/>
            <a:ext cx="26987" cy="26988"/>
          </a:xfrm>
          <a:custGeom>
            <a:avLst/>
            <a:gdLst/>
            <a:ahLst/>
            <a:cxnLst>
              <a:cxn ang="0">
                <a:pos x="0" y="16"/>
              </a:cxn>
              <a:cxn ang="0">
                <a:pos x="0" y="0"/>
              </a:cxn>
              <a:cxn ang="0">
                <a:pos x="5" y="0"/>
              </a:cxn>
              <a:cxn ang="0">
                <a:pos x="16" y="0"/>
              </a:cxn>
              <a:cxn ang="0">
                <a:pos x="16" y="16"/>
              </a:cxn>
              <a:cxn ang="0">
                <a:pos x="5" y="16"/>
              </a:cxn>
              <a:cxn ang="0">
                <a:pos x="0" y="16"/>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ea typeface="+mn-ea"/>
            </a:endParaRPr>
          </a:p>
        </p:txBody>
      </p:sp>
      <p:sp>
        <p:nvSpPr>
          <p:cNvPr id="667720" name="Freeform 72"/>
          <p:cNvSpPr>
            <a:spLocks/>
          </p:cNvSpPr>
          <p:nvPr/>
        </p:nvSpPr>
        <p:spPr bwMode="auto">
          <a:xfrm>
            <a:off x="6424613" y="13462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ea typeface="+mn-ea"/>
            </a:endParaRPr>
          </a:p>
        </p:txBody>
      </p:sp>
      <p:sp>
        <p:nvSpPr>
          <p:cNvPr id="667721" name="Freeform 73"/>
          <p:cNvSpPr>
            <a:spLocks/>
          </p:cNvSpPr>
          <p:nvPr/>
        </p:nvSpPr>
        <p:spPr bwMode="auto">
          <a:xfrm>
            <a:off x="6424613" y="1308100"/>
            <a:ext cx="26987" cy="26988"/>
          </a:xfrm>
          <a:custGeom>
            <a:avLst/>
            <a:gdLst/>
            <a:ahLst/>
            <a:cxnLst>
              <a:cxn ang="0">
                <a:pos x="0" y="16"/>
              </a:cxn>
              <a:cxn ang="0">
                <a:pos x="0" y="0"/>
              </a:cxn>
              <a:cxn ang="0">
                <a:pos x="5" y="0"/>
              </a:cxn>
              <a:cxn ang="0">
                <a:pos x="16" y="0"/>
              </a:cxn>
              <a:cxn ang="0">
                <a:pos x="16" y="16"/>
              </a:cxn>
              <a:cxn ang="0">
                <a:pos x="5" y="16"/>
              </a:cxn>
              <a:cxn ang="0">
                <a:pos x="0" y="16"/>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ea typeface="+mn-ea"/>
            </a:endParaRPr>
          </a:p>
        </p:txBody>
      </p:sp>
      <p:sp>
        <p:nvSpPr>
          <p:cNvPr id="667722" name="Freeform 74"/>
          <p:cNvSpPr>
            <a:spLocks/>
          </p:cNvSpPr>
          <p:nvPr/>
        </p:nvSpPr>
        <p:spPr bwMode="auto">
          <a:xfrm>
            <a:off x="6424613" y="11811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ea typeface="+mn-ea"/>
            </a:endParaRPr>
          </a:p>
        </p:txBody>
      </p:sp>
      <p:sp>
        <p:nvSpPr>
          <p:cNvPr id="667723" name="Freeform 75"/>
          <p:cNvSpPr>
            <a:spLocks/>
          </p:cNvSpPr>
          <p:nvPr/>
        </p:nvSpPr>
        <p:spPr bwMode="auto">
          <a:xfrm>
            <a:off x="6424613" y="1200150"/>
            <a:ext cx="26987" cy="26988"/>
          </a:xfrm>
          <a:custGeom>
            <a:avLst/>
            <a:gdLst/>
            <a:ahLst/>
            <a:cxnLst>
              <a:cxn ang="0">
                <a:pos x="0" y="16"/>
              </a:cxn>
              <a:cxn ang="0">
                <a:pos x="0" y="0"/>
              </a:cxn>
              <a:cxn ang="0">
                <a:pos x="5" y="0"/>
              </a:cxn>
              <a:cxn ang="0">
                <a:pos x="16" y="0"/>
              </a:cxn>
              <a:cxn ang="0">
                <a:pos x="16" y="16"/>
              </a:cxn>
              <a:cxn ang="0">
                <a:pos x="5" y="16"/>
              </a:cxn>
              <a:cxn ang="0">
                <a:pos x="0" y="16"/>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ea typeface="+mn-ea"/>
            </a:endParaRPr>
          </a:p>
        </p:txBody>
      </p:sp>
      <p:sp>
        <p:nvSpPr>
          <p:cNvPr id="667724" name="Freeform 76"/>
          <p:cNvSpPr>
            <a:spLocks/>
          </p:cNvSpPr>
          <p:nvPr/>
        </p:nvSpPr>
        <p:spPr bwMode="auto">
          <a:xfrm>
            <a:off x="6424613" y="107315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ea typeface="+mn-ea"/>
            </a:endParaRPr>
          </a:p>
        </p:txBody>
      </p:sp>
      <p:sp>
        <p:nvSpPr>
          <p:cNvPr id="667725" name="Freeform 77"/>
          <p:cNvSpPr>
            <a:spLocks/>
          </p:cNvSpPr>
          <p:nvPr/>
        </p:nvSpPr>
        <p:spPr bwMode="auto">
          <a:xfrm>
            <a:off x="6424613" y="1035050"/>
            <a:ext cx="26987" cy="26988"/>
          </a:xfrm>
          <a:custGeom>
            <a:avLst/>
            <a:gdLst/>
            <a:ahLst/>
            <a:cxnLst>
              <a:cxn ang="0">
                <a:pos x="0" y="16"/>
              </a:cxn>
              <a:cxn ang="0">
                <a:pos x="0" y="0"/>
              </a:cxn>
              <a:cxn ang="0">
                <a:pos x="5" y="0"/>
              </a:cxn>
              <a:cxn ang="0">
                <a:pos x="16" y="0"/>
              </a:cxn>
              <a:cxn ang="0">
                <a:pos x="16" y="16"/>
              </a:cxn>
              <a:cxn ang="0">
                <a:pos x="5" y="16"/>
              </a:cxn>
              <a:cxn ang="0">
                <a:pos x="0" y="16"/>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ea typeface="+mn-ea"/>
            </a:endParaRPr>
          </a:p>
        </p:txBody>
      </p:sp>
      <p:sp>
        <p:nvSpPr>
          <p:cNvPr id="667726" name="Freeform 78"/>
          <p:cNvSpPr>
            <a:spLocks/>
          </p:cNvSpPr>
          <p:nvPr/>
        </p:nvSpPr>
        <p:spPr bwMode="auto">
          <a:xfrm>
            <a:off x="6424613" y="90805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ea typeface="+mn-ea"/>
            </a:endParaRPr>
          </a:p>
        </p:txBody>
      </p:sp>
      <p:sp>
        <p:nvSpPr>
          <p:cNvPr id="667727" name="Freeform 79"/>
          <p:cNvSpPr>
            <a:spLocks/>
          </p:cNvSpPr>
          <p:nvPr/>
        </p:nvSpPr>
        <p:spPr bwMode="auto">
          <a:xfrm>
            <a:off x="6424613" y="857250"/>
            <a:ext cx="26987" cy="39688"/>
          </a:xfrm>
          <a:custGeom>
            <a:avLst/>
            <a:gdLst/>
            <a:ahLst/>
            <a:cxnLst>
              <a:cxn ang="0">
                <a:pos x="0" y="24"/>
              </a:cxn>
              <a:cxn ang="0">
                <a:pos x="0" y="0"/>
              </a:cxn>
              <a:cxn ang="0">
                <a:pos x="5" y="0"/>
              </a:cxn>
              <a:cxn ang="0">
                <a:pos x="16" y="0"/>
              </a:cxn>
              <a:cxn ang="0">
                <a:pos x="16" y="24"/>
              </a:cxn>
              <a:cxn ang="0">
                <a:pos x="5" y="24"/>
              </a:cxn>
              <a:cxn ang="0">
                <a:pos x="0" y="24"/>
              </a:cxn>
            </a:cxnLst>
            <a:rect l="0" t="0" r="r" b="b"/>
            <a:pathLst>
              <a:path w="17" h="25">
                <a:moveTo>
                  <a:pt x="0" y="24"/>
                </a:moveTo>
                <a:lnTo>
                  <a:pt x="0" y="0"/>
                </a:lnTo>
                <a:lnTo>
                  <a:pt x="5" y="0"/>
                </a:lnTo>
                <a:lnTo>
                  <a:pt x="16" y="0"/>
                </a:lnTo>
                <a:lnTo>
                  <a:pt x="16" y="24"/>
                </a:lnTo>
                <a:lnTo>
                  <a:pt x="5" y="24"/>
                </a:lnTo>
                <a:lnTo>
                  <a:pt x="0" y="24"/>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ea typeface="+mn-ea"/>
            </a:endParaRPr>
          </a:p>
        </p:txBody>
      </p:sp>
      <p:sp>
        <p:nvSpPr>
          <p:cNvPr id="667728" name="Freeform 80"/>
          <p:cNvSpPr>
            <a:spLocks/>
          </p:cNvSpPr>
          <p:nvPr/>
        </p:nvSpPr>
        <p:spPr bwMode="auto">
          <a:xfrm>
            <a:off x="6424613" y="73025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ea typeface="+mn-ea"/>
            </a:endParaRPr>
          </a:p>
        </p:txBody>
      </p:sp>
      <p:sp>
        <p:nvSpPr>
          <p:cNvPr id="667732" name="Freeform 84"/>
          <p:cNvSpPr>
            <a:spLocks/>
          </p:cNvSpPr>
          <p:nvPr/>
        </p:nvSpPr>
        <p:spPr bwMode="auto">
          <a:xfrm>
            <a:off x="7326313" y="3429000"/>
            <a:ext cx="204787" cy="65088"/>
          </a:xfrm>
          <a:custGeom>
            <a:avLst/>
            <a:gdLst/>
            <a:ahLst/>
            <a:cxnLst>
              <a:cxn ang="0">
                <a:pos x="128" y="40"/>
              </a:cxn>
              <a:cxn ang="0">
                <a:pos x="0" y="40"/>
              </a:cxn>
              <a:cxn ang="0">
                <a:pos x="0" y="0"/>
              </a:cxn>
              <a:cxn ang="0">
                <a:pos x="128" y="40"/>
              </a:cxn>
            </a:cxnLst>
            <a:rect l="0" t="0" r="r" b="b"/>
            <a:pathLst>
              <a:path w="129" h="41">
                <a:moveTo>
                  <a:pt x="128" y="40"/>
                </a:moveTo>
                <a:lnTo>
                  <a:pt x="0" y="40"/>
                </a:lnTo>
                <a:lnTo>
                  <a:pt x="0" y="0"/>
                </a:lnTo>
                <a:lnTo>
                  <a:pt x="128" y="40"/>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ea typeface="+mn-ea"/>
            </a:endParaRPr>
          </a:p>
        </p:txBody>
      </p:sp>
      <p:pic>
        <p:nvPicPr>
          <p:cNvPr id="54320" name="Picture 85"/>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69013" y="965200"/>
            <a:ext cx="342900" cy="257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0">
                <a:solidFill>
                  <a:srgbClr val="000000"/>
                </a:solidFill>
                <a:miter lim="800000"/>
                <a:headEnd/>
                <a:tailEnd/>
              </a14:hiddenLine>
            </a:ext>
          </a:extLst>
        </p:spPr>
      </p:pic>
      <p:sp>
        <p:nvSpPr>
          <p:cNvPr id="667734" name="Freeform 86"/>
          <p:cNvSpPr>
            <a:spLocks/>
          </p:cNvSpPr>
          <p:nvPr/>
        </p:nvSpPr>
        <p:spPr bwMode="auto">
          <a:xfrm>
            <a:off x="3960813" y="62103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ea typeface="+mn-ea"/>
            </a:endParaRPr>
          </a:p>
        </p:txBody>
      </p:sp>
      <p:sp>
        <p:nvSpPr>
          <p:cNvPr id="667735" name="Freeform 87"/>
          <p:cNvSpPr>
            <a:spLocks/>
          </p:cNvSpPr>
          <p:nvPr/>
        </p:nvSpPr>
        <p:spPr bwMode="auto">
          <a:xfrm>
            <a:off x="3960813" y="6172200"/>
            <a:ext cx="26987" cy="26988"/>
          </a:xfrm>
          <a:custGeom>
            <a:avLst/>
            <a:gdLst/>
            <a:ahLst/>
            <a:cxnLst>
              <a:cxn ang="0">
                <a:pos x="0" y="16"/>
              </a:cxn>
              <a:cxn ang="0">
                <a:pos x="0" y="0"/>
              </a:cxn>
              <a:cxn ang="0">
                <a:pos x="11" y="0"/>
              </a:cxn>
              <a:cxn ang="0">
                <a:pos x="16" y="0"/>
              </a:cxn>
              <a:cxn ang="0">
                <a:pos x="16" y="16"/>
              </a:cxn>
              <a:cxn ang="0">
                <a:pos x="11" y="16"/>
              </a:cxn>
              <a:cxn ang="0">
                <a:pos x="0" y="16"/>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ea typeface="+mn-ea"/>
            </a:endParaRPr>
          </a:p>
        </p:txBody>
      </p:sp>
      <p:sp>
        <p:nvSpPr>
          <p:cNvPr id="667736" name="Freeform 88"/>
          <p:cNvSpPr>
            <a:spLocks/>
          </p:cNvSpPr>
          <p:nvPr/>
        </p:nvSpPr>
        <p:spPr bwMode="auto">
          <a:xfrm>
            <a:off x="3960813" y="60452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ea typeface="+mn-ea"/>
            </a:endParaRPr>
          </a:p>
        </p:txBody>
      </p:sp>
      <p:sp>
        <p:nvSpPr>
          <p:cNvPr id="667737" name="Freeform 89"/>
          <p:cNvSpPr>
            <a:spLocks/>
          </p:cNvSpPr>
          <p:nvPr/>
        </p:nvSpPr>
        <p:spPr bwMode="auto">
          <a:xfrm>
            <a:off x="3960813" y="5994400"/>
            <a:ext cx="26987" cy="39688"/>
          </a:xfrm>
          <a:custGeom>
            <a:avLst/>
            <a:gdLst/>
            <a:ahLst/>
            <a:cxnLst>
              <a:cxn ang="0">
                <a:pos x="0" y="24"/>
              </a:cxn>
              <a:cxn ang="0">
                <a:pos x="0" y="0"/>
              </a:cxn>
              <a:cxn ang="0">
                <a:pos x="11" y="0"/>
              </a:cxn>
              <a:cxn ang="0">
                <a:pos x="16" y="0"/>
              </a:cxn>
              <a:cxn ang="0">
                <a:pos x="16" y="24"/>
              </a:cxn>
              <a:cxn ang="0">
                <a:pos x="11" y="24"/>
              </a:cxn>
              <a:cxn ang="0">
                <a:pos x="0" y="24"/>
              </a:cxn>
            </a:cxnLst>
            <a:rect l="0" t="0" r="r" b="b"/>
            <a:pathLst>
              <a:path w="17" h="25">
                <a:moveTo>
                  <a:pt x="0" y="24"/>
                </a:moveTo>
                <a:lnTo>
                  <a:pt x="0" y="0"/>
                </a:lnTo>
                <a:lnTo>
                  <a:pt x="11" y="0"/>
                </a:lnTo>
                <a:lnTo>
                  <a:pt x="16" y="0"/>
                </a:lnTo>
                <a:lnTo>
                  <a:pt x="16" y="24"/>
                </a:lnTo>
                <a:lnTo>
                  <a:pt x="11" y="24"/>
                </a:lnTo>
                <a:lnTo>
                  <a:pt x="0" y="24"/>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ea typeface="+mn-ea"/>
            </a:endParaRPr>
          </a:p>
        </p:txBody>
      </p:sp>
      <p:sp>
        <p:nvSpPr>
          <p:cNvPr id="667738" name="Freeform 90"/>
          <p:cNvSpPr>
            <a:spLocks/>
          </p:cNvSpPr>
          <p:nvPr/>
        </p:nvSpPr>
        <p:spPr bwMode="auto">
          <a:xfrm>
            <a:off x="3960813" y="58674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ea typeface="+mn-ea"/>
            </a:endParaRPr>
          </a:p>
        </p:txBody>
      </p:sp>
      <p:sp>
        <p:nvSpPr>
          <p:cNvPr id="667739" name="Freeform 91"/>
          <p:cNvSpPr>
            <a:spLocks/>
          </p:cNvSpPr>
          <p:nvPr/>
        </p:nvSpPr>
        <p:spPr bwMode="auto">
          <a:xfrm>
            <a:off x="3960813" y="5829300"/>
            <a:ext cx="26987" cy="26988"/>
          </a:xfrm>
          <a:custGeom>
            <a:avLst/>
            <a:gdLst/>
            <a:ahLst/>
            <a:cxnLst>
              <a:cxn ang="0">
                <a:pos x="0" y="16"/>
              </a:cxn>
              <a:cxn ang="0">
                <a:pos x="0" y="0"/>
              </a:cxn>
              <a:cxn ang="0">
                <a:pos x="11" y="0"/>
              </a:cxn>
              <a:cxn ang="0">
                <a:pos x="16" y="0"/>
              </a:cxn>
              <a:cxn ang="0">
                <a:pos x="16" y="16"/>
              </a:cxn>
              <a:cxn ang="0">
                <a:pos x="11" y="16"/>
              </a:cxn>
              <a:cxn ang="0">
                <a:pos x="0" y="16"/>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ea typeface="+mn-ea"/>
            </a:endParaRPr>
          </a:p>
        </p:txBody>
      </p:sp>
      <p:sp>
        <p:nvSpPr>
          <p:cNvPr id="667740" name="Freeform 92"/>
          <p:cNvSpPr>
            <a:spLocks/>
          </p:cNvSpPr>
          <p:nvPr/>
        </p:nvSpPr>
        <p:spPr bwMode="auto">
          <a:xfrm>
            <a:off x="3960813" y="57023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ea typeface="+mn-ea"/>
            </a:endParaRPr>
          </a:p>
        </p:txBody>
      </p:sp>
      <p:sp>
        <p:nvSpPr>
          <p:cNvPr id="667741" name="Freeform 93"/>
          <p:cNvSpPr>
            <a:spLocks/>
          </p:cNvSpPr>
          <p:nvPr/>
        </p:nvSpPr>
        <p:spPr bwMode="auto">
          <a:xfrm>
            <a:off x="3960813" y="5651500"/>
            <a:ext cx="26987" cy="39688"/>
          </a:xfrm>
          <a:custGeom>
            <a:avLst/>
            <a:gdLst/>
            <a:ahLst/>
            <a:cxnLst>
              <a:cxn ang="0">
                <a:pos x="0" y="24"/>
              </a:cxn>
              <a:cxn ang="0">
                <a:pos x="0" y="0"/>
              </a:cxn>
              <a:cxn ang="0">
                <a:pos x="11" y="0"/>
              </a:cxn>
              <a:cxn ang="0">
                <a:pos x="16" y="0"/>
              </a:cxn>
              <a:cxn ang="0">
                <a:pos x="16" y="24"/>
              </a:cxn>
              <a:cxn ang="0">
                <a:pos x="11" y="24"/>
              </a:cxn>
              <a:cxn ang="0">
                <a:pos x="0" y="24"/>
              </a:cxn>
            </a:cxnLst>
            <a:rect l="0" t="0" r="r" b="b"/>
            <a:pathLst>
              <a:path w="17" h="25">
                <a:moveTo>
                  <a:pt x="0" y="24"/>
                </a:moveTo>
                <a:lnTo>
                  <a:pt x="0" y="0"/>
                </a:lnTo>
                <a:lnTo>
                  <a:pt x="11" y="0"/>
                </a:lnTo>
                <a:lnTo>
                  <a:pt x="16" y="0"/>
                </a:lnTo>
                <a:lnTo>
                  <a:pt x="16" y="24"/>
                </a:lnTo>
                <a:lnTo>
                  <a:pt x="11" y="24"/>
                </a:lnTo>
                <a:lnTo>
                  <a:pt x="0" y="24"/>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ea typeface="+mn-ea"/>
            </a:endParaRPr>
          </a:p>
        </p:txBody>
      </p:sp>
      <p:sp>
        <p:nvSpPr>
          <p:cNvPr id="667742" name="Freeform 94"/>
          <p:cNvSpPr>
            <a:spLocks/>
          </p:cNvSpPr>
          <p:nvPr/>
        </p:nvSpPr>
        <p:spPr bwMode="auto">
          <a:xfrm>
            <a:off x="3960813" y="5486400"/>
            <a:ext cx="26987" cy="26988"/>
          </a:xfrm>
          <a:custGeom>
            <a:avLst/>
            <a:gdLst/>
            <a:ahLst/>
            <a:cxnLst>
              <a:cxn ang="0">
                <a:pos x="0" y="16"/>
              </a:cxn>
              <a:cxn ang="0">
                <a:pos x="0" y="0"/>
              </a:cxn>
              <a:cxn ang="0">
                <a:pos x="11" y="0"/>
              </a:cxn>
              <a:cxn ang="0">
                <a:pos x="16" y="0"/>
              </a:cxn>
              <a:cxn ang="0">
                <a:pos x="16" y="16"/>
              </a:cxn>
              <a:cxn ang="0">
                <a:pos x="11" y="16"/>
              </a:cxn>
              <a:cxn ang="0">
                <a:pos x="0" y="16"/>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ea typeface="+mn-ea"/>
            </a:endParaRPr>
          </a:p>
        </p:txBody>
      </p:sp>
      <p:sp>
        <p:nvSpPr>
          <p:cNvPr id="667743" name="Freeform 95"/>
          <p:cNvSpPr>
            <a:spLocks/>
          </p:cNvSpPr>
          <p:nvPr/>
        </p:nvSpPr>
        <p:spPr bwMode="auto">
          <a:xfrm>
            <a:off x="3960813" y="53594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ea typeface="+mn-ea"/>
            </a:endParaRPr>
          </a:p>
        </p:txBody>
      </p:sp>
      <p:sp>
        <p:nvSpPr>
          <p:cNvPr id="667744" name="Freeform 96"/>
          <p:cNvSpPr>
            <a:spLocks/>
          </p:cNvSpPr>
          <p:nvPr/>
        </p:nvSpPr>
        <p:spPr bwMode="auto">
          <a:xfrm>
            <a:off x="3960813" y="5321300"/>
            <a:ext cx="26987" cy="26988"/>
          </a:xfrm>
          <a:custGeom>
            <a:avLst/>
            <a:gdLst/>
            <a:ahLst/>
            <a:cxnLst>
              <a:cxn ang="0">
                <a:pos x="0" y="16"/>
              </a:cxn>
              <a:cxn ang="0">
                <a:pos x="0" y="0"/>
              </a:cxn>
              <a:cxn ang="0">
                <a:pos x="11" y="0"/>
              </a:cxn>
              <a:cxn ang="0">
                <a:pos x="16" y="0"/>
              </a:cxn>
              <a:cxn ang="0">
                <a:pos x="16" y="16"/>
              </a:cxn>
              <a:cxn ang="0">
                <a:pos x="11" y="16"/>
              </a:cxn>
              <a:cxn ang="0">
                <a:pos x="0" y="16"/>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ea typeface="+mn-ea"/>
            </a:endParaRPr>
          </a:p>
        </p:txBody>
      </p:sp>
      <p:sp>
        <p:nvSpPr>
          <p:cNvPr id="667745" name="Freeform 97"/>
          <p:cNvSpPr>
            <a:spLocks/>
          </p:cNvSpPr>
          <p:nvPr/>
        </p:nvSpPr>
        <p:spPr bwMode="auto">
          <a:xfrm>
            <a:off x="3960813" y="51943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ea typeface="+mn-ea"/>
            </a:endParaRPr>
          </a:p>
        </p:txBody>
      </p:sp>
      <p:sp>
        <p:nvSpPr>
          <p:cNvPr id="667746" name="Freeform 98"/>
          <p:cNvSpPr>
            <a:spLocks/>
          </p:cNvSpPr>
          <p:nvPr/>
        </p:nvSpPr>
        <p:spPr bwMode="auto">
          <a:xfrm>
            <a:off x="3960813" y="5143500"/>
            <a:ext cx="26987" cy="39688"/>
          </a:xfrm>
          <a:custGeom>
            <a:avLst/>
            <a:gdLst/>
            <a:ahLst/>
            <a:cxnLst>
              <a:cxn ang="0">
                <a:pos x="0" y="24"/>
              </a:cxn>
              <a:cxn ang="0">
                <a:pos x="0" y="0"/>
              </a:cxn>
              <a:cxn ang="0">
                <a:pos x="11" y="0"/>
              </a:cxn>
              <a:cxn ang="0">
                <a:pos x="16" y="0"/>
              </a:cxn>
              <a:cxn ang="0">
                <a:pos x="16" y="24"/>
              </a:cxn>
              <a:cxn ang="0">
                <a:pos x="11" y="24"/>
              </a:cxn>
              <a:cxn ang="0">
                <a:pos x="0" y="24"/>
              </a:cxn>
            </a:cxnLst>
            <a:rect l="0" t="0" r="r" b="b"/>
            <a:pathLst>
              <a:path w="17" h="25">
                <a:moveTo>
                  <a:pt x="0" y="24"/>
                </a:moveTo>
                <a:lnTo>
                  <a:pt x="0" y="0"/>
                </a:lnTo>
                <a:lnTo>
                  <a:pt x="11" y="0"/>
                </a:lnTo>
                <a:lnTo>
                  <a:pt x="16" y="0"/>
                </a:lnTo>
                <a:lnTo>
                  <a:pt x="16" y="24"/>
                </a:lnTo>
                <a:lnTo>
                  <a:pt x="11" y="24"/>
                </a:lnTo>
                <a:lnTo>
                  <a:pt x="0" y="24"/>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ea typeface="+mn-ea"/>
            </a:endParaRPr>
          </a:p>
        </p:txBody>
      </p:sp>
      <p:sp>
        <p:nvSpPr>
          <p:cNvPr id="667747" name="Freeform 99"/>
          <p:cNvSpPr>
            <a:spLocks/>
          </p:cNvSpPr>
          <p:nvPr/>
        </p:nvSpPr>
        <p:spPr bwMode="auto">
          <a:xfrm>
            <a:off x="3960813" y="50165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ea typeface="+mn-ea"/>
            </a:endParaRPr>
          </a:p>
        </p:txBody>
      </p:sp>
      <p:sp>
        <p:nvSpPr>
          <p:cNvPr id="667748" name="Freeform 100"/>
          <p:cNvSpPr>
            <a:spLocks/>
          </p:cNvSpPr>
          <p:nvPr/>
        </p:nvSpPr>
        <p:spPr bwMode="auto">
          <a:xfrm>
            <a:off x="3960813" y="4978400"/>
            <a:ext cx="26987" cy="26988"/>
          </a:xfrm>
          <a:custGeom>
            <a:avLst/>
            <a:gdLst/>
            <a:ahLst/>
            <a:cxnLst>
              <a:cxn ang="0">
                <a:pos x="0" y="16"/>
              </a:cxn>
              <a:cxn ang="0">
                <a:pos x="0" y="0"/>
              </a:cxn>
              <a:cxn ang="0">
                <a:pos x="11" y="0"/>
              </a:cxn>
              <a:cxn ang="0">
                <a:pos x="16" y="0"/>
              </a:cxn>
              <a:cxn ang="0">
                <a:pos x="16" y="16"/>
              </a:cxn>
              <a:cxn ang="0">
                <a:pos x="11" y="16"/>
              </a:cxn>
              <a:cxn ang="0">
                <a:pos x="0" y="16"/>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ea typeface="+mn-ea"/>
            </a:endParaRPr>
          </a:p>
        </p:txBody>
      </p:sp>
      <p:sp>
        <p:nvSpPr>
          <p:cNvPr id="667749" name="Freeform 101"/>
          <p:cNvSpPr>
            <a:spLocks/>
          </p:cNvSpPr>
          <p:nvPr/>
        </p:nvSpPr>
        <p:spPr bwMode="auto">
          <a:xfrm>
            <a:off x="3960813" y="48514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ea typeface="+mn-ea"/>
            </a:endParaRPr>
          </a:p>
        </p:txBody>
      </p:sp>
      <p:sp>
        <p:nvSpPr>
          <p:cNvPr id="667750" name="Freeform 102"/>
          <p:cNvSpPr>
            <a:spLocks/>
          </p:cNvSpPr>
          <p:nvPr/>
        </p:nvSpPr>
        <p:spPr bwMode="auto">
          <a:xfrm>
            <a:off x="3960813" y="4800600"/>
            <a:ext cx="26987" cy="39688"/>
          </a:xfrm>
          <a:custGeom>
            <a:avLst/>
            <a:gdLst/>
            <a:ahLst/>
            <a:cxnLst>
              <a:cxn ang="0">
                <a:pos x="0" y="24"/>
              </a:cxn>
              <a:cxn ang="0">
                <a:pos x="0" y="0"/>
              </a:cxn>
              <a:cxn ang="0">
                <a:pos x="11" y="0"/>
              </a:cxn>
              <a:cxn ang="0">
                <a:pos x="16" y="0"/>
              </a:cxn>
              <a:cxn ang="0">
                <a:pos x="16" y="24"/>
              </a:cxn>
              <a:cxn ang="0">
                <a:pos x="11" y="24"/>
              </a:cxn>
              <a:cxn ang="0">
                <a:pos x="0" y="24"/>
              </a:cxn>
            </a:cxnLst>
            <a:rect l="0" t="0" r="r" b="b"/>
            <a:pathLst>
              <a:path w="17" h="25">
                <a:moveTo>
                  <a:pt x="0" y="24"/>
                </a:moveTo>
                <a:lnTo>
                  <a:pt x="0" y="0"/>
                </a:lnTo>
                <a:lnTo>
                  <a:pt x="11" y="0"/>
                </a:lnTo>
                <a:lnTo>
                  <a:pt x="16" y="0"/>
                </a:lnTo>
                <a:lnTo>
                  <a:pt x="16" y="24"/>
                </a:lnTo>
                <a:lnTo>
                  <a:pt x="11" y="24"/>
                </a:lnTo>
                <a:lnTo>
                  <a:pt x="0" y="24"/>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ea typeface="+mn-ea"/>
            </a:endParaRPr>
          </a:p>
        </p:txBody>
      </p:sp>
      <p:sp>
        <p:nvSpPr>
          <p:cNvPr id="667751" name="Freeform 103"/>
          <p:cNvSpPr>
            <a:spLocks/>
          </p:cNvSpPr>
          <p:nvPr/>
        </p:nvSpPr>
        <p:spPr bwMode="auto">
          <a:xfrm>
            <a:off x="3960813" y="46736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ea typeface="+mn-ea"/>
            </a:endParaRPr>
          </a:p>
        </p:txBody>
      </p:sp>
      <p:sp>
        <p:nvSpPr>
          <p:cNvPr id="667752" name="Freeform 104"/>
          <p:cNvSpPr>
            <a:spLocks/>
          </p:cNvSpPr>
          <p:nvPr/>
        </p:nvSpPr>
        <p:spPr bwMode="auto">
          <a:xfrm>
            <a:off x="3960813" y="4635500"/>
            <a:ext cx="26987" cy="26988"/>
          </a:xfrm>
          <a:custGeom>
            <a:avLst/>
            <a:gdLst/>
            <a:ahLst/>
            <a:cxnLst>
              <a:cxn ang="0">
                <a:pos x="0" y="16"/>
              </a:cxn>
              <a:cxn ang="0">
                <a:pos x="0" y="0"/>
              </a:cxn>
              <a:cxn ang="0">
                <a:pos x="11" y="0"/>
              </a:cxn>
              <a:cxn ang="0">
                <a:pos x="16" y="0"/>
              </a:cxn>
              <a:cxn ang="0">
                <a:pos x="16" y="16"/>
              </a:cxn>
              <a:cxn ang="0">
                <a:pos x="11" y="16"/>
              </a:cxn>
              <a:cxn ang="0">
                <a:pos x="0" y="16"/>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ea typeface="+mn-ea"/>
            </a:endParaRPr>
          </a:p>
        </p:txBody>
      </p:sp>
      <p:sp>
        <p:nvSpPr>
          <p:cNvPr id="667753" name="Freeform 105"/>
          <p:cNvSpPr>
            <a:spLocks/>
          </p:cNvSpPr>
          <p:nvPr/>
        </p:nvSpPr>
        <p:spPr bwMode="auto">
          <a:xfrm>
            <a:off x="3960813" y="45085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ea typeface="+mn-ea"/>
            </a:endParaRPr>
          </a:p>
        </p:txBody>
      </p:sp>
      <p:sp>
        <p:nvSpPr>
          <p:cNvPr id="667754" name="Freeform 106"/>
          <p:cNvSpPr>
            <a:spLocks/>
          </p:cNvSpPr>
          <p:nvPr/>
        </p:nvSpPr>
        <p:spPr bwMode="auto">
          <a:xfrm>
            <a:off x="3960813" y="4470400"/>
            <a:ext cx="26987" cy="26988"/>
          </a:xfrm>
          <a:custGeom>
            <a:avLst/>
            <a:gdLst/>
            <a:ahLst/>
            <a:cxnLst>
              <a:cxn ang="0">
                <a:pos x="0" y="16"/>
              </a:cxn>
              <a:cxn ang="0">
                <a:pos x="0" y="0"/>
              </a:cxn>
              <a:cxn ang="0">
                <a:pos x="11" y="0"/>
              </a:cxn>
              <a:cxn ang="0">
                <a:pos x="16" y="0"/>
              </a:cxn>
              <a:cxn ang="0">
                <a:pos x="16" y="16"/>
              </a:cxn>
              <a:cxn ang="0">
                <a:pos x="11" y="16"/>
              </a:cxn>
              <a:cxn ang="0">
                <a:pos x="0" y="16"/>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ea typeface="+mn-ea"/>
            </a:endParaRPr>
          </a:p>
        </p:txBody>
      </p:sp>
      <p:sp>
        <p:nvSpPr>
          <p:cNvPr id="667755" name="Freeform 107"/>
          <p:cNvSpPr>
            <a:spLocks/>
          </p:cNvSpPr>
          <p:nvPr/>
        </p:nvSpPr>
        <p:spPr bwMode="auto">
          <a:xfrm>
            <a:off x="3960813" y="43434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ea typeface="+mn-ea"/>
            </a:endParaRPr>
          </a:p>
        </p:txBody>
      </p:sp>
      <p:sp>
        <p:nvSpPr>
          <p:cNvPr id="667756" name="Freeform 108"/>
          <p:cNvSpPr>
            <a:spLocks/>
          </p:cNvSpPr>
          <p:nvPr/>
        </p:nvSpPr>
        <p:spPr bwMode="auto">
          <a:xfrm>
            <a:off x="3960813" y="4292600"/>
            <a:ext cx="26987" cy="39688"/>
          </a:xfrm>
          <a:custGeom>
            <a:avLst/>
            <a:gdLst/>
            <a:ahLst/>
            <a:cxnLst>
              <a:cxn ang="0">
                <a:pos x="0" y="24"/>
              </a:cxn>
              <a:cxn ang="0">
                <a:pos x="0" y="0"/>
              </a:cxn>
              <a:cxn ang="0">
                <a:pos x="11" y="0"/>
              </a:cxn>
              <a:cxn ang="0">
                <a:pos x="16" y="0"/>
              </a:cxn>
              <a:cxn ang="0">
                <a:pos x="16" y="24"/>
              </a:cxn>
              <a:cxn ang="0">
                <a:pos x="11" y="24"/>
              </a:cxn>
              <a:cxn ang="0">
                <a:pos x="0" y="24"/>
              </a:cxn>
            </a:cxnLst>
            <a:rect l="0" t="0" r="r" b="b"/>
            <a:pathLst>
              <a:path w="17" h="25">
                <a:moveTo>
                  <a:pt x="0" y="24"/>
                </a:moveTo>
                <a:lnTo>
                  <a:pt x="0" y="0"/>
                </a:lnTo>
                <a:lnTo>
                  <a:pt x="11" y="0"/>
                </a:lnTo>
                <a:lnTo>
                  <a:pt x="16" y="0"/>
                </a:lnTo>
                <a:lnTo>
                  <a:pt x="16" y="24"/>
                </a:lnTo>
                <a:lnTo>
                  <a:pt x="11" y="24"/>
                </a:lnTo>
                <a:lnTo>
                  <a:pt x="0" y="24"/>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ea typeface="+mn-ea"/>
            </a:endParaRPr>
          </a:p>
        </p:txBody>
      </p:sp>
      <p:sp>
        <p:nvSpPr>
          <p:cNvPr id="667757" name="Freeform 109"/>
          <p:cNvSpPr>
            <a:spLocks/>
          </p:cNvSpPr>
          <p:nvPr/>
        </p:nvSpPr>
        <p:spPr bwMode="auto">
          <a:xfrm>
            <a:off x="3960813" y="41656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ea typeface="+mn-ea"/>
            </a:endParaRPr>
          </a:p>
        </p:txBody>
      </p:sp>
      <p:sp>
        <p:nvSpPr>
          <p:cNvPr id="667758" name="Freeform 110"/>
          <p:cNvSpPr>
            <a:spLocks/>
          </p:cNvSpPr>
          <p:nvPr/>
        </p:nvSpPr>
        <p:spPr bwMode="auto">
          <a:xfrm>
            <a:off x="3960813" y="4127500"/>
            <a:ext cx="26987" cy="26988"/>
          </a:xfrm>
          <a:custGeom>
            <a:avLst/>
            <a:gdLst/>
            <a:ahLst/>
            <a:cxnLst>
              <a:cxn ang="0">
                <a:pos x="0" y="16"/>
              </a:cxn>
              <a:cxn ang="0">
                <a:pos x="0" y="0"/>
              </a:cxn>
              <a:cxn ang="0">
                <a:pos x="11" y="0"/>
              </a:cxn>
              <a:cxn ang="0">
                <a:pos x="16" y="0"/>
              </a:cxn>
              <a:cxn ang="0">
                <a:pos x="16" y="16"/>
              </a:cxn>
              <a:cxn ang="0">
                <a:pos x="11" y="16"/>
              </a:cxn>
              <a:cxn ang="0">
                <a:pos x="0" y="16"/>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ea typeface="+mn-ea"/>
            </a:endParaRPr>
          </a:p>
        </p:txBody>
      </p:sp>
      <p:sp>
        <p:nvSpPr>
          <p:cNvPr id="667759" name="Freeform 111"/>
          <p:cNvSpPr>
            <a:spLocks/>
          </p:cNvSpPr>
          <p:nvPr/>
        </p:nvSpPr>
        <p:spPr bwMode="auto">
          <a:xfrm>
            <a:off x="3960813" y="40005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ea typeface="+mn-ea"/>
            </a:endParaRPr>
          </a:p>
        </p:txBody>
      </p:sp>
      <p:sp>
        <p:nvSpPr>
          <p:cNvPr id="667760" name="Freeform 112"/>
          <p:cNvSpPr>
            <a:spLocks/>
          </p:cNvSpPr>
          <p:nvPr/>
        </p:nvSpPr>
        <p:spPr bwMode="auto">
          <a:xfrm>
            <a:off x="3960813" y="3949700"/>
            <a:ext cx="26987" cy="39688"/>
          </a:xfrm>
          <a:custGeom>
            <a:avLst/>
            <a:gdLst/>
            <a:ahLst/>
            <a:cxnLst>
              <a:cxn ang="0">
                <a:pos x="0" y="24"/>
              </a:cxn>
              <a:cxn ang="0">
                <a:pos x="0" y="0"/>
              </a:cxn>
              <a:cxn ang="0">
                <a:pos x="11" y="0"/>
              </a:cxn>
              <a:cxn ang="0">
                <a:pos x="16" y="0"/>
              </a:cxn>
              <a:cxn ang="0">
                <a:pos x="16" y="24"/>
              </a:cxn>
              <a:cxn ang="0">
                <a:pos x="11" y="24"/>
              </a:cxn>
              <a:cxn ang="0">
                <a:pos x="0" y="24"/>
              </a:cxn>
            </a:cxnLst>
            <a:rect l="0" t="0" r="r" b="b"/>
            <a:pathLst>
              <a:path w="17" h="25">
                <a:moveTo>
                  <a:pt x="0" y="24"/>
                </a:moveTo>
                <a:lnTo>
                  <a:pt x="0" y="0"/>
                </a:lnTo>
                <a:lnTo>
                  <a:pt x="11" y="0"/>
                </a:lnTo>
                <a:lnTo>
                  <a:pt x="16" y="0"/>
                </a:lnTo>
                <a:lnTo>
                  <a:pt x="16" y="24"/>
                </a:lnTo>
                <a:lnTo>
                  <a:pt x="11" y="24"/>
                </a:lnTo>
                <a:lnTo>
                  <a:pt x="0" y="24"/>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ea typeface="+mn-ea"/>
            </a:endParaRPr>
          </a:p>
        </p:txBody>
      </p:sp>
      <p:sp>
        <p:nvSpPr>
          <p:cNvPr id="667761" name="Freeform 113"/>
          <p:cNvSpPr>
            <a:spLocks/>
          </p:cNvSpPr>
          <p:nvPr/>
        </p:nvSpPr>
        <p:spPr bwMode="auto">
          <a:xfrm>
            <a:off x="3960813" y="38227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ea typeface="+mn-ea"/>
            </a:endParaRPr>
          </a:p>
        </p:txBody>
      </p:sp>
      <p:sp>
        <p:nvSpPr>
          <p:cNvPr id="667762" name="Freeform 114"/>
          <p:cNvSpPr>
            <a:spLocks/>
          </p:cNvSpPr>
          <p:nvPr/>
        </p:nvSpPr>
        <p:spPr bwMode="auto">
          <a:xfrm>
            <a:off x="3960813" y="3784600"/>
            <a:ext cx="26987" cy="26988"/>
          </a:xfrm>
          <a:custGeom>
            <a:avLst/>
            <a:gdLst/>
            <a:ahLst/>
            <a:cxnLst>
              <a:cxn ang="0">
                <a:pos x="0" y="16"/>
              </a:cxn>
              <a:cxn ang="0">
                <a:pos x="0" y="0"/>
              </a:cxn>
              <a:cxn ang="0">
                <a:pos x="11" y="0"/>
              </a:cxn>
              <a:cxn ang="0">
                <a:pos x="16" y="0"/>
              </a:cxn>
              <a:cxn ang="0">
                <a:pos x="16" y="16"/>
              </a:cxn>
              <a:cxn ang="0">
                <a:pos x="11" y="16"/>
              </a:cxn>
              <a:cxn ang="0">
                <a:pos x="0" y="16"/>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ea typeface="+mn-ea"/>
            </a:endParaRPr>
          </a:p>
        </p:txBody>
      </p:sp>
      <p:sp>
        <p:nvSpPr>
          <p:cNvPr id="667763" name="Freeform 115"/>
          <p:cNvSpPr>
            <a:spLocks/>
          </p:cNvSpPr>
          <p:nvPr/>
        </p:nvSpPr>
        <p:spPr bwMode="auto">
          <a:xfrm>
            <a:off x="3960813" y="36576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ea typeface="+mn-ea"/>
            </a:endParaRPr>
          </a:p>
        </p:txBody>
      </p:sp>
      <p:sp>
        <p:nvSpPr>
          <p:cNvPr id="667764" name="Freeform 116"/>
          <p:cNvSpPr>
            <a:spLocks/>
          </p:cNvSpPr>
          <p:nvPr/>
        </p:nvSpPr>
        <p:spPr bwMode="auto">
          <a:xfrm>
            <a:off x="3960813" y="3619500"/>
            <a:ext cx="26987" cy="26988"/>
          </a:xfrm>
          <a:custGeom>
            <a:avLst/>
            <a:gdLst/>
            <a:ahLst/>
            <a:cxnLst>
              <a:cxn ang="0">
                <a:pos x="0" y="16"/>
              </a:cxn>
              <a:cxn ang="0">
                <a:pos x="0" y="0"/>
              </a:cxn>
              <a:cxn ang="0">
                <a:pos x="11" y="0"/>
              </a:cxn>
              <a:cxn ang="0">
                <a:pos x="16" y="0"/>
              </a:cxn>
              <a:cxn ang="0">
                <a:pos x="16" y="16"/>
              </a:cxn>
              <a:cxn ang="0">
                <a:pos x="11" y="16"/>
              </a:cxn>
              <a:cxn ang="0">
                <a:pos x="0" y="16"/>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ea typeface="+mn-ea"/>
            </a:endParaRPr>
          </a:p>
        </p:txBody>
      </p:sp>
      <p:sp>
        <p:nvSpPr>
          <p:cNvPr id="667765" name="Freeform 117"/>
          <p:cNvSpPr>
            <a:spLocks/>
          </p:cNvSpPr>
          <p:nvPr/>
        </p:nvSpPr>
        <p:spPr bwMode="auto">
          <a:xfrm>
            <a:off x="3960813" y="34925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ea typeface="+mn-ea"/>
            </a:endParaRPr>
          </a:p>
        </p:txBody>
      </p:sp>
      <p:sp>
        <p:nvSpPr>
          <p:cNvPr id="667766" name="Freeform 118"/>
          <p:cNvSpPr>
            <a:spLocks/>
          </p:cNvSpPr>
          <p:nvPr/>
        </p:nvSpPr>
        <p:spPr bwMode="auto">
          <a:xfrm>
            <a:off x="3960813" y="3441700"/>
            <a:ext cx="26987" cy="39688"/>
          </a:xfrm>
          <a:custGeom>
            <a:avLst/>
            <a:gdLst/>
            <a:ahLst/>
            <a:cxnLst>
              <a:cxn ang="0">
                <a:pos x="0" y="24"/>
              </a:cxn>
              <a:cxn ang="0">
                <a:pos x="0" y="0"/>
              </a:cxn>
              <a:cxn ang="0">
                <a:pos x="11" y="0"/>
              </a:cxn>
              <a:cxn ang="0">
                <a:pos x="16" y="0"/>
              </a:cxn>
              <a:cxn ang="0">
                <a:pos x="16" y="24"/>
              </a:cxn>
              <a:cxn ang="0">
                <a:pos x="11" y="24"/>
              </a:cxn>
              <a:cxn ang="0">
                <a:pos x="0" y="24"/>
              </a:cxn>
            </a:cxnLst>
            <a:rect l="0" t="0" r="r" b="b"/>
            <a:pathLst>
              <a:path w="17" h="25">
                <a:moveTo>
                  <a:pt x="0" y="24"/>
                </a:moveTo>
                <a:lnTo>
                  <a:pt x="0" y="0"/>
                </a:lnTo>
                <a:lnTo>
                  <a:pt x="11" y="0"/>
                </a:lnTo>
                <a:lnTo>
                  <a:pt x="16" y="0"/>
                </a:lnTo>
                <a:lnTo>
                  <a:pt x="16" y="24"/>
                </a:lnTo>
                <a:lnTo>
                  <a:pt x="11" y="24"/>
                </a:lnTo>
                <a:lnTo>
                  <a:pt x="0" y="24"/>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ea typeface="+mn-ea"/>
            </a:endParaRPr>
          </a:p>
        </p:txBody>
      </p:sp>
      <p:sp>
        <p:nvSpPr>
          <p:cNvPr id="667767" name="Freeform 119"/>
          <p:cNvSpPr>
            <a:spLocks/>
          </p:cNvSpPr>
          <p:nvPr/>
        </p:nvSpPr>
        <p:spPr bwMode="auto">
          <a:xfrm>
            <a:off x="3960813" y="33147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ea typeface="+mn-ea"/>
            </a:endParaRPr>
          </a:p>
        </p:txBody>
      </p:sp>
      <p:sp>
        <p:nvSpPr>
          <p:cNvPr id="667768" name="Freeform 120"/>
          <p:cNvSpPr>
            <a:spLocks/>
          </p:cNvSpPr>
          <p:nvPr/>
        </p:nvSpPr>
        <p:spPr bwMode="auto">
          <a:xfrm>
            <a:off x="3960813" y="3276600"/>
            <a:ext cx="26987" cy="26988"/>
          </a:xfrm>
          <a:custGeom>
            <a:avLst/>
            <a:gdLst/>
            <a:ahLst/>
            <a:cxnLst>
              <a:cxn ang="0">
                <a:pos x="0" y="16"/>
              </a:cxn>
              <a:cxn ang="0">
                <a:pos x="0" y="0"/>
              </a:cxn>
              <a:cxn ang="0">
                <a:pos x="11" y="0"/>
              </a:cxn>
              <a:cxn ang="0">
                <a:pos x="16" y="0"/>
              </a:cxn>
              <a:cxn ang="0">
                <a:pos x="16" y="16"/>
              </a:cxn>
              <a:cxn ang="0">
                <a:pos x="11" y="16"/>
              </a:cxn>
              <a:cxn ang="0">
                <a:pos x="0" y="16"/>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ea typeface="+mn-ea"/>
            </a:endParaRPr>
          </a:p>
        </p:txBody>
      </p:sp>
      <p:sp>
        <p:nvSpPr>
          <p:cNvPr id="667769" name="Freeform 121"/>
          <p:cNvSpPr>
            <a:spLocks/>
          </p:cNvSpPr>
          <p:nvPr/>
        </p:nvSpPr>
        <p:spPr bwMode="auto">
          <a:xfrm>
            <a:off x="3960813" y="31496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ea typeface="+mn-ea"/>
            </a:endParaRPr>
          </a:p>
        </p:txBody>
      </p:sp>
      <p:sp>
        <p:nvSpPr>
          <p:cNvPr id="667770" name="Freeform 122"/>
          <p:cNvSpPr>
            <a:spLocks/>
          </p:cNvSpPr>
          <p:nvPr/>
        </p:nvSpPr>
        <p:spPr bwMode="auto">
          <a:xfrm>
            <a:off x="3960813" y="3098800"/>
            <a:ext cx="26987" cy="39688"/>
          </a:xfrm>
          <a:custGeom>
            <a:avLst/>
            <a:gdLst/>
            <a:ahLst/>
            <a:cxnLst>
              <a:cxn ang="0">
                <a:pos x="0" y="24"/>
              </a:cxn>
              <a:cxn ang="0">
                <a:pos x="0" y="0"/>
              </a:cxn>
              <a:cxn ang="0">
                <a:pos x="11" y="0"/>
              </a:cxn>
              <a:cxn ang="0">
                <a:pos x="16" y="0"/>
              </a:cxn>
              <a:cxn ang="0">
                <a:pos x="16" y="24"/>
              </a:cxn>
              <a:cxn ang="0">
                <a:pos x="11" y="24"/>
              </a:cxn>
              <a:cxn ang="0">
                <a:pos x="0" y="24"/>
              </a:cxn>
            </a:cxnLst>
            <a:rect l="0" t="0" r="r" b="b"/>
            <a:pathLst>
              <a:path w="17" h="25">
                <a:moveTo>
                  <a:pt x="0" y="24"/>
                </a:moveTo>
                <a:lnTo>
                  <a:pt x="0" y="0"/>
                </a:lnTo>
                <a:lnTo>
                  <a:pt x="11" y="0"/>
                </a:lnTo>
                <a:lnTo>
                  <a:pt x="16" y="0"/>
                </a:lnTo>
                <a:lnTo>
                  <a:pt x="16" y="24"/>
                </a:lnTo>
                <a:lnTo>
                  <a:pt x="11" y="24"/>
                </a:lnTo>
                <a:lnTo>
                  <a:pt x="0" y="24"/>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ea typeface="+mn-ea"/>
            </a:endParaRPr>
          </a:p>
        </p:txBody>
      </p:sp>
      <p:sp>
        <p:nvSpPr>
          <p:cNvPr id="667771" name="Freeform 123"/>
          <p:cNvSpPr>
            <a:spLocks/>
          </p:cNvSpPr>
          <p:nvPr/>
        </p:nvSpPr>
        <p:spPr bwMode="auto">
          <a:xfrm>
            <a:off x="3960813" y="29718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ea typeface="+mn-ea"/>
            </a:endParaRPr>
          </a:p>
        </p:txBody>
      </p:sp>
      <p:sp>
        <p:nvSpPr>
          <p:cNvPr id="667772" name="Freeform 124"/>
          <p:cNvSpPr>
            <a:spLocks/>
          </p:cNvSpPr>
          <p:nvPr/>
        </p:nvSpPr>
        <p:spPr bwMode="auto">
          <a:xfrm>
            <a:off x="3960813" y="2933700"/>
            <a:ext cx="26987" cy="26988"/>
          </a:xfrm>
          <a:custGeom>
            <a:avLst/>
            <a:gdLst/>
            <a:ahLst/>
            <a:cxnLst>
              <a:cxn ang="0">
                <a:pos x="0" y="16"/>
              </a:cxn>
              <a:cxn ang="0">
                <a:pos x="0" y="0"/>
              </a:cxn>
              <a:cxn ang="0">
                <a:pos x="11" y="0"/>
              </a:cxn>
              <a:cxn ang="0">
                <a:pos x="16" y="0"/>
              </a:cxn>
              <a:cxn ang="0">
                <a:pos x="16" y="16"/>
              </a:cxn>
              <a:cxn ang="0">
                <a:pos x="11" y="16"/>
              </a:cxn>
              <a:cxn ang="0">
                <a:pos x="0" y="16"/>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ea typeface="+mn-ea"/>
            </a:endParaRPr>
          </a:p>
        </p:txBody>
      </p:sp>
      <p:sp>
        <p:nvSpPr>
          <p:cNvPr id="667773" name="Freeform 125"/>
          <p:cNvSpPr>
            <a:spLocks/>
          </p:cNvSpPr>
          <p:nvPr/>
        </p:nvSpPr>
        <p:spPr bwMode="auto">
          <a:xfrm>
            <a:off x="3960813" y="28067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ea typeface="+mn-ea"/>
            </a:endParaRPr>
          </a:p>
        </p:txBody>
      </p:sp>
      <p:sp>
        <p:nvSpPr>
          <p:cNvPr id="667774" name="Freeform 126"/>
          <p:cNvSpPr>
            <a:spLocks/>
          </p:cNvSpPr>
          <p:nvPr/>
        </p:nvSpPr>
        <p:spPr bwMode="auto">
          <a:xfrm>
            <a:off x="3960813" y="2755900"/>
            <a:ext cx="26987" cy="39688"/>
          </a:xfrm>
          <a:custGeom>
            <a:avLst/>
            <a:gdLst/>
            <a:ahLst/>
            <a:cxnLst>
              <a:cxn ang="0">
                <a:pos x="0" y="24"/>
              </a:cxn>
              <a:cxn ang="0">
                <a:pos x="0" y="0"/>
              </a:cxn>
              <a:cxn ang="0">
                <a:pos x="11" y="0"/>
              </a:cxn>
              <a:cxn ang="0">
                <a:pos x="16" y="0"/>
              </a:cxn>
              <a:cxn ang="0">
                <a:pos x="16" y="24"/>
              </a:cxn>
              <a:cxn ang="0">
                <a:pos x="11" y="24"/>
              </a:cxn>
              <a:cxn ang="0">
                <a:pos x="0" y="24"/>
              </a:cxn>
            </a:cxnLst>
            <a:rect l="0" t="0" r="r" b="b"/>
            <a:pathLst>
              <a:path w="17" h="25">
                <a:moveTo>
                  <a:pt x="0" y="24"/>
                </a:moveTo>
                <a:lnTo>
                  <a:pt x="0" y="0"/>
                </a:lnTo>
                <a:lnTo>
                  <a:pt x="11" y="0"/>
                </a:lnTo>
                <a:lnTo>
                  <a:pt x="16" y="0"/>
                </a:lnTo>
                <a:lnTo>
                  <a:pt x="16" y="24"/>
                </a:lnTo>
                <a:lnTo>
                  <a:pt x="11" y="24"/>
                </a:lnTo>
                <a:lnTo>
                  <a:pt x="0" y="24"/>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ea typeface="+mn-ea"/>
            </a:endParaRPr>
          </a:p>
        </p:txBody>
      </p:sp>
      <p:sp>
        <p:nvSpPr>
          <p:cNvPr id="667775" name="Freeform 127"/>
          <p:cNvSpPr>
            <a:spLocks/>
          </p:cNvSpPr>
          <p:nvPr/>
        </p:nvSpPr>
        <p:spPr bwMode="auto">
          <a:xfrm>
            <a:off x="3960813" y="26289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ea typeface="+mn-ea"/>
            </a:endParaRPr>
          </a:p>
        </p:txBody>
      </p:sp>
      <p:sp>
        <p:nvSpPr>
          <p:cNvPr id="667776" name="Freeform 128"/>
          <p:cNvSpPr>
            <a:spLocks/>
          </p:cNvSpPr>
          <p:nvPr/>
        </p:nvSpPr>
        <p:spPr bwMode="auto">
          <a:xfrm>
            <a:off x="3960813" y="2590800"/>
            <a:ext cx="26987" cy="26988"/>
          </a:xfrm>
          <a:custGeom>
            <a:avLst/>
            <a:gdLst/>
            <a:ahLst/>
            <a:cxnLst>
              <a:cxn ang="0">
                <a:pos x="0" y="16"/>
              </a:cxn>
              <a:cxn ang="0">
                <a:pos x="0" y="0"/>
              </a:cxn>
              <a:cxn ang="0">
                <a:pos x="11" y="0"/>
              </a:cxn>
              <a:cxn ang="0">
                <a:pos x="16" y="0"/>
              </a:cxn>
              <a:cxn ang="0">
                <a:pos x="16" y="16"/>
              </a:cxn>
              <a:cxn ang="0">
                <a:pos x="11" y="16"/>
              </a:cxn>
              <a:cxn ang="0">
                <a:pos x="0" y="16"/>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ea typeface="+mn-ea"/>
            </a:endParaRPr>
          </a:p>
        </p:txBody>
      </p:sp>
      <p:sp>
        <p:nvSpPr>
          <p:cNvPr id="667777" name="Freeform 129"/>
          <p:cNvSpPr>
            <a:spLocks/>
          </p:cNvSpPr>
          <p:nvPr/>
        </p:nvSpPr>
        <p:spPr bwMode="auto">
          <a:xfrm>
            <a:off x="3960813" y="24638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ea typeface="+mn-ea"/>
            </a:endParaRPr>
          </a:p>
        </p:txBody>
      </p:sp>
      <p:sp>
        <p:nvSpPr>
          <p:cNvPr id="667778" name="Freeform 130"/>
          <p:cNvSpPr>
            <a:spLocks/>
          </p:cNvSpPr>
          <p:nvPr/>
        </p:nvSpPr>
        <p:spPr bwMode="auto">
          <a:xfrm>
            <a:off x="3960813" y="2425700"/>
            <a:ext cx="26987" cy="26988"/>
          </a:xfrm>
          <a:custGeom>
            <a:avLst/>
            <a:gdLst/>
            <a:ahLst/>
            <a:cxnLst>
              <a:cxn ang="0">
                <a:pos x="0" y="16"/>
              </a:cxn>
              <a:cxn ang="0">
                <a:pos x="0" y="0"/>
              </a:cxn>
              <a:cxn ang="0">
                <a:pos x="11" y="0"/>
              </a:cxn>
              <a:cxn ang="0">
                <a:pos x="16" y="0"/>
              </a:cxn>
              <a:cxn ang="0">
                <a:pos x="16" y="16"/>
              </a:cxn>
              <a:cxn ang="0">
                <a:pos x="11" y="16"/>
              </a:cxn>
              <a:cxn ang="0">
                <a:pos x="0" y="16"/>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ea typeface="+mn-ea"/>
            </a:endParaRPr>
          </a:p>
        </p:txBody>
      </p:sp>
      <p:sp>
        <p:nvSpPr>
          <p:cNvPr id="667779" name="Freeform 131"/>
          <p:cNvSpPr>
            <a:spLocks/>
          </p:cNvSpPr>
          <p:nvPr/>
        </p:nvSpPr>
        <p:spPr bwMode="auto">
          <a:xfrm>
            <a:off x="3960813" y="22987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ea typeface="+mn-ea"/>
            </a:endParaRPr>
          </a:p>
        </p:txBody>
      </p:sp>
      <p:sp>
        <p:nvSpPr>
          <p:cNvPr id="667780" name="Freeform 132"/>
          <p:cNvSpPr>
            <a:spLocks/>
          </p:cNvSpPr>
          <p:nvPr/>
        </p:nvSpPr>
        <p:spPr bwMode="auto">
          <a:xfrm>
            <a:off x="3960813" y="2247900"/>
            <a:ext cx="26987" cy="39688"/>
          </a:xfrm>
          <a:custGeom>
            <a:avLst/>
            <a:gdLst/>
            <a:ahLst/>
            <a:cxnLst>
              <a:cxn ang="0">
                <a:pos x="0" y="24"/>
              </a:cxn>
              <a:cxn ang="0">
                <a:pos x="0" y="0"/>
              </a:cxn>
              <a:cxn ang="0">
                <a:pos x="11" y="0"/>
              </a:cxn>
              <a:cxn ang="0">
                <a:pos x="16" y="0"/>
              </a:cxn>
              <a:cxn ang="0">
                <a:pos x="16" y="24"/>
              </a:cxn>
              <a:cxn ang="0">
                <a:pos x="11" y="24"/>
              </a:cxn>
              <a:cxn ang="0">
                <a:pos x="0" y="24"/>
              </a:cxn>
            </a:cxnLst>
            <a:rect l="0" t="0" r="r" b="b"/>
            <a:pathLst>
              <a:path w="17" h="25">
                <a:moveTo>
                  <a:pt x="0" y="24"/>
                </a:moveTo>
                <a:lnTo>
                  <a:pt x="0" y="0"/>
                </a:lnTo>
                <a:lnTo>
                  <a:pt x="11" y="0"/>
                </a:lnTo>
                <a:lnTo>
                  <a:pt x="16" y="0"/>
                </a:lnTo>
                <a:lnTo>
                  <a:pt x="16" y="24"/>
                </a:lnTo>
                <a:lnTo>
                  <a:pt x="11" y="24"/>
                </a:lnTo>
                <a:lnTo>
                  <a:pt x="0" y="24"/>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ea typeface="+mn-ea"/>
            </a:endParaRPr>
          </a:p>
        </p:txBody>
      </p:sp>
      <p:sp>
        <p:nvSpPr>
          <p:cNvPr id="667781" name="Freeform 133"/>
          <p:cNvSpPr>
            <a:spLocks/>
          </p:cNvSpPr>
          <p:nvPr/>
        </p:nvSpPr>
        <p:spPr bwMode="auto">
          <a:xfrm>
            <a:off x="3960813" y="21209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ea typeface="+mn-ea"/>
            </a:endParaRPr>
          </a:p>
        </p:txBody>
      </p:sp>
      <p:pic>
        <p:nvPicPr>
          <p:cNvPr id="54369" name="Picture 135"/>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17913" y="3022600"/>
            <a:ext cx="342900" cy="193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667784" name="Line 136"/>
          <p:cNvSpPr>
            <a:spLocks noChangeShapeType="1"/>
          </p:cNvSpPr>
          <p:nvPr/>
        </p:nvSpPr>
        <p:spPr bwMode="auto">
          <a:xfrm>
            <a:off x="6615113" y="1447800"/>
            <a:ext cx="736600" cy="0"/>
          </a:xfrm>
          <a:prstGeom prst="line">
            <a:avLst/>
          </a:prstGeom>
          <a:noFill/>
          <a:ln w="25400">
            <a:noFill/>
            <a:round/>
            <a:headEnd/>
            <a:tailEnd/>
          </a:ln>
          <a:effectLst/>
        </p:spPr>
        <p:txBody>
          <a:bodyPr wrap="none" anchor="ctr"/>
          <a:lstStyle/>
          <a:p>
            <a:pPr>
              <a:defRPr/>
            </a:pPr>
            <a:endParaRPr lang="en-US">
              <a:ea typeface="+mn-ea"/>
            </a:endParaRPr>
          </a:p>
        </p:txBody>
      </p:sp>
      <p:sp>
        <p:nvSpPr>
          <p:cNvPr id="667785" name="Freeform 137"/>
          <p:cNvSpPr>
            <a:spLocks/>
          </p:cNvSpPr>
          <p:nvPr/>
        </p:nvSpPr>
        <p:spPr bwMode="auto">
          <a:xfrm>
            <a:off x="7351713" y="1397000"/>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5F5F5F"/>
          </a:solidFill>
          <a:ln w="12700" cap="rnd" cmpd="sng">
            <a:noFill/>
            <a:prstDash val="solid"/>
            <a:round/>
            <a:headEnd type="none" w="med" len="med"/>
            <a:tailEnd type="none" w="med" len="med"/>
          </a:ln>
          <a:effectLst/>
        </p:spPr>
        <p:txBody>
          <a:bodyPr/>
          <a:lstStyle/>
          <a:p>
            <a:pPr>
              <a:defRPr/>
            </a:pPr>
            <a:endParaRPr lang="en-US">
              <a:ea typeface="+mn-ea"/>
            </a:endParaRPr>
          </a:p>
        </p:txBody>
      </p:sp>
      <p:sp>
        <p:nvSpPr>
          <p:cNvPr id="54372" name="Rectangle 138"/>
          <p:cNvSpPr>
            <a:spLocks noChangeArrowheads="1"/>
          </p:cNvSpPr>
          <p:nvPr/>
        </p:nvSpPr>
        <p:spPr bwMode="auto">
          <a:xfrm>
            <a:off x="3038475" y="434975"/>
            <a:ext cx="219075" cy="271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l"/>
            <a:r>
              <a:rPr lang="en-US" sz="1200" b="1">
                <a:solidFill>
                  <a:srgbClr val="000000"/>
                </a:solidFill>
                <a:effectLst/>
                <a:latin typeface="Times" charset="0"/>
              </a:rPr>
              <a:t> </a:t>
            </a:r>
          </a:p>
        </p:txBody>
      </p:sp>
      <p:sp>
        <p:nvSpPr>
          <p:cNvPr id="667787" name="Rectangle 139"/>
          <p:cNvSpPr>
            <a:spLocks noChangeArrowheads="1"/>
          </p:cNvSpPr>
          <p:nvPr/>
        </p:nvSpPr>
        <p:spPr bwMode="auto">
          <a:xfrm>
            <a:off x="3189288" y="433388"/>
            <a:ext cx="260350" cy="274637"/>
          </a:xfrm>
          <a:prstGeom prst="rect">
            <a:avLst/>
          </a:prstGeom>
          <a:noFill/>
          <a:ln w="12700">
            <a:noFill/>
            <a:miter lim="800000"/>
            <a:headEnd/>
            <a:tailEnd/>
          </a:ln>
          <a:effectLst/>
        </p:spPr>
        <p:txBody>
          <a:bodyPr wrap="none" anchor="ctr"/>
          <a:lstStyle/>
          <a:p>
            <a:pPr>
              <a:defRPr/>
            </a:pPr>
            <a:endParaRPr lang="en-US">
              <a:ea typeface="+mn-ea"/>
            </a:endParaRPr>
          </a:p>
        </p:txBody>
      </p:sp>
      <p:sp>
        <p:nvSpPr>
          <p:cNvPr id="667788" name="Rectangle 140"/>
          <p:cNvSpPr>
            <a:spLocks noChangeArrowheads="1"/>
          </p:cNvSpPr>
          <p:nvPr/>
        </p:nvSpPr>
        <p:spPr bwMode="auto">
          <a:xfrm>
            <a:off x="4281488" y="20638"/>
            <a:ext cx="3257550" cy="366712"/>
          </a:xfrm>
          <a:prstGeom prst="rect">
            <a:avLst/>
          </a:prstGeom>
          <a:noFill/>
          <a:ln w="12700">
            <a:noFill/>
            <a:miter lim="800000"/>
            <a:headEnd/>
            <a:tailEnd/>
          </a:ln>
          <a:effectLst/>
        </p:spPr>
        <p:txBody>
          <a:bodyPr wrap="none" anchor="ctr"/>
          <a:lstStyle/>
          <a:p>
            <a:pPr>
              <a:defRPr/>
            </a:pPr>
            <a:endParaRPr lang="en-US">
              <a:ea typeface="+mn-ea"/>
            </a:endParaRPr>
          </a:p>
        </p:txBody>
      </p:sp>
      <p:sp>
        <p:nvSpPr>
          <p:cNvPr id="667789" name="Rectangle 141"/>
          <p:cNvSpPr>
            <a:spLocks noChangeArrowheads="1"/>
          </p:cNvSpPr>
          <p:nvPr/>
        </p:nvSpPr>
        <p:spPr bwMode="auto">
          <a:xfrm>
            <a:off x="4484688" y="295275"/>
            <a:ext cx="2841625" cy="304800"/>
          </a:xfrm>
          <a:prstGeom prst="rect">
            <a:avLst/>
          </a:prstGeom>
          <a:noFill/>
          <a:ln w="12700">
            <a:noFill/>
            <a:miter lim="800000"/>
            <a:headEnd/>
            <a:tailEnd/>
          </a:ln>
          <a:effectLst/>
        </p:spPr>
        <p:txBody>
          <a:bodyPr wrap="none" anchor="ctr"/>
          <a:lstStyle/>
          <a:p>
            <a:pPr>
              <a:defRPr/>
            </a:pPr>
            <a:endParaRPr lang="en-US">
              <a:ea typeface="+mn-ea"/>
            </a:endParaRPr>
          </a:p>
        </p:txBody>
      </p:sp>
      <p:sp>
        <p:nvSpPr>
          <p:cNvPr id="667790" name="Rectangle 142"/>
          <p:cNvSpPr>
            <a:spLocks noChangeArrowheads="1"/>
          </p:cNvSpPr>
          <p:nvPr/>
        </p:nvSpPr>
        <p:spPr bwMode="auto">
          <a:xfrm>
            <a:off x="5310188" y="519113"/>
            <a:ext cx="766762" cy="244475"/>
          </a:xfrm>
          <a:prstGeom prst="rect">
            <a:avLst/>
          </a:prstGeom>
          <a:noFill/>
          <a:ln w="12700">
            <a:noFill/>
            <a:miter lim="800000"/>
            <a:headEnd/>
            <a:tailEnd/>
          </a:ln>
          <a:effectLst/>
        </p:spPr>
        <p:txBody>
          <a:bodyPr wrap="none" anchor="ctr"/>
          <a:lstStyle/>
          <a:p>
            <a:pPr>
              <a:defRPr/>
            </a:pPr>
            <a:endParaRPr lang="en-US">
              <a:ea typeface="+mn-ea"/>
            </a:endParaRPr>
          </a:p>
        </p:txBody>
      </p:sp>
      <p:sp>
        <p:nvSpPr>
          <p:cNvPr id="667791" name="Rectangle 143"/>
          <p:cNvSpPr>
            <a:spLocks noChangeArrowheads="1"/>
          </p:cNvSpPr>
          <p:nvPr/>
        </p:nvSpPr>
        <p:spPr bwMode="auto">
          <a:xfrm>
            <a:off x="5894388" y="519113"/>
            <a:ext cx="1390650" cy="244475"/>
          </a:xfrm>
          <a:prstGeom prst="rect">
            <a:avLst/>
          </a:prstGeom>
          <a:noFill/>
          <a:ln w="12700">
            <a:noFill/>
            <a:miter lim="800000"/>
            <a:headEnd/>
            <a:tailEnd/>
          </a:ln>
          <a:effectLst/>
        </p:spPr>
        <p:txBody>
          <a:bodyPr wrap="none" anchor="ctr"/>
          <a:lstStyle/>
          <a:p>
            <a:pPr>
              <a:defRPr/>
            </a:pPr>
            <a:endParaRPr lang="en-US">
              <a:ea typeface="+mn-ea"/>
            </a:endParaRPr>
          </a:p>
        </p:txBody>
      </p:sp>
      <p:sp>
        <p:nvSpPr>
          <p:cNvPr id="54378" name="Rectangle 144"/>
          <p:cNvSpPr>
            <a:spLocks noChangeArrowheads="1"/>
          </p:cNvSpPr>
          <p:nvPr/>
        </p:nvSpPr>
        <p:spPr bwMode="auto">
          <a:xfrm>
            <a:off x="6238875" y="4462463"/>
            <a:ext cx="350838" cy="454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l"/>
            <a:r>
              <a:rPr lang="en-US" sz="2400" b="1">
                <a:solidFill>
                  <a:srgbClr val="000000"/>
                </a:solidFill>
                <a:effectLst/>
                <a:latin typeface="Times" charset="0"/>
              </a:rPr>
              <a:t>S</a:t>
            </a:r>
          </a:p>
        </p:txBody>
      </p:sp>
      <p:sp>
        <p:nvSpPr>
          <p:cNvPr id="667793" name="Rectangle 145"/>
          <p:cNvSpPr>
            <a:spLocks noChangeArrowheads="1"/>
          </p:cNvSpPr>
          <p:nvPr/>
        </p:nvSpPr>
        <p:spPr bwMode="auto">
          <a:xfrm>
            <a:off x="4900613" y="1968500"/>
            <a:ext cx="800100" cy="242888"/>
          </a:xfrm>
          <a:prstGeom prst="rect">
            <a:avLst/>
          </a:prstGeom>
          <a:noFill/>
          <a:ln w="12700">
            <a:noFill/>
            <a:miter lim="800000"/>
            <a:headEnd/>
            <a:tailEnd/>
          </a:ln>
          <a:effectLst>
            <a:outerShdw dist="35921" dir="2700000" algn="ctr" rotWithShape="0">
              <a:schemeClr val="bg2"/>
            </a:outerShdw>
          </a:effectLst>
        </p:spPr>
        <p:txBody>
          <a:bodyPr wrap="none" lIns="90487" tIns="44450" rIns="90487" bIns="44450">
            <a:spAutoFit/>
          </a:bodyPr>
          <a:lstStyle/>
          <a:p>
            <a:pPr algn="l">
              <a:defRPr/>
            </a:pPr>
            <a:r>
              <a:rPr lang="en-US" sz="1000" b="1" dirty="0">
                <a:solidFill>
                  <a:srgbClr val="FFFF00"/>
                </a:solidFill>
                <a:effectLst/>
                <a:latin typeface="Times" charset="0"/>
                <a:ea typeface="+mn-ea"/>
              </a:rPr>
              <a:t>(2000 T.C.)</a:t>
            </a:r>
          </a:p>
        </p:txBody>
      </p:sp>
      <p:sp>
        <p:nvSpPr>
          <p:cNvPr id="667794" name="Rectangle 146"/>
          <p:cNvSpPr>
            <a:spLocks noChangeArrowheads="1"/>
          </p:cNvSpPr>
          <p:nvPr/>
        </p:nvSpPr>
        <p:spPr bwMode="auto">
          <a:xfrm>
            <a:off x="587375" y="2355850"/>
            <a:ext cx="3079750" cy="920750"/>
          </a:xfrm>
          <a:prstGeom prst="rect">
            <a:avLst/>
          </a:prstGeom>
          <a:noFill/>
          <a:ln w="12700">
            <a:noFill/>
            <a:miter lim="800000"/>
            <a:headEnd/>
            <a:tailEnd/>
          </a:ln>
          <a:effectLst>
            <a:outerShdw dist="107763" dir="2700000" algn="ctr" rotWithShape="0">
              <a:schemeClr val="bg2"/>
            </a:outerShdw>
          </a:effectLst>
        </p:spPr>
        <p:txBody>
          <a:bodyPr lIns="90487" tIns="44450" rIns="90487" bIns="44450">
            <a:spAutoFit/>
          </a:bodyPr>
          <a:lstStyle/>
          <a:p>
            <a:pPr algn="l">
              <a:spcBef>
                <a:spcPct val="50000"/>
              </a:spcBef>
              <a:defRPr/>
            </a:pPr>
            <a:r>
              <a:rPr lang="en-US" sz="5400" dirty="0">
                <a:solidFill>
                  <a:srgbClr val="FAFD00"/>
                </a:solidFill>
                <a:effectLst/>
                <a:latin typeface="Times" charset="0"/>
                <a:ea typeface="+mn-ea"/>
              </a:rPr>
              <a:t>S 7 Y G </a:t>
            </a:r>
          </a:p>
        </p:txBody>
      </p:sp>
      <p:sp>
        <p:nvSpPr>
          <p:cNvPr id="667795" name="Rectangle 147"/>
          <p:cNvSpPr>
            <a:spLocks noChangeArrowheads="1"/>
          </p:cNvSpPr>
          <p:nvPr/>
        </p:nvSpPr>
        <p:spPr bwMode="auto">
          <a:xfrm>
            <a:off x="620713" y="160338"/>
            <a:ext cx="739775" cy="1430337"/>
          </a:xfrm>
          <a:prstGeom prst="rect">
            <a:avLst/>
          </a:prstGeom>
          <a:noFill/>
          <a:ln w="12700">
            <a:noFill/>
            <a:miter lim="800000"/>
            <a:headEnd/>
            <a:tailEnd/>
          </a:ln>
          <a:effectLst>
            <a:outerShdw dist="107763" dir="2700000" algn="ctr" rotWithShape="0">
              <a:schemeClr val="bg2"/>
            </a:outerShdw>
          </a:effectLst>
        </p:spPr>
        <p:txBody>
          <a:bodyPr wrap="none" lIns="90487" tIns="44450" rIns="90487" bIns="44450">
            <a:spAutoFit/>
          </a:bodyPr>
          <a:lstStyle/>
          <a:p>
            <a:pPr algn="l">
              <a:spcBef>
                <a:spcPct val="50000"/>
              </a:spcBef>
              <a:defRPr/>
            </a:pPr>
            <a:r>
              <a:rPr lang="en-US" sz="8800">
                <a:solidFill>
                  <a:schemeClr val="tx2"/>
                </a:solidFill>
                <a:effectLst/>
                <a:latin typeface="Times" charset="0"/>
                <a:ea typeface="+mn-ea"/>
              </a:rPr>
              <a:t>7</a:t>
            </a:r>
          </a:p>
        </p:txBody>
      </p:sp>
      <p:sp>
        <p:nvSpPr>
          <p:cNvPr id="667796" name="Rectangle 148"/>
          <p:cNvSpPr>
            <a:spLocks noChangeArrowheads="1"/>
          </p:cNvSpPr>
          <p:nvPr/>
        </p:nvSpPr>
        <p:spPr bwMode="auto">
          <a:xfrm>
            <a:off x="725488" y="3506788"/>
            <a:ext cx="3463925" cy="911225"/>
          </a:xfrm>
          <a:prstGeom prst="rect">
            <a:avLst/>
          </a:prstGeom>
          <a:noFill/>
          <a:ln w="12700">
            <a:noFill/>
            <a:miter lim="800000"/>
            <a:headEnd/>
            <a:tailEnd/>
          </a:ln>
          <a:effectLst>
            <a:outerShdw dist="107763" dir="2700000" algn="ctr" rotWithShape="0">
              <a:schemeClr val="bg2"/>
            </a:outerShdw>
          </a:effectLst>
        </p:spPr>
        <p:txBody>
          <a:bodyPr lIns="90487" tIns="44450" rIns="90487" bIns="44450">
            <a:spAutoFit/>
          </a:bodyPr>
          <a:lstStyle/>
          <a:p>
            <a:pPr algn="l">
              <a:spcBef>
                <a:spcPct val="50000"/>
              </a:spcBef>
              <a:defRPr/>
            </a:pPr>
            <a:r>
              <a:rPr lang="en-US" sz="5400">
                <a:solidFill>
                  <a:srgbClr val="00FF00"/>
                </a:solidFill>
                <a:effectLst/>
                <a:latin typeface="Times" charset="0"/>
                <a:ea typeface="+mn-ea"/>
              </a:rPr>
              <a:t>7 = 4 + 3 </a:t>
            </a:r>
          </a:p>
        </p:txBody>
      </p:sp>
      <p:sp>
        <p:nvSpPr>
          <p:cNvPr id="667797" name="Line 149"/>
          <p:cNvSpPr>
            <a:spLocks noChangeShapeType="1"/>
          </p:cNvSpPr>
          <p:nvPr/>
        </p:nvSpPr>
        <p:spPr bwMode="auto">
          <a:xfrm>
            <a:off x="787400" y="838200"/>
            <a:ext cx="406400" cy="0"/>
          </a:xfrm>
          <a:prstGeom prst="line">
            <a:avLst/>
          </a:prstGeom>
          <a:noFill/>
          <a:ln w="50800">
            <a:solidFill>
              <a:schemeClr val="tx2"/>
            </a:solidFill>
            <a:round/>
            <a:headEnd/>
            <a:tailEnd/>
          </a:ln>
          <a:effectLst>
            <a:outerShdw dist="107763" dir="2700000" algn="ctr" rotWithShape="0">
              <a:schemeClr val="bg2"/>
            </a:outerShdw>
          </a:effectLst>
        </p:spPr>
        <p:txBody>
          <a:bodyPr wrap="none" anchor="ctr"/>
          <a:lstStyle/>
          <a:p>
            <a:pPr>
              <a:defRPr/>
            </a:pPr>
            <a:endParaRPr lang="en-US">
              <a:ea typeface="+mn-ea"/>
            </a:endParaRPr>
          </a:p>
        </p:txBody>
      </p:sp>
      <p:sp>
        <p:nvSpPr>
          <p:cNvPr id="667798" name="Rectangle 150"/>
          <p:cNvSpPr>
            <a:spLocks noChangeArrowheads="1"/>
          </p:cNvSpPr>
          <p:nvPr/>
        </p:nvSpPr>
        <p:spPr bwMode="auto">
          <a:xfrm>
            <a:off x="771525" y="311150"/>
            <a:ext cx="742950" cy="1433513"/>
          </a:xfrm>
          <a:prstGeom prst="rect">
            <a:avLst/>
          </a:prstGeom>
          <a:noFill/>
          <a:ln w="12700">
            <a:noFill/>
            <a:miter lim="800000"/>
            <a:headEnd/>
            <a:tailEnd/>
          </a:ln>
          <a:effectLst>
            <a:outerShdw dist="107763" dir="2700000" algn="ctr" rotWithShape="0">
              <a:schemeClr val="bg2"/>
            </a:outerShdw>
          </a:effectLst>
        </p:spPr>
        <p:txBody>
          <a:bodyPr wrap="none" anchor="ctr"/>
          <a:lstStyle/>
          <a:p>
            <a:pPr>
              <a:defRPr/>
            </a:pPr>
            <a:endParaRPr lang="en-US">
              <a:ea typeface="+mn-ea"/>
            </a:endParaRPr>
          </a:p>
        </p:txBody>
      </p:sp>
      <p:sp>
        <p:nvSpPr>
          <p:cNvPr id="667799" name="Line 151"/>
          <p:cNvSpPr>
            <a:spLocks noChangeShapeType="1"/>
          </p:cNvSpPr>
          <p:nvPr/>
        </p:nvSpPr>
        <p:spPr bwMode="auto">
          <a:xfrm>
            <a:off x="1765300" y="2819400"/>
            <a:ext cx="279400" cy="0"/>
          </a:xfrm>
          <a:prstGeom prst="line">
            <a:avLst/>
          </a:prstGeom>
          <a:noFill/>
          <a:ln w="25400">
            <a:solidFill>
              <a:schemeClr val="tx2"/>
            </a:solidFill>
            <a:round/>
            <a:headEnd/>
            <a:tailEnd/>
          </a:ln>
          <a:effectLst>
            <a:outerShdw dist="107763" dir="2700000" algn="ctr" rotWithShape="0">
              <a:schemeClr val="bg2"/>
            </a:outerShdw>
          </a:effectLst>
        </p:spPr>
        <p:txBody>
          <a:bodyPr wrap="none" anchor="ctr"/>
          <a:lstStyle/>
          <a:p>
            <a:pPr>
              <a:defRPr/>
            </a:pPr>
            <a:endParaRPr lang="en-US">
              <a:ea typeface="+mn-ea"/>
            </a:endParaRPr>
          </a:p>
        </p:txBody>
      </p:sp>
      <p:sp>
        <p:nvSpPr>
          <p:cNvPr id="667800" name="Rectangle 152"/>
          <p:cNvSpPr>
            <a:spLocks noChangeArrowheads="1"/>
          </p:cNvSpPr>
          <p:nvPr/>
        </p:nvSpPr>
        <p:spPr bwMode="auto">
          <a:xfrm>
            <a:off x="5930900" y="1520825"/>
            <a:ext cx="511175" cy="2778125"/>
          </a:xfrm>
          <a:prstGeom prst="rect">
            <a:avLst/>
          </a:prstGeom>
          <a:solidFill>
            <a:schemeClr val="accent1"/>
          </a:solidFill>
          <a:ln w="57150">
            <a:solidFill>
              <a:schemeClr val="bg2"/>
            </a:solidFill>
            <a:miter lim="800000"/>
            <a:headEnd/>
            <a:tailEnd/>
          </a:ln>
          <a:effectLst/>
        </p:spPr>
        <p:txBody>
          <a:bodyPr wrap="none" anchor="ctr"/>
          <a:lstStyle/>
          <a:p>
            <a:pPr>
              <a:defRPr/>
            </a:pPr>
            <a:endParaRPr lang="en-US">
              <a:ea typeface="+mn-ea"/>
            </a:endParaRPr>
          </a:p>
        </p:txBody>
      </p:sp>
      <p:sp>
        <p:nvSpPr>
          <p:cNvPr id="667801" name="Text Box 153"/>
          <p:cNvSpPr txBox="1">
            <a:spLocks noChangeArrowheads="1"/>
          </p:cNvSpPr>
          <p:nvPr/>
        </p:nvSpPr>
        <p:spPr bwMode="auto">
          <a:xfrm rot="-5400000">
            <a:off x="4984750" y="2573338"/>
            <a:ext cx="2427288" cy="519112"/>
          </a:xfrm>
          <a:prstGeom prst="rect">
            <a:avLst/>
          </a:prstGeom>
          <a:noFill/>
          <a:ln w="38100">
            <a:noFill/>
            <a:miter lim="800000"/>
            <a:headEnd/>
            <a:tailEnd/>
          </a:ln>
          <a:effectLst>
            <a:outerShdw dist="35921" dir="2700000" algn="ctr" rotWithShape="0">
              <a:schemeClr val="bg2"/>
            </a:outerShdw>
          </a:effectLst>
        </p:spPr>
        <p:txBody>
          <a:bodyPr>
            <a:spAutoFit/>
          </a:bodyPr>
          <a:lstStyle>
            <a:lvl1pPr>
              <a:defRPr sz="2800">
                <a:solidFill>
                  <a:srgbClr val="00DFCA"/>
                </a:solidFill>
                <a:latin typeface="Comic Sans MS" charset="0"/>
                <a:ea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l">
              <a:spcBef>
                <a:spcPct val="50000"/>
              </a:spcBef>
            </a:pPr>
            <a:r>
              <a:rPr lang="en-US" b="1">
                <a:solidFill>
                  <a:srgbClr val="EEFF4B"/>
                </a:solidFill>
                <a:effectLst/>
                <a:latin typeface="Times" charset="0"/>
              </a:rPr>
              <a:t>3 XÃ HỘI</a:t>
            </a:r>
          </a:p>
        </p:txBody>
      </p:sp>
      <p:sp>
        <p:nvSpPr>
          <p:cNvPr id="667802" name="Rectangle 154"/>
          <p:cNvSpPr>
            <a:spLocks noChangeArrowheads="1"/>
          </p:cNvSpPr>
          <p:nvPr/>
        </p:nvSpPr>
        <p:spPr bwMode="auto">
          <a:xfrm rot="-5400000">
            <a:off x="5900738" y="5378450"/>
            <a:ext cx="568325" cy="523875"/>
          </a:xfrm>
          <a:prstGeom prst="rect">
            <a:avLst/>
          </a:prstGeom>
          <a:solidFill>
            <a:schemeClr val="accent1"/>
          </a:solidFill>
          <a:ln w="57150">
            <a:solidFill>
              <a:schemeClr val="bg2"/>
            </a:solidFill>
            <a:miter lim="800000"/>
            <a:headEnd/>
            <a:tailEnd/>
          </a:ln>
          <a:effectLst/>
        </p:spPr>
        <p:txBody>
          <a:bodyPr wrap="none" anchor="ctr"/>
          <a:lstStyle/>
          <a:p>
            <a:pPr>
              <a:defRPr/>
            </a:pPr>
            <a:endParaRPr lang="en-US">
              <a:ea typeface="+mn-ea"/>
            </a:endParaRPr>
          </a:p>
        </p:txBody>
      </p:sp>
      <p:sp>
        <p:nvSpPr>
          <p:cNvPr id="667803" name="Rectangle 155"/>
          <p:cNvSpPr>
            <a:spLocks noChangeArrowheads="1"/>
          </p:cNvSpPr>
          <p:nvPr/>
        </p:nvSpPr>
        <p:spPr bwMode="auto">
          <a:xfrm rot="-5400000">
            <a:off x="5926138" y="4408488"/>
            <a:ext cx="511175" cy="536575"/>
          </a:xfrm>
          <a:prstGeom prst="rect">
            <a:avLst/>
          </a:prstGeom>
          <a:solidFill>
            <a:schemeClr val="accent1"/>
          </a:solidFill>
          <a:ln w="57150">
            <a:solidFill>
              <a:schemeClr val="bg2"/>
            </a:solidFill>
            <a:miter lim="800000"/>
            <a:headEnd/>
            <a:tailEnd/>
          </a:ln>
          <a:effectLst/>
        </p:spPr>
        <p:txBody>
          <a:bodyPr wrap="none" anchor="ctr"/>
          <a:lstStyle/>
          <a:p>
            <a:pPr>
              <a:defRPr/>
            </a:pPr>
            <a:endParaRPr lang="en-US">
              <a:ea typeface="+mn-ea"/>
            </a:endParaRPr>
          </a:p>
        </p:txBody>
      </p:sp>
      <p:sp>
        <p:nvSpPr>
          <p:cNvPr id="667804" name="Text Box 156"/>
          <p:cNvSpPr txBox="1">
            <a:spLocks noChangeArrowheads="1"/>
          </p:cNvSpPr>
          <p:nvPr/>
        </p:nvSpPr>
        <p:spPr bwMode="auto">
          <a:xfrm rot="-5385664">
            <a:off x="6017419" y="4391819"/>
            <a:ext cx="393700" cy="519112"/>
          </a:xfrm>
          <a:prstGeom prst="rect">
            <a:avLst/>
          </a:prstGeom>
          <a:noFill/>
          <a:ln w="12700">
            <a:noFill/>
            <a:miter lim="800000"/>
            <a:headEnd/>
            <a:tailEnd/>
          </a:ln>
          <a:effectLst>
            <a:outerShdw dist="35921" dir="2700000" algn="ctr" rotWithShape="0">
              <a:schemeClr val="bg2"/>
            </a:outerShdw>
          </a:effectLst>
        </p:spPr>
        <p:txBody>
          <a:bodyPr>
            <a:spAutoFit/>
          </a:bodyPr>
          <a:lstStyle/>
          <a:p>
            <a:pPr algn="l">
              <a:spcBef>
                <a:spcPct val="50000"/>
              </a:spcBef>
              <a:defRPr/>
            </a:pPr>
            <a:r>
              <a:rPr lang="en-US" b="1">
                <a:solidFill>
                  <a:srgbClr val="EEFF4B"/>
                </a:solidFill>
                <a:effectLst/>
                <a:latin typeface="Times" charset="0"/>
                <a:ea typeface="+mn-ea"/>
              </a:rPr>
              <a:t>Y</a:t>
            </a:r>
          </a:p>
        </p:txBody>
      </p:sp>
      <p:sp>
        <p:nvSpPr>
          <p:cNvPr id="667805" name="Text Box 157"/>
          <p:cNvSpPr txBox="1">
            <a:spLocks noChangeArrowheads="1"/>
          </p:cNvSpPr>
          <p:nvPr/>
        </p:nvSpPr>
        <p:spPr bwMode="auto">
          <a:xfrm rot="-5400000">
            <a:off x="6016626" y="5424487"/>
            <a:ext cx="341312" cy="519113"/>
          </a:xfrm>
          <a:prstGeom prst="rect">
            <a:avLst/>
          </a:prstGeom>
          <a:noFill/>
          <a:ln w="12700">
            <a:noFill/>
            <a:miter lim="800000"/>
            <a:headEnd/>
            <a:tailEnd/>
          </a:ln>
          <a:effectLst>
            <a:outerShdw dist="45791" dir="3378596" algn="ctr" rotWithShape="0">
              <a:schemeClr val="bg2"/>
            </a:outerShdw>
          </a:effectLst>
        </p:spPr>
        <p:txBody>
          <a:bodyPr>
            <a:spAutoFit/>
          </a:bodyPr>
          <a:lstStyle/>
          <a:p>
            <a:pPr algn="l">
              <a:spcBef>
                <a:spcPct val="50000"/>
              </a:spcBef>
              <a:defRPr/>
            </a:pPr>
            <a:r>
              <a:rPr lang="en-US" b="1">
                <a:solidFill>
                  <a:srgbClr val="EEFF4B"/>
                </a:solidFill>
                <a:effectLst/>
                <a:latin typeface="Times" charset="0"/>
                <a:ea typeface="+mn-ea"/>
              </a:rPr>
              <a:t>G</a:t>
            </a:r>
          </a:p>
        </p:txBody>
      </p:sp>
      <p:sp>
        <p:nvSpPr>
          <p:cNvPr id="667806" name="Rectangle 158"/>
          <p:cNvSpPr>
            <a:spLocks noChangeArrowheads="1"/>
          </p:cNvSpPr>
          <p:nvPr/>
        </p:nvSpPr>
        <p:spPr bwMode="auto">
          <a:xfrm>
            <a:off x="3494088" y="3030538"/>
            <a:ext cx="511175" cy="2282825"/>
          </a:xfrm>
          <a:prstGeom prst="rect">
            <a:avLst/>
          </a:prstGeom>
          <a:solidFill>
            <a:schemeClr val="accent1"/>
          </a:solidFill>
          <a:ln w="57150">
            <a:solidFill>
              <a:schemeClr val="bg2"/>
            </a:solidFill>
            <a:miter lim="800000"/>
            <a:headEnd/>
            <a:tailEnd/>
          </a:ln>
          <a:effectLst/>
        </p:spPr>
        <p:txBody>
          <a:bodyPr wrap="none" anchor="ctr"/>
          <a:lstStyle/>
          <a:p>
            <a:pPr>
              <a:defRPr/>
            </a:pPr>
            <a:endParaRPr lang="en-US">
              <a:ea typeface="+mn-ea"/>
            </a:endParaRPr>
          </a:p>
        </p:txBody>
      </p:sp>
      <p:sp>
        <p:nvSpPr>
          <p:cNvPr id="667807" name="Text Box 159"/>
          <p:cNvSpPr txBox="1">
            <a:spLocks noChangeArrowheads="1"/>
          </p:cNvSpPr>
          <p:nvPr/>
        </p:nvSpPr>
        <p:spPr bwMode="auto">
          <a:xfrm rot="16211464">
            <a:off x="2581276" y="3719512"/>
            <a:ext cx="2278062" cy="461963"/>
          </a:xfrm>
          <a:prstGeom prst="rect">
            <a:avLst/>
          </a:prstGeom>
          <a:noFill/>
          <a:ln w="38100">
            <a:noFill/>
            <a:miter lim="800000"/>
            <a:headEnd/>
            <a:tailEnd/>
          </a:ln>
          <a:effectLst>
            <a:outerShdw dist="35921" dir="2700000" algn="ctr" rotWithShape="0">
              <a:schemeClr val="bg2"/>
            </a:outerShdw>
          </a:effectLst>
        </p:spPr>
        <p:txBody>
          <a:bodyPr>
            <a:spAutoFit/>
          </a:bodyPr>
          <a:lstStyle>
            <a:lvl1pPr>
              <a:defRPr sz="2800">
                <a:solidFill>
                  <a:srgbClr val="00DFCA"/>
                </a:solidFill>
                <a:latin typeface="Comic Sans MS" charset="0"/>
                <a:ea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l">
              <a:spcBef>
                <a:spcPct val="50000"/>
              </a:spcBef>
            </a:pPr>
            <a:r>
              <a:rPr lang="en-US" sz="2400" b="1">
                <a:solidFill>
                  <a:srgbClr val="EEFF4B"/>
                </a:solidFill>
                <a:effectLst/>
                <a:latin typeface="Times" charset="0"/>
              </a:rPr>
              <a:t>4 NHÂN VẬT</a:t>
            </a:r>
          </a:p>
        </p:txBody>
      </p:sp>
      <p:sp>
        <p:nvSpPr>
          <p:cNvPr id="667808" name="Rectangle 160"/>
          <p:cNvSpPr>
            <a:spLocks noChangeArrowheads="1"/>
          </p:cNvSpPr>
          <p:nvPr/>
        </p:nvSpPr>
        <p:spPr bwMode="auto">
          <a:xfrm>
            <a:off x="3798888" y="5588000"/>
            <a:ext cx="274637" cy="765175"/>
          </a:xfrm>
          <a:prstGeom prst="rect">
            <a:avLst/>
          </a:prstGeom>
          <a:solidFill>
            <a:srgbClr val="4C5451"/>
          </a:solidFill>
          <a:ln w="12700">
            <a:noFill/>
            <a:miter lim="800000"/>
            <a:headEnd/>
            <a:tailEnd/>
          </a:ln>
          <a:effectLst/>
        </p:spPr>
        <p:txBody>
          <a:bodyPr wrap="none" anchor="ctr"/>
          <a:lstStyle/>
          <a:p>
            <a:pPr>
              <a:defRPr/>
            </a:pPr>
            <a:endParaRPr lang="en-US">
              <a:ea typeface="+mn-ea"/>
            </a:endParaRPr>
          </a:p>
        </p:txBody>
      </p:sp>
      <p:sp>
        <p:nvSpPr>
          <p:cNvPr id="667809" name="Rectangle 161"/>
          <p:cNvSpPr>
            <a:spLocks noChangeArrowheads="1"/>
          </p:cNvSpPr>
          <p:nvPr/>
        </p:nvSpPr>
        <p:spPr bwMode="auto">
          <a:xfrm>
            <a:off x="3854450" y="2022475"/>
            <a:ext cx="150813" cy="696913"/>
          </a:xfrm>
          <a:prstGeom prst="rect">
            <a:avLst/>
          </a:prstGeom>
          <a:solidFill>
            <a:srgbClr val="4C5451"/>
          </a:solidFill>
          <a:ln w="12700">
            <a:noFill/>
            <a:miter lim="800000"/>
            <a:headEnd/>
            <a:tailEnd/>
          </a:ln>
          <a:effectLst/>
        </p:spPr>
        <p:txBody>
          <a:bodyPr wrap="none" anchor="ctr"/>
          <a:lstStyle/>
          <a:p>
            <a:pPr>
              <a:defRPr/>
            </a:pPr>
            <a:endParaRPr lang="en-US">
              <a:ea typeface="+mn-ea"/>
            </a:endParaRPr>
          </a:p>
        </p:txBody>
      </p:sp>
      <p:sp>
        <p:nvSpPr>
          <p:cNvPr id="667810" name="Rectangle 162"/>
          <p:cNvSpPr>
            <a:spLocks noChangeArrowheads="1"/>
          </p:cNvSpPr>
          <p:nvPr/>
        </p:nvSpPr>
        <p:spPr bwMode="auto">
          <a:xfrm>
            <a:off x="3830638" y="2495550"/>
            <a:ext cx="188912" cy="215900"/>
          </a:xfrm>
          <a:prstGeom prst="rect">
            <a:avLst/>
          </a:prstGeom>
          <a:solidFill>
            <a:srgbClr val="5C6662"/>
          </a:solidFill>
          <a:ln w="12700">
            <a:noFill/>
            <a:miter lim="800000"/>
            <a:headEnd/>
            <a:tailEnd/>
          </a:ln>
          <a:effectLst/>
        </p:spPr>
        <p:txBody>
          <a:bodyPr wrap="none" anchor="ctr"/>
          <a:lstStyle/>
          <a:p>
            <a:pPr>
              <a:defRPr/>
            </a:pPr>
            <a:endParaRPr lang="en-US">
              <a:ea typeface="+mn-ea"/>
            </a:endParaRPr>
          </a:p>
        </p:txBody>
      </p:sp>
      <p:sp>
        <p:nvSpPr>
          <p:cNvPr id="667811" name="Rectangle 163"/>
          <p:cNvSpPr>
            <a:spLocks noChangeArrowheads="1"/>
          </p:cNvSpPr>
          <p:nvPr/>
        </p:nvSpPr>
        <p:spPr bwMode="auto">
          <a:xfrm rot="-5400000">
            <a:off x="3451225" y="960438"/>
            <a:ext cx="511175" cy="536575"/>
          </a:xfrm>
          <a:prstGeom prst="rect">
            <a:avLst/>
          </a:prstGeom>
          <a:solidFill>
            <a:schemeClr val="accent1"/>
          </a:solidFill>
          <a:ln w="57150">
            <a:solidFill>
              <a:schemeClr val="bg2"/>
            </a:solidFill>
            <a:miter lim="800000"/>
            <a:headEnd/>
            <a:tailEnd/>
          </a:ln>
          <a:effectLst/>
        </p:spPr>
        <p:txBody>
          <a:bodyPr wrap="none" anchor="ctr"/>
          <a:lstStyle/>
          <a:p>
            <a:pPr>
              <a:defRPr/>
            </a:pPr>
            <a:endParaRPr lang="en-US">
              <a:ea typeface="+mn-ea"/>
            </a:endParaRPr>
          </a:p>
        </p:txBody>
      </p:sp>
      <p:sp>
        <p:nvSpPr>
          <p:cNvPr id="667812" name="Text Box 164"/>
          <p:cNvSpPr txBox="1">
            <a:spLocks noChangeArrowheads="1"/>
          </p:cNvSpPr>
          <p:nvPr/>
        </p:nvSpPr>
        <p:spPr bwMode="auto">
          <a:xfrm rot="-5400000">
            <a:off x="3597276" y="969962"/>
            <a:ext cx="341312" cy="519113"/>
          </a:xfrm>
          <a:prstGeom prst="rect">
            <a:avLst/>
          </a:prstGeom>
          <a:noFill/>
          <a:ln w="12700">
            <a:noFill/>
            <a:miter lim="800000"/>
            <a:headEnd/>
            <a:tailEnd/>
          </a:ln>
          <a:effectLst>
            <a:outerShdw dist="35921" dir="2700000" algn="ctr" rotWithShape="0">
              <a:schemeClr val="bg2"/>
            </a:outerShdw>
          </a:effectLst>
        </p:spPr>
        <p:txBody>
          <a:bodyPr>
            <a:spAutoFit/>
          </a:bodyPr>
          <a:lstStyle/>
          <a:p>
            <a:pPr algn="l">
              <a:spcBef>
                <a:spcPct val="50000"/>
              </a:spcBef>
              <a:defRPr/>
            </a:pPr>
            <a:r>
              <a:rPr lang="en-US" b="1">
                <a:solidFill>
                  <a:srgbClr val="EEFF4B"/>
                </a:solidFill>
                <a:effectLst/>
                <a:latin typeface="Times" charset="0"/>
                <a:ea typeface="+mn-ea"/>
              </a:rPr>
              <a:t>S</a:t>
            </a:r>
          </a:p>
        </p:txBody>
      </p:sp>
      <p:sp>
        <p:nvSpPr>
          <p:cNvPr id="667813" name="Freeform 165"/>
          <p:cNvSpPr>
            <a:spLocks/>
          </p:cNvSpPr>
          <p:nvPr/>
        </p:nvSpPr>
        <p:spPr bwMode="auto">
          <a:xfrm>
            <a:off x="7326313" y="3416300"/>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5F5F5F"/>
          </a:solidFill>
          <a:ln w="12700" cap="rnd" cmpd="sng">
            <a:noFill/>
            <a:prstDash val="solid"/>
            <a:round/>
            <a:headEnd type="none" w="med" len="med"/>
            <a:tailEnd type="none" w="med" len="med"/>
          </a:ln>
          <a:effectLst/>
        </p:spPr>
        <p:txBody>
          <a:bodyPr/>
          <a:lstStyle/>
          <a:p>
            <a:pPr>
              <a:defRPr/>
            </a:pPr>
            <a:endParaRPr lang="en-US">
              <a:ea typeface="+mn-ea"/>
            </a:endParaRPr>
          </a:p>
        </p:txBody>
      </p:sp>
      <p:sp>
        <p:nvSpPr>
          <p:cNvPr id="667814" name="Freeform 166"/>
          <p:cNvSpPr>
            <a:spLocks/>
          </p:cNvSpPr>
          <p:nvPr/>
        </p:nvSpPr>
        <p:spPr bwMode="auto">
          <a:xfrm>
            <a:off x="7656513" y="1701800"/>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5F5F5F"/>
          </a:solidFill>
          <a:ln w="12700" cap="rnd" cmpd="sng">
            <a:noFill/>
            <a:prstDash val="solid"/>
            <a:round/>
            <a:headEnd type="none" w="med" len="med"/>
            <a:tailEnd type="none" w="med" len="med"/>
          </a:ln>
          <a:effectLst/>
        </p:spPr>
        <p:txBody>
          <a:bodyPr/>
          <a:lstStyle/>
          <a:p>
            <a:pPr>
              <a:defRPr/>
            </a:pPr>
            <a:endParaRPr lang="en-US">
              <a:ea typeface="+mn-ea"/>
            </a:endParaRPr>
          </a:p>
        </p:txBody>
      </p:sp>
      <p:sp>
        <p:nvSpPr>
          <p:cNvPr id="667815" name="Rectangle 167"/>
          <p:cNvSpPr>
            <a:spLocks noChangeArrowheads="1"/>
          </p:cNvSpPr>
          <p:nvPr/>
        </p:nvSpPr>
        <p:spPr bwMode="auto">
          <a:xfrm>
            <a:off x="6330950" y="590550"/>
            <a:ext cx="193675" cy="904875"/>
          </a:xfrm>
          <a:prstGeom prst="rect">
            <a:avLst/>
          </a:prstGeom>
          <a:solidFill>
            <a:srgbClr val="545454"/>
          </a:solidFill>
          <a:ln w="12700">
            <a:noFill/>
            <a:miter lim="800000"/>
            <a:headEnd/>
            <a:tailEnd/>
          </a:ln>
          <a:effectLst/>
        </p:spPr>
        <p:txBody>
          <a:bodyPr wrap="none" anchor="ctr"/>
          <a:lstStyle/>
          <a:p>
            <a:pPr>
              <a:defRPr/>
            </a:pPr>
            <a:endParaRPr lang="en-US">
              <a:ea typeface="+mn-ea"/>
            </a:endParaRPr>
          </a:p>
        </p:txBody>
      </p:sp>
      <p:sp>
        <p:nvSpPr>
          <p:cNvPr id="667816" name="AutoShape 168"/>
          <p:cNvSpPr>
            <a:spLocks noChangeArrowheads="1"/>
          </p:cNvSpPr>
          <p:nvPr/>
        </p:nvSpPr>
        <p:spPr bwMode="auto">
          <a:xfrm>
            <a:off x="6597650" y="3235325"/>
            <a:ext cx="730250" cy="420688"/>
          </a:xfrm>
          <a:prstGeom prst="roundRect">
            <a:avLst>
              <a:gd name="adj" fmla="val 16667"/>
            </a:avLst>
          </a:prstGeom>
          <a:solidFill>
            <a:schemeClr val="tx1"/>
          </a:solidFill>
          <a:ln w="38100">
            <a:solidFill>
              <a:schemeClr val="bg2"/>
            </a:solidFill>
            <a:round/>
            <a:headEnd/>
            <a:tailEnd/>
          </a:ln>
          <a:effectLst/>
        </p:spPr>
        <p:txBody>
          <a:bodyPr wrap="none" anchor="ctr"/>
          <a:lstStyle/>
          <a:p>
            <a:pPr>
              <a:defRPr/>
            </a:pPr>
            <a:endParaRPr lang="en-US">
              <a:ea typeface="+mn-ea"/>
            </a:endParaRPr>
          </a:p>
        </p:txBody>
      </p:sp>
      <p:sp>
        <p:nvSpPr>
          <p:cNvPr id="667817" name="Freeform 169"/>
          <p:cNvSpPr>
            <a:spLocks/>
          </p:cNvSpPr>
          <p:nvPr/>
        </p:nvSpPr>
        <p:spPr bwMode="auto">
          <a:xfrm>
            <a:off x="7339013" y="5200650"/>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5F5F5F"/>
          </a:solidFill>
          <a:ln w="12700" cap="rnd" cmpd="sng">
            <a:noFill/>
            <a:prstDash val="solid"/>
            <a:round/>
            <a:headEnd type="none" w="med" len="med"/>
            <a:tailEnd type="none" w="med" len="med"/>
          </a:ln>
          <a:effectLst/>
        </p:spPr>
        <p:txBody>
          <a:bodyPr/>
          <a:lstStyle/>
          <a:p>
            <a:pPr>
              <a:defRPr/>
            </a:pPr>
            <a:endParaRPr lang="en-US">
              <a:ea typeface="+mn-ea"/>
            </a:endParaRPr>
          </a:p>
        </p:txBody>
      </p:sp>
      <p:sp>
        <p:nvSpPr>
          <p:cNvPr id="667818" name="Rectangle 170"/>
          <p:cNvSpPr>
            <a:spLocks noChangeArrowheads="1"/>
          </p:cNvSpPr>
          <p:nvPr/>
        </p:nvSpPr>
        <p:spPr bwMode="auto">
          <a:xfrm>
            <a:off x="4548188" y="519113"/>
            <a:ext cx="942975" cy="244475"/>
          </a:xfrm>
          <a:prstGeom prst="rect">
            <a:avLst/>
          </a:prstGeom>
          <a:noFill/>
          <a:ln w="12700">
            <a:noFill/>
            <a:miter lim="800000"/>
            <a:headEnd/>
            <a:tailEnd/>
          </a:ln>
          <a:effectLst/>
        </p:spPr>
        <p:txBody>
          <a:bodyPr wrap="none" anchor="ctr"/>
          <a:lstStyle/>
          <a:p>
            <a:pPr>
              <a:defRPr/>
            </a:pPr>
            <a:endParaRPr lang="en-US">
              <a:ea typeface="+mn-ea"/>
            </a:endParaRPr>
          </a:p>
        </p:txBody>
      </p:sp>
      <p:sp>
        <p:nvSpPr>
          <p:cNvPr id="667819" name="AutoShape 171"/>
          <p:cNvSpPr>
            <a:spLocks noChangeArrowheads="1"/>
          </p:cNvSpPr>
          <p:nvPr/>
        </p:nvSpPr>
        <p:spPr bwMode="auto">
          <a:xfrm>
            <a:off x="4241800" y="4273550"/>
            <a:ext cx="730250" cy="336550"/>
          </a:xfrm>
          <a:prstGeom prst="roundRect">
            <a:avLst>
              <a:gd name="adj" fmla="val 16667"/>
            </a:avLst>
          </a:prstGeom>
          <a:solidFill>
            <a:schemeClr val="tx1"/>
          </a:solidFill>
          <a:ln w="38100">
            <a:solidFill>
              <a:schemeClr val="bg2"/>
            </a:solidFill>
            <a:round/>
            <a:headEnd/>
            <a:tailEnd/>
          </a:ln>
          <a:effectLst/>
        </p:spPr>
        <p:txBody>
          <a:bodyPr wrap="none" anchor="ctr"/>
          <a:lstStyle/>
          <a:p>
            <a:pPr>
              <a:defRPr/>
            </a:pPr>
            <a:endParaRPr lang="en-US">
              <a:ea typeface="+mn-ea"/>
            </a:endParaRPr>
          </a:p>
        </p:txBody>
      </p:sp>
      <p:sp>
        <p:nvSpPr>
          <p:cNvPr id="667820" name="AutoShape 172"/>
          <p:cNvSpPr>
            <a:spLocks noChangeArrowheads="1"/>
          </p:cNvSpPr>
          <p:nvPr/>
        </p:nvSpPr>
        <p:spPr bwMode="auto">
          <a:xfrm>
            <a:off x="6577013" y="1287463"/>
            <a:ext cx="757237" cy="282575"/>
          </a:xfrm>
          <a:prstGeom prst="roundRect">
            <a:avLst>
              <a:gd name="adj" fmla="val 16667"/>
            </a:avLst>
          </a:prstGeom>
          <a:solidFill>
            <a:schemeClr val="tx1"/>
          </a:solidFill>
          <a:ln w="38100">
            <a:solidFill>
              <a:schemeClr val="bg2"/>
            </a:solidFill>
            <a:round/>
            <a:headEnd/>
            <a:tailEnd/>
          </a:ln>
          <a:effectLst/>
        </p:spPr>
        <p:txBody>
          <a:bodyPr wrap="none" anchor="ctr"/>
          <a:lstStyle/>
          <a:p>
            <a:pPr>
              <a:defRPr/>
            </a:pPr>
            <a:endParaRPr lang="en-US">
              <a:ea typeface="+mn-ea"/>
            </a:endParaRPr>
          </a:p>
        </p:txBody>
      </p:sp>
      <p:sp>
        <p:nvSpPr>
          <p:cNvPr id="667821" name="Rectangle 173"/>
          <p:cNvSpPr>
            <a:spLocks noChangeArrowheads="1"/>
          </p:cNvSpPr>
          <p:nvPr/>
        </p:nvSpPr>
        <p:spPr bwMode="auto">
          <a:xfrm>
            <a:off x="6578600" y="1443038"/>
            <a:ext cx="971550" cy="1671637"/>
          </a:xfrm>
          <a:prstGeom prst="rect">
            <a:avLst/>
          </a:prstGeom>
          <a:solidFill>
            <a:schemeClr val="tx1"/>
          </a:solidFill>
          <a:ln w="38100">
            <a:solidFill>
              <a:schemeClr val="bg2"/>
            </a:solidFill>
            <a:miter lim="800000"/>
            <a:headEnd/>
            <a:tailEnd/>
          </a:ln>
          <a:effectLst/>
        </p:spPr>
        <p:txBody>
          <a:bodyPr wrap="none" anchor="ctr"/>
          <a:lstStyle/>
          <a:p>
            <a:pPr>
              <a:defRPr/>
            </a:pPr>
            <a:endParaRPr lang="en-US">
              <a:ea typeface="+mn-ea"/>
            </a:endParaRPr>
          </a:p>
        </p:txBody>
      </p:sp>
      <p:sp>
        <p:nvSpPr>
          <p:cNvPr id="667822" name="AutoShape 174"/>
          <p:cNvSpPr>
            <a:spLocks noChangeArrowheads="1"/>
          </p:cNvSpPr>
          <p:nvPr/>
        </p:nvSpPr>
        <p:spPr bwMode="auto">
          <a:xfrm>
            <a:off x="6596063" y="1323975"/>
            <a:ext cx="719137" cy="1063625"/>
          </a:xfrm>
          <a:prstGeom prst="roundRect">
            <a:avLst>
              <a:gd name="adj" fmla="val 16667"/>
            </a:avLst>
          </a:prstGeom>
          <a:solidFill>
            <a:schemeClr val="tx1"/>
          </a:solidFill>
          <a:ln w="38100">
            <a:noFill/>
            <a:round/>
            <a:headEnd/>
            <a:tailEnd/>
          </a:ln>
          <a:effectLst/>
        </p:spPr>
        <p:txBody>
          <a:bodyPr wrap="none" anchor="ctr"/>
          <a:lstStyle/>
          <a:p>
            <a:pPr>
              <a:defRPr/>
            </a:pPr>
            <a:endParaRPr lang="en-US">
              <a:ea typeface="+mn-ea"/>
            </a:endParaRPr>
          </a:p>
        </p:txBody>
      </p:sp>
      <p:sp>
        <p:nvSpPr>
          <p:cNvPr id="667823" name="Rectangle 175"/>
          <p:cNvSpPr>
            <a:spLocks noChangeArrowheads="1"/>
          </p:cNvSpPr>
          <p:nvPr/>
        </p:nvSpPr>
        <p:spPr bwMode="auto">
          <a:xfrm>
            <a:off x="6596063" y="3414713"/>
            <a:ext cx="969962" cy="906462"/>
          </a:xfrm>
          <a:prstGeom prst="rect">
            <a:avLst/>
          </a:prstGeom>
          <a:solidFill>
            <a:schemeClr val="tx1"/>
          </a:solidFill>
          <a:ln w="38100">
            <a:solidFill>
              <a:srgbClr val="000000"/>
            </a:solidFill>
            <a:miter lim="800000"/>
            <a:headEnd/>
            <a:tailEnd/>
          </a:ln>
          <a:effectLst/>
        </p:spPr>
        <p:txBody>
          <a:bodyPr wrap="none" anchor="ctr"/>
          <a:lstStyle/>
          <a:p>
            <a:pPr>
              <a:defRPr/>
            </a:pPr>
            <a:endParaRPr lang="en-US">
              <a:ea typeface="+mn-ea"/>
            </a:endParaRPr>
          </a:p>
        </p:txBody>
      </p:sp>
      <p:sp>
        <p:nvSpPr>
          <p:cNvPr id="667824" name="AutoShape 176"/>
          <p:cNvSpPr>
            <a:spLocks noChangeArrowheads="1"/>
          </p:cNvSpPr>
          <p:nvPr/>
        </p:nvSpPr>
        <p:spPr bwMode="auto">
          <a:xfrm>
            <a:off x="6610350" y="3254375"/>
            <a:ext cx="704850" cy="706438"/>
          </a:xfrm>
          <a:prstGeom prst="roundRect">
            <a:avLst>
              <a:gd name="adj" fmla="val 16667"/>
            </a:avLst>
          </a:prstGeom>
          <a:solidFill>
            <a:schemeClr val="tx1"/>
          </a:solidFill>
          <a:ln w="38100">
            <a:noFill/>
            <a:round/>
            <a:headEnd/>
            <a:tailEnd/>
          </a:ln>
          <a:effectLst/>
        </p:spPr>
        <p:txBody>
          <a:bodyPr wrap="none" anchor="ctr"/>
          <a:lstStyle/>
          <a:p>
            <a:pPr>
              <a:defRPr/>
            </a:pPr>
            <a:endParaRPr lang="en-US">
              <a:ea typeface="+mn-ea"/>
            </a:endParaRPr>
          </a:p>
        </p:txBody>
      </p:sp>
      <p:grpSp>
        <p:nvGrpSpPr>
          <p:cNvPr id="54411" name="Group 177"/>
          <p:cNvGrpSpPr>
            <a:grpSpLocks/>
          </p:cNvGrpSpPr>
          <p:nvPr/>
        </p:nvGrpSpPr>
        <p:grpSpPr bwMode="auto">
          <a:xfrm>
            <a:off x="6591300" y="4418013"/>
            <a:ext cx="952500" cy="527050"/>
            <a:chOff x="4152" y="2783"/>
            <a:chExt cx="600" cy="332"/>
          </a:xfrm>
        </p:grpSpPr>
        <p:sp>
          <p:nvSpPr>
            <p:cNvPr id="667826" name="AutoShape 178"/>
            <p:cNvSpPr>
              <a:spLocks noChangeArrowheads="1"/>
            </p:cNvSpPr>
            <p:nvPr/>
          </p:nvSpPr>
          <p:spPr bwMode="auto">
            <a:xfrm>
              <a:off x="4153" y="2783"/>
              <a:ext cx="460" cy="226"/>
            </a:xfrm>
            <a:prstGeom prst="roundRect">
              <a:avLst>
                <a:gd name="adj" fmla="val 16667"/>
              </a:avLst>
            </a:prstGeom>
            <a:solidFill>
              <a:schemeClr val="tx1"/>
            </a:solidFill>
            <a:ln w="38100">
              <a:solidFill>
                <a:schemeClr val="bg2"/>
              </a:solidFill>
              <a:round/>
              <a:headEnd/>
              <a:tailEnd/>
            </a:ln>
            <a:effectLst/>
          </p:spPr>
          <p:txBody>
            <a:bodyPr wrap="none" anchor="ctr"/>
            <a:lstStyle/>
            <a:p>
              <a:pPr>
                <a:defRPr/>
              </a:pPr>
              <a:endParaRPr lang="en-US">
                <a:ea typeface="+mn-ea"/>
              </a:endParaRPr>
            </a:p>
          </p:txBody>
        </p:sp>
        <p:sp>
          <p:nvSpPr>
            <p:cNvPr id="667827" name="Rectangle 179"/>
            <p:cNvSpPr>
              <a:spLocks noChangeArrowheads="1"/>
            </p:cNvSpPr>
            <p:nvPr/>
          </p:nvSpPr>
          <p:spPr bwMode="auto">
            <a:xfrm>
              <a:off x="4152" y="2866"/>
              <a:ext cx="600" cy="249"/>
            </a:xfrm>
            <a:prstGeom prst="rect">
              <a:avLst/>
            </a:prstGeom>
            <a:solidFill>
              <a:schemeClr val="tx1"/>
            </a:solidFill>
            <a:ln w="38100">
              <a:solidFill>
                <a:srgbClr val="000000"/>
              </a:solidFill>
              <a:miter lim="800000"/>
              <a:headEnd/>
              <a:tailEnd/>
            </a:ln>
            <a:effectLst/>
          </p:spPr>
          <p:txBody>
            <a:bodyPr wrap="none" anchor="ctr"/>
            <a:lstStyle/>
            <a:p>
              <a:pPr>
                <a:defRPr/>
              </a:pPr>
              <a:endParaRPr lang="en-US">
                <a:ea typeface="+mn-ea"/>
              </a:endParaRPr>
            </a:p>
          </p:txBody>
        </p:sp>
        <p:sp>
          <p:nvSpPr>
            <p:cNvPr id="667828" name="AutoShape 180"/>
            <p:cNvSpPr>
              <a:spLocks noChangeArrowheads="1"/>
            </p:cNvSpPr>
            <p:nvPr/>
          </p:nvSpPr>
          <p:spPr bwMode="auto">
            <a:xfrm>
              <a:off x="4165" y="2799"/>
              <a:ext cx="436" cy="226"/>
            </a:xfrm>
            <a:prstGeom prst="roundRect">
              <a:avLst>
                <a:gd name="adj" fmla="val 16667"/>
              </a:avLst>
            </a:prstGeom>
            <a:solidFill>
              <a:schemeClr val="tx1"/>
            </a:solidFill>
            <a:ln w="38100">
              <a:noFill/>
              <a:round/>
              <a:headEnd/>
              <a:tailEnd/>
            </a:ln>
            <a:effectLst/>
          </p:spPr>
          <p:txBody>
            <a:bodyPr wrap="none" anchor="ctr"/>
            <a:lstStyle/>
            <a:p>
              <a:pPr>
                <a:defRPr/>
              </a:pPr>
              <a:endParaRPr lang="en-US">
                <a:ea typeface="+mn-ea"/>
              </a:endParaRPr>
            </a:p>
          </p:txBody>
        </p:sp>
      </p:grpSp>
      <p:sp>
        <p:nvSpPr>
          <p:cNvPr id="667829" name="Freeform 181"/>
          <p:cNvSpPr>
            <a:spLocks/>
          </p:cNvSpPr>
          <p:nvPr/>
        </p:nvSpPr>
        <p:spPr bwMode="auto">
          <a:xfrm>
            <a:off x="4827588" y="57880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chemeClr val="tx1"/>
          </a:solidFill>
          <a:ln w="12700" cap="rnd" cmpd="sng">
            <a:noFill/>
            <a:prstDash val="solid"/>
            <a:round/>
            <a:headEnd type="none" w="med" len="med"/>
            <a:tailEnd type="none" w="med" len="med"/>
          </a:ln>
          <a:effectLst/>
        </p:spPr>
        <p:txBody>
          <a:bodyPr/>
          <a:lstStyle/>
          <a:p>
            <a:pPr>
              <a:defRPr/>
            </a:pPr>
            <a:endParaRPr lang="en-US">
              <a:ea typeface="+mn-ea"/>
            </a:endParaRPr>
          </a:p>
        </p:txBody>
      </p:sp>
      <p:sp>
        <p:nvSpPr>
          <p:cNvPr id="667830" name="AutoShape 182"/>
          <p:cNvSpPr>
            <a:spLocks noChangeArrowheads="1"/>
          </p:cNvSpPr>
          <p:nvPr/>
        </p:nvSpPr>
        <p:spPr bwMode="auto">
          <a:xfrm>
            <a:off x="4251325" y="5662613"/>
            <a:ext cx="736600" cy="290512"/>
          </a:xfrm>
          <a:prstGeom prst="roundRect">
            <a:avLst>
              <a:gd name="adj" fmla="val 16667"/>
            </a:avLst>
          </a:prstGeom>
          <a:solidFill>
            <a:schemeClr val="tx1"/>
          </a:solidFill>
          <a:ln w="38100">
            <a:solidFill>
              <a:schemeClr val="bg2"/>
            </a:solidFill>
            <a:round/>
            <a:headEnd/>
            <a:tailEnd/>
          </a:ln>
          <a:effectLst/>
        </p:spPr>
        <p:txBody>
          <a:bodyPr wrap="none" anchor="ctr"/>
          <a:lstStyle/>
          <a:p>
            <a:pPr>
              <a:defRPr/>
            </a:pPr>
            <a:endParaRPr lang="en-US">
              <a:ea typeface="+mn-ea"/>
            </a:endParaRPr>
          </a:p>
        </p:txBody>
      </p:sp>
      <p:sp>
        <p:nvSpPr>
          <p:cNvPr id="667831" name="Rectangle 183"/>
          <p:cNvSpPr>
            <a:spLocks noChangeArrowheads="1"/>
          </p:cNvSpPr>
          <p:nvPr/>
        </p:nvSpPr>
        <p:spPr bwMode="auto">
          <a:xfrm>
            <a:off x="4913313" y="4203700"/>
            <a:ext cx="792162" cy="241300"/>
          </a:xfrm>
          <a:prstGeom prst="rect">
            <a:avLst/>
          </a:prstGeom>
          <a:noFill/>
          <a:ln w="12700">
            <a:noFill/>
            <a:miter lim="800000"/>
            <a:headEnd/>
            <a:tailEnd/>
          </a:ln>
          <a:effectLst>
            <a:outerShdw dist="35921" dir="2700000" algn="ctr" rotWithShape="0">
              <a:schemeClr val="bg2"/>
            </a:outerShdw>
          </a:effectLst>
        </p:spPr>
        <p:txBody>
          <a:bodyPr wrap="none" lIns="90487" tIns="44450" rIns="90487" bIns="44450">
            <a:spAutoFit/>
          </a:bodyPr>
          <a:lstStyle/>
          <a:p>
            <a:pPr algn="l">
              <a:defRPr/>
            </a:pPr>
            <a:r>
              <a:rPr lang="en-US" sz="1000" b="1">
                <a:solidFill>
                  <a:srgbClr val="FFFF00"/>
                </a:solidFill>
                <a:effectLst/>
                <a:latin typeface="Times" charset="0"/>
                <a:ea typeface="+mn-ea"/>
              </a:rPr>
              <a:t>(1500 T.C.)</a:t>
            </a:r>
          </a:p>
        </p:txBody>
      </p:sp>
      <p:sp>
        <p:nvSpPr>
          <p:cNvPr id="667832" name="Rectangle 184"/>
          <p:cNvSpPr>
            <a:spLocks noChangeArrowheads="1"/>
          </p:cNvSpPr>
          <p:nvPr/>
        </p:nvSpPr>
        <p:spPr bwMode="auto">
          <a:xfrm>
            <a:off x="7269163" y="4330700"/>
            <a:ext cx="728662" cy="241300"/>
          </a:xfrm>
          <a:prstGeom prst="rect">
            <a:avLst/>
          </a:prstGeom>
          <a:noFill/>
          <a:ln w="12700">
            <a:noFill/>
            <a:miter lim="800000"/>
            <a:headEnd/>
            <a:tailEnd/>
          </a:ln>
          <a:effectLst>
            <a:outerShdw dist="35921" dir="2700000" algn="ctr" rotWithShape="0">
              <a:schemeClr val="bg2"/>
            </a:outerShdw>
          </a:effectLst>
        </p:spPr>
        <p:txBody>
          <a:bodyPr wrap="none" lIns="90487" tIns="44450" rIns="90487" bIns="44450">
            <a:spAutoFit/>
          </a:bodyPr>
          <a:lstStyle/>
          <a:p>
            <a:pPr algn="l">
              <a:defRPr/>
            </a:pPr>
            <a:r>
              <a:rPr lang="en-US" sz="1000" b="1">
                <a:solidFill>
                  <a:srgbClr val="FFFF00"/>
                </a:solidFill>
                <a:effectLst/>
                <a:latin typeface="Times" charset="0"/>
                <a:ea typeface="+mn-ea"/>
              </a:rPr>
              <a:t>(500 T.C.)</a:t>
            </a:r>
          </a:p>
        </p:txBody>
      </p:sp>
      <p:sp>
        <p:nvSpPr>
          <p:cNvPr id="667833" name="Rectangle 185"/>
          <p:cNvSpPr>
            <a:spLocks noChangeArrowheads="1"/>
          </p:cNvSpPr>
          <p:nvPr/>
        </p:nvSpPr>
        <p:spPr bwMode="auto">
          <a:xfrm>
            <a:off x="7262813" y="1219200"/>
            <a:ext cx="792162" cy="241300"/>
          </a:xfrm>
          <a:prstGeom prst="rect">
            <a:avLst/>
          </a:prstGeom>
          <a:noFill/>
          <a:ln w="12700">
            <a:noFill/>
            <a:miter lim="800000"/>
            <a:headEnd/>
            <a:tailEnd/>
          </a:ln>
          <a:effectLst>
            <a:outerShdw dist="35921" dir="2700000" algn="ctr" rotWithShape="0">
              <a:schemeClr val="bg2"/>
            </a:outerShdw>
          </a:effectLst>
        </p:spPr>
        <p:txBody>
          <a:bodyPr wrap="none" lIns="90487" tIns="44450" rIns="90487" bIns="44450">
            <a:spAutoFit/>
          </a:bodyPr>
          <a:lstStyle/>
          <a:p>
            <a:pPr algn="l">
              <a:defRPr/>
            </a:pPr>
            <a:r>
              <a:rPr lang="en-US" sz="1000" b="1">
                <a:solidFill>
                  <a:srgbClr val="FFFF00"/>
                </a:solidFill>
                <a:effectLst/>
                <a:latin typeface="Times" charset="0"/>
                <a:ea typeface="+mn-ea"/>
              </a:rPr>
              <a:t>(1000 T.C.)</a:t>
            </a:r>
          </a:p>
        </p:txBody>
      </p:sp>
      <p:sp>
        <p:nvSpPr>
          <p:cNvPr id="667834" name="Freeform 186"/>
          <p:cNvSpPr>
            <a:spLocks/>
          </p:cNvSpPr>
          <p:nvPr/>
        </p:nvSpPr>
        <p:spPr bwMode="auto">
          <a:xfrm>
            <a:off x="4824413" y="3568700"/>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chemeClr val="tx1"/>
          </a:solidFill>
          <a:ln w="12700" cap="rnd" cmpd="sng">
            <a:noFill/>
            <a:prstDash val="solid"/>
            <a:round/>
            <a:headEnd type="none" w="med" len="med"/>
            <a:tailEnd type="none" w="med" len="med"/>
          </a:ln>
          <a:effectLst/>
        </p:spPr>
        <p:txBody>
          <a:bodyPr/>
          <a:lstStyle/>
          <a:p>
            <a:pPr>
              <a:defRPr/>
            </a:pPr>
            <a:endParaRPr lang="en-US">
              <a:ea typeface="+mn-ea"/>
            </a:endParaRPr>
          </a:p>
        </p:txBody>
      </p:sp>
      <p:sp>
        <p:nvSpPr>
          <p:cNvPr id="667835" name="Rectangle 187"/>
          <p:cNvSpPr>
            <a:spLocks noChangeArrowheads="1"/>
          </p:cNvSpPr>
          <p:nvPr/>
        </p:nvSpPr>
        <p:spPr bwMode="auto">
          <a:xfrm>
            <a:off x="4405313" y="3898900"/>
            <a:ext cx="304800" cy="114300"/>
          </a:xfrm>
          <a:prstGeom prst="rect">
            <a:avLst/>
          </a:prstGeom>
          <a:solidFill>
            <a:schemeClr val="tx1"/>
          </a:solidFill>
          <a:ln w="12700">
            <a:noFill/>
            <a:miter lim="800000"/>
            <a:headEnd/>
            <a:tailEnd/>
          </a:ln>
          <a:effectLst/>
        </p:spPr>
        <p:txBody>
          <a:bodyPr wrap="none" anchor="ctr"/>
          <a:lstStyle/>
          <a:p>
            <a:pPr>
              <a:defRPr/>
            </a:pPr>
            <a:endParaRPr lang="en-US">
              <a:ea typeface="+mn-ea"/>
            </a:endParaRPr>
          </a:p>
        </p:txBody>
      </p:sp>
      <p:sp>
        <p:nvSpPr>
          <p:cNvPr id="667836" name="Freeform 188"/>
          <p:cNvSpPr>
            <a:spLocks/>
          </p:cNvSpPr>
          <p:nvPr/>
        </p:nvSpPr>
        <p:spPr bwMode="auto">
          <a:xfrm>
            <a:off x="4819650" y="3529013"/>
            <a:ext cx="234950" cy="120650"/>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chemeClr val="tx1"/>
          </a:solidFill>
          <a:ln w="12700" cap="rnd" cmpd="sng">
            <a:noFill/>
            <a:prstDash val="solid"/>
            <a:round/>
            <a:headEnd type="none" w="med" len="med"/>
            <a:tailEnd type="none" w="med" len="med"/>
          </a:ln>
          <a:effectLst/>
        </p:spPr>
        <p:txBody>
          <a:bodyPr/>
          <a:lstStyle/>
          <a:p>
            <a:pPr>
              <a:defRPr/>
            </a:pPr>
            <a:endParaRPr lang="en-US">
              <a:ea typeface="+mn-ea"/>
            </a:endParaRPr>
          </a:p>
        </p:txBody>
      </p:sp>
      <p:sp>
        <p:nvSpPr>
          <p:cNvPr id="667837" name="AutoShape 189"/>
          <p:cNvSpPr>
            <a:spLocks noChangeArrowheads="1"/>
          </p:cNvSpPr>
          <p:nvPr/>
        </p:nvSpPr>
        <p:spPr bwMode="auto">
          <a:xfrm>
            <a:off x="4241800" y="3443288"/>
            <a:ext cx="730250" cy="290512"/>
          </a:xfrm>
          <a:prstGeom prst="roundRect">
            <a:avLst>
              <a:gd name="adj" fmla="val 16667"/>
            </a:avLst>
          </a:prstGeom>
          <a:solidFill>
            <a:schemeClr val="tx1"/>
          </a:solidFill>
          <a:ln w="38100">
            <a:solidFill>
              <a:schemeClr val="bg2"/>
            </a:solidFill>
            <a:round/>
            <a:headEnd/>
            <a:tailEnd/>
          </a:ln>
          <a:effectLst/>
        </p:spPr>
        <p:txBody>
          <a:bodyPr wrap="none" anchor="ctr"/>
          <a:lstStyle/>
          <a:p>
            <a:pPr>
              <a:defRPr/>
            </a:pPr>
            <a:endParaRPr lang="en-US">
              <a:ea typeface="+mn-ea"/>
            </a:endParaRPr>
          </a:p>
        </p:txBody>
      </p:sp>
      <p:sp>
        <p:nvSpPr>
          <p:cNvPr id="667838" name="Rectangle 190"/>
          <p:cNvSpPr>
            <a:spLocks noChangeArrowheads="1"/>
          </p:cNvSpPr>
          <p:nvPr/>
        </p:nvSpPr>
        <p:spPr bwMode="auto">
          <a:xfrm>
            <a:off x="4243388" y="3590925"/>
            <a:ext cx="952500" cy="498475"/>
          </a:xfrm>
          <a:prstGeom prst="rect">
            <a:avLst/>
          </a:prstGeom>
          <a:solidFill>
            <a:schemeClr val="tx1"/>
          </a:solidFill>
          <a:ln w="38100">
            <a:solidFill>
              <a:srgbClr val="000000"/>
            </a:solidFill>
            <a:miter lim="800000"/>
            <a:headEnd/>
            <a:tailEnd/>
          </a:ln>
          <a:effectLst/>
        </p:spPr>
        <p:txBody>
          <a:bodyPr wrap="none" anchor="ctr"/>
          <a:lstStyle/>
          <a:p>
            <a:pPr>
              <a:defRPr/>
            </a:pPr>
            <a:endParaRPr lang="en-US">
              <a:ea typeface="+mn-ea"/>
            </a:endParaRPr>
          </a:p>
        </p:txBody>
      </p:sp>
      <p:sp>
        <p:nvSpPr>
          <p:cNvPr id="667839" name="Rectangle 191"/>
          <p:cNvSpPr>
            <a:spLocks noChangeArrowheads="1"/>
          </p:cNvSpPr>
          <p:nvPr/>
        </p:nvSpPr>
        <p:spPr bwMode="auto">
          <a:xfrm>
            <a:off x="4354513" y="3849688"/>
            <a:ext cx="514350" cy="190500"/>
          </a:xfrm>
          <a:prstGeom prst="rect">
            <a:avLst/>
          </a:prstGeom>
          <a:solidFill>
            <a:schemeClr val="tx1"/>
          </a:solidFill>
          <a:ln w="25400">
            <a:noFill/>
            <a:miter lim="800000"/>
            <a:headEnd/>
            <a:tailEnd/>
          </a:ln>
          <a:effectLst/>
        </p:spPr>
        <p:txBody>
          <a:bodyPr wrap="none" anchor="ctr"/>
          <a:lstStyle/>
          <a:p>
            <a:pPr>
              <a:defRPr/>
            </a:pPr>
            <a:endParaRPr lang="en-US">
              <a:ea typeface="+mn-ea"/>
            </a:endParaRPr>
          </a:p>
        </p:txBody>
      </p:sp>
      <p:sp>
        <p:nvSpPr>
          <p:cNvPr id="667840" name="AutoShape 192"/>
          <p:cNvSpPr>
            <a:spLocks noChangeArrowheads="1"/>
          </p:cNvSpPr>
          <p:nvPr/>
        </p:nvSpPr>
        <p:spPr bwMode="auto">
          <a:xfrm>
            <a:off x="4260850" y="3475038"/>
            <a:ext cx="692150" cy="290512"/>
          </a:xfrm>
          <a:prstGeom prst="roundRect">
            <a:avLst>
              <a:gd name="adj" fmla="val 16667"/>
            </a:avLst>
          </a:prstGeom>
          <a:solidFill>
            <a:schemeClr val="tx1"/>
          </a:solidFill>
          <a:ln w="38100">
            <a:noFill/>
            <a:round/>
            <a:headEnd/>
            <a:tailEnd/>
          </a:ln>
          <a:effectLst/>
        </p:spPr>
        <p:txBody>
          <a:bodyPr wrap="none" anchor="ctr"/>
          <a:lstStyle/>
          <a:p>
            <a:pPr>
              <a:defRPr/>
            </a:pPr>
            <a:endParaRPr lang="en-US">
              <a:ea typeface="+mn-ea"/>
            </a:endParaRPr>
          </a:p>
        </p:txBody>
      </p:sp>
      <p:sp>
        <p:nvSpPr>
          <p:cNvPr id="54424" name="Rectangle 193"/>
          <p:cNvSpPr>
            <a:spLocks noChangeArrowheads="1"/>
          </p:cNvSpPr>
          <p:nvPr/>
        </p:nvSpPr>
        <p:spPr bwMode="auto">
          <a:xfrm>
            <a:off x="4276725" y="3416300"/>
            <a:ext cx="663575"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l"/>
            <a:r>
              <a:rPr lang="en-US" sz="900" b="1">
                <a:solidFill>
                  <a:srgbClr val="000000"/>
                </a:solidFill>
                <a:effectLst/>
                <a:latin typeface="Chicago" charset="0"/>
              </a:rPr>
              <a:t>GIÔ-SÉP</a:t>
            </a:r>
          </a:p>
        </p:txBody>
      </p:sp>
      <p:sp>
        <p:nvSpPr>
          <p:cNvPr id="667842" name="Line 194"/>
          <p:cNvSpPr>
            <a:spLocks noChangeShapeType="1"/>
          </p:cNvSpPr>
          <p:nvPr/>
        </p:nvSpPr>
        <p:spPr bwMode="auto">
          <a:xfrm>
            <a:off x="6627813" y="1784350"/>
            <a:ext cx="876300" cy="0"/>
          </a:xfrm>
          <a:prstGeom prst="line">
            <a:avLst/>
          </a:prstGeom>
          <a:noFill/>
          <a:ln w="28575">
            <a:solidFill>
              <a:srgbClr val="000000"/>
            </a:solidFill>
            <a:round/>
            <a:headEnd/>
            <a:tailEnd/>
          </a:ln>
          <a:effectLst/>
        </p:spPr>
        <p:txBody>
          <a:bodyPr wrap="none" anchor="ctr"/>
          <a:lstStyle/>
          <a:p>
            <a:pPr>
              <a:defRPr/>
            </a:pPr>
            <a:endParaRPr lang="en-US">
              <a:ea typeface="+mn-ea"/>
            </a:endParaRPr>
          </a:p>
        </p:txBody>
      </p:sp>
      <p:sp>
        <p:nvSpPr>
          <p:cNvPr id="667843" name="Line 195"/>
          <p:cNvSpPr>
            <a:spLocks noChangeShapeType="1"/>
          </p:cNvSpPr>
          <p:nvPr/>
        </p:nvSpPr>
        <p:spPr bwMode="auto">
          <a:xfrm>
            <a:off x="6615113" y="2482850"/>
            <a:ext cx="876300" cy="0"/>
          </a:xfrm>
          <a:prstGeom prst="line">
            <a:avLst/>
          </a:prstGeom>
          <a:noFill/>
          <a:ln w="28575">
            <a:solidFill>
              <a:srgbClr val="000000"/>
            </a:solidFill>
            <a:round/>
            <a:headEnd/>
            <a:tailEnd/>
          </a:ln>
          <a:effectLst/>
        </p:spPr>
        <p:txBody>
          <a:bodyPr wrap="none" anchor="ctr"/>
          <a:lstStyle/>
          <a:p>
            <a:pPr>
              <a:defRPr/>
            </a:pPr>
            <a:endParaRPr lang="en-US">
              <a:ea typeface="+mn-ea"/>
            </a:endParaRPr>
          </a:p>
        </p:txBody>
      </p:sp>
      <p:sp>
        <p:nvSpPr>
          <p:cNvPr id="667844" name="Line 196"/>
          <p:cNvSpPr>
            <a:spLocks noChangeShapeType="1"/>
          </p:cNvSpPr>
          <p:nvPr/>
        </p:nvSpPr>
        <p:spPr bwMode="auto">
          <a:xfrm>
            <a:off x="6615113" y="2660650"/>
            <a:ext cx="876300" cy="0"/>
          </a:xfrm>
          <a:prstGeom prst="line">
            <a:avLst/>
          </a:prstGeom>
          <a:noFill/>
          <a:ln w="28575">
            <a:solidFill>
              <a:srgbClr val="000000"/>
            </a:solidFill>
            <a:round/>
            <a:headEnd/>
            <a:tailEnd/>
          </a:ln>
          <a:effectLst/>
        </p:spPr>
        <p:txBody>
          <a:bodyPr wrap="none" anchor="ctr"/>
          <a:lstStyle/>
          <a:p>
            <a:pPr>
              <a:defRPr/>
            </a:pPr>
            <a:endParaRPr lang="en-US">
              <a:ea typeface="+mn-ea"/>
            </a:endParaRPr>
          </a:p>
        </p:txBody>
      </p:sp>
      <p:sp>
        <p:nvSpPr>
          <p:cNvPr id="667845" name="Line 197"/>
          <p:cNvSpPr>
            <a:spLocks noChangeShapeType="1"/>
          </p:cNvSpPr>
          <p:nvPr/>
        </p:nvSpPr>
        <p:spPr bwMode="auto">
          <a:xfrm>
            <a:off x="6627813" y="2838450"/>
            <a:ext cx="876300" cy="0"/>
          </a:xfrm>
          <a:prstGeom prst="line">
            <a:avLst/>
          </a:prstGeom>
          <a:noFill/>
          <a:ln w="28575">
            <a:solidFill>
              <a:srgbClr val="000000"/>
            </a:solidFill>
            <a:round/>
            <a:headEnd/>
            <a:tailEnd/>
          </a:ln>
          <a:effectLst/>
        </p:spPr>
        <p:txBody>
          <a:bodyPr wrap="none" anchor="ctr"/>
          <a:lstStyle/>
          <a:p>
            <a:pPr>
              <a:defRPr/>
            </a:pPr>
            <a:endParaRPr lang="en-US">
              <a:ea typeface="+mn-ea"/>
            </a:endParaRPr>
          </a:p>
        </p:txBody>
      </p:sp>
      <p:sp>
        <p:nvSpPr>
          <p:cNvPr id="667846" name="Line 198"/>
          <p:cNvSpPr>
            <a:spLocks noChangeShapeType="1"/>
          </p:cNvSpPr>
          <p:nvPr/>
        </p:nvSpPr>
        <p:spPr bwMode="auto">
          <a:xfrm>
            <a:off x="6621463" y="3016250"/>
            <a:ext cx="876300" cy="0"/>
          </a:xfrm>
          <a:prstGeom prst="line">
            <a:avLst/>
          </a:prstGeom>
          <a:noFill/>
          <a:ln w="28575">
            <a:solidFill>
              <a:srgbClr val="000000"/>
            </a:solidFill>
            <a:round/>
            <a:headEnd/>
            <a:tailEnd/>
          </a:ln>
          <a:effectLst/>
        </p:spPr>
        <p:txBody>
          <a:bodyPr wrap="none" anchor="ctr"/>
          <a:lstStyle/>
          <a:p>
            <a:pPr>
              <a:defRPr/>
            </a:pPr>
            <a:endParaRPr lang="en-US">
              <a:ea typeface="+mn-ea"/>
            </a:endParaRPr>
          </a:p>
        </p:txBody>
      </p:sp>
      <p:sp>
        <p:nvSpPr>
          <p:cNvPr id="667847" name="Line 199"/>
          <p:cNvSpPr>
            <a:spLocks noChangeShapeType="1"/>
          </p:cNvSpPr>
          <p:nvPr/>
        </p:nvSpPr>
        <p:spPr bwMode="auto">
          <a:xfrm>
            <a:off x="7083425" y="1866900"/>
            <a:ext cx="0" cy="1181100"/>
          </a:xfrm>
          <a:prstGeom prst="line">
            <a:avLst/>
          </a:prstGeom>
          <a:noFill/>
          <a:ln w="50800">
            <a:solidFill>
              <a:schemeClr val="tx1"/>
            </a:solidFill>
            <a:round/>
            <a:headEnd/>
            <a:tailEnd/>
          </a:ln>
          <a:effectLst/>
        </p:spPr>
        <p:txBody>
          <a:bodyPr wrap="none" anchor="ctr"/>
          <a:lstStyle/>
          <a:p>
            <a:pPr>
              <a:defRPr/>
            </a:pPr>
            <a:endParaRPr lang="en-US">
              <a:ea typeface="+mn-ea"/>
            </a:endParaRPr>
          </a:p>
        </p:txBody>
      </p:sp>
      <p:sp>
        <p:nvSpPr>
          <p:cNvPr id="667848" name="Line 200"/>
          <p:cNvSpPr>
            <a:spLocks noChangeShapeType="1"/>
          </p:cNvSpPr>
          <p:nvPr/>
        </p:nvSpPr>
        <p:spPr bwMode="auto">
          <a:xfrm>
            <a:off x="6621463" y="2139950"/>
            <a:ext cx="876300" cy="0"/>
          </a:xfrm>
          <a:prstGeom prst="line">
            <a:avLst/>
          </a:prstGeom>
          <a:noFill/>
          <a:ln w="28575">
            <a:solidFill>
              <a:srgbClr val="000000"/>
            </a:solidFill>
            <a:round/>
            <a:headEnd/>
            <a:tailEnd/>
          </a:ln>
          <a:effectLst/>
        </p:spPr>
        <p:txBody>
          <a:bodyPr wrap="none" anchor="ctr"/>
          <a:lstStyle/>
          <a:p>
            <a:pPr>
              <a:defRPr/>
            </a:pPr>
            <a:endParaRPr lang="en-US">
              <a:ea typeface="+mn-ea"/>
            </a:endParaRPr>
          </a:p>
        </p:txBody>
      </p:sp>
      <p:sp>
        <p:nvSpPr>
          <p:cNvPr id="667849" name="Line 201"/>
          <p:cNvSpPr>
            <a:spLocks noChangeShapeType="1"/>
          </p:cNvSpPr>
          <p:nvPr/>
        </p:nvSpPr>
        <p:spPr bwMode="auto">
          <a:xfrm flipV="1">
            <a:off x="6627813" y="2305050"/>
            <a:ext cx="876300" cy="0"/>
          </a:xfrm>
          <a:prstGeom prst="line">
            <a:avLst/>
          </a:prstGeom>
          <a:noFill/>
          <a:ln w="28575">
            <a:solidFill>
              <a:srgbClr val="000000"/>
            </a:solidFill>
            <a:round/>
            <a:headEnd/>
            <a:tailEnd/>
          </a:ln>
          <a:effectLst/>
        </p:spPr>
        <p:txBody>
          <a:bodyPr wrap="none" anchor="ctr"/>
          <a:lstStyle/>
          <a:p>
            <a:pPr>
              <a:defRPr/>
            </a:pPr>
            <a:endParaRPr lang="en-US">
              <a:ea typeface="+mn-ea"/>
            </a:endParaRPr>
          </a:p>
        </p:txBody>
      </p:sp>
      <p:sp>
        <p:nvSpPr>
          <p:cNvPr id="667850" name="Line 202"/>
          <p:cNvSpPr>
            <a:spLocks noChangeShapeType="1"/>
          </p:cNvSpPr>
          <p:nvPr/>
        </p:nvSpPr>
        <p:spPr bwMode="auto">
          <a:xfrm flipV="1">
            <a:off x="6627813" y="1962150"/>
            <a:ext cx="873125" cy="0"/>
          </a:xfrm>
          <a:prstGeom prst="line">
            <a:avLst/>
          </a:prstGeom>
          <a:noFill/>
          <a:ln w="28575">
            <a:solidFill>
              <a:srgbClr val="000000"/>
            </a:solidFill>
            <a:round/>
            <a:headEnd/>
            <a:tailEnd/>
          </a:ln>
          <a:effectLst/>
        </p:spPr>
        <p:txBody>
          <a:bodyPr wrap="none" anchor="ctr"/>
          <a:lstStyle/>
          <a:p>
            <a:pPr>
              <a:defRPr/>
            </a:pPr>
            <a:endParaRPr lang="en-US">
              <a:ea typeface="+mn-ea"/>
            </a:endParaRPr>
          </a:p>
        </p:txBody>
      </p:sp>
      <p:sp>
        <p:nvSpPr>
          <p:cNvPr id="667851" name="Line 203"/>
          <p:cNvSpPr>
            <a:spLocks noChangeShapeType="1"/>
          </p:cNvSpPr>
          <p:nvPr/>
        </p:nvSpPr>
        <p:spPr bwMode="auto">
          <a:xfrm>
            <a:off x="7088188" y="1684338"/>
            <a:ext cx="3175" cy="561975"/>
          </a:xfrm>
          <a:prstGeom prst="line">
            <a:avLst/>
          </a:prstGeom>
          <a:noFill/>
          <a:ln w="50800">
            <a:solidFill>
              <a:schemeClr val="tx1"/>
            </a:solidFill>
            <a:round/>
            <a:headEnd/>
            <a:tailEnd/>
          </a:ln>
          <a:effectLst/>
        </p:spPr>
        <p:txBody>
          <a:bodyPr wrap="none" anchor="ctr"/>
          <a:lstStyle/>
          <a:p>
            <a:pPr>
              <a:defRPr/>
            </a:pPr>
            <a:endParaRPr lang="en-US">
              <a:ea typeface="+mn-ea"/>
            </a:endParaRPr>
          </a:p>
        </p:txBody>
      </p:sp>
      <p:sp>
        <p:nvSpPr>
          <p:cNvPr id="667852" name="Line 204"/>
          <p:cNvSpPr>
            <a:spLocks noChangeShapeType="1"/>
          </p:cNvSpPr>
          <p:nvPr/>
        </p:nvSpPr>
        <p:spPr bwMode="auto">
          <a:xfrm>
            <a:off x="6646863" y="3663950"/>
            <a:ext cx="863600" cy="0"/>
          </a:xfrm>
          <a:prstGeom prst="line">
            <a:avLst/>
          </a:prstGeom>
          <a:noFill/>
          <a:ln w="28575">
            <a:solidFill>
              <a:srgbClr val="000000"/>
            </a:solidFill>
            <a:round/>
            <a:headEnd/>
            <a:tailEnd/>
          </a:ln>
          <a:effectLst/>
        </p:spPr>
        <p:txBody>
          <a:bodyPr wrap="none" anchor="ctr"/>
          <a:lstStyle/>
          <a:p>
            <a:pPr>
              <a:defRPr/>
            </a:pPr>
            <a:endParaRPr lang="en-US">
              <a:ea typeface="+mn-ea"/>
            </a:endParaRPr>
          </a:p>
        </p:txBody>
      </p:sp>
      <p:sp>
        <p:nvSpPr>
          <p:cNvPr id="667853" name="Line 205"/>
          <p:cNvSpPr>
            <a:spLocks noChangeShapeType="1"/>
          </p:cNvSpPr>
          <p:nvPr/>
        </p:nvSpPr>
        <p:spPr bwMode="auto">
          <a:xfrm>
            <a:off x="6646863" y="3857625"/>
            <a:ext cx="863600" cy="6350"/>
          </a:xfrm>
          <a:prstGeom prst="line">
            <a:avLst/>
          </a:prstGeom>
          <a:noFill/>
          <a:ln w="28575">
            <a:solidFill>
              <a:srgbClr val="000000"/>
            </a:solidFill>
            <a:round/>
            <a:headEnd/>
            <a:tailEnd/>
          </a:ln>
          <a:effectLst/>
        </p:spPr>
        <p:txBody>
          <a:bodyPr wrap="none" anchor="ctr"/>
          <a:lstStyle/>
          <a:p>
            <a:pPr>
              <a:defRPr/>
            </a:pPr>
            <a:endParaRPr lang="en-US">
              <a:ea typeface="+mn-ea"/>
            </a:endParaRPr>
          </a:p>
        </p:txBody>
      </p:sp>
      <p:sp>
        <p:nvSpPr>
          <p:cNvPr id="54437" name="Rectangle 206"/>
          <p:cNvSpPr>
            <a:spLocks noChangeArrowheads="1"/>
          </p:cNvSpPr>
          <p:nvPr/>
        </p:nvSpPr>
        <p:spPr bwMode="auto">
          <a:xfrm>
            <a:off x="6523038" y="3213100"/>
            <a:ext cx="708025"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l"/>
            <a:r>
              <a:rPr lang="en-US" sz="900" b="1">
                <a:solidFill>
                  <a:srgbClr val="000000"/>
                </a:solidFill>
                <a:effectLst/>
                <a:latin typeface="Chicago" charset="0"/>
              </a:rPr>
              <a:t>LƯU ĐÀY</a:t>
            </a:r>
          </a:p>
        </p:txBody>
      </p:sp>
      <p:sp>
        <p:nvSpPr>
          <p:cNvPr id="667855" name="Line 207"/>
          <p:cNvSpPr>
            <a:spLocks noChangeShapeType="1"/>
          </p:cNvSpPr>
          <p:nvPr/>
        </p:nvSpPr>
        <p:spPr bwMode="auto">
          <a:xfrm>
            <a:off x="6646863" y="4235450"/>
            <a:ext cx="863600" cy="0"/>
          </a:xfrm>
          <a:prstGeom prst="line">
            <a:avLst/>
          </a:prstGeom>
          <a:noFill/>
          <a:ln w="28575">
            <a:solidFill>
              <a:srgbClr val="000000"/>
            </a:solidFill>
            <a:round/>
            <a:headEnd/>
            <a:tailEnd/>
          </a:ln>
          <a:effectLst/>
        </p:spPr>
        <p:txBody>
          <a:bodyPr wrap="none" anchor="ctr"/>
          <a:lstStyle/>
          <a:p>
            <a:pPr>
              <a:defRPr/>
            </a:pPr>
            <a:endParaRPr lang="en-US">
              <a:ea typeface="+mn-ea"/>
            </a:endParaRPr>
          </a:p>
        </p:txBody>
      </p:sp>
      <p:sp>
        <p:nvSpPr>
          <p:cNvPr id="667856" name="Line 208"/>
          <p:cNvSpPr>
            <a:spLocks noChangeShapeType="1"/>
          </p:cNvSpPr>
          <p:nvPr/>
        </p:nvSpPr>
        <p:spPr bwMode="auto">
          <a:xfrm>
            <a:off x="6634163" y="4705350"/>
            <a:ext cx="863600" cy="0"/>
          </a:xfrm>
          <a:prstGeom prst="line">
            <a:avLst/>
          </a:prstGeom>
          <a:noFill/>
          <a:ln w="28575">
            <a:solidFill>
              <a:srgbClr val="000000"/>
            </a:solidFill>
            <a:round/>
            <a:headEnd/>
            <a:tailEnd/>
          </a:ln>
          <a:effectLst/>
        </p:spPr>
        <p:txBody>
          <a:bodyPr wrap="none" anchor="ctr"/>
          <a:lstStyle/>
          <a:p>
            <a:pPr>
              <a:defRPr/>
            </a:pPr>
            <a:endParaRPr lang="en-US">
              <a:ea typeface="+mn-ea"/>
            </a:endParaRPr>
          </a:p>
        </p:txBody>
      </p:sp>
      <p:sp>
        <p:nvSpPr>
          <p:cNvPr id="667857" name="Line 209"/>
          <p:cNvSpPr>
            <a:spLocks noChangeShapeType="1"/>
          </p:cNvSpPr>
          <p:nvPr/>
        </p:nvSpPr>
        <p:spPr bwMode="auto">
          <a:xfrm>
            <a:off x="6634163" y="4857750"/>
            <a:ext cx="863600" cy="0"/>
          </a:xfrm>
          <a:prstGeom prst="line">
            <a:avLst/>
          </a:prstGeom>
          <a:noFill/>
          <a:ln w="28575">
            <a:solidFill>
              <a:srgbClr val="000000"/>
            </a:solidFill>
            <a:round/>
            <a:headEnd/>
            <a:tailEnd/>
          </a:ln>
          <a:effectLst/>
        </p:spPr>
        <p:txBody>
          <a:bodyPr wrap="none" anchor="ctr"/>
          <a:lstStyle/>
          <a:p>
            <a:pPr>
              <a:defRPr/>
            </a:pPr>
            <a:endParaRPr lang="en-US">
              <a:ea typeface="+mn-ea"/>
            </a:endParaRPr>
          </a:p>
        </p:txBody>
      </p:sp>
      <p:sp>
        <p:nvSpPr>
          <p:cNvPr id="54441" name="Rectangle 210"/>
          <p:cNvSpPr>
            <a:spLocks noChangeArrowheads="1"/>
          </p:cNvSpPr>
          <p:nvPr/>
        </p:nvSpPr>
        <p:spPr bwMode="auto">
          <a:xfrm>
            <a:off x="6599238" y="4394200"/>
            <a:ext cx="781050" cy="22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l"/>
            <a:r>
              <a:rPr lang="en-US" sz="900" b="1">
                <a:solidFill>
                  <a:srgbClr val="000000"/>
                </a:solidFill>
                <a:effectLst/>
                <a:latin typeface="Chicago" charset="0"/>
              </a:rPr>
              <a:t>YÊN LẶNG</a:t>
            </a:r>
          </a:p>
        </p:txBody>
      </p:sp>
      <p:sp>
        <p:nvSpPr>
          <p:cNvPr id="667859" name="Line 211"/>
          <p:cNvSpPr>
            <a:spLocks noChangeShapeType="1"/>
          </p:cNvSpPr>
          <p:nvPr/>
        </p:nvSpPr>
        <p:spPr bwMode="auto">
          <a:xfrm flipV="1">
            <a:off x="6646863" y="4044950"/>
            <a:ext cx="857250" cy="3175"/>
          </a:xfrm>
          <a:prstGeom prst="line">
            <a:avLst/>
          </a:prstGeom>
          <a:noFill/>
          <a:ln w="28575">
            <a:solidFill>
              <a:srgbClr val="000000"/>
            </a:solidFill>
            <a:round/>
            <a:headEnd/>
            <a:tailEnd/>
          </a:ln>
          <a:effectLst/>
        </p:spPr>
        <p:txBody>
          <a:bodyPr wrap="none" anchor="ctr"/>
          <a:lstStyle/>
          <a:p>
            <a:pPr>
              <a:defRPr/>
            </a:pPr>
            <a:endParaRPr lang="en-US">
              <a:ea typeface="+mn-ea"/>
            </a:endParaRPr>
          </a:p>
        </p:txBody>
      </p:sp>
      <p:sp>
        <p:nvSpPr>
          <p:cNvPr id="667860" name="Line 212"/>
          <p:cNvSpPr>
            <a:spLocks noChangeShapeType="1"/>
          </p:cNvSpPr>
          <p:nvPr/>
        </p:nvSpPr>
        <p:spPr bwMode="auto">
          <a:xfrm flipV="1">
            <a:off x="6630988" y="1593850"/>
            <a:ext cx="876300" cy="0"/>
          </a:xfrm>
          <a:prstGeom prst="line">
            <a:avLst/>
          </a:prstGeom>
          <a:noFill/>
          <a:ln w="28575">
            <a:solidFill>
              <a:srgbClr val="000000"/>
            </a:solidFill>
            <a:round/>
            <a:headEnd/>
            <a:tailEnd/>
          </a:ln>
          <a:effectLst/>
        </p:spPr>
        <p:txBody>
          <a:bodyPr wrap="none" anchor="ctr"/>
          <a:lstStyle/>
          <a:p>
            <a:pPr>
              <a:defRPr/>
            </a:pPr>
            <a:endParaRPr lang="en-US">
              <a:ea typeface="+mn-ea"/>
            </a:endParaRPr>
          </a:p>
        </p:txBody>
      </p:sp>
      <p:sp>
        <p:nvSpPr>
          <p:cNvPr id="667861" name="Line 213"/>
          <p:cNvSpPr>
            <a:spLocks noChangeShapeType="1"/>
          </p:cNvSpPr>
          <p:nvPr/>
        </p:nvSpPr>
        <p:spPr bwMode="auto">
          <a:xfrm>
            <a:off x="4308475" y="3800475"/>
            <a:ext cx="838200" cy="1588"/>
          </a:xfrm>
          <a:prstGeom prst="line">
            <a:avLst/>
          </a:prstGeom>
          <a:noFill/>
          <a:ln w="28575">
            <a:solidFill>
              <a:srgbClr val="000000"/>
            </a:solidFill>
            <a:round/>
            <a:headEnd/>
            <a:tailEnd/>
          </a:ln>
          <a:effectLst/>
        </p:spPr>
        <p:txBody>
          <a:bodyPr wrap="none" anchor="ctr"/>
          <a:lstStyle/>
          <a:p>
            <a:pPr>
              <a:defRPr/>
            </a:pPr>
            <a:endParaRPr lang="en-US">
              <a:ea typeface="+mn-ea"/>
            </a:endParaRPr>
          </a:p>
        </p:txBody>
      </p:sp>
      <p:sp>
        <p:nvSpPr>
          <p:cNvPr id="667862" name="Line 214"/>
          <p:cNvSpPr>
            <a:spLocks noChangeShapeType="1"/>
          </p:cNvSpPr>
          <p:nvPr/>
        </p:nvSpPr>
        <p:spPr bwMode="auto">
          <a:xfrm>
            <a:off x="4298950" y="4011613"/>
            <a:ext cx="838200" cy="4762"/>
          </a:xfrm>
          <a:prstGeom prst="line">
            <a:avLst/>
          </a:prstGeom>
          <a:noFill/>
          <a:ln w="28575">
            <a:solidFill>
              <a:srgbClr val="000000"/>
            </a:solidFill>
            <a:round/>
            <a:headEnd/>
            <a:tailEnd/>
          </a:ln>
          <a:effectLst/>
        </p:spPr>
        <p:txBody>
          <a:bodyPr wrap="none" anchor="ctr"/>
          <a:lstStyle/>
          <a:p>
            <a:pPr>
              <a:defRPr/>
            </a:pPr>
            <a:endParaRPr lang="en-US">
              <a:ea typeface="+mn-ea"/>
            </a:endParaRPr>
          </a:p>
        </p:txBody>
      </p:sp>
      <p:sp>
        <p:nvSpPr>
          <p:cNvPr id="667863" name="Rectangle 215"/>
          <p:cNvSpPr>
            <a:spLocks noChangeArrowheads="1"/>
          </p:cNvSpPr>
          <p:nvPr/>
        </p:nvSpPr>
        <p:spPr bwMode="auto">
          <a:xfrm>
            <a:off x="6605588" y="5318125"/>
            <a:ext cx="952500" cy="1028700"/>
          </a:xfrm>
          <a:prstGeom prst="rect">
            <a:avLst/>
          </a:prstGeom>
          <a:solidFill>
            <a:schemeClr val="tx1"/>
          </a:solidFill>
          <a:ln w="38100">
            <a:solidFill>
              <a:srgbClr val="000000"/>
            </a:solidFill>
            <a:miter lim="800000"/>
            <a:headEnd/>
            <a:tailEnd/>
          </a:ln>
          <a:effectLst/>
        </p:spPr>
        <p:txBody>
          <a:bodyPr wrap="none" anchor="ctr"/>
          <a:lstStyle/>
          <a:p>
            <a:pPr>
              <a:defRPr/>
            </a:pPr>
            <a:endParaRPr lang="en-US">
              <a:ea typeface="+mn-ea"/>
            </a:endParaRPr>
          </a:p>
        </p:txBody>
      </p:sp>
      <p:sp>
        <p:nvSpPr>
          <p:cNvPr id="667864" name="AutoShape 216"/>
          <p:cNvSpPr>
            <a:spLocks noChangeArrowheads="1"/>
          </p:cNvSpPr>
          <p:nvPr/>
        </p:nvSpPr>
        <p:spPr bwMode="auto">
          <a:xfrm>
            <a:off x="6621463" y="5154613"/>
            <a:ext cx="647700" cy="363537"/>
          </a:xfrm>
          <a:prstGeom prst="roundRect">
            <a:avLst>
              <a:gd name="adj" fmla="val 16667"/>
            </a:avLst>
          </a:prstGeom>
          <a:solidFill>
            <a:schemeClr val="tx1"/>
          </a:solidFill>
          <a:ln w="38100">
            <a:noFill/>
            <a:round/>
            <a:headEnd/>
            <a:tailEnd/>
          </a:ln>
          <a:effectLst/>
        </p:spPr>
        <p:txBody>
          <a:bodyPr wrap="none" anchor="ctr"/>
          <a:lstStyle/>
          <a:p>
            <a:pPr>
              <a:defRPr/>
            </a:pPr>
            <a:endParaRPr lang="en-US">
              <a:ea typeface="+mn-ea"/>
            </a:endParaRPr>
          </a:p>
        </p:txBody>
      </p:sp>
      <p:sp>
        <p:nvSpPr>
          <p:cNvPr id="54448" name="Rectangle 217"/>
          <p:cNvSpPr>
            <a:spLocks noChangeArrowheads="1"/>
          </p:cNvSpPr>
          <p:nvPr/>
        </p:nvSpPr>
        <p:spPr bwMode="auto">
          <a:xfrm>
            <a:off x="6610350" y="5102225"/>
            <a:ext cx="712788"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l"/>
            <a:r>
              <a:rPr lang="en-US" sz="1200" b="1">
                <a:solidFill>
                  <a:srgbClr val="000000"/>
                </a:solidFill>
                <a:effectLst/>
                <a:latin typeface="Chicago" charset="0"/>
              </a:rPr>
              <a:t>GIÊ-XU</a:t>
            </a:r>
          </a:p>
        </p:txBody>
      </p:sp>
      <p:sp>
        <p:nvSpPr>
          <p:cNvPr id="667866" name="Line 218"/>
          <p:cNvSpPr>
            <a:spLocks noChangeShapeType="1"/>
          </p:cNvSpPr>
          <p:nvPr/>
        </p:nvSpPr>
        <p:spPr bwMode="auto">
          <a:xfrm>
            <a:off x="6651625" y="5441950"/>
            <a:ext cx="838200" cy="1588"/>
          </a:xfrm>
          <a:prstGeom prst="line">
            <a:avLst/>
          </a:prstGeom>
          <a:noFill/>
          <a:ln w="28575">
            <a:solidFill>
              <a:srgbClr val="000000"/>
            </a:solidFill>
            <a:round/>
            <a:headEnd/>
            <a:tailEnd/>
          </a:ln>
          <a:effectLst/>
        </p:spPr>
        <p:txBody>
          <a:bodyPr wrap="none" anchor="ctr"/>
          <a:lstStyle/>
          <a:p>
            <a:pPr>
              <a:defRPr/>
            </a:pPr>
            <a:endParaRPr lang="en-US">
              <a:ea typeface="+mn-ea"/>
            </a:endParaRPr>
          </a:p>
        </p:txBody>
      </p:sp>
      <p:sp>
        <p:nvSpPr>
          <p:cNvPr id="667867" name="Line 219"/>
          <p:cNvSpPr>
            <a:spLocks noChangeShapeType="1"/>
          </p:cNvSpPr>
          <p:nvPr/>
        </p:nvSpPr>
        <p:spPr bwMode="auto">
          <a:xfrm flipV="1">
            <a:off x="6653213" y="5581650"/>
            <a:ext cx="838200" cy="1588"/>
          </a:xfrm>
          <a:prstGeom prst="line">
            <a:avLst/>
          </a:prstGeom>
          <a:noFill/>
          <a:ln w="28575">
            <a:solidFill>
              <a:srgbClr val="000000"/>
            </a:solidFill>
            <a:round/>
            <a:headEnd/>
            <a:tailEnd/>
          </a:ln>
          <a:effectLst/>
        </p:spPr>
        <p:txBody>
          <a:bodyPr wrap="none" anchor="ctr"/>
          <a:lstStyle/>
          <a:p>
            <a:pPr>
              <a:defRPr/>
            </a:pPr>
            <a:endParaRPr lang="en-US">
              <a:ea typeface="+mn-ea"/>
            </a:endParaRPr>
          </a:p>
        </p:txBody>
      </p:sp>
      <p:sp>
        <p:nvSpPr>
          <p:cNvPr id="667868" name="Line 220"/>
          <p:cNvSpPr>
            <a:spLocks noChangeShapeType="1"/>
          </p:cNvSpPr>
          <p:nvPr/>
        </p:nvSpPr>
        <p:spPr bwMode="auto">
          <a:xfrm flipV="1">
            <a:off x="6654800" y="5721350"/>
            <a:ext cx="838200" cy="1588"/>
          </a:xfrm>
          <a:prstGeom prst="line">
            <a:avLst/>
          </a:prstGeom>
          <a:noFill/>
          <a:ln w="28575">
            <a:solidFill>
              <a:srgbClr val="000000"/>
            </a:solidFill>
            <a:round/>
            <a:headEnd/>
            <a:tailEnd/>
          </a:ln>
          <a:effectLst/>
        </p:spPr>
        <p:txBody>
          <a:bodyPr wrap="none" anchor="ctr"/>
          <a:lstStyle/>
          <a:p>
            <a:pPr>
              <a:defRPr/>
            </a:pPr>
            <a:endParaRPr lang="en-US">
              <a:ea typeface="+mn-ea"/>
            </a:endParaRPr>
          </a:p>
        </p:txBody>
      </p:sp>
      <p:sp>
        <p:nvSpPr>
          <p:cNvPr id="667869" name="Line 221"/>
          <p:cNvSpPr>
            <a:spLocks noChangeShapeType="1"/>
          </p:cNvSpPr>
          <p:nvPr/>
        </p:nvSpPr>
        <p:spPr bwMode="auto">
          <a:xfrm>
            <a:off x="6656388" y="5867400"/>
            <a:ext cx="838200" cy="1588"/>
          </a:xfrm>
          <a:prstGeom prst="line">
            <a:avLst/>
          </a:prstGeom>
          <a:noFill/>
          <a:ln w="28575">
            <a:solidFill>
              <a:srgbClr val="000000"/>
            </a:solidFill>
            <a:round/>
            <a:headEnd/>
            <a:tailEnd/>
          </a:ln>
          <a:effectLst/>
        </p:spPr>
        <p:txBody>
          <a:bodyPr wrap="none" anchor="ctr"/>
          <a:lstStyle/>
          <a:p>
            <a:pPr>
              <a:defRPr/>
            </a:pPr>
            <a:endParaRPr lang="en-US">
              <a:ea typeface="+mn-ea"/>
            </a:endParaRPr>
          </a:p>
        </p:txBody>
      </p:sp>
      <p:sp>
        <p:nvSpPr>
          <p:cNvPr id="667870" name="Line 222"/>
          <p:cNvSpPr>
            <a:spLocks noChangeShapeType="1"/>
          </p:cNvSpPr>
          <p:nvPr/>
        </p:nvSpPr>
        <p:spPr bwMode="auto">
          <a:xfrm>
            <a:off x="6659563" y="6156325"/>
            <a:ext cx="838200" cy="1588"/>
          </a:xfrm>
          <a:prstGeom prst="line">
            <a:avLst/>
          </a:prstGeom>
          <a:noFill/>
          <a:ln w="28575">
            <a:solidFill>
              <a:srgbClr val="000000"/>
            </a:solidFill>
            <a:round/>
            <a:headEnd/>
            <a:tailEnd/>
          </a:ln>
          <a:effectLst/>
        </p:spPr>
        <p:txBody>
          <a:bodyPr wrap="none" anchor="ctr"/>
          <a:lstStyle/>
          <a:p>
            <a:pPr>
              <a:defRPr/>
            </a:pPr>
            <a:endParaRPr lang="en-US">
              <a:ea typeface="+mn-ea"/>
            </a:endParaRPr>
          </a:p>
        </p:txBody>
      </p:sp>
      <p:sp>
        <p:nvSpPr>
          <p:cNvPr id="667871" name="Line 223"/>
          <p:cNvSpPr>
            <a:spLocks noChangeShapeType="1"/>
          </p:cNvSpPr>
          <p:nvPr/>
        </p:nvSpPr>
        <p:spPr bwMode="auto">
          <a:xfrm flipV="1">
            <a:off x="6659563" y="6299200"/>
            <a:ext cx="838200" cy="1588"/>
          </a:xfrm>
          <a:prstGeom prst="line">
            <a:avLst/>
          </a:prstGeom>
          <a:noFill/>
          <a:ln w="28575">
            <a:solidFill>
              <a:srgbClr val="000000"/>
            </a:solidFill>
            <a:round/>
            <a:headEnd/>
            <a:tailEnd/>
          </a:ln>
          <a:effectLst/>
        </p:spPr>
        <p:txBody>
          <a:bodyPr wrap="none" anchor="ctr"/>
          <a:lstStyle/>
          <a:p>
            <a:pPr>
              <a:defRPr/>
            </a:pPr>
            <a:endParaRPr lang="en-US">
              <a:ea typeface="+mn-ea"/>
            </a:endParaRPr>
          </a:p>
        </p:txBody>
      </p:sp>
      <p:sp>
        <p:nvSpPr>
          <p:cNvPr id="667872" name="AutoShape 224"/>
          <p:cNvSpPr>
            <a:spLocks noChangeArrowheads="1"/>
          </p:cNvSpPr>
          <p:nvPr/>
        </p:nvSpPr>
        <p:spPr bwMode="auto">
          <a:xfrm>
            <a:off x="6594475" y="581025"/>
            <a:ext cx="730250" cy="249238"/>
          </a:xfrm>
          <a:prstGeom prst="roundRect">
            <a:avLst>
              <a:gd name="adj" fmla="val 16667"/>
            </a:avLst>
          </a:prstGeom>
          <a:solidFill>
            <a:schemeClr val="tx1"/>
          </a:solidFill>
          <a:ln w="38100">
            <a:solidFill>
              <a:schemeClr val="bg2"/>
            </a:solidFill>
            <a:round/>
            <a:headEnd/>
            <a:tailEnd/>
          </a:ln>
          <a:effectLst/>
        </p:spPr>
        <p:txBody>
          <a:bodyPr wrap="none" anchor="ctr"/>
          <a:lstStyle/>
          <a:p>
            <a:pPr>
              <a:defRPr/>
            </a:pPr>
            <a:endParaRPr lang="en-US">
              <a:ea typeface="+mn-ea"/>
            </a:endParaRPr>
          </a:p>
        </p:txBody>
      </p:sp>
      <p:sp>
        <p:nvSpPr>
          <p:cNvPr id="667873" name="Rectangle 225"/>
          <p:cNvSpPr>
            <a:spLocks noChangeArrowheads="1"/>
          </p:cNvSpPr>
          <p:nvPr/>
        </p:nvSpPr>
        <p:spPr bwMode="auto">
          <a:xfrm>
            <a:off x="6592888" y="741363"/>
            <a:ext cx="952500" cy="442912"/>
          </a:xfrm>
          <a:prstGeom prst="rect">
            <a:avLst/>
          </a:prstGeom>
          <a:solidFill>
            <a:schemeClr val="tx1"/>
          </a:solidFill>
          <a:ln w="38100">
            <a:solidFill>
              <a:srgbClr val="000000"/>
            </a:solidFill>
            <a:miter lim="800000"/>
            <a:headEnd/>
            <a:tailEnd/>
          </a:ln>
          <a:effectLst/>
        </p:spPr>
        <p:txBody>
          <a:bodyPr wrap="none" anchor="ctr"/>
          <a:lstStyle/>
          <a:p>
            <a:pPr>
              <a:defRPr/>
            </a:pPr>
            <a:endParaRPr lang="en-US">
              <a:ea typeface="+mn-ea"/>
            </a:endParaRPr>
          </a:p>
        </p:txBody>
      </p:sp>
      <p:sp>
        <p:nvSpPr>
          <p:cNvPr id="667874" name="AutoShape 226"/>
          <p:cNvSpPr>
            <a:spLocks noChangeArrowheads="1"/>
          </p:cNvSpPr>
          <p:nvPr/>
        </p:nvSpPr>
        <p:spPr bwMode="auto">
          <a:xfrm>
            <a:off x="6613525" y="647700"/>
            <a:ext cx="692150" cy="250825"/>
          </a:xfrm>
          <a:prstGeom prst="roundRect">
            <a:avLst>
              <a:gd name="adj" fmla="val 16667"/>
            </a:avLst>
          </a:prstGeom>
          <a:solidFill>
            <a:schemeClr val="tx1"/>
          </a:solidFill>
          <a:ln w="38100">
            <a:noFill/>
            <a:round/>
            <a:headEnd/>
            <a:tailEnd/>
          </a:ln>
          <a:effectLst/>
        </p:spPr>
        <p:txBody>
          <a:bodyPr wrap="none" anchor="ctr"/>
          <a:lstStyle/>
          <a:p>
            <a:pPr>
              <a:defRPr/>
            </a:pPr>
            <a:endParaRPr lang="en-US">
              <a:ea typeface="+mn-ea"/>
            </a:endParaRPr>
          </a:p>
        </p:txBody>
      </p:sp>
      <p:sp>
        <p:nvSpPr>
          <p:cNvPr id="54458" name="Rectangle 227"/>
          <p:cNvSpPr>
            <a:spLocks noChangeArrowheads="1"/>
          </p:cNvSpPr>
          <p:nvPr/>
        </p:nvSpPr>
        <p:spPr bwMode="auto">
          <a:xfrm>
            <a:off x="6483350" y="590550"/>
            <a:ext cx="1038225" cy="212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algn="l"/>
            <a:r>
              <a:rPr lang="en-US" sz="800" b="1">
                <a:solidFill>
                  <a:srgbClr val="000000"/>
                </a:solidFill>
                <a:effectLst/>
                <a:latin typeface="Chicago" charset="0"/>
              </a:rPr>
              <a:t>VÔ CHÍNH PHỦ</a:t>
            </a:r>
          </a:p>
        </p:txBody>
      </p:sp>
      <p:sp>
        <p:nvSpPr>
          <p:cNvPr id="667876" name="Line 228"/>
          <p:cNvSpPr>
            <a:spLocks noChangeShapeType="1"/>
          </p:cNvSpPr>
          <p:nvPr/>
        </p:nvSpPr>
        <p:spPr bwMode="auto">
          <a:xfrm>
            <a:off x="6630988" y="1117600"/>
            <a:ext cx="863600" cy="0"/>
          </a:xfrm>
          <a:prstGeom prst="line">
            <a:avLst/>
          </a:prstGeom>
          <a:noFill/>
          <a:ln w="28575">
            <a:solidFill>
              <a:srgbClr val="000000"/>
            </a:solidFill>
            <a:round/>
            <a:headEnd/>
            <a:tailEnd/>
          </a:ln>
          <a:effectLst/>
        </p:spPr>
        <p:txBody>
          <a:bodyPr wrap="none" anchor="ctr"/>
          <a:lstStyle/>
          <a:p>
            <a:pPr>
              <a:defRPr/>
            </a:pPr>
            <a:endParaRPr lang="en-US">
              <a:ea typeface="+mn-ea"/>
            </a:endParaRPr>
          </a:p>
        </p:txBody>
      </p:sp>
      <p:sp>
        <p:nvSpPr>
          <p:cNvPr id="667877" name="Line 229"/>
          <p:cNvSpPr>
            <a:spLocks noChangeShapeType="1"/>
          </p:cNvSpPr>
          <p:nvPr/>
        </p:nvSpPr>
        <p:spPr bwMode="auto">
          <a:xfrm flipV="1">
            <a:off x="6630988" y="928688"/>
            <a:ext cx="863600" cy="1587"/>
          </a:xfrm>
          <a:prstGeom prst="line">
            <a:avLst/>
          </a:prstGeom>
          <a:noFill/>
          <a:ln w="28575">
            <a:solidFill>
              <a:srgbClr val="000000"/>
            </a:solidFill>
            <a:round/>
            <a:headEnd/>
            <a:tailEnd/>
          </a:ln>
          <a:effectLst/>
        </p:spPr>
        <p:txBody>
          <a:bodyPr wrap="none" anchor="ctr"/>
          <a:lstStyle/>
          <a:p>
            <a:pPr>
              <a:defRPr/>
            </a:pPr>
            <a:endParaRPr lang="en-US">
              <a:ea typeface="+mn-ea"/>
            </a:endParaRPr>
          </a:p>
        </p:txBody>
      </p:sp>
      <p:sp>
        <p:nvSpPr>
          <p:cNvPr id="54461" name="Rectangle 230"/>
          <p:cNvSpPr>
            <a:spLocks noChangeArrowheads="1"/>
          </p:cNvSpPr>
          <p:nvPr/>
        </p:nvSpPr>
        <p:spPr bwMode="auto">
          <a:xfrm>
            <a:off x="6507163" y="1266825"/>
            <a:ext cx="857250" cy="22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l"/>
            <a:r>
              <a:rPr lang="en-US" sz="900" b="1">
                <a:solidFill>
                  <a:srgbClr val="000000"/>
                </a:solidFill>
                <a:effectLst/>
                <a:latin typeface="Chicago" charset="0"/>
              </a:rPr>
              <a:t>HOÀNG GIA</a:t>
            </a:r>
          </a:p>
        </p:txBody>
      </p:sp>
      <p:sp>
        <p:nvSpPr>
          <p:cNvPr id="667879" name="Rectangle 231"/>
          <p:cNvSpPr>
            <a:spLocks noChangeArrowheads="1"/>
          </p:cNvSpPr>
          <p:nvPr/>
        </p:nvSpPr>
        <p:spPr bwMode="auto">
          <a:xfrm>
            <a:off x="4246563" y="5810250"/>
            <a:ext cx="952500" cy="498475"/>
          </a:xfrm>
          <a:prstGeom prst="rect">
            <a:avLst/>
          </a:prstGeom>
          <a:solidFill>
            <a:schemeClr val="tx1"/>
          </a:solidFill>
          <a:ln w="38100">
            <a:solidFill>
              <a:srgbClr val="000000"/>
            </a:solidFill>
            <a:miter lim="800000"/>
            <a:headEnd/>
            <a:tailEnd/>
          </a:ln>
          <a:effectLst/>
        </p:spPr>
        <p:txBody>
          <a:bodyPr wrap="none" anchor="ctr"/>
          <a:lstStyle/>
          <a:p>
            <a:pPr>
              <a:defRPr/>
            </a:pPr>
            <a:endParaRPr lang="en-US">
              <a:ea typeface="+mn-ea"/>
            </a:endParaRPr>
          </a:p>
        </p:txBody>
      </p:sp>
      <p:sp>
        <p:nvSpPr>
          <p:cNvPr id="667880" name="AutoShape 232"/>
          <p:cNvSpPr>
            <a:spLocks noChangeArrowheads="1"/>
          </p:cNvSpPr>
          <p:nvPr/>
        </p:nvSpPr>
        <p:spPr bwMode="auto">
          <a:xfrm>
            <a:off x="4265613" y="5700713"/>
            <a:ext cx="701675" cy="333375"/>
          </a:xfrm>
          <a:prstGeom prst="roundRect">
            <a:avLst>
              <a:gd name="adj" fmla="val 16667"/>
            </a:avLst>
          </a:prstGeom>
          <a:solidFill>
            <a:schemeClr val="tx1"/>
          </a:solidFill>
          <a:ln w="38100">
            <a:noFill/>
            <a:round/>
            <a:headEnd/>
            <a:tailEnd/>
          </a:ln>
          <a:effectLst/>
        </p:spPr>
        <p:txBody>
          <a:bodyPr wrap="none" anchor="ctr"/>
          <a:lstStyle/>
          <a:p>
            <a:pPr>
              <a:defRPr/>
            </a:pPr>
            <a:endParaRPr lang="en-US">
              <a:ea typeface="+mn-ea"/>
            </a:endParaRPr>
          </a:p>
        </p:txBody>
      </p:sp>
      <p:sp>
        <p:nvSpPr>
          <p:cNvPr id="54464" name="Rectangle 233"/>
          <p:cNvSpPr>
            <a:spLocks noChangeArrowheads="1"/>
          </p:cNvSpPr>
          <p:nvPr/>
        </p:nvSpPr>
        <p:spPr bwMode="auto">
          <a:xfrm>
            <a:off x="4281488" y="5635625"/>
            <a:ext cx="701675"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algn="l"/>
            <a:r>
              <a:rPr lang="en-US" sz="900" b="1">
                <a:solidFill>
                  <a:srgbClr val="000000"/>
                </a:solidFill>
                <a:effectLst/>
                <a:latin typeface="Chicago" charset="0"/>
              </a:rPr>
              <a:t>GIÔ-SUÊ</a:t>
            </a:r>
          </a:p>
        </p:txBody>
      </p:sp>
      <p:sp>
        <p:nvSpPr>
          <p:cNvPr id="667882" name="Line 234"/>
          <p:cNvSpPr>
            <a:spLocks noChangeShapeType="1"/>
          </p:cNvSpPr>
          <p:nvPr/>
        </p:nvSpPr>
        <p:spPr bwMode="auto">
          <a:xfrm>
            <a:off x="4302125" y="6045200"/>
            <a:ext cx="835025" cy="1588"/>
          </a:xfrm>
          <a:prstGeom prst="line">
            <a:avLst/>
          </a:prstGeom>
          <a:noFill/>
          <a:ln w="28575">
            <a:solidFill>
              <a:srgbClr val="000000"/>
            </a:solidFill>
            <a:round/>
            <a:headEnd/>
            <a:tailEnd/>
          </a:ln>
          <a:effectLst/>
        </p:spPr>
        <p:txBody>
          <a:bodyPr wrap="none" anchor="ctr"/>
          <a:lstStyle/>
          <a:p>
            <a:pPr>
              <a:defRPr/>
            </a:pPr>
            <a:endParaRPr lang="en-US">
              <a:ea typeface="+mn-ea"/>
            </a:endParaRPr>
          </a:p>
        </p:txBody>
      </p:sp>
      <p:sp>
        <p:nvSpPr>
          <p:cNvPr id="667883" name="Line 235"/>
          <p:cNvSpPr>
            <a:spLocks noChangeShapeType="1"/>
          </p:cNvSpPr>
          <p:nvPr/>
        </p:nvSpPr>
        <p:spPr bwMode="auto">
          <a:xfrm flipV="1">
            <a:off x="4305300" y="6229350"/>
            <a:ext cx="838200" cy="1588"/>
          </a:xfrm>
          <a:prstGeom prst="line">
            <a:avLst/>
          </a:prstGeom>
          <a:noFill/>
          <a:ln w="28575">
            <a:solidFill>
              <a:srgbClr val="000000"/>
            </a:solidFill>
            <a:round/>
            <a:headEnd/>
            <a:tailEnd/>
          </a:ln>
          <a:effectLst/>
        </p:spPr>
        <p:txBody>
          <a:bodyPr wrap="none" anchor="ctr"/>
          <a:lstStyle/>
          <a:p>
            <a:pPr>
              <a:defRPr/>
            </a:pPr>
            <a:endParaRPr lang="en-US">
              <a:ea typeface="+mn-ea"/>
            </a:endParaRPr>
          </a:p>
        </p:txBody>
      </p:sp>
      <p:sp>
        <p:nvSpPr>
          <p:cNvPr id="667884" name="Rectangle 236"/>
          <p:cNvSpPr>
            <a:spLocks noChangeArrowheads="1"/>
          </p:cNvSpPr>
          <p:nvPr/>
        </p:nvSpPr>
        <p:spPr bwMode="auto">
          <a:xfrm>
            <a:off x="4227513" y="4421188"/>
            <a:ext cx="952500" cy="1143000"/>
          </a:xfrm>
          <a:prstGeom prst="rect">
            <a:avLst/>
          </a:prstGeom>
          <a:solidFill>
            <a:schemeClr val="tx1"/>
          </a:solidFill>
          <a:ln w="38100">
            <a:solidFill>
              <a:srgbClr val="000000"/>
            </a:solidFill>
            <a:miter lim="800000"/>
            <a:headEnd/>
            <a:tailEnd/>
          </a:ln>
          <a:effectLst/>
        </p:spPr>
        <p:txBody>
          <a:bodyPr wrap="none" anchor="ctr"/>
          <a:lstStyle/>
          <a:p>
            <a:pPr>
              <a:defRPr/>
            </a:pPr>
            <a:endParaRPr lang="en-US">
              <a:ea typeface="+mn-ea"/>
            </a:endParaRPr>
          </a:p>
        </p:txBody>
      </p:sp>
      <p:sp>
        <p:nvSpPr>
          <p:cNvPr id="667885" name="AutoShape 237"/>
          <p:cNvSpPr>
            <a:spLocks noChangeArrowheads="1"/>
          </p:cNvSpPr>
          <p:nvPr/>
        </p:nvSpPr>
        <p:spPr bwMode="auto">
          <a:xfrm>
            <a:off x="4248150" y="4295775"/>
            <a:ext cx="704850" cy="336550"/>
          </a:xfrm>
          <a:prstGeom prst="roundRect">
            <a:avLst>
              <a:gd name="adj" fmla="val 16667"/>
            </a:avLst>
          </a:prstGeom>
          <a:solidFill>
            <a:schemeClr val="tx1"/>
          </a:solidFill>
          <a:ln w="38100">
            <a:noFill/>
            <a:round/>
            <a:headEnd/>
            <a:tailEnd/>
          </a:ln>
          <a:effectLst/>
        </p:spPr>
        <p:txBody>
          <a:bodyPr wrap="none" anchor="ctr"/>
          <a:lstStyle/>
          <a:p>
            <a:pPr>
              <a:defRPr/>
            </a:pPr>
            <a:endParaRPr lang="en-US">
              <a:ea typeface="+mn-ea"/>
            </a:endParaRPr>
          </a:p>
        </p:txBody>
      </p:sp>
      <p:sp>
        <p:nvSpPr>
          <p:cNvPr id="54469" name="Rectangle 238"/>
          <p:cNvSpPr>
            <a:spLocks noChangeArrowheads="1"/>
          </p:cNvSpPr>
          <p:nvPr/>
        </p:nvSpPr>
        <p:spPr bwMode="auto">
          <a:xfrm>
            <a:off x="4318000" y="4257675"/>
            <a:ext cx="625475"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l"/>
            <a:r>
              <a:rPr lang="en-US" sz="900" b="1">
                <a:solidFill>
                  <a:srgbClr val="000000"/>
                </a:solidFill>
                <a:effectLst/>
                <a:latin typeface="Chicago" charset="0"/>
              </a:rPr>
              <a:t>MÔ I-SE</a:t>
            </a:r>
          </a:p>
        </p:txBody>
      </p:sp>
      <p:sp>
        <p:nvSpPr>
          <p:cNvPr id="667887" name="Line 239"/>
          <p:cNvSpPr>
            <a:spLocks noChangeShapeType="1"/>
          </p:cNvSpPr>
          <p:nvPr/>
        </p:nvSpPr>
        <p:spPr bwMode="auto">
          <a:xfrm flipV="1">
            <a:off x="4270375" y="4579938"/>
            <a:ext cx="838200" cy="3175"/>
          </a:xfrm>
          <a:prstGeom prst="line">
            <a:avLst/>
          </a:prstGeom>
          <a:noFill/>
          <a:ln w="28575">
            <a:solidFill>
              <a:srgbClr val="000000"/>
            </a:solidFill>
            <a:round/>
            <a:headEnd/>
            <a:tailEnd/>
          </a:ln>
          <a:effectLst/>
        </p:spPr>
        <p:txBody>
          <a:bodyPr wrap="none" anchor="ctr"/>
          <a:lstStyle/>
          <a:p>
            <a:pPr>
              <a:defRPr/>
            </a:pPr>
            <a:endParaRPr lang="en-US">
              <a:ea typeface="+mn-ea"/>
            </a:endParaRPr>
          </a:p>
        </p:txBody>
      </p:sp>
      <p:sp>
        <p:nvSpPr>
          <p:cNvPr id="667888" name="Line 240"/>
          <p:cNvSpPr>
            <a:spLocks noChangeShapeType="1"/>
          </p:cNvSpPr>
          <p:nvPr/>
        </p:nvSpPr>
        <p:spPr bwMode="auto">
          <a:xfrm>
            <a:off x="4279900" y="4768850"/>
            <a:ext cx="838200" cy="1588"/>
          </a:xfrm>
          <a:prstGeom prst="line">
            <a:avLst/>
          </a:prstGeom>
          <a:noFill/>
          <a:ln w="28575">
            <a:solidFill>
              <a:srgbClr val="000000"/>
            </a:solidFill>
            <a:round/>
            <a:headEnd/>
            <a:tailEnd/>
          </a:ln>
          <a:effectLst/>
        </p:spPr>
        <p:txBody>
          <a:bodyPr wrap="none" anchor="ctr"/>
          <a:lstStyle/>
          <a:p>
            <a:pPr>
              <a:defRPr/>
            </a:pPr>
            <a:endParaRPr lang="en-US">
              <a:ea typeface="+mn-ea"/>
            </a:endParaRPr>
          </a:p>
        </p:txBody>
      </p:sp>
      <p:sp>
        <p:nvSpPr>
          <p:cNvPr id="667889" name="Line 241"/>
          <p:cNvSpPr>
            <a:spLocks noChangeShapeType="1"/>
          </p:cNvSpPr>
          <p:nvPr/>
        </p:nvSpPr>
        <p:spPr bwMode="auto">
          <a:xfrm>
            <a:off x="4281488" y="4946650"/>
            <a:ext cx="838200" cy="1588"/>
          </a:xfrm>
          <a:prstGeom prst="line">
            <a:avLst/>
          </a:prstGeom>
          <a:noFill/>
          <a:ln w="28575">
            <a:solidFill>
              <a:srgbClr val="000000"/>
            </a:solidFill>
            <a:round/>
            <a:headEnd/>
            <a:tailEnd/>
          </a:ln>
          <a:effectLst/>
        </p:spPr>
        <p:txBody>
          <a:bodyPr wrap="none" anchor="ctr"/>
          <a:lstStyle/>
          <a:p>
            <a:pPr>
              <a:defRPr/>
            </a:pPr>
            <a:endParaRPr lang="en-US">
              <a:ea typeface="+mn-ea"/>
            </a:endParaRPr>
          </a:p>
        </p:txBody>
      </p:sp>
      <p:sp>
        <p:nvSpPr>
          <p:cNvPr id="667890" name="Line 242"/>
          <p:cNvSpPr>
            <a:spLocks noChangeShapeType="1"/>
          </p:cNvSpPr>
          <p:nvPr/>
        </p:nvSpPr>
        <p:spPr bwMode="auto">
          <a:xfrm>
            <a:off x="4279900" y="5124450"/>
            <a:ext cx="835025" cy="1588"/>
          </a:xfrm>
          <a:prstGeom prst="line">
            <a:avLst/>
          </a:prstGeom>
          <a:noFill/>
          <a:ln w="28575">
            <a:solidFill>
              <a:srgbClr val="000000"/>
            </a:solidFill>
            <a:round/>
            <a:headEnd/>
            <a:tailEnd/>
          </a:ln>
          <a:effectLst/>
        </p:spPr>
        <p:txBody>
          <a:bodyPr wrap="none" anchor="ctr"/>
          <a:lstStyle/>
          <a:p>
            <a:pPr>
              <a:defRPr/>
            </a:pPr>
            <a:endParaRPr lang="en-US">
              <a:ea typeface="+mn-ea"/>
            </a:endParaRPr>
          </a:p>
        </p:txBody>
      </p:sp>
      <p:sp>
        <p:nvSpPr>
          <p:cNvPr id="667891" name="Line 243"/>
          <p:cNvSpPr>
            <a:spLocks noChangeShapeType="1"/>
          </p:cNvSpPr>
          <p:nvPr/>
        </p:nvSpPr>
        <p:spPr bwMode="auto">
          <a:xfrm flipV="1">
            <a:off x="4270375" y="5291138"/>
            <a:ext cx="838200" cy="3175"/>
          </a:xfrm>
          <a:prstGeom prst="line">
            <a:avLst/>
          </a:prstGeom>
          <a:noFill/>
          <a:ln w="28575">
            <a:solidFill>
              <a:srgbClr val="000000"/>
            </a:solidFill>
            <a:round/>
            <a:headEnd/>
            <a:tailEnd/>
          </a:ln>
          <a:effectLst/>
        </p:spPr>
        <p:txBody>
          <a:bodyPr wrap="none" anchor="ctr"/>
          <a:lstStyle/>
          <a:p>
            <a:pPr>
              <a:defRPr/>
            </a:pPr>
            <a:endParaRPr lang="en-US">
              <a:ea typeface="+mn-ea"/>
            </a:endParaRPr>
          </a:p>
        </p:txBody>
      </p:sp>
      <p:sp>
        <p:nvSpPr>
          <p:cNvPr id="667892" name="Line 244"/>
          <p:cNvSpPr>
            <a:spLocks noChangeShapeType="1"/>
          </p:cNvSpPr>
          <p:nvPr/>
        </p:nvSpPr>
        <p:spPr bwMode="auto">
          <a:xfrm>
            <a:off x="4271963" y="5454650"/>
            <a:ext cx="835025" cy="1588"/>
          </a:xfrm>
          <a:prstGeom prst="line">
            <a:avLst/>
          </a:prstGeom>
          <a:noFill/>
          <a:ln w="28575">
            <a:solidFill>
              <a:srgbClr val="000000"/>
            </a:solidFill>
            <a:round/>
            <a:headEnd/>
            <a:tailEnd/>
          </a:ln>
          <a:effectLst/>
        </p:spPr>
        <p:txBody>
          <a:bodyPr wrap="none" anchor="ctr"/>
          <a:lstStyle/>
          <a:p>
            <a:pPr>
              <a:defRPr/>
            </a:pPr>
            <a:endParaRPr lang="en-US">
              <a:ea typeface="+mn-ea"/>
            </a:endParaRPr>
          </a:p>
        </p:txBody>
      </p:sp>
      <p:sp>
        <p:nvSpPr>
          <p:cNvPr id="667893" name="Line 245"/>
          <p:cNvSpPr>
            <a:spLocks noChangeShapeType="1"/>
          </p:cNvSpPr>
          <p:nvPr/>
        </p:nvSpPr>
        <p:spPr bwMode="auto">
          <a:xfrm>
            <a:off x="6665913" y="6019800"/>
            <a:ext cx="838200" cy="1588"/>
          </a:xfrm>
          <a:prstGeom prst="line">
            <a:avLst/>
          </a:prstGeom>
          <a:noFill/>
          <a:ln w="28575">
            <a:solidFill>
              <a:srgbClr val="000000"/>
            </a:solidFill>
            <a:round/>
            <a:headEnd/>
            <a:tailEnd/>
          </a:ln>
          <a:effectLst/>
        </p:spPr>
        <p:txBody>
          <a:bodyPr wrap="none" anchor="ctr"/>
          <a:lstStyle/>
          <a:p>
            <a:pPr>
              <a:defRPr/>
            </a:pPr>
            <a:endParaRPr lang="en-US">
              <a:ea typeface="+mn-ea"/>
            </a:endParaRPr>
          </a:p>
        </p:txBody>
      </p:sp>
      <p:sp>
        <p:nvSpPr>
          <p:cNvPr id="667896" name="Rectangle 248"/>
          <p:cNvSpPr>
            <a:spLocks noChangeArrowheads="1"/>
          </p:cNvSpPr>
          <p:nvPr/>
        </p:nvSpPr>
        <p:spPr bwMode="auto">
          <a:xfrm>
            <a:off x="4548188" y="519113"/>
            <a:ext cx="942975" cy="244475"/>
          </a:xfrm>
          <a:prstGeom prst="rect">
            <a:avLst/>
          </a:prstGeom>
          <a:noFill/>
          <a:ln w="12700">
            <a:noFill/>
            <a:miter lim="800000"/>
            <a:headEnd/>
            <a:tailEnd/>
          </a:ln>
          <a:effectLst/>
        </p:spPr>
        <p:txBody>
          <a:bodyPr wrap="none" anchor="ctr"/>
          <a:lstStyle/>
          <a:p>
            <a:pPr>
              <a:defRPr/>
            </a:pPr>
            <a:endParaRPr lang="en-US">
              <a:ea typeface="+mn-ea"/>
            </a:endParaRPr>
          </a:p>
        </p:txBody>
      </p:sp>
      <p:sp>
        <p:nvSpPr>
          <p:cNvPr id="667897" name="Rectangle 249"/>
          <p:cNvSpPr>
            <a:spLocks noChangeArrowheads="1"/>
          </p:cNvSpPr>
          <p:nvPr/>
        </p:nvSpPr>
        <p:spPr bwMode="auto">
          <a:xfrm>
            <a:off x="4097338" y="463550"/>
            <a:ext cx="1625600" cy="1443038"/>
          </a:xfrm>
          <a:prstGeom prst="rect">
            <a:avLst/>
          </a:prstGeom>
          <a:noFill/>
          <a:ln w="76200">
            <a:solidFill>
              <a:srgbClr val="EEFF4B"/>
            </a:solidFill>
            <a:miter lim="800000"/>
            <a:headEnd/>
            <a:tailEnd/>
          </a:ln>
          <a:effectLst>
            <a:outerShdw dist="74053" dir="3542175" algn="ctr" rotWithShape="0">
              <a:schemeClr val="bg2"/>
            </a:outerShdw>
          </a:effectLst>
        </p:spPr>
        <p:txBody>
          <a:bodyPr wrap="none" anchor="ctr"/>
          <a:lstStyle/>
          <a:p>
            <a:pPr>
              <a:defRPr/>
            </a:pPr>
            <a:endParaRPr lang="en-US">
              <a:ea typeface="+mn-ea"/>
            </a:endParaRPr>
          </a:p>
        </p:txBody>
      </p:sp>
      <p:sp>
        <p:nvSpPr>
          <p:cNvPr id="667898" name="Rectangle 250"/>
          <p:cNvSpPr>
            <a:spLocks noChangeArrowheads="1"/>
          </p:cNvSpPr>
          <p:nvPr/>
        </p:nvSpPr>
        <p:spPr bwMode="auto">
          <a:xfrm>
            <a:off x="4097338" y="1943100"/>
            <a:ext cx="1625600" cy="1389063"/>
          </a:xfrm>
          <a:prstGeom prst="rect">
            <a:avLst/>
          </a:prstGeom>
          <a:noFill/>
          <a:ln w="76200">
            <a:solidFill>
              <a:srgbClr val="70FABF"/>
            </a:solidFill>
            <a:miter lim="800000"/>
            <a:headEnd/>
            <a:tailEnd/>
          </a:ln>
          <a:effectLst>
            <a:outerShdw dist="74053" dir="3542175" algn="ctr" rotWithShape="0">
              <a:schemeClr val="bg2"/>
            </a:outerShdw>
          </a:effectLst>
        </p:spPr>
        <p:txBody>
          <a:bodyPr wrap="none" anchor="ctr"/>
          <a:lstStyle/>
          <a:p>
            <a:pPr>
              <a:defRPr/>
            </a:pPr>
            <a:endParaRPr lang="en-US">
              <a:ea typeface="+mn-ea"/>
            </a:endParaRPr>
          </a:p>
        </p:txBody>
      </p:sp>
      <p:sp>
        <p:nvSpPr>
          <p:cNvPr id="667899" name="Freeform 251"/>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defRPr/>
            </a:pPr>
            <a:endParaRPr lang="en-US">
              <a:ea typeface="+mn-ea"/>
            </a:endParaRPr>
          </a:p>
        </p:txBody>
      </p:sp>
      <p:sp>
        <p:nvSpPr>
          <p:cNvPr id="667900" name="AutoShape 252"/>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defRPr/>
            </a:pPr>
            <a:endParaRPr lang="en-US">
              <a:ea typeface="+mn-ea"/>
            </a:endParaRPr>
          </a:p>
        </p:txBody>
      </p:sp>
      <p:sp>
        <p:nvSpPr>
          <p:cNvPr id="667901" name="Rectangle 253"/>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a:defRPr/>
            </a:pPr>
            <a:endParaRPr lang="en-US">
              <a:ea typeface="+mn-ea"/>
            </a:endParaRPr>
          </a:p>
        </p:txBody>
      </p:sp>
      <p:sp>
        <p:nvSpPr>
          <p:cNvPr id="667902" name="AutoShape 254"/>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a:defRPr/>
            </a:pPr>
            <a:endParaRPr lang="en-US">
              <a:ea typeface="+mn-ea"/>
            </a:endParaRPr>
          </a:p>
        </p:txBody>
      </p:sp>
      <p:sp>
        <p:nvSpPr>
          <p:cNvPr id="667903" name="Line 255"/>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defRPr/>
            </a:pPr>
            <a:endParaRPr lang="en-US">
              <a:ea typeface="+mn-ea"/>
            </a:endParaRPr>
          </a:p>
        </p:txBody>
      </p:sp>
      <p:sp>
        <p:nvSpPr>
          <p:cNvPr id="667904" name="Line 256"/>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defRPr/>
            </a:pPr>
            <a:endParaRPr lang="en-US">
              <a:ea typeface="+mn-ea"/>
            </a:endParaRPr>
          </a:p>
        </p:txBody>
      </p:sp>
      <p:sp>
        <p:nvSpPr>
          <p:cNvPr id="667905" name="Rectangle 257"/>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defRPr/>
            </a:pPr>
            <a:endParaRPr lang="en-US">
              <a:ea typeface="+mn-ea"/>
            </a:endParaRPr>
          </a:p>
        </p:txBody>
      </p:sp>
      <p:sp>
        <p:nvSpPr>
          <p:cNvPr id="54487" name="Rectangle 258"/>
          <p:cNvSpPr>
            <a:spLocks noChangeArrowheads="1"/>
          </p:cNvSpPr>
          <p:nvPr/>
        </p:nvSpPr>
        <p:spPr bwMode="auto">
          <a:xfrm>
            <a:off x="8186738" y="3832225"/>
            <a:ext cx="674687" cy="24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l"/>
            <a:r>
              <a:rPr lang="en-US" sz="1000" b="1">
                <a:solidFill>
                  <a:srgbClr val="000000"/>
                </a:solidFill>
                <a:effectLst/>
                <a:latin typeface="Helvetica" charset="0"/>
              </a:rPr>
              <a:t>Đ - H - P</a:t>
            </a:r>
          </a:p>
        </p:txBody>
      </p:sp>
      <p:sp>
        <p:nvSpPr>
          <p:cNvPr id="54488" name="Rectangle 259"/>
          <p:cNvSpPr>
            <a:spLocks noChangeArrowheads="1"/>
          </p:cNvSpPr>
          <p:nvPr/>
        </p:nvSpPr>
        <p:spPr bwMode="auto">
          <a:xfrm>
            <a:off x="8286750" y="4221163"/>
            <a:ext cx="476250" cy="24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l"/>
            <a:r>
              <a:rPr lang="en-US" sz="1000" b="1">
                <a:solidFill>
                  <a:srgbClr val="000000"/>
                </a:solidFill>
                <a:effectLst/>
                <a:latin typeface="Helvetica" charset="0"/>
              </a:rPr>
              <a:t>G - E</a:t>
            </a:r>
          </a:p>
        </p:txBody>
      </p:sp>
      <p:sp>
        <p:nvSpPr>
          <p:cNvPr id="54489" name="Rectangle 260"/>
          <p:cNvSpPr>
            <a:spLocks noChangeArrowheads="1"/>
          </p:cNvSpPr>
          <p:nvPr/>
        </p:nvSpPr>
        <p:spPr bwMode="auto">
          <a:xfrm>
            <a:off x="8340725" y="4411663"/>
            <a:ext cx="320675" cy="24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l"/>
            <a:r>
              <a:rPr lang="en-US" sz="1000" b="1">
                <a:solidFill>
                  <a:srgbClr val="000000"/>
                </a:solidFill>
                <a:effectLst/>
                <a:latin typeface="Helvetica" charset="0"/>
              </a:rPr>
              <a:t>12</a:t>
            </a:r>
          </a:p>
        </p:txBody>
      </p:sp>
      <p:sp>
        <p:nvSpPr>
          <p:cNvPr id="54490" name="Rectangle 261"/>
          <p:cNvSpPr>
            <a:spLocks noChangeArrowheads="1"/>
          </p:cNvSpPr>
          <p:nvPr/>
        </p:nvSpPr>
        <p:spPr bwMode="auto">
          <a:xfrm>
            <a:off x="8175625" y="3654425"/>
            <a:ext cx="866775" cy="22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l"/>
            <a:r>
              <a:rPr lang="en-US" sz="900" b="1">
                <a:solidFill>
                  <a:srgbClr val="000000"/>
                </a:solidFill>
                <a:effectLst/>
                <a:latin typeface="Helvetica" charset="0"/>
              </a:rPr>
              <a:t>SỰ KÊU GỌI</a:t>
            </a:r>
          </a:p>
        </p:txBody>
      </p:sp>
      <p:sp>
        <p:nvSpPr>
          <p:cNvPr id="54491" name="Rectangle 262"/>
          <p:cNvSpPr>
            <a:spLocks noChangeArrowheads="1"/>
          </p:cNvSpPr>
          <p:nvPr/>
        </p:nvSpPr>
        <p:spPr bwMode="auto">
          <a:xfrm>
            <a:off x="8004175" y="3432175"/>
            <a:ext cx="849313"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l"/>
            <a:r>
              <a:rPr lang="en-US" sz="900" b="1">
                <a:solidFill>
                  <a:srgbClr val="000000"/>
                </a:solidFill>
                <a:effectLst/>
                <a:latin typeface="Chicago" charset="0"/>
              </a:rPr>
              <a:t>ÁP-RA-HAM</a:t>
            </a:r>
          </a:p>
        </p:txBody>
      </p:sp>
      <p:sp>
        <p:nvSpPr>
          <p:cNvPr id="54492" name="Rectangle 263"/>
          <p:cNvSpPr>
            <a:spLocks noChangeArrowheads="1"/>
          </p:cNvSpPr>
          <p:nvPr/>
        </p:nvSpPr>
        <p:spPr bwMode="auto">
          <a:xfrm>
            <a:off x="8321675" y="4033838"/>
            <a:ext cx="377825" cy="24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l"/>
            <a:r>
              <a:rPr lang="en-US" sz="1000" b="1">
                <a:solidFill>
                  <a:srgbClr val="000000"/>
                </a:solidFill>
                <a:effectLst/>
                <a:latin typeface="Helvetica" charset="0"/>
              </a:rPr>
              <a:t>I -Y</a:t>
            </a:r>
          </a:p>
        </p:txBody>
      </p:sp>
      <p:sp>
        <p:nvSpPr>
          <p:cNvPr id="667912" name="Line 264"/>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defRPr/>
            </a:pPr>
            <a:endParaRPr lang="en-US">
              <a:ea typeface="+mn-ea"/>
            </a:endParaRPr>
          </a:p>
        </p:txBody>
      </p:sp>
      <p:sp>
        <p:nvSpPr>
          <p:cNvPr id="667913" name="Line 265"/>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defRPr/>
            </a:pPr>
            <a:endParaRPr lang="en-US">
              <a:ea typeface="+mn-ea"/>
            </a:endParaRPr>
          </a:p>
        </p:txBody>
      </p:sp>
      <p:sp>
        <p:nvSpPr>
          <p:cNvPr id="667914" name="Line 266"/>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defRPr/>
            </a:pPr>
            <a:endParaRPr lang="en-US">
              <a:ea typeface="+mn-ea"/>
            </a:endParaRPr>
          </a:p>
        </p:txBody>
      </p:sp>
      <p:sp>
        <p:nvSpPr>
          <p:cNvPr id="54496" name="Text Box 268"/>
          <p:cNvSpPr txBox="1">
            <a:spLocks noChangeArrowheads="1"/>
          </p:cNvSpPr>
          <p:nvPr/>
        </p:nvSpPr>
        <p:spPr bwMode="auto">
          <a:xfrm>
            <a:off x="533400" y="6483350"/>
            <a:ext cx="1993900" cy="374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l">
              <a:spcBef>
                <a:spcPct val="50000"/>
              </a:spcBef>
            </a:pPr>
            <a:endParaRPr lang="en-US" sz="1600">
              <a:solidFill>
                <a:schemeClr val="tx1"/>
              </a:solidFill>
              <a:effectLst/>
            </a:endParaRPr>
          </a:p>
        </p:txBody>
      </p:sp>
      <p:sp>
        <p:nvSpPr>
          <p:cNvPr id="667917" name="Text Box 269"/>
          <p:cNvSpPr txBox="1">
            <a:spLocks noChangeArrowheads="1"/>
          </p:cNvSpPr>
          <p:nvPr/>
        </p:nvSpPr>
        <p:spPr bwMode="auto">
          <a:xfrm>
            <a:off x="1789113" y="0"/>
            <a:ext cx="2603500" cy="274638"/>
          </a:xfrm>
          <a:prstGeom prst="rect">
            <a:avLst/>
          </a:prstGeom>
          <a:noFill/>
          <a:ln w="12700">
            <a:noFill/>
            <a:miter lim="800000"/>
            <a:headEnd/>
            <a:tailEnd/>
          </a:ln>
          <a:effectLst>
            <a:outerShdw dist="71842" dir="2700000" algn="ctr" rotWithShape="0">
              <a:schemeClr val="bg2"/>
            </a:outerShdw>
          </a:effectLst>
        </p:spPr>
        <p:txBody>
          <a:bodyPr>
            <a:spAutoFit/>
          </a:bodyPr>
          <a:lstStyle>
            <a:lvl1pPr>
              <a:defRPr sz="2800">
                <a:solidFill>
                  <a:srgbClr val="00DFCA"/>
                </a:solidFill>
                <a:latin typeface="Comic Sans MS" charset="0"/>
                <a:ea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l">
              <a:spcBef>
                <a:spcPct val="50000"/>
              </a:spcBef>
            </a:pPr>
            <a:r>
              <a:rPr lang="en-US" sz="1200" b="1">
                <a:solidFill>
                  <a:schemeClr val="tx1"/>
                </a:solidFill>
                <a:effectLst/>
              </a:rPr>
              <a:t>Sáng 1-35</a:t>
            </a:r>
          </a:p>
        </p:txBody>
      </p:sp>
      <p:sp>
        <p:nvSpPr>
          <p:cNvPr id="667918" name="AutoShape 270"/>
          <p:cNvSpPr>
            <a:spLocks noChangeArrowheads="1"/>
          </p:cNvSpPr>
          <p:nvPr/>
        </p:nvSpPr>
        <p:spPr bwMode="auto">
          <a:xfrm rot="1158696">
            <a:off x="5045075" y="3105150"/>
            <a:ext cx="3167063" cy="463550"/>
          </a:xfrm>
          <a:prstGeom prst="leftArrow">
            <a:avLst>
              <a:gd name="adj1" fmla="val 50000"/>
              <a:gd name="adj2" fmla="val 170805"/>
            </a:avLst>
          </a:prstGeom>
          <a:solidFill>
            <a:srgbClr val="FF0000"/>
          </a:solidFill>
          <a:ln w="57150">
            <a:solidFill>
              <a:schemeClr val="tx1"/>
            </a:solidFill>
            <a:miter lim="800000"/>
            <a:headEnd/>
            <a:tailEnd/>
          </a:ln>
          <a:effectLst>
            <a:outerShdw dist="107763" dir="2700000" algn="ctr" rotWithShape="0">
              <a:schemeClr val="bg2"/>
            </a:outerShdw>
          </a:effectLst>
        </p:spPr>
        <p:txBody>
          <a:bodyPr wrap="none" anchor="ctr"/>
          <a:lstStyle/>
          <a:p>
            <a:pPr>
              <a:defRPr/>
            </a:pPr>
            <a:endParaRPr lang="en-US">
              <a:ea typeface="+mn-ea"/>
            </a:endParaRPr>
          </a:p>
        </p:txBody>
      </p:sp>
      <p:sp>
        <p:nvSpPr>
          <p:cNvPr id="54499" name="Text Box 271"/>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endParaRPr lang="en-US" sz="2000">
              <a:solidFill>
                <a:srgbClr val="FFA27C"/>
              </a:solidFill>
              <a:effectLst/>
              <a:latin typeface="B VAG Rounded Bold" charset="0"/>
            </a:endParaRPr>
          </a:p>
        </p:txBody>
      </p:sp>
      <p:sp>
        <p:nvSpPr>
          <p:cNvPr id="667924" name="Rectangle 276"/>
          <p:cNvSpPr>
            <a:spLocks noChangeArrowheads="1"/>
          </p:cNvSpPr>
          <p:nvPr/>
        </p:nvSpPr>
        <p:spPr bwMode="auto">
          <a:xfrm>
            <a:off x="8091488" y="6513513"/>
            <a:ext cx="339725" cy="268287"/>
          </a:xfrm>
          <a:prstGeom prst="rect">
            <a:avLst/>
          </a:prstGeom>
          <a:noFill/>
          <a:ln w="12700">
            <a:noFill/>
            <a:miter lim="800000"/>
            <a:headEnd/>
            <a:tailEnd/>
          </a:ln>
          <a:effectLst/>
        </p:spPr>
        <p:txBody>
          <a:bodyPr wrap="none" anchor="ctr">
            <a:spAutoFit/>
          </a:bodyPr>
          <a:lstStyle/>
          <a:p>
            <a:r>
              <a:rPr lang="en-US" sz="1000" b="1">
                <a:solidFill>
                  <a:schemeClr val="tx1"/>
                </a:solidFill>
                <a:effectLst>
                  <a:outerShdw blurRad="38100" dist="38100" dir="2700000" algn="tl">
                    <a:srgbClr val="000000"/>
                  </a:outerShdw>
                </a:effectLst>
              </a:rPr>
              <a:t>46</a:t>
            </a:r>
          </a:p>
        </p:txBody>
      </p:sp>
      <p:grpSp>
        <p:nvGrpSpPr>
          <p:cNvPr id="54501" name="Group 329"/>
          <p:cNvGrpSpPr>
            <a:grpSpLocks/>
          </p:cNvGrpSpPr>
          <p:nvPr/>
        </p:nvGrpSpPr>
        <p:grpSpPr bwMode="auto">
          <a:xfrm>
            <a:off x="5140325" y="1344613"/>
            <a:ext cx="3040063" cy="4368800"/>
            <a:chOff x="3247" y="847"/>
            <a:chExt cx="1915" cy="2752"/>
          </a:xfrm>
        </p:grpSpPr>
        <p:grpSp>
          <p:nvGrpSpPr>
            <p:cNvPr id="54503" name="Group 277"/>
            <p:cNvGrpSpPr>
              <a:grpSpLocks/>
            </p:cNvGrpSpPr>
            <p:nvPr/>
          </p:nvGrpSpPr>
          <p:grpSpPr bwMode="auto">
            <a:xfrm>
              <a:off x="3247" y="1381"/>
              <a:ext cx="333" cy="369"/>
              <a:chOff x="1567" y="1192"/>
              <a:chExt cx="333" cy="369"/>
            </a:xfrm>
          </p:grpSpPr>
          <p:grpSp>
            <p:nvGrpSpPr>
              <p:cNvPr id="54543" name="Group 278"/>
              <p:cNvGrpSpPr>
                <a:grpSpLocks/>
              </p:cNvGrpSpPr>
              <p:nvPr/>
            </p:nvGrpSpPr>
            <p:grpSpPr bwMode="auto">
              <a:xfrm>
                <a:off x="1567" y="1192"/>
                <a:ext cx="331" cy="369"/>
                <a:chOff x="1084" y="711"/>
                <a:chExt cx="2950" cy="2769"/>
              </a:xfrm>
            </p:grpSpPr>
            <p:grpSp>
              <p:nvGrpSpPr>
                <p:cNvPr id="54545" name="Group 279"/>
                <p:cNvGrpSpPr>
                  <a:grpSpLocks/>
                </p:cNvGrpSpPr>
                <p:nvPr/>
              </p:nvGrpSpPr>
              <p:grpSpPr bwMode="auto">
                <a:xfrm>
                  <a:off x="1084" y="711"/>
                  <a:ext cx="2950" cy="2769"/>
                  <a:chOff x="2707" y="548"/>
                  <a:chExt cx="2950" cy="2769"/>
                </a:xfrm>
              </p:grpSpPr>
              <p:grpSp>
                <p:nvGrpSpPr>
                  <p:cNvPr id="54551" name="Group 280"/>
                  <p:cNvGrpSpPr>
                    <a:grpSpLocks/>
                  </p:cNvGrpSpPr>
                  <p:nvPr/>
                </p:nvGrpSpPr>
                <p:grpSpPr bwMode="auto">
                  <a:xfrm>
                    <a:off x="3180" y="1046"/>
                    <a:ext cx="2105" cy="1421"/>
                    <a:chOff x="578" y="2316"/>
                    <a:chExt cx="2105" cy="1421"/>
                  </a:xfrm>
                </p:grpSpPr>
                <p:sp>
                  <p:nvSpPr>
                    <p:cNvPr id="667929" name="Freeform 281" descr="Cork"/>
                    <p:cNvSpPr>
                      <a:spLocks/>
                    </p:cNvSpPr>
                    <p:nvPr/>
                  </p:nvSpPr>
                  <p:spPr bwMode="auto">
                    <a:xfrm>
                      <a:off x="631" y="2313"/>
                      <a:ext cx="2050" cy="255"/>
                    </a:xfrm>
                    <a:custGeom>
                      <a:avLst/>
                      <a:gdLst>
                        <a:gd name="T0" fmla="*/ 8 w 592"/>
                        <a:gd name="T1" fmla="*/ 90 h 90"/>
                        <a:gd name="T2" fmla="*/ 22 w 592"/>
                        <a:gd name="T3" fmla="*/ 44 h 90"/>
                        <a:gd name="T4" fmla="*/ 34 w 592"/>
                        <a:gd name="T5" fmla="*/ 36 h 90"/>
                        <a:gd name="T6" fmla="*/ 46 w 592"/>
                        <a:gd name="T7" fmla="*/ 32 h 90"/>
                        <a:gd name="T8" fmla="*/ 112 w 592"/>
                        <a:gd name="T9" fmla="*/ 34 h 90"/>
                        <a:gd name="T10" fmla="*/ 152 w 592"/>
                        <a:gd name="T11" fmla="*/ 40 h 90"/>
                        <a:gd name="T12" fmla="*/ 170 w 592"/>
                        <a:gd name="T13" fmla="*/ 46 h 90"/>
                        <a:gd name="T14" fmla="*/ 238 w 592"/>
                        <a:gd name="T15" fmla="*/ 52 h 90"/>
                        <a:gd name="T16" fmla="*/ 338 w 592"/>
                        <a:gd name="T17" fmla="*/ 44 h 90"/>
                        <a:gd name="T18" fmla="*/ 472 w 592"/>
                        <a:gd name="T19" fmla="*/ 16 h 90"/>
                        <a:gd name="T20" fmla="*/ 520 w 592"/>
                        <a:gd name="T21" fmla="*/ 0 h 90"/>
                        <a:gd name="T22" fmla="*/ 572 w 592"/>
                        <a:gd name="T23" fmla="*/ 2 h 90"/>
                        <a:gd name="T24" fmla="*/ 590 w 592"/>
                        <a:gd name="T25" fmla="*/ 30 h 90"/>
                        <a:gd name="T26" fmla="*/ 592 w 592"/>
                        <a:gd name="T27" fmla="*/ 36 h 90"/>
                        <a:gd name="T28" fmla="*/ 582 w 592"/>
                        <a:gd name="T29" fmla="*/ 60 h 90"/>
                        <a:gd name="T30" fmla="*/ 584 w 592"/>
                        <a:gd name="T31" fmla="*/ 66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pPr>
                        <a:defRPr/>
                      </a:pPr>
                      <a:endParaRPr lang="en-US">
                        <a:ea typeface="+mn-ea"/>
                      </a:endParaRPr>
                    </a:p>
                  </p:txBody>
                </p:sp>
                <p:sp>
                  <p:nvSpPr>
                    <p:cNvPr id="667930" name="Freeform 282" descr="Cork"/>
                    <p:cNvSpPr>
                      <a:spLocks/>
                    </p:cNvSpPr>
                    <p:nvPr/>
                  </p:nvSpPr>
                  <p:spPr bwMode="auto">
                    <a:xfrm>
                      <a:off x="577" y="2501"/>
                      <a:ext cx="2077" cy="1238"/>
                    </a:xfrm>
                    <a:custGeom>
                      <a:avLst/>
                      <a:gdLst>
                        <a:gd name="T0" fmla="*/ 599 w 599"/>
                        <a:gd name="T1" fmla="*/ 0 h 432"/>
                        <a:gd name="T2" fmla="*/ 595 w 599"/>
                        <a:gd name="T3" fmla="*/ 6 h 432"/>
                        <a:gd name="T4" fmla="*/ 589 w 599"/>
                        <a:gd name="T5" fmla="*/ 10 h 432"/>
                        <a:gd name="T6" fmla="*/ 585 w 599"/>
                        <a:gd name="T7" fmla="*/ 24 h 432"/>
                        <a:gd name="T8" fmla="*/ 557 w 599"/>
                        <a:gd name="T9" fmla="*/ 92 h 432"/>
                        <a:gd name="T10" fmla="*/ 525 w 599"/>
                        <a:gd name="T11" fmla="*/ 208 h 432"/>
                        <a:gd name="T12" fmla="*/ 515 w 599"/>
                        <a:gd name="T13" fmla="*/ 266 h 432"/>
                        <a:gd name="T14" fmla="*/ 505 w 599"/>
                        <a:gd name="T15" fmla="*/ 350 h 432"/>
                        <a:gd name="T16" fmla="*/ 495 w 599"/>
                        <a:gd name="T17" fmla="*/ 402 h 432"/>
                        <a:gd name="T18" fmla="*/ 461 w 599"/>
                        <a:gd name="T19" fmla="*/ 422 h 432"/>
                        <a:gd name="T20" fmla="*/ 433 w 599"/>
                        <a:gd name="T21" fmla="*/ 414 h 432"/>
                        <a:gd name="T22" fmla="*/ 421 w 599"/>
                        <a:gd name="T23" fmla="*/ 410 h 432"/>
                        <a:gd name="T24" fmla="*/ 425 w 599"/>
                        <a:gd name="T25" fmla="*/ 352 h 432"/>
                        <a:gd name="T26" fmla="*/ 431 w 599"/>
                        <a:gd name="T27" fmla="*/ 338 h 432"/>
                        <a:gd name="T28" fmla="*/ 405 w 599"/>
                        <a:gd name="T29" fmla="*/ 328 h 432"/>
                        <a:gd name="T30" fmla="*/ 347 w 599"/>
                        <a:gd name="T31" fmla="*/ 316 h 432"/>
                        <a:gd name="T32" fmla="*/ 113 w 599"/>
                        <a:gd name="T33" fmla="*/ 360 h 432"/>
                        <a:gd name="T34" fmla="*/ 103 w 599"/>
                        <a:gd name="T35" fmla="*/ 368 h 432"/>
                        <a:gd name="T36" fmla="*/ 87 w 599"/>
                        <a:gd name="T37" fmla="*/ 392 h 432"/>
                        <a:gd name="T38" fmla="*/ 53 w 599"/>
                        <a:gd name="T39" fmla="*/ 432 h 432"/>
                        <a:gd name="T40" fmla="*/ 29 w 599"/>
                        <a:gd name="T41" fmla="*/ 422 h 432"/>
                        <a:gd name="T42" fmla="*/ 17 w 599"/>
                        <a:gd name="T43" fmla="*/ 414 h 432"/>
                        <a:gd name="T44" fmla="*/ 7 w 599"/>
                        <a:gd name="T45" fmla="*/ 398 h 432"/>
                        <a:gd name="T46" fmla="*/ 11 w 599"/>
                        <a:gd name="T47" fmla="*/ 372 h 432"/>
                        <a:gd name="T48" fmla="*/ 17 w 599"/>
                        <a:gd name="T49" fmla="*/ 334 h 432"/>
                        <a:gd name="T50" fmla="*/ 27 w 599"/>
                        <a:gd name="T51" fmla="*/ 262 h 432"/>
                        <a:gd name="T52" fmla="*/ 29 w 599"/>
                        <a:gd name="T53" fmla="*/ 188 h 432"/>
                        <a:gd name="T54" fmla="*/ 31 w 599"/>
                        <a:gd name="T55" fmla="*/ 126 h 432"/>
                        <a:gd name="T56" fmla="*/ 29 w 599"/>
                        <a:gd name="T57" fmla="*/ 82 h 432"/>
                        <a:gd name="T58" fmla="*/ 21 w 599"/>
                        <a:gd name="T59" fmla="*/ 30 h 432"/>
                        <a:gd name="T60" fmla="*/ 19 w 599"/>
                        <a:gd name="T61" fmla="*/ 14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pPr>
                        <a:defRPr/>
                      </a:pPr>
                      <a:endParaRPr lang="en-US">
                        <a:ea typeface="+mn-ea"/>
                      </a:endParaRPr>
                    </a:p>
                  </p:txBody>
                </p:sp>
              </p:grpSp>
              <p:pic>
                <p:nvPicPr>
                  <p:cNvPr id="54552" name="Picture 283"/>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grpSp>
            <p:sp>
              <p:nvSpPr>
                <p:cNvPr id="667932" name="Freeform 284"/>
                <p:cNvSpPr>
                  <a:spLocks/>
                </p:cNvSpPr>
                <p:nvPr/>
              </p:nvSpPr>
              <p:spPr bwMode="auto">
                <a:xfrm>
                  <a:off x="1619" y="2647"/>
                  <a:ext cx="89" cy="278"/>
                </a:xfrm>
                <a:custGeom>
                  <a:avLst/>
                  <a:gdLst/>
                  <a:ahLst/>
                  <a:cxnLst>
                    <a:cxn ang="0">
                      <a:pos x="72" y="153"/>
                    </a:cxn>
                    <a:cxn ang="0">
                      <a:pos x="64" y="69"/>
                    </a:cxn>
                    <a:cxn ang="0">
                      <a:pos x="47" y="43"/>
                    </a:cxn>
                    <a:cxn ang="0">
                      <a:pos x="55" y="69"/>
                    </a:cxn>
                    <a:cxn ang="0">
                      <a:pos x="64" y="27"/>
                    </a:cxn>
                    <a:cxn ang="0">
                      <a:pos x="38" y="10"/>
                    </a:cxn>
                    <a:cxn ang="0">
                      <a:pos x="38" y="43"/>
                    </a:cxn>
                    <a:cxn ang="0">
                      <a:pos x="47" y="187"/>
                    </a:cxn>
                    <a:cxn ang="0">
                      <a:pos x="30" y="161"/>
                    </a:cxn>
                    <a:cxn ang="0">
                      <a:pos x="38" y="128"/>
                    </a:cxn>
                    <a:cxn ang="0">
                      <a:pos x="47" y="161"/>
                    </a:cxn>
                    <a:cxn ang="0">
                      <a:pos x="38" y="102"/>
                    </a:cxn>
                    <a:cxn ang="0">
                      <a:pos x="47" y="153"/>
                    </a:cxn>
                    <a:cxn ang="0">
                      <a:pos x="38" y="119"/>
                    </a:cxn>
                    <a:cxn ang="0">
                      <a:pos x="47" y="144"/>
                    </a:cxn>
                    <a:cxn ang="0">
                      <a:pos x="55" y="170"/>
                    </a:cxn>
                    <a:cxn ang="0">
                      <a:pos x="72" y="203"/>
                    </a:cxn>
                    <a:cxn ang="0">
                      <a:pos x="80" y="229"/>
                    </a:cxn>
                    <a:cxn ang="0">
                      <a:pos x="72" y="279"/>
                    </a:cxn>
                    <a:cxn ang="0">
                      <a:pos x="64" y="271"/>
                    </a:cxn>
                    <a:cxn ang="0">
                      <a:pos x="55" y="313"/>
                    </a:cxn>
                    <a:cxn ang="0">
                      <a:pos x="38" y="288"/>
                    </a:cxn>
                    <a:cxn ang="0">
                      <a:pos x="30" y="203"/>
                    </a:cxn>
                    <a:cxn ang="0">
                      <a:pos x="22" y="246"/>
                    </a:cxn>
                    <a:cxn ang="0">
                      <a:pos x="5" y="212"/>
                    </a:cxn>
                    <a:cxn ang="0">
                      <a:pos x="38" y="144"/>
                    </a:cxn>
                    <a:cxn ang="0">
                      <a:pos x="64" y="170"/>
                    </a:cxn>
                    <a:cxn ang="0">
                      <a:pos x="72" y="220"/>
                    </a:cxn>
                    <a:cxn ang="0">
                      <a:pos x="64" y="187"/>
                    </a:cxn>
                    <a:cxn ang="0">
                      <a:pos x="64" y="10"/>
                    </a:cxn>
                    <a:cxn ang="0">
                      <a:pos x="47" y="35"/>
                    </a:cxn>
                    <a:cxn ang="0">
                      <a:pos x="22" y="43"/>
                    </a:cxn>
                    <a:cxn ang="0">
                      <a:pos x="38" y="94"/>
                    </a:cxn>
                    <a:cxn ang="0">
                      <a:pos x="55" y="136"/>
                    </a:cxn>
                    <a:cxn ang="0">
                      <a:pos x="72" y="153"/>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w="12700" cap="flat" cmpd="sng">
                  <a:noFill/>
                  <a:prstDash val="solid"/>
                  <a:round/>
                  <a:headEnd/>
                  <a:tailEnd/>
                </a:ln>
                <a:effectLst/>
              </p:spPr>
              <p:txBody>
                <a:bodyPr wrap="none" anchor="ctr"/>
                <a:lstStyle/>
                <a:p>
                  <a:pPr>
                    <a:defRPr/>
                  </a:pPr>
                  <a:endParaRPr lang="en-US">
                    <a:ea typeface="+mn-ea"/>
                  </a:endParaRPr>
                </a:p>
              </p:txBody>
            </p:sp>
            <p:sp>
              <p:nvSpPr>
                <p:cNvPr id="667933" name="Freeform 285"/>
                <p:cNvSpPr>
                  <a:spLocks/>
                </p:cNvSpPr>
                <p:nvPr/>
              </p:nvSpPr>
              <p:spPr bwMode="auto">
                <a:xfrm>
                  <a:off x="1637" y="2647"/>
                  <a:ext cx="107" cy="308"/>
                </a:xfrm>
                <a:custGeom>
                  <a:avLst/>
                  <a:gdLst/>
                  <a:ahLst/>
                  <a:cxnLst>
                    <a:cxn ang="0">
                      <a:pos x="1" y="0"/>
                    </a:cxn>
                    <a:cxn ang="0">
                      <a:pos x="92" y="5"/>
                    </a:cxn>
                    <a:cxn ang="0">
                      <a:pos x="73" y="29"/>
                    </a:cxn>
                    <a:cxn ang="0">
                      <a:pos x="84" y="61"/>
                    </a:cxn>
                    <a:cxn ang="0">
                      <a:pos x="84" y="146"/>
                    </a:cxn>
                    <a:cxn ang="0">
                      <a:pos x="97" y="168"/>
                    </a:cxn>
                    <a:cxn ang="0">
                      <a:pos x="97" y="240"/>
                    </a:cxn>
                    <a:cxn ang="0">
                      <a:pos x="84" y="336"/>
                    </a:cxn>
                    <a:cxn ang="0">
                      <a:pos x="68" y="354"/>
                    </a:cxn>
                    <a:cxn ang="0">
                      <a:pos x="14" y="320"/>
                    </a:cxn>
                    <a:cxn ang="0">
                      <a:pos x="12" y="282"/>
                    </a:cxn>
                    <a:cxn ang="0">
                      <a:pos x="14" y="245"/>
                    </a:cxn>
                    <a:cxn ang="0">
                      <a:pos x="9" y="98"/>
                    </a:cxn>
                    <a:cxn ang="0">
                      <a:pos x="20" y="45"/>
                    </a:cxn>
                    <a:cxn ang="0">
                      <a:pos x="6" y="13"/>
                    </a:cxn>
                    <a:cxn ang="0">
                      <a:pos x="1" y="0"/>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w="12700" cap="flat" cmpd="sng">
                  <a:noFill/>
                  <a:prstDash val="solid"/>
                  <a:round/>
                  <a:headEnd/>
                  <a:tailEnd/>
                </a:ln>
                <a:effectLst/>
              </p:spPr>
              <p:txBody>
                <a:bodyPr wrap="none" anchor="ctr"/>
                <a:lstStyle/>
                <a:p>
                  <a:pPr>
                    <a:defRPr/>
                  </a:pPr>
                  <a:endParaRPr lang="en-US">
                    <a:ea typeface="+mn-ea"/>
                  </a:endParaRPr>
                </a:p>
              </p:txBody>
            </p:sp>
            <p:sp>
              <p:nvSpPr>
                <p:cNvPr id="667934" name="Freeform 286"/>
                <p:cNvSpPr>
                  <a:spLocks/>
                </p:cNvSpPr>
                <p:nvPr/>
              </p:nvSpPr>
              <p:spPr bwMode="auto">
                <a:xfrm>
                  <a:off x="3009" y="2580"/>
                  <a:ext cx="152" cy="330"/>
                </a:xfrm>
                <a:custGeom>
                  <a:avLst/>
                  <a:gdLst/>
                  <a:ahLst/>
                  <a:cxnLst>
                    <a:cxn ang="0">
                      <a:pos x="141" y="20"/>
                    </a:cxn>
                    <a:cxn ang="0">
                      <a:pos x="133" y="103"/>
                    </a:cxn>
                    <a:cxn ang="0">
                      <a:pos x="125" y="130"/>
                    </a:cxn>
                    <a:cxn ang="0">
                      <a:pos x="122" y="140"/>
                    </a:cxn>
                    <a:cxn ang="0">
                      <a:pos x="104" y="244"/>
                    </a:cxn>
                    <a:cxn ang="0">
                      <a:pos x="82" y="314"/>
                    </a:cxn>
                    <a:cxn ang="0">
                      <a:pos x="66" y="362"/>
                    </a:cxn>
                    <a:cxn ang="0">
                      <a:pos x="56" y="364"/>
                    </a:cxn>
                    <a:cxn ang="0">
                      <a:pos x="18" y="370"/>
                    </a:cxn>
                    <a:cxn ang="0">
                      <a:pos x="2" y="351"/>
                    </a:cxn>
                    <a:cxn ang="0">
                      <a:pos x="5" y="316"/>
                    </a:cxn>
                    <a:cxn ang="0">
                      <a:pos x="8" y="220"/>
                    </a:cxn>
                    <a:cxn ang="0">
                      <a:pos x="21" y="199"/>
                    </a:cxn>
                    <a:cxn ang="0">
                      <a:pos x="34" y="106"/>
                    </a:cxn>
                    <a:cxn ang="0">
                      <a:pos x="42" y="74"/>
                    </a:cxn>
                    <a:cxn ang="0">
                      <a:pos x="80" y="18"/>
                    </a:cxn>
                    <a:cxn ang="0">
                      <a:pos x="122" y="18"/>
                    </a:cxn>
                    <a:cxn ang="0">
                      <a:pos x="141" y="20"/>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w="12700" cap="flat" cmpd="sng">
                  <a:noFill/>
                  <a:prstDash val="solid"/>
                  <a:round/>
                  <a:headEnd/>
                  <a:tailEnd/>
                </a:ln>
                <a:effectLst/>
              </p:spPr>
              <p:txBody>
                <a:bodyPr wrap="none" anchor="ctr"/>
                <a:lstStyle/>
                <a:p>
                  <a:pPr>
                    <a:defRPr/>
                  </a:pPr>
                  <a:endParaRPr lang="en-US">
                    <a:ea typeface="+mn-ea"/>
                  </a:endParaRPr>
                </a:p>
              </p:txBody>
            </p:sp>
            <p:sp>
              <p:nvSpPr>
                <p:cNvPr id="667935" name="Freeform 287"/>
                <p:cNvSpPr>
                  <a:spLocks/>
                </p:cNvSpPr>
                <p:nvPr/>
              </p:nvSpPr>
              <p:spPr bwMode="auto">
                <a:xfrm>
                  <a:off x="1717" y="1019"/>
                  <a:ext cx="98" cy="443"/>
                </a:xfrm>
                <a:custGeom>
                  <a:avLst/>
                  <a:gdLst/>
                  <a:ahLst/>
                  <a:cxnLst>
                    <a:cxn ang="0">
                      <a:pos x="26" y="486"/>
                    </a:cxn>
                    <a:cxn ang="0">
                      <a:pos x="61" y="494"/>
                    </a:cxn>
                    <a:cxn ang="0">
                      <a:pos x="72" y="451"/>
                    </a:cxn>
                    <a:cxn ang="0">
                      <a:pos x="72" y="323"/>
                    </a:cxn>
                    <a:cxn ang="0">
                      <a:pos x="88" y="214"/>
                    </a:cxn>
                    <a:cxn ang="0">
                      <a:pos x="96" y="174"/>
                    </a:cxn>
                    <a:cxn ang="0">
                      <a:pos x="88" y="51"/>
                    </a:cxn>
                    <a:cxn ang="0">
                      <a:pos x="77" y="6"/>
                    </a:cxn>
                    <a:cxn ang="0">
                      <a:pos x="29" y="25"/>
                    </a:cxn>
                    <a:cxn ang="0">
                      <a:pos x="26" y="121"/>
                    </a:cxn>
                    <a:cxn ang="0">
                      <a:pos x="32" y="363"/>
                    </a:cxn>
                    <a:cxn ang="0">
                      <a:pos x="40" y="406"/>
                    </a:cxn>
                    <a:cxn ang="0">
                      <a:pos x="24" y="473"/>
                    </a:cxn>
                    <a:cxn ang="0">
                      <a:pos x="26" y="486"/>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w="12700" cap="flat" cmpd="sng">
                  <a:noFill/>
                  <a:prstDash val="solid"/>
                  <a:round/>
                  <a:headEnd/>
                  <a:tailEnd/>
                </a:ln>
                <a:effectLst/>
              </p:spPr>
              <p:txBody>
                <a:bodyPr wrap="none" anchor="ctr"/>
                <a:lstStyle/>
                <a:p>
                  <a:pPr>
                    <a:defRPr/>
                  </a:pPr>
                  <a:endParaRPr lang="en-US">
                    <a:ea typeface="+mn-ea"/>
                  </a:endParaRPr>
                </a:p>
              </p:txBody>
            </p:sp>
            <p:sp>
              <p:nvSpPr>
                <p:cNvPr id="667936" name="Freeform 288"/>
                <p:cNvSpPr>
                  <a:spLocks/>
                </p:cNvSpPr>
                <p:nvPr/>
              </p:nvSpPr>
              <p:spPr bwMode="auto">
                <a:xfrm>
                  <a:off x="3428" y="1004"/>
                  <a:ext cx="160" cy="360"/>
                </a:xfrm>
                <a:custGeom>
                  <a:avLst/>
                  <a:gdLst/>
                  <a:ahLst/>
                  <a:cxnLst>
                    <a:cxn ang="0">
                      <a:pos x="5" y="381"/>
                    </a:cxn>
                    <a:cxn ang="0">
                      <a:pos x="40" y="410"/>
                    </a:cxn>
                    <a:cxn ang="0">
                      <a:pos x="80" y="402"/>
                    </a:cxn>
                    <a:cxn ang="0">
                      <a:pos x="93" y="362"/>
                    </a:cxn>
                    <a:cxn ang="0">
                      <a:pos x="114" y="280"/>
                    </a:cxn>
                    <a:cxn ang="0">
                      <a:pos x="128" y="216"/>
                    </a:cxn>
                    <a:cxn ang="0">
                      <a:pos x="136" y="192"/>
                    </a:cxn>
                    <a:cxn ang="0">
                      <a:pos x="138" y="117"/>
                    </a:cxn>
                    <a:cxn ang="0">
                      <a:pos x="144" y="101"/>
                    </a:cxn>
                    <a:cxn ang="0">
                      <a:pos x="146" y="48"/>
                    </a:cxn>
                    <a:cxn ang="0">
                      <a:pos x="130" y="0"/>
                    </a:cxn>
                    <a:cxn ang="0">
                      <a:pos x="93" y="13"/>
                    </a:cxn>
                    <a:cxn ang="0">
                      <a:pos x="77" y="53"/>
                    </a:cxn>
                    <a:cxn ang="0">
                      <a:pos x="66" y="138"/>
                    </a:cxn>
                    <a:cxn ang="0">
                      <a:pos x="58" y="162"/>
                    </a:cxn>
                    <a:cxn ang="0">
                      <a:pos x="42" y="216"/>
                    </a:cxn>
                    <a:cxn ang="0">
                      <a:pos x="40" y="226"/>
                    </a:cxn>
                    <a:cxn ang="0">
                      <a:pos x="34" y="232"/>
                    </a:cxn>
                    <a:cxn ang="0">
                      <a:pos x="32" y="250"/>
                    </a:cxn>
                    <a:cxn ang="0">
                      <a:pos x="29" y="258"/>
                    </a:cxn>
                    <a:cxn ang="0">
                      <a:pos x="16" y="349"/>
                    </a:cxn>
                    <a:cxn ang="0">
                      <a:pos x="10" y="381"/>
                    </a:cxn>
                    <a:cxn ang="0">
                      <a:pos x="2" y="386"/>
                    </a:cxn>
                    <a:cxn ang="0">
                      <a:pos x="5" y="381"/>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w="12700" cap="flat" cmpd="sng">
                  <a:noFill/>
                  <a:prstDash val="solid"/>
                  <a:round/>
                  <a:headEnd/>
                  <a:tailEnd/>
                </a:ln>
                <a:effectLst/>
              </p:spPr>
              <p:txBody>
                <a:bodyPr wrap="none" anchor="ctr"/>
                <a:lstStyle/>
                <a:p>
                  <a:pPr>
                    <a:defRPr/>
                  </a:pPr>
                  <a:endParaRPr lang="en-US">
                    <a:ea typeface="+mn-ea"/>
                  </a:endParaRPr>
                </a:p>
              </p:txBody>
            </p:sp>
          </p:grpSp>
          <p:sp>
            <p:nvSpPr>
              <p:cNvPr id="54544" name="Rectangle 289"/>
              <p:cNvSpPr>
                <a:spLocks noChangeArrowheads="1"/>
              </p:cNvSpPr>
              <p:nvPr/>
            </p:nvSpPr>
            <p:spPr bwMode="auto">
              <a:xfrm>
                <a:off x="1609" y="1237"/>
                <a:ext cx="291" cy="2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en-US" sz="1600" b="1" i="1">
                    <a:solidFill>
                      <a:schemeClr val="bg2"/>
                    </a:solidFill>
                    <a:effectLst/>
                    <a:latin typeface="Kosher-Normal" charset="0"/>
                  </a:rPr>
                  <a:t>GA</a:t>
                </a:r>
                <a:endParaRPr lang="en-US" sz="1600" i="1">
                  <a:solidFill>
                    <a:schemeClr val="bg2"/>
                  </a:solidFill>
                  <a:effectLst/>
                  <a:latin typeface="Helvetica" charset="0"/>
                </a:endParaRPr>
              </a:p>
            </p:txBody>
          </p:sp>
        </p:grpSp>
        <p:grpSp>
          <p:nvGrpSpPr>
            <p:cNvPr id="54504" name="Group 290"/>
            <p:cNvGrpSpPr>
              <a:grpSpLocks/>
            </p:cNvGrpSpPr>
            <p:nvPr/>
          </p:nvGrpSpPr>
          <p:grpSpPr bwMode="auto">
            <a:xfrm>
              <a:off x="3250" y="3230"/>
              <a:ext cx="340" cy="369"/>
              <a:chOff x="1567" y="1192"/>
              <a:chExt cx="340" cy="369"/>
            </a:xfrm>
          </p:grpSpPr>
          <p:grpSp>
            <p:nvGrpSpPr>
              <p:cNvPr id="54531" name="Group 291"/>
              <p:cNvGrpSpPr>
                <a:grpSpLocks/>
              </p:cNvGrpSpPr>
              <p:nvPr/>
            </p:nvGrpSpPr>
            <p:grpSpPr bwMode="auto">
              <a:xfrm>
                <a:off x="1567" y="1192"/>
                <a:ext cx="331" cy="369"/>
                <a:chOff x="1084" y="711"/>
                <a:chExt cx="2950" cy="2769"/>
              </a:xfrm>
            </p:grpSpPr>
            <p:grpSp>
              <p:nvGrpSpPr>
                <p:cNvPr id="54533" name="Group 292"/>
                <p:cNvGrpSpPr>
                  <a:grpSpLocks/>
                </p:cNvGrpSpPr>
                <p:nvPr/>
              </p:nvGrpSpPr>
              <p:grpSpPr bwMode="auto">
                <a:xfrm>
                  <a:off x="1084" y="711"/>
                  <a:ext cx="2950" cy="2769"/>
                  <a:chOff x="2707" y="548"/>
                  <a:chExt cx="2950" cy="2769"/>
                </a:xfrm>
              </p:grpSpPr>
              <p:grpSp>
                <p:nvGrpSpPr>
                  <p:cNvPr id="54539" name="Group 293"/>
                  <p:cNvGrpSpPr>
                    <a:grpSpLocks/>
                  </p:cNvGrpSpPr>
                  <p:nvPr/>
                </p:nvGrpSpPr>
                <p:grpSpPr bwMode="auto">
                  <a:xfrm>
                    <a:off x="3180" y="1046"/>
                    <a:ext cx="2105" cy="1421"/>
                    <a:chOff x="578" y="2316"/>
                    <a:chExt cx="2105" cy="1421"/>
                  </a:xfrm>
                </p:grpSpPr>
                <p:sp>
                  <p:nvSpPr>
                    <p:cNvPr id="667942" name="Freeform 294" descr="Cork"/>
                    <p:cNvSpPr>
                      <a:spLocks/>
                    </p:cNvSpPr>
                    <p:nvPr/>
                  </p:nvSpPr>
                  <p:spPr bwMode="auto">
                    <a:xfrm>
                      <a:off x="631" y="2313"/>
                      <a:ext cx="2050" cy="255"/>
                    </a:xfrm>
                    <a:custGeom>
                      <a:avLst/>
                      <a:gdLst>
                        <a:gd name="T0" fmla="*/ 8 w 592"/>
                        <a:gd name="T1" fmla="*/ 90 h 90"/>
                        <a:gd name="T2" fmla="*/ 22 w 592"/>
                        <a:gd name="T3" fmla="*/ 44 h 90"/>
                        <a:gd name="T4" fmla="*/ 34 w 592"/>
                        <a:gd name="T5" fmla="*/ 36 h 90"/>
                        <a:gd name="T6" fmla="*/ 46 w 592"/>
                        <a:gd name="T7" fmla="*/ 32 h 90"/>
                        <a:gd name="T8" fmla="*/ 112 w 592"/>
                        <a:gd name="T9" fmla="*/ 34 h 90"/>
                        <a:gd name="T10" fmla="*/ 152 w 592"/>
                        <a:gd name="T11" fmla="*/ 40 h 90"/>
                        <a:gd name="T12" fmla="*/ 170 w 592"/>
                        <a:gd name="T13" fmla="*/ 46 h 90"/>
                        <a:gd name="T14" fmla="*/ 238 w 592"/>
                        <a:gd name="T15" fmla="*/ 52 h 90"/>
                        <a:gd name="T16" fmla="*/ 338 w 592"/>
                        <a:gd name="T17" fmla="*/ 44 h 90"/>
                        <a:gd name="T18" fmla="*/ 472 w 592"/>
                        <a:gd name="T19" fmla="*/ 16 h 90"/>
                        <a:gd name="T20" fmla="*/ 520 w 592"/>
                        <a:gd name="T21" fmla="*/ 0 h 90"/>
                        <a:gd name="T22" fmla="*/ 572 w 592"/>
                        <a:gd name="T23" fmla="*/ 2 h 90"/>
                        <a:gd name="T24" fmla="*/ 590 w 592"/>
                        <a:gd name="T25" fmla="*/ 30 h 90"/>
                        <a:gd name="T26" fmla="*/ 592 w 592"/>
                        <a:gd name="T27" fmla="*/ 36 h 90"/>
                        <a:gd name="T28" fmla="*/ 582 w 592"/>
                        <a:gd name="T29" fmla="*/ 60 h 90"/>
                        <a:gd name="T30" fmla="*/ 584 w 592"/>
                        <a:gd name="T31" fmla="*/ 66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pPr>
                        <a:defRPr/>
                      </a:pPr>
                      <a:endParaRPr lang="en-US">
                        <a:ea typeface="+mn-ea"/>
                      </a:endParaRPr>
                    </a:p>
                  </p:txBody>
                </p:sp>
                <p:sp>
                  <p:nvSpPr>
                    <p:cNvPr id="667943" name="Freeform 295" descr="Cork"/>
                    <p:cNvSpPr>
                      <a:spLocks/>
                    </p:cNvSpPr>
                    <p:nvPr/>
                  </p:nvSpPr>
                  <p:spPr bwMode="auto">
                    <a:xfrm>
                      <a:off x="577" y="2501"/>
                      <a:ext cx="2077" cy="1238"/>
                    </a:xfrm>
                    <a:custGeom>
                      <a:avLst/>
                      <a:gdLst>
                        <a:gd name="T0" fmla="*/ 599 w 599"/>
                        <a:gd name="T1" fmla="*/ 0 h 432"/>
                        <a:gd name="T2" fmla="*/ 595 w 599"/>
                        <a:gd name="T3" fmla="*/ 6 h 432"/>
                        <a:gd name="T4" fmla="*/ 589 w 599"/>
                        <a:gd name="T5" fmla="*/ 10 h 432"/>
                        <a:gd name="T6" fmla="*/ 585 w 599"/>
                        <a:gd name="T7" fmla="*/ 24 h 432"/>
                        <a:gd name="T8" fmla="*/ 557 w 599"/>
                        <a:gd name="T9" fmla="*/ 92 h 432"/>
                        <a:gd name="T10" fmla="*/ 525 w 599"/>
                        <a:gd name="T11" fmla="*/ 208 h 432"/>
                        <a:gd name="T12" fmla="*/ 515 w 599"/>
                        <a:gd name="T13" fmla="*/ 266 h 432"/>
                        <a:gd name="T14" fmla="*/ 505 w 599"/>
                        <a:gd name="T15" fmla="*/ 350 h 432"/>
                        <a:gd name="T16" fmla="*/ 495 w 599"/>
                        <a:gd name="T17" fmla="*/ 402 h 432"/>
                        <a:gd name="T18" fmla="*/ 461 w 599"/>
                        <a:gd name="T19" fmla="*/ 422 h 432"/>
                        <a:gd name="T20" fmla="*/ 433 w 599"/>
                        <a:gd name="T21" fmla="*/ 414 h 432"/>
                        <a:gd name="T22" fmla="*/ 421 w 599"/>
                        <a:gd name="T23" fmla="*/ 410 h 432"/>
                        <a:gd name="T24" fmla="*/ 425 w 599"/>
                        <a:gd name="T25" fmla="*/ 352 h 432"/>
                        <a:gd name="T26" fmla="*/ 431 w 599"/>
                        <a:gd name="T27" fmla="*/ 338 h 432"/>
                        <a:gd name="T28" fmla="*/ 405 w 599"/>
                        <a:gd name="T29" fmla="*/ 328 h 432"/>
                        <a:gd name="T30" fmla="*/ 347 w 599"/>
                        <a:gd name="T31" fmla="*/ 316 h 432"/>
                        <a:gd name="T32" fmla="*/ 113 w 599"/>
                        <a:gd name="T33" fmla="*/ 360 h 432"/>
                        <a:gd name="T34" fmla="*/ 103 w 599"/>
                        <a:gd name="T35" fmla="*/ 368 h 432"/>
                        <a:gd name="T36" fmla="*/ 87 w 599"/>
                        <a:gd name="T37" fmla="*/ 392 h 432"/>
                        <a:gd name="T38" fmla="*/ 53 w 599"/>
                        <a:gd name="T39" fmla="*/ 432 h 432"/>
                        <a:gd name="T40" fmla="*/ 29 w 599"/>
                        <a:gd name="T41" fmla="*/ 422 h 432"/>
                        <a:gd name="T42" fmla="*/ 17 w 599"/>
                        <a:gd name="T43" fmla="*/ 414 h 432"/>
                        <a:gd name="T44" fmla="*/ 7 w 599"/>
                        <a:gd name="T45" fmla="*/ 398 h 432"/>
                        <a:gd name="T46" fmla="*/ 11 w 599"/>
                        <a:gd name="T47" fmla="*/ 372 h 432"/>
                        <a:gd name="T48" fmla="*/ 17 w 599"/>
                        <a:gd name="T49" fmla="*/ 334 h 432"/>
                        <a:gd name="T50" fmla="*/ 27 w 599"/>
                        <a:gd name="T51" fmla="*/ 262 h 432"/>
                        <a:gd name="T52" fmla="*/ 29 w 599"/>
                        <a:gd name="T53" fmla="*/ 188 h 432"/>
                        <a:gd name="T54" fmla="*/ 31 w 599"/>
                        <a:gd name="T55" fmla="*/ 126 h 432"/>
                        <a:gd name="T56" fmla="*/ 29 w 599"/>
                        <a:gd name="T57" fmla="*/ 82 h 432"/>
                        <a:gd name="T58" fmla="*/ 21 w 599"/>
                        <a:gd name="T59" fmla="*/ 30 h 432"/>
                        <a:gd name="T60" fmla="*/ 19 w 599"/>
                        <a:gd name="T61" fmla="*/ 14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pPr>
                        <a:defRPr/>
                      </a:pPr>
                      <a:endParaRPr lang="en-US">
                        <a:ea typeface="+mn-ea"/>
                      </a:endParaRPr>
                    </a:p>
                  </p:txBody>
                </p:sp>
              </p:grpSp>
              <p:pic>
                <p:nvPicPr>
                  <p:cNvPr id="54540" name="Picture 296"/>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grpSp>
            <p:sp>
              <p:nvSpPr>
                <p:cNvPr id="667945" name="Freeform 297"/>
                <p:cNvSpPr>
                  <a:spLocks/>
                </p:cNvSpPr>
                <p:nvPr/>
              </p:nvSpPr>
              <p:spPr bwMode="auto">
                <a:xfrm>
                  <a:off x="1619" y="2647"/>
                  <a:ext cx="89" cy="278"/>
                </a:xfrm>
                <a:custGeom>
                  <a:avLst/>
                  <a:gdLst/>
                  <a:ahLst/>
                  <a:cxnLst>
                    <a:cxn ang="0">
                      <a:pos x="72" y="153"/>
                    </a:cxn>
                    <a:cxn ang="0">
                      <a:pos x="64" y="69"/>
                    </a:cxn>
                    <a:cxn ang="0">
                      <a:pos x="47" y="43"/>
                    </a:cxn>
                    <a:cxn ang="0">
                      <a:pos x="55" y="69"/>
                    </a:cxn>
                    <a:cxn ang="0">
                      <a:pos x="64" y="27"/>
                    </a:cxn>
                    <a:cxn ang="0">
                      <a:pos x="38" y="10"/>
                    </a:cxn>
                    <a:cxn ang="0">
                      <a:pos x="38" y="43"/>
                    </a:cxn>
                    <a:cxn ang="0">
                      <a:pos x="47" y="187"/>
                    </a:cxn>
                    <a:cxn ang="0">
                      <a:pos x="30" y="161"/>
                    </a:cxn>
                    <a:cxn ang="0">
                      <a:pos x="38" y="128"/>
                    </a:cxn>
                    <a:cxn ang="0">
                      <a:pos x="47" y="161"/>
                    </a:cxn>
                    <a:cxn ang="0">
                      <a:pos x="38" y="102"/>
                    </a:cxn>
                    <a:cxn ang="0">
                      <a:pos x="47" y="153"/>
                    </a:cxn>
                    <a:cxn ang="0">
                      <a:pos x="38" y="119"/>
                    </a:cxn>
                    <a:cxn ang="0">
                      <a:pos x="47" y="144"/>
                    </a:cxn>
                    <a:cxn ang="0">
                      <a:pos x="55" y="170"/>
                    </a:cxn>
                    <a:cxn ang="0">
                      <a:pos x="72" y="203"/>
                    </a:cxn>
                    <a:cxn ang="0">
                      <a:pos x="80" y="229"/>
                    </a:cxn>
                    <a:cxn ang="0">
                      <a:pos x="72" y="279"/>
                    </a:cxn>
                    <a:cxn ang="0">
                      <a:pos x="64" y="271"/>
                    </a:cxn>
                    <a:cxn ang="0">
                      <a:pos x="55" y="313"/>
                    </a:cxn>
                    <a:cxn ang="0">
                      <a:pos x="38" y="288"/>
                    </a:cxn>
                    <a:cxn ang="0">
                      <a:pos x="30" y="203"/>
                    </a:cxn>
                    <a:cxn ang="0">
                      <a:pos x="22" y="246"/>
                    </a:cxn>
                    <a:cxn ang="0">
                      <a:pos x="5" y="212"/>
                    </a:cxn>
                    <a:cxn ang="0">
                      <a:pos x="38" y="144"/>
                    </a:cxn>
                    <a:cxn ang="0">
                      <a:pos x="64" y="170"/>
                    </a:cxn>
                    <a:cxn ang="0">
                      <a:pos x="72" y="220"/>
                    </a:cxn>
                    <a:cxn ang="0">
                      <a:pos x="64" y="187"/>
                    </a:cxn>
                    <a:cxn ang="0">
                      <a:pos x="64" y="10"/>
                    </a:cxn>
                    <a:cxn ang="0">
                      <a:pos x="47" y="35"/>
                    </a:cxn>
                    <a:cxn ang="0">
                      <a:pos x="22" y="43"/>
                    </a:cxn>
                    <a:cxn ang="0">
                      <a:pos x="38" y="94"/>
                    </a:cxn>
                    <a:cxn ang="0">
                      <a:pos x="55" y="136"/>
                    </a:cxn>
                    <a:cxn ang="0">
                      <a:pos x="72" y="153"/>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w="12700" cap="flat" cmpd="sng">
                  <a:noFill/>
                  <a:prstDash val="solid"/>
                  <a:round/>
                  <a:headEnd/>
                  <a:tailEnd/>
                </a:ln>
                <a:effectLst/>
              </p:spPr>
              <p:txBody>
                <a:bodyPr wrap="none" anchor="ctr"/>
                <a:lstStyle/>
                <a:p>
                  <a:pPr>
                    <a:defRPr/>
                  </a:pPr>
                  <a:endParaRPr lang="en-US">
                    <a:ea typeface="+mn-ea"/>
                  </a:endParaRPr>
                </a:p>
              </p:txBody>
            </p:sp>
            <p:sp>
              <p:nvSpPr>
                <p:cNvPr id="667946" name="Freeform 298"/>
                <p:cNvSpPr>
                  <a:spLocks/>
                </p:cNvSpPr>
                <p:nvPr/>
              </p:nvSpPr>
              <p:spPr bwMode="auto">
                <a:xfrm>
                  <a:off x="1637" y="2647"/>
                  <a:ext cx="107" cy="308"/>
                </a:xfrm>
                <a:custGeom>
                  <a:avLst/>
                  <a:gdLst/>
                  <a:ahLst/>
                  <a:cxnLst>
                    <a:cxn ang="0">
                      <a:pos x="1" y="0"/>
                    </a:cxn>
                    <a:cxn ang="0">
                      <a:pos x="92" y="5"/>
                    </a:cxn>
                    <a:cxn ang="0">
                      <a:pos x="73" y="29"/>
                    </a:cxn>
                    <a:cxn ang="0">
                      <a:pos x="84" y="61"/>
                    </a:cxn>
                    <a:cxn ang="0">
                      <a:pos x="84" y="146"/>
                    </a:cxn>
                    <a:cxn ang="0">
                      <a:pos x="97" y="168"/>
                    </a:cxn>
                    <a:cxn ang="0">
                      <a:pos x="97" y="240"/>
                    </a:cxn>
                    <a:cxn ang="0">
                      <a:pos x="84" y="336"/>
                    </a:cxn>
                    <a:cxn ang="0">
                      <a:pos x="68" y="354"/>
                    </a:cxn>
                    <a:cxn ang="0">
                      <a:pos x="14" y="320"/>
                    </a:cxn>
                    <a:cxn ang="0">
                      <a:pos x="12" y="282"/>
                    </a:cxn>
                    <a:cxn ang="0">
                      <a:pos x="14" y="245"/>
                    </a:cxn>
                    <a:cxn ang="0">
                      <a:pos x="9" y="98"/>
                    </a:cxn>
                    <a:cxn ang="0">
                      <a:pos x="20" y="45"/>
                    </a:cxn>
                    <a:cxn ang="0">
                      <a:pos x="6" y="13"/>
                    </a:cxn>
                    <a:cxn ang="0">
                      <a:pos x="1" y="0"/>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w="12700" cap="flat" cmpd="sng">
                  <a:noFill/>
                  <a:prstDash val="solid"/>
                  <a:round/>
                  <a:headEnd/>
                  <a:tailEnd/>
                </a:ln>
                <a:effectLst/>
              </p:spPr>
              <p:txBody>
                <a:bodyPr wrap="none" anchor="ctr"/>
                <a:lstStyle/>
                <a:p>
                  <a:pPr>
                    <a:defRPr/>
                  </a:pPr>
                  <a:endParaRPr lang="en-US">
                    <a:ea typeface="+mn-ea"/>
                  </a:endParaRPr>
                </a:p>
              </p:txBody>
            </p:sp>
            <p:sp>
              <p:nvSpPr>
                <p:cNvPr id="667947" name="Freeform 299"/>
                <p:cNvSpPr>
                  <a:spLocks/>
                </p:cNvSpPr>
                <p:nvPr/>
              </p:nvSpPr>
              <p:spPr bwMode="auto">
                <a:xfrm>
                  <a:off x="3009" y="2580"/>
                  <a:ext cx="152" cy="330"/>
                </a:xfrm>
                <a:custGeom>
                  <a:avLst/>
                  <a:gdLst/>
                  <a:ahLst/>
                  <a:cxnLst>
                    <a:cxn ang="0">
                      <a:pos x="141" y="20"/>
                    </a:cxn>
                    <a:cxn ang="0">
                      <a:pos x="133" y="103"/>
                    </a:cxn>
                    <a:cxn ang="0">
                      <a:pos x="125" y="130"/>
                    </a:cxn>
                    <a:cxn ang="0">
                      <a:pos x="122" y="140"/>
                    </a:cxn>
                    <a:cxn ang="0">
                      <a:pos x="104" y="244"/>
                    </a:cxn>
                    <a:cxn ang="0">
                      <a:pos x="82" y="314"/>
                    </a:cxn>
                    <a:cxn ang="0">
                      <a:pos x="66" y="362"/>
                    </a:cxn>
                    <a:cxn ang="0">
                      <a:pos x="56" y="364"/>
                    </a:cxn>
                    <a:cxn ang="0">
                      <a:pos x="18" y="370"/>
                    </a:cxn>
                    <a:cxn ang="0">
                      <a:pos x="2" y="351"/>
                    </a:cxn>
                    <a:cxn ang="0">
                      <a:pos x="5" y="316"/>
                    </a:cxn>
                    <a:cxn ang="0">
                      <a:pos x="8" y="220"/>
                    </a:cxn>
                    <a:cxn ang="0">
                      <a:pos x="21" y="199"/>
                    </a:cxn>
                    <a:cxn ang="0">
                      <a:pos x="34" y="106"/>
                    </a:cxn>
                    <a:cxn ang="0">
                      <a:pos x="42" y="74"/>
                    </a:cxn>
                    <a:cxn ang="0">
                      <a:pos x="80" y="18"/>
                    </a:cxn>
                    <a:cxn ang="0">
                      <a:pos x="122" y="18"/>
                    </a:cxn>
                    <a:cxn ang="0">
                      <a:pos x="141" y="20"/>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w="12700" cap="flat" cmpd="sng">
                  <a:noFill/>
                  <a:prstDash val="solid"/>
                  <a:round/>
                  <a:headEnd/>
                  <a:tailEnd/>
                </a:ln>
                <a:effectLst/>
              </p:spPr>
              <p:txBody>
                <a:bodyPr wrap="none" anchor="ctr"/>
                <a:lstStyle/>
                <a:p>
                  <a:pPr>
                    <a:defRPr/>
                  </a:pPr>
                  <a:endParaRPr lang="en-US">
                    <a:ea typeface="+mn-ea"/>
                  </a:endParaRPr>
                </a:p>
              </p:txBody>
            </p:sp>
            <p:sp>
              <p:nvSpPr>
                <p:cNvPr id="667948" name="Freeform 300"/>
                <p:cNvSpPr>
                  <a:spLocks/>
                </p:cNvSpPr>
                <p:nvPr/>
              </p:nvSpPr>
              <p:spPr bwMode="auto">
                <a:xfrm>
                  <a:off x="1717" y="1019"/>
                  <a:ext cx="98" cy="443"/>
                </a:xfrm>
                <a:custGeom>
                  <a:avLst/>
                  <a:gdLst/>
                  <a:ahLst/>
                  <a:cxnLst>
                    <a:cxn ang="0">
                      <a:pos x="26" y="486"/>
                    </a:cxn>
                    <a:cxn ang="0">
                      <a:pos x="61" y="494"/>
                    </a:cxn>
                    <a:cxn ang="0">
                      <a:pos x="72" y="451"/>
                    </a:cxn>
                    <a:cxn ang="0">
                      <a:pos x="72" y="323"/>
                    </a:cxn>
                    <a:cxn ang="0">
                      <a:pos x="88" y="214"/>
                    </a:cxn>
                    <a:cxn ang="0">
                      <a:pos x="96" y="174"/>
                    </a:cxn>
                    <a:cxn ang="0">
                      <a:pos x="88" y="51"/>
                    </a:cxn>
                    <a:cxn ang="0">
                      <a:pos x="77" y="6"/>
                    </a:cxn>
                    <a:cxn ang="0">
                      <a:pos x="29" y="25"/>
                    </a:cxn>
                    <a:cxn ang="0">
                      <a:pos x="26" y="121"/>
                    </a:cxn>
                    <a:cxn ang="0">
                      <a:pos x="32" y="363"/>
                    </a:cxn>
                    <a:cxn ang="0">
                      <a:pos x="40" y="406"/>
                    </a:cxn>
                    <a:cxn ang="0">
                      <a:pos x="24" y="473"/>
                    </a:cxn>
                    <a:cxn ang="0">
                      <a:pos x="26" y="486"/>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w="12700" cap="flat" cmpd="sng">
                  <a:noFill/>
                  <a:prstDash val="solid"/>
                  <a:round/>
                  <a:headEnd/>
                  <a:tailEnd/>
                </a:ln>
                <a:effectLst/>
              </p:spPr>
              <p:txBody>
                <a:bodyPr wrap="none" anchor="ctr"/>
                <a:lstStyle/>
                <a:p>
                  <a:pPr>
                    <a:defRPr/>
                  </a:pPr>
                  <a:endParaRPr lang="en-US">
                    <a:ea typeface="+mn-ea"/>
                  </a:endParaRPr>
                </a:p>
              </p:txBody>
            </p:sp>
            <p:sp>
              <p:nvSpPr>
                <p:cNvPr id="667949" name="Freeform 301"/>
                <p:cNvSpPr>
                  <a:spLocks/>
                </p:cNvSpPr>
                <p:nvPr/>
              </p:nvSpPr>
              <p:spPr bwMode="auto">
                <a:xfrm>
                  <a:off x="3428" y="1004"/>
                  <a:ext cx="160" cy="360"/>
                </a:xfrm>
                <a:custGeom>
                  <a:avLst/>
                  <a:gdLst/>
                  <a:ahLst/>
                  <a:cxnLst>
                    <a:cxn ang="0">
                      <a:pos x="5" y="381"/>
                    </a:cxn>
                    <a:cxn ang="0">
                      <a:pos x="40" y="410"/>
                    </a:cxn>
                    <a:cxn ang="0">
                      <a:pos x="80" y="402"/>
                    </a:cxn>
                    <a:cxn ang="0">
                      <a:pos x="93" y="362"/>
                    </a:cxn>
                    <a:cxn ang="0">
                      <a:pos x="114" y="280"/>
                    </a:cxn>
                    <a:cxn ang="0">
                      <a:pos x="128" y="216"/>
                    </a:cxn>
                    <a:cxn ang="0">
                      <a:pos x="136" y="192"/>
                    </a:cxn>
                    <a:cxn ang="0">
                      <a:pos x="138" y="117"/>
                    </a:cxn>
                    <a:cxn ang="0">
                      <a:pos x="144" y="101"/>
                    </a:cxn>
                    <a:cxn ang="0">
                      <a:pos x="146" y="48"/>
                    </a:cxn>
                    <a:cxn ang="0">
                      <a:pos x="130" y="0"/>
                    </a:cxn>
                    <a:cxn ang="0">
                      <a:pos x="93" y="13"/>
                    </a:cxn>
                    <a:cxn ang="0">
                      <a:pos x="77" y="53"/>
                    </a:cxn>
                    <a:cxn ang="0">
                      <a:pos x="66" y="138"/>
                    </a:cxn>
                    <a:cxn ang="0">
                      <a:pos x="58" y="162"/>
                    </a:cxn>
                    <a:cxn ang="0">
                      <a:pos x="42" y="216"/>
                    </a:cxn>
                    <a:cxn ang="0">
                      <a:pos x="40" y="226"/>
                    </a:cxn>
                    <a:cxn ang="0">
                      <a:pos x="34" y="232"/>
                    </a:cxn>
                    <a:cxn ang="0">
                      <a:pos x="32" y="250"/>
                    </a:cxn>
                    <a:cxn ang="0">
                      <a:pos x="29" y="258"/>
                    </a:cxn>
                    <a:cxn ang="0">
                      <a:pos x="16" y="349"/>
                    </a:cxn>
                    <a:cxn ang="0">
                      <a:pos x="10" y="381"/>
                    </a:cxn>
                    <a:cxn ang="0">
                      <a:pos x="2" y="386"/>
                    </a:cxn>
                    <a:cxn ang="0">
                      <a:pos x="5" y="381"/>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w="12700" cap="flat" cmpd="sng">
                  <a:noFill/>
                  <a:prstDash val="solid"/>
                  <a:round/>
                  <a:headEnd/>
                  <a:tailEnd/>
                </a:ln>
                <a:effectLst/>
              </p:spPr>
              <p:txBody>
                <a:bodyPr wrap="none" anchor="ctr"/>
                <a:lstStyle/>
                <a:p>
                  <a:pPr>
                    <a:defRPr/>
                  </a:pPr>
                  <a:endParaRPr lang="en-US">
                    <a:ea typeface="+mn-ea"/>
                  </a:endParaRPr>
                </a:p>
              </p:txBody>
            </p:sp>
          </p:grpSp>
          <p:sp>
            <p:nvSpPr>
              <p:cNvPr id="54532" name="Rectangle 302"/>
              <p:cNvSpPr>
                <a:spLocks noChangeArrowheads="1"/>
              </p:cNvSpPr>
              <p:nvPr/>
            </p:nvSpPr>
            <p:spPr bwMode="auto">
              <a:xfrm>
                <a:off x="1609" y="1237"/>
                <a:ext cx="298" cy="2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en-US" sz="1600" b="1" i="1">
                    <a:solidFill>
                      <a:schemeClr val="bg2"/>
                    </a:solidFill>
                    <a:effectLst/>
                    <a:latin typeface="Kosher-Normal" charset="0"/>
                  </a:rPr>
                  <a:t>GĐ</a:t>
                </a:r>
              </a:p>
            </p:txBody>
          </p:sp>
        </p:grpSp>
        <p:grpSp>
          <p:nvGrpSpPr>
            <p:cNvPr id="54505" name="Group 303"/>
            <p:cNvGrpSpPr>
              <a:grpSpLocks/>
            </p:cNvGrpSpPr>
            <p:nvPr/>
          </p:nvGrpSpPr>
          <p:grpSpPr bwMode="auto">
            <a:xfrm>
              <a:off x="4739" y="847"/>
              <a:ext cx="423" cy="369"/>
              <a:chOff x="1567" y="1192"/>
              <a:chExt cx="423" cy="369"/>
            </a:xfrm>
          </p:grpSpPr>
          <p:grpSp>
            <p:nvGrpSpPr>
              <p:cNvPr id="54519" name="Group 304"/>
              <p:cNvGrpSpPr>
                <a:grpSpLocks/>
              </p:cNvGrpSpPr>
              <p:nvPr/>
            </p:nvGrpSpPr>
            <p:grpSpPr bwMode="auto">
              <a:xfrm>
                <a:off x="1567" y="1192"/>
                <a:ext cx="331" cy="369"/>
                <a:chOff x="1084" y="711"/>
                <a:chExt cx="2950" cy="2769"/>
              </a:xfrm>
            </p:grpSpPr>
            <p:grpSp>
              <p:nvGrpSpPr>
                <p:cNvPr id="54521" name="Group 305"/>
                <p:cNvGrpSpPr>
                  <a:grpSpLocks/>
                </p:cNvGrpSpPr>
                <p:nvPr/>
              </p:nvGrpSpPr>
              <p:grpSpPr bwMode="auto">
                <a:xfrm>
                  <a:off x="1084" y="711"/>
                  <a:ext cx="2950" cy="2769"/>
                  <a:chOff x="2707" y="548"/>
                  <a:chExt cx="2950" cy="2769"/>
                </a:xfrm>
              </p:grpSpPr>
              <p:grpSp>
                <p:nvGrpSpPr>
                  <p:cNvPr id="54527" name="Group 306"/>
                  <p:cNvGrpSpPr>
                    <a:grpSpLocks/>
                  </p:cNvGrpSpPr>
                  <p:nvPr/>
                </p:nvGrpSpPr>
                <p:grpSpPr bwMode="auto">
                  <a:xfrm>
                    <a:off x="3180" y="1046"/>
                    <a:ext cx="2105" cy="1421"/>
                    <a:chOff x="578" y="2316"/>
                    <a:chExt cx="2105" cy="1421"/>
                  </a:xfrm>
                </p:grpSpPr>
                <p:sp>
                  <p:nvSpPr>
                    <p:cNvPr id="667955" name="Freeform 307" descr="Cork"/>
                    <p:cNvSpPr>
                      <a:spLocks/>
                    </p:cNvSpPr>
                    <p:nvPr/>
                  </p:nvSpPr>
                  <p:spPr bwMode="auto">
                    <a:xfrm>
                      <a:off x="631" y="2313"/>
                      <a:ext cx="2050" cy="255"/>
                    </a:xfrm>
                    <a:custGeom>
                      <a:avLst/>
                      <a:gdLst>
                        <a:gd name="T0" fmla="*/ 8 w 592"/>
                        <a:gd name="T1" fmla="*/ 90 h 90"/>
                        <a:gd name="T2" fmla="*/ 22 w 592"/>
                        <a:gd name="T3" fmla="*/ 44 h 90"/>
                        <a:gd name="T4" fmla="*/ 34 w 592"/>
                        <a:gd name="T5" fmla="*/ 36 h 90"/>
                        <a:gd name="T6" fmla="*/ 46 w 592"/>
                        <a:gd name="T7" fmla="*/ 32 h 90"/>
                        <a:gd name="T8" fmla="*/ 112 w 592"/>
                        <a:gd name="T9" fmla="*/ 34 h 90"/>
                        <a:gd name="T10" fmla="*/ 152 w 592"/>
                        <a:gd name="T11" fmla="*/ 40 h 90"/>
                        <a:gd name="T12" fmla="*/ 170 w 592"/>
                        <a:gd name="T13" fmla="*/ 46 h 90"/>
                        <a:gd name="T14" fmla="*/ 238 w 592"/>
                        <a:gd name="T15" fmla="*/ 52 h 90"/>
                        <a:gd name="T16" fmla="*/ 338 w 592"/>
                        <a:gd name="T17" fmla="*/ 44 h 90"/>
                        <a:gd name="T18" fmla="*/ 472 w 592"/>
                        <a:gd name="T19" fmla="*/ 16 h 90"/>
                        <a:gd name="T20" fmla="*/ 520 w 592"/>
                        <a:gd name="T21" fmla="*/ 0 h 90"/>
                        <a:gd name="T22" fmla="*/ 572 w 592"/>
                        <a:gd name="T23" fmla="*/ 2 h 90"/>
                        <a:gd name="T24" fmla="*/ 590 w 592"/>
                        <a:gd name="T25" fmla="*/ 30 h 90"/>
                        <a:gd name="T26" fmla="*/ 592 w 592"/>
                        <a:gd name="T27" fmla="*/ 36 h 90"/>
                        <a:gd name="T28" fmla="*/ 582 w 592"/>
                        <a:gd name="T29" fmla="*/ 60 h 90"/>
                        <a:gd name="T30" fmla="*/ 584 w 592"/>
                        <a:gd name="T31" fmla="*/ 66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pPr>
                        <a:defRPr/>
                      </a:pPr>
                      <a:endParaRPr lang="en-US">
                        <a:ea typeface="+mn-ea"/>
                      </a:endParaRPr>
                    </a:p>
                  </p:txBody>
                </p:sp>
                <p:sp>
                  <p:nvSpPr>
                    <p:cNvPr id="667956" name="Freeform 308" descr="Cork"/>
                    <p:cNvSpPr>
                      <a:spLocks/>
                    </p:cNvSpPr>
                    <p:nvPr/>
                  </p:nvSpPr>
                  <p:spPr bwMode="auto">
                    <a:xfrm>
                      <a:off x="577" y="2501"/>
                      <a:ext cx="2077" cy="1238"/>
                    </a:xfrm>
                    <a:custGeom>
                      <a:avLst/>
                      <a:gdLst>
                        <a:gd name="T0" fmla="*/ 599 w 599"/>
                        <a:gd name="T1" fmla="*/ 0 h 432"/>
                        <a:gd name="T2" fmla="*/ 595 w 599"/>
                        <a:gd name="T3" fmla="*/ 6 h 432"/>
                        <a:gd name="T4" fmla="*/ 589 w 599"/>
                        <a:gd name="T5" fmla="*/ 10 h 432"/>
                        <a:gd name="T6" fmla="*/ 585 w 599"/>
                        <a:gd name="T7" fmla="*/ 24 h 432"/>
                        <a:gd name="T8" fmla="*/ 557 w 599"/>
                        <a:gd name="T9" fmla="*/ 92 h 432"/>
                        <a:gd name="T10" fmla="*/ 525 w 599"/>
                        <a:gd name="T11" fmla="*/ 208 h 432"/>
                        <a:gd name="T12" fmla="*/ 515 w 599"/>
                        <a:gd name="T13" fmla="*/ 266 h 432"/>
                        <a:gd name="T14" fmla="*/ 505 w 599"/>
                        <a:gd name="T15" fmla="*/ 350 h 432"/>
                        <a:gd name="T16" fmla="*/ 495 w 599"/>
                        <a:gd name="T17" fmla="*/ 402 h 432"/>
                        <a:gd name="T18" fmla="*/ 461 w 599"/>
                        <a:gd name="T19" fmla="*/ 422 h 432"/>
                        <a:gd name="T20" fmla="*/ 433 w 599"/>
                        <a:gd name="T21" fmla="*/ 414 h 432"/>
                        <a:gd name="T22" fmla="*/ 421 w 599"/>
                        <a:gd name="T23" fmla="*/ 410 h 432"/>
                        <a:gd name="T24" fmla="*/ 425 w 599"/>
                        <a:gd name="T25" fmla="*/ 352 h 432"/>
                        <a:gd name="T26" fmla="*/ 431 w 599"/>
                        <a:gd name="T27" fmla="*/ 338 h 432"/>
                        <a:gd name="T28" fmla="*/ 405 w 599"/>
                        <a:gd name="T29" fmla="*/ 328 h 432"/>
                        <a:gd name="T30" fmla="*/ 347 w 599"/>
                        <a:gd name="T31" fmla="*/ 316 h 432"/>
                        <a:gd name="T32" fmla="*/ 113 w 599"/>
                        <a:gd name="T33" fmla="*/ 360 h 432"/>
                        <a:gd name="T34" fmla="*/ 103 w 599"/>
                        <a:gd name="T35" fmla="*/ 368 h 432"/>
                        <a:gd name="T36" fmla="*/ 87 w 599"/>
                        <a:gd name="T37" fmla="*/ 392 h 432"/>
                        <a:gd name="T38" fmla="*/ 53 w 599"/>
                        <a:gd name="T39" fmla="*/ 432 h 432"/>
                        <a:gd name="T40" fmla="*/ 29 w 599"/>
                        <a:gd name="T41" fmla="*/ 422 h 432"/>
                        <a:gd name="T42" fmla="*/ 17 w 599"/>
                        <a:gd name="T43" fmla="*/ 414 h 432"/>
                        <a:gd name="T44" fmla="*/ 7 w 599"/>
                        <a:gd name="T45" fmla="*/ 398 h 432"/>
                        <a:gd name="T46" fmla="*/ 11 w 599"/>
                        <a:gd name="T47" fmla="*/ 372 h 432"/>
                        <a:gd name="T48" fmla="*/ 17 w 599"/>
                        <a:gd name="T49" fmla="*/ 334 h 432"/>
                        <a:gd name="T50" fmla="*/ 27 w 599"/>
                        <a:gd name="T51" fmla="*/ 262 h 432"/>
                        <a:gd name="T52" fmla="*/ 29 w 599"/>
                        <a:gd name="T53" fmla="*/ 188 h 432"/>
                        <a:gd name="T54" fmla="*/ 31 w 599"/>
                        <a:gd name="T55" fmla="*/ 126 h 432"/>
                        <a:gd name="T56" fmla="*/ 29 w 599"/>
                        <a:gd name="T57" fmla="*/ 82 h 432"/>
                        <a:gd name="T58" fmla="*/ 21 w 599"/>
                        <a:gd name="T59" fmla="*/ 30 h 432"/>
                        <a:gd name="T60" fmla="*/ 19 w 599"/>
                        <a:gd name="T61" fmla="*/ 14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pPr>
                        <a:defRPr/>
                      </a:pPr>
                      <a:endParaRPr lang="en-US">
                        <a:ea typeface="+mn-ea"/>
                      </a:endParaRPr>
                    </a:p>
                  </p:txBody>
                </p:sp>
              </p:grpSp>
              <p:pic>
                <p:nvPicPr>
                  <p:cNvPr id="54528" name="Picture 309"/>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grpSp>
            <p:sp>
              <p:nvSpPr>
                <p:cNvPr id="667958" name="Freeform 310"/>
                <p:cNvSpPr>
                  <a:spLocks/>
                </p:cNvSpPr>
                <p:nvPr/>
              </p:nvSpPr>
              <p:spPr bwMode="auto">
                <a:xfrm>
                  <a:off x="1619" y="2647"/>
                  <a:ext cx="89" cy="278"/>
                </a:xfrm>
                <a:custGeom>
                  <a:avLst/>
                  <a:gdLst/>
                  <a:ahLst/>
                  <a:cxnLst>
                    <a:cxn ang="0">
                      <a:pos x="72" y="153"/>
                    </a:cxn>
                    <a:cxn ang="0">
                      <a:pos x="64" y="69"/>
                    </a:cxn>
                    <a:cxn ang="0">
                      <a:pos x="47" y="43"/>
                    </a:cxn>
                    <a:cxn ang="0">
                      <a:pos x="55" y="69"/>
                    </a:cxn>
                    <a:cxn ang="0">
                      <a:pos x="64" y="27"/>
                    </a:cxn>
                    <a:cxn ang="0">
                      <a:pos x="38" y="10"/>
                    </a:cxn>
                    <a:cxn ang="0">
                      <a:pos x="38" y="43"/>
                    </a:cxn>
                    <a:cxn ang="0">
                      <a:pos x="47" y="187"/>
                    </a:cxn>
                    <a:cxn ang="0">
                      <a:pos x="30" y="161"/>
                    </a:cxn>
                    <a:cxn ang="0">
                      <a:pos x="38" y="128"/>
                    </a:cxn>
                    <a:cxn ang="0">
                      <a:pos x="47" y="161"/>
                    </a:cxn>
                    <a:cxn ang="0">
                      <a:pos x="38" y="102"/>
                    </a:cxn>
                    <a:cxn ang="0">
                      <a:pos x="47" y="153"/>
                    </a:cxn>
                    <a:cxn ang="0">
                      <a:pos x="38" y="119"/>
                    </a:cxn>
                    <a:cxn ang="0">
                      <a:pos x="47" y="144"/>
                    </a:cxn>
                    <a:cxn ang="0">
                      <a:pos x="55" y="170"/>
                    </a:cxn>
                    <a:cxn ang="0">
                      <a:pos x="72" y="203"/>
                    </a:cxn>
                    <a:cxn ang="0">
                      <a:pos x="80" y="229"/>
                    </a:cxn>
                    <a:cxn ang="0">
                      <a:pos x="72" y="279"/>
                    </a:cxn>
                    <a:cxn ang="0">
                      <a:pos x="64" y="271"/>
                    </a:cxn>
                    <a:cxn ang="0">
                      <a:pos x="55" y="313"/>
                    </a:cxn>
                    <a:cxn ang="0">
                      <a:pos x="38" y="288"/>
                    </a:cxn>
                    <a:cxn ang="0">
                      <a:pos x="30" y="203"/>
                    </a:cxn>
                    <a:cxn ang="0">
                      <a:pos x="22" y="246"/>
                    </a:cxn>
                    <a:cxn ang="0">
                      <a:pos x="5" y="212"/>
                    </a:cxn>
                    <a:cxn ang="0">
                      <a:pos x="38" y="144"/>
                    </a:cxn>
                    <a:cxn ang="0">
                      <a:pos x="64" y="170"/>
                    </a:cxn>
                    <a:cxn ang="0">
                      <a:pos x="72" y="220"/>
                    </a:cxn>
                    <a:cxn ang="0">
                      <a:pos x="64" y="187"/>
                    </a:cxn>
                    <a:cxn ang="0">
                      <a:pos x="64" y="10"/>
                    </a:cxn>
                    <a:cxn ang="0">
                      <a:pos x="47" y="35"/>
                    </a:cxn>
                    <a:cxn ang="0">
                      <a:pos x="22" y="43"/>
                    </a:cxn>
                    <a:cxn ang="0">
                      <a:pos x="38" y="94"/>
                    </a:cxn>
                    <a:cxn ang="0">
                      <a:pos x="55" y="136"/>
                    </a:cxn>
                    <a:cxn ang="0">
                      <a:pos x="72" y="153"/>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w="12700" cap="flat" cmpd="sng">
                  <a:noFill/>
                  <a:prstDash val="solid"/>
                  <a:round/>
                  <a:headEnd/>
                  <a:tailEnd/>
                </a:ln>
                <a:effectLst/>
              </p:spPr>
              <p:txBody>
                <a:bodyPr wrap="none" anchor="ctr"/>
                <a:lstStyle/>
                <a:p>
                  <a:pPr>
                    <a:defRPr/>
                  </a:pPr>
                  <a:endParaRPr lang="en-US">
                    <a:ea typeface="+mn-ea"/>
                  </a:endParaRPr>
                </a:p>
              </p:txBody>
            </p:sp>
            <p:sp>
              <p:nvSpPr>
                <p:cNvPr id="667959" name="Freeform 311"/>
                <p:cNvSpPr>
                  <a:spLocks/>
                </p:cNvSpPr>
                <p:nvPr/>
              </p:nvSpPr>
              <p:spPr bwMode="auto">
                <a:xfrm>
                  <a:off x="1637" y="2647"/>
                  <a:ext cx="107" cy="308"/>
                </a:xfrm>
                <a:custGeom>
                  <a:avLst/>
                  <a:gdLst/>
                  <a:ahLst/>
                  <a:cxnLst>
                    <a:cxn ang="0">
                      <a:pos x="1" y="0"/>
                    </a:cxn>
                    <a:cxn ang="0">
                      <a:pos x="92" y="5"/>
                    </a:cxn>
                    <a:cxn ang="0">
                      <a:pos x="73" y="29"/>
                    </a:cxn>
                    <a:cxn ang="0">
                      <a:pos x="84" y="61"/>
                    </a:cxn>
                    <a:cxn ang="0">
                      <a:pos x="84" y="146"/>
                    </a:cxn>
                    <a:cxn ang="0">
                      <a:pos x="97" y="168"/>
                    </a:cxn>
                    <a:cxn ang="0">
                      <a:pos x="97" y="240"/>
                    </a:cxn>
                    <a:cxn ang="0">
                      <a:pos x="84" y="336"/>
                    </a:cxn>
                    <a:cxn ang="0">
                      <a:pos x="68" y="354"/>
                    </a:cxn>
                    <a:cxn ang="0">
                      <a:pos x="14" y="320"/>
                    </a:cxn>
                    <a:cxn ang="0">
                      <a:pos x="12" y="282"/>
                    </a:cxn>
                    <a:cxn ang="0">
                      <a:pos x="14" y="245"/>
                    </a:cxn>
                    <a:cxn ang="0">
                      <a:pos x="9" y="98"/>
                    </a:cxn>
                    <a:cxn ang="0">
                      <a:pos x="20" y="45"/>
                    </a:cxn>
                    <a:cxn ang="0">
                      <a:pos x="6" y="13"/>
                    </a:cxn>
                    <a:cxn ang="0">
                      <a:pos x="1" y="0"/>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w="12700" cap="flat" cmpd="sng">
                  <a:noFill/>
                  <a:prstDash val="solid"/>
                  <a:round/>
                  <a:headEnd/>
                  <a:tailEnd/>
                </a:ln>
                <a:effectLst/>
              </p:spPr>
              <p:txBody>
                <a:bodyPr wrap="none" anchor="ctr"/>
                <a:lstStyle/>
                <a:p>
                  <a:pPr>
                    <a:defRPr/>
                  </a:pPr>
                  <a:endParaRPr lang="en-US">
                    <a:ea typeface="+mn-ea"/>
                  </a:endParaRPr>
                </a:p>
              </p:txBody>
            </p:sp>
            <p:sp>
              <p:nvSpPr>
                <p:cNvPr id="667960" name="Freeform 312"/>
                <p:cNvSpPr>
                  <a:spLocks/>
                </p:cNvSpPr>
                <p:nvPr/>
              </p:nvSpPr>
              <p:spPr bwMode="auto">
                <a:xfrm>
                  <a:off x="3009" y="2580"/>
                  <a:ext cx="152" cy="330"/>
                </a:xfrm>
                <a:custGeom>
                  <a:avLst/>
                  <a:gdLst/>
                  <a:ahLst/>
                  <a:cxnLst>
                    <a:cxn ang="0">
                      <a:pos x="141" y="20"/>
                    </a:cxn>
                    <a:cxn ang="0">
                      <a:pos x="133" y="103"/>
                    </a:cxn>
                    <a:cxn ang="0">
                      <a:pos x="125" y="130"/>
                    </a:cxn>
                    <a:cxn ang="0">
                      <a:pos x="122" y="140"/>
                    </a:cxn>
                    <a:cxn ang="0">
                      <a:pos x="104" y="244"/>
                    </a:cxn>
                    <a:cxn ang="0">
                      <a:pos x="82" y="314"/>
                    </a:cxn>
                    <a:cxn ang="0">
                      <a:pos x="66" y="362"/>
                    </a:cxn>
                    <a:cxn ang="0">
                      <a:pos x="56" y="364"/>
                    </a:cxn>
                    <a:cxn ang="0">
                      <a:pos x="18" y="370"/>
                    </a:cxn>
                    <a:cxn ang="0">
                      <a:pos x="2" y="351"/>
                    </a:cxn>
                    <a:cxn ang="0">
                      <a:pos x="5" y="316"/>
                    </a:cxn>
                    <a:cxn ang="0">
                      <a:pos x="8" y="220"/>
                    </a:cxn>
                    <a:cxn ang="0">
                      <a:pos x="21" y="199"/>
                    </a:cxn>
                    <a:cxn ang="0">
                      <a:pos x="34" y="106"/>
                    </a:cxn>
                    <a:cxn ang="0">
                      <a:pos x="42" y="74"/>
                    </a:cxn>
                    <a:cxn ang="0">
                      <a:pos x="80" y="18"/>
                    </a:cxn>
                    <a:cxn ang="0">
                      <a:pos x="122" y="18"/>
                    </a:cxn>
                    <a:cxn ang="0">
                      <a:pos x="141" y="20"/>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w="12700" cap="flat" cmpd="sng">
                  <a:noFill/>
                  <a:prstDash val="solid"/>
                  <a:round/>
                  <a:headEnd/>
                  <a:tailEnd/>
                </a:ln>
                <a:effectLst/>
              </p:spPr>
              <p:txBody>
                <a:bodyPr wrap="none" anchor="ctr"/>
                <a:lstStyle/>
                <a:p>
                  <a:pPr>
                    <a:defRPr/>
                  </a:pPr>
                  <a:endParaRPr lang="en-US">
                    <a:ea typeface="+mn-ea"/>
                  </a:endParaRPr>
                </a:p>
              </p:txBody>
            </p:sp>
            <p:sp>
              <p:nvSpPr>
                <p:cNvPr id="667961" name="Freeform 313"/>
                <p:cNvSpPr>
                  <a:spLocks/>
                </p:cNvSpPr>
                <p:nvPr/>
              </p:nvSpPr>
              <p:spPr bwMode="auto">
                <a:xfrm>
                  <a:off x="1717" y="1019"/>
                  <a:ext cx="98" cy="443"/>
                </a:xfrm>
                <a:custGeom>
                  <a:avLst/>
                  <a:gdLst/>
                  <a:ahLst/>
                  <a:cxnLst>
                    <a:cxn ang="0">
                      <a:pos x="26" y="486"/>
                    </a:cxn>
                    <a:cxn ang="0">
                      <a:pos x="61" y="494"/>
                    </a:cxn>
                    <a:cxn ang="0">
                      <a:pos x="72" y="451"/>
                    </a:cxn>
                    <a:cxn ang="0">
                      <a:pos x="72" y="323"/>
                    </a:cxn>
                    <a:cxn ang="0">
                      <a:pos x="88" y="214"/>
                    </a:cxn>
                    <a:cxn ang="0">
                      <a:pos x="96" y="174"/>
                    </a:cxn>
                    <a:cxn ang="0">
                      <a:pos x="88" y="51"/>
                    </a:cxn>
                    <a:cxn ang="0">
                      <a:pos x="77" y="6"/>
                    </a:cxn>
                    <a:cxn ang="0">
                      <a:pos x="29" y="25"/>
                    </a:cxn>
                    <a:cxn ang="0">
                      <a:pos x="26" y="121"/>
                    </a:cxn>
                    <a:cxn ang="0">
                      <a:pos x="32" y="363"/>
                    </a:cxn>
                    <a:cxn ang="0">
                      <a:pos x="40" y="406"/>
                    </a:cxn>
                    <a:cxn ang="0">
                      <a:pos x="24" y="473"/>
                    </a:cxn>
                    <a:cxn ang="0">
                      <a:pos x="26" y="486"/>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w="12700" cap="flat" cmpd="sng">
                  <a:noFill/>
                  <a:prstDash val="solid"/>
                  <a:round/>
                  <a:headEnd/>
                  <a:tailEnd/>
                </a:ln>
                <a:effectLst/>
              </p:spPr>
              <p:txBody>
                <a:bodyPr wrap="none" anchor="ctr"/>
                <a:lstStyle/>
                <a:p>
                  <a:pPr>
                    <a:defRPr/>
                  </a:pPr>
                  <a:endParaRPr lang="en-US">
                    <a:ea typeface="+mn-ea"/>
                  </a:endParaRPr>
                </a:p>
              </p:txBody>
            </p:sp>
            <p:sp>
              <p:nvSpPr>
                <p:cNvPr id="667962" name="Freeform 314"/>
                <p:cNvSpPr>
                  <a:spLocks/>
                </p:cNvSpPr>
                <p:nvPr/>
              </p:nvSpPr>
              <p:spPr bwMode="auto">
                <a:xfrm>
                  <a:off x="3428" y="1004"/>
                  <a:ext cx="160" cy="360"/>
                </a:xfrm>
                <a:custGeom>
                  <a:avLst/>
                  <a:gdLst/>
                  <a:ahLst/>
                  <a:cxnLst>
                    <a:cxn ang="0">
                      <a:pos x="5" y="381"/>
                    </a:cxn>
                    <a:cxn ang="0">
                      <a:pos x="40" y="410"/>
                    </a:cxn>
                    <a:cxn ang="0">
                      <a:pos x="80" y="402"/>
                    </a:cxn>
                    <a:cxn ang="0">
                      <a:pos x="93" y="362"/>
                    </a:cxn>
                    <a:cxn ang="0">
                      <a:pos x="114" y="280"/>
                    </a:cxn>
                    <a:cxn ang="0">
                      <a:pos x="128" y="216"/>
                    </a:cxn>
                    <a:cxn ang="0">
                      <a:pos x="136" y="192"/>
                    </a:cxn>
                    <a:cxn ang="0">
                      <a:pos x="138" y="117"/>
                    </a:cxn>
                    <a:cxn ang="0">
                      <a:pos x="144" y="101"/>
                    </a:cxn>
                    <a:cxn ang="0">
                      <a:pos x="146" y="48"/>
                    </a:cxn>
                    <a:cxn ang="0">
                      <a:pos x="130" y="0"/>
                    </a:cxn>
                    <a:cxn ang="0">
                      <a:pos x="93" y="13"/>
                    </a:cxn>
                    <a:cxn ang="0">
                      <a:pos x="77" y="53"/>
                    </a:cxn>
                    <a:cxn ang="0">
                      <a:pos x="66" y="138"/>
                    </a:cxn>
                    <a:cxn ang="0">
                      <a:pos x="58" y="162"/>
                    </a:cxn>
                    <a:cxn ang="0">
                      <a:pos x="42" y="216"/>
                    </a:cxn>
                    <a:cxn ang="0">
                      <a:pos x="40" y="226"/>
                    </a:cxn>
                    <a:cxn ang="0">
                      <a:pos x="34" y="232"/>
                    </a:cxn>
                    <a:cxn ang="0">
                      <a:pos x="32" y="250"/>
                    </a:cxn>
                    <a:cxn ang="0">
                      <a:pos x="29" y="258"/>
                    </a:cxn>
                    <a:cxn ang="0">
                      <a:pos x="16" y="349"/>
                    </a:cxn>
                    <a:cxn ang="0">
                      <a:pos x="10" y="381"/>
                    </a:cxn>
                    <a:cxn ang="0">
                      <a:pos x="2" y="386"/>
                    </a:cxn>
                    <a:cxn ang="0">
                      <a:pos x="5" y="381"/>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w="12700" cap="flat" cmpd="sng">
                  <a:noFill/>
                  <a:prstDash val="solid"/>
                  <a:round/>
                  <a:headEnd/>
                  <a:tailEnd/>
                </a:ln>
                <a:effectLst/>
              </p:spPr>
              <p:txBody>
                <a:bodyPr wrap="none" anchor="ctr"/>
                <a:lstStyle/>
                <a:p>
                  <a:pPr>
                    <a:defRPr/>
                  </a:pPr>
                  <a:endParaRPr lang="en-US">
                    <a:ea typeface="+mn-ea"/>
                  </a:endParaRPr>
                </a:p>
              </p:txBody>
            </p:sp>
          </p:grpSp>
          <p:sp>
            <p:nvSpPr>
              <p:cNvPr id="54520" name="Rectangle 315"/>
              <p:cNvSpPr>
                <a:spLocks noChangeArrowheads="1"/>
              </p:cNvSpPr>
              <p:nvPr/>
            </p:nvSpPr>
            <p:spPr bwMode="auto">
              <a:xfrm>
                <a:off x="1609" y="1237"/>
                <a:ext cx="381" cy="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en-US" sz="1600" b="1" i="1">
                    <a:solidFill>
                      <a:schemeClr val="bg2"/>
                    </a:solidFill>
                    <a:effectLst/>
                    <a:latin typeface="Kosher-Normal" charset="0"/>
                  </a:rPr>
                  <a:t>GĐv</a:t>
                </a:r>
              </a:p>
            </p:txBody>
          </p:sp>
        </p:grpSp>
        <p:grpSp>
          <p:nvGrpSpPr>
            <p:cNvPr id="54506" name="Group 316"/>
            <p:cNvGrpSpPr>
              <a:grpSpLocks/>
            </p:cNvGrpSpPr>
            <p:nvPr/>
          </p:nvGrpSpPr>
          <p:grpSpPr bwMode="auto">
            <a:xfrm>
              <a:off x="4739" y="1351"/>
              <a:ext cx="362" cy="369"/>
              <a:chOff x="1567" y="1192"/>
              <a:chExt cx="362" cy="369"/>
            </a:xfrm>
          </p:grpSpPr>
          <p:grpSp>
            <p:nvGrpSpPr>
              <p:cNvPr id="54507" name="Group 317"/>
              <p:cNvGrpSpPr>
                <a:grpSpLocks/>
              </p:cNvGrpSpPr>
              <p:nvPr/>
            </p:nvGrpSpPr>
            <p:grpSpPr bwMode="auto">
              <a:xfrm>
                <a:off x="1567" y="1192"/>
                <a:ext cx="331" cy="369"/>
                <a:chOff x="1084" y="711"/>
                <a:chExt cx="2950" cy="2769"/>
              </a:xfrm>
            </p:grpSpPr>
            <p:grpSp>
              <p:nvGrpSpPr>
                <p:cNvPr id="54509" name="Group 318"/>
                <p:cNvGrpSpPr>
                  <a:grpSpLocks/>
                </p:cNvGrpSpPr>
                <p:nvPr/>
              </p:nvGrpSpPr>
              <p:grpSpPr bwMode="auto">
                <a:xfrm>
                  <a:off x="1084" y="711"/>
                  <a:ext cx="2950" cy="2769"/>
                  <a:chOff x="2707" y="548"/>
                  <a:chExt cx="2950" cy="2769"/>
                </a:xfrm>
              </p:grpSpPr>
              <p:grpSp>
                <p:nvGrpSpPr>
                  <p:cNvPr id="54515" name="Group 319"/>
                  <p:cNvGrpSpPr>
                    <a:grpSpLocks/>
                  </p:cNvGrpSpPr>
                  <p:nvPr/>
                </p:nvGrpSpPr>
                <p:grpSpPr bwMode="auto">
                  <a:xfrm>
                    <a:off x="3180" y="1046"/>
                    <a:ext cx="2105" cy="1421"/>
                    <a:chOff x="578" y="2316"/>
                    <a:chExt cx="2105" cy="1421"/>
                  </a:xfrm>
                </p:grpSpPr>
                <p:sp>
                  <p:nvSpPr>
                    <p:cNvPr id="667968" name="Freeform 320" descr="Cork"/>
                    <p:cNvSpPr>
                      <a:spLocks/>
                    </p:cNvSpPr>
                    <p:nvPr/>
                  </p:nvSpPr>
                  <p:spPr bwMode="auto">
                    <a:xfrm>
                      <a:off x="631" y="2313"/>
                      <a:ext cx="2050" cy="255"/>
                    </a:xfrm>
                    <a:custGeom>
                      <a:avLst/>
                      <a:gdLst>
                        <a:gd name="T0" fmla="*/ 8 w 592"/>
                        <a:gd name="T1" fmla="*/ 90 h 90"/>
                        <a:gd name="T2" fmla="*/ 22 w 592"/>
                        <a:gd name="T3" fmla="*/ 44 h 90"/>
                        <a:gd name="T4" fmla="*/ 34 w 592"/>
                        <a:gd name="T5" fmla="*/ 36 h 90"/>
                        <a:gd name="T6" fmla="*/ 46 w 592"/>
                        <a:gd name="T7" fmla="*/ 32 h 90"/>
                        <a:gd name="T8" fmla="*/ 112 w 592"/>
                        <a:gd name="T9" fmla="*/ 34 h 90"/>
                        <a:gd name="T10" fmla="*/ 152 w 592"/>
                        <a:gd name="T11" fmla="*/ 40 h 90"/>
                        <a:gd name="T12" fmla="*/ 170 w 592"/>
                        <a:gd name="T13" fmla="*/ 46 h 90"/>
                        <a:gd name="T14" fmla="*/ 238 w 592"/>
                        <a:gd name="T15" fmla="*/ 52 h 90"/>
                        <a:gd name="T16" fmla="*/ 338 w 592"/>
                        <a:gd name="T17" fmla="*/ 44 h 90"/>
                        <a:gd name="T18" fmla="*/ 472 w 592"/>
                        <a:gd name="T19" fmla="*/ 16 h 90"/>
                        <a:gd name="T20" fmla="*/ 520 w 592"/>
                        <a:gd name="T21" fmla="*/ 0 h 90"/>
                        <a:gd name="T22" fmla="*/ 572 w 592"/>
                        <a:gd name="T23" fmla="*/ 2 h 90"/>
                        <a:gd name="T24" fmla="*/ 590 w 592"/>
                        <a:gd name="T25" fmla="*/ 30 h 90"/>
                        <a:gd name="T26" fmla="*/ 592 w 592"/>
                        <a:gd name="T27" fmla="*/ 36 h 90"/>
                        <a:gd name="T28" fmla="*/ 582 w 592"/>
                        <a:gd name="T29" fmla="*/ 60 h 90"/>
                        <a:gd name="T30" fmla="*/ 584 w 592"/>
                        <a:gd name="T31" fmla="*/ 66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pPr>
                        <a:defRPr/>
                      </a:pPr>
                      <a:endParaRPr lang="en-US">
                        <a:ea typeface="+mn-ea"/>
                      </a:endParaRPr>
                    </a:p>
                  </p:txBody>
                </p:sp>
                <p:sp>
                  <p:nvSpPr>
                    <p:cNvPr id="667969" name="Freeform 321" descr="Cork"/>
                    <p:cNvSpPr>
                      <a:spLocks/>
                    </p:cNvSpPr>
                    <p:nvPr/>
                  </p:nvSpPr>
                  <p:spPr bwMode="auto">
                    <a:xfrm>
                      <a:off x="577" y="2501"/>
                      <a:ext cx="2077" cy="1238"/>
                    </a:xfrm>
                    <a:custGeom>
                      <a:avLst/>
                      <a:gdLst>
                        <a:gd name="T0" fmla="*/ 599 w 599"/>
                        <a:gd name="T1" fmla="*/ 0 h 432"/>
                        <a:gd name="T2" fmla="*/ 595 w 599"/>
                        <a:gd name="T3" fmla="*/ 6 h 432"/>
                        <a:gd name="T4" fmla="*/ 589 w 599"/>
                        <a:gd name="T5" fmla="*/ 10 h 432"/>
                        <a:gd name="T6" fmla="*/ 585 w 599"/>
                        <a:gd name="T7" fmla="*/ 24 h 432"/>
                        <a:gd name="T8" fmla="*/ 557 w 599"/>
                        <a:gd name="T9" fmla="*/ 92 h 432"/>
                        <a:gd name="T10" fmla="*/ 525 w 599"/>
                        <a:gd name="T11" fmla="*/ 208 h 432"/>
                        <a:gd name="T12" fmla="*/ 515 w 599"/>
                        <a:gd name="T13" fmla="*/ 266 h 432"/>
                        <a:gd name="T14" fmla="*/ 505 w 599"/>
                        <a:gd name="T15" fmla="*/ 350 h 432"/>
                        <a:gd name="T16" fmla="*/ 495 w 599"/>
                        <a:gd name="T17" fmla="*/ 402 h 432"/>
                        <a:gd name="T18" fmla="*/ 461 w 599"/>
                        <a:gd name="T19" fmla="*/ 422 h 432"/>
                        <a:gd name="T20" fmla="*/ 433 w 599"/>
                        <a:gd name="T21" fmla="*/ 414 h 432"/>
                        <a:gd name="T22" fmla="*/ 421 w 599"/>
                        <a:gd name="T23" fmla="*/ 410 h 432"/>
                        <a:gd name="T24" fmla="*/ 425 w 599"/>
                        <a:gd name="T25" fmla="*/ 352 h 432"/>
                        <a:gd name="T26" fmla="*/ 431 w 599"/>
                        <a:gd name="T27" fmla="*/ 338 h 432"/>
                        <a:gd name="T28" fmla="*/ 405 w 599"/>
                        <a:gd name="T29" fmla="*/ 328 h 432"/>
                        <a:gd name="T30" fmla="*/ 347 w 599"/>
                        <a:gd name="T31" fmla="*/ 316 h 432"/>
                        <a:gd name="T32" fmla="*/ 113 w 599"/>
                        <a:gd name="T33" fmla="*/ 360 h 432"/>
                        <a:gd name="T34" fmla="*/ 103 w 599"/>
                        <a:gd name="T35" fmla="*/ 368 h 432"/>
                        <a:gd name="T36" fmla="*/ 87 w 599"/>
                        <a:gd name="T37" fmla="*/ 392 h 432"/>
                        <a:gd name="T38" fmla="*/ 53 w 599"/>
                        <a:gd name="T39" fmla="*/ 432 h 432"/>
                        <a:gd name="T40" fmla="*/ 29 w 599"/>
                        <a:gd name="T41" fmla="*/ 422 h 432"/>
                        <a:gd name="T42" fmla="*/ 17 w 599"/>
                        <a:gd name="T43" fmla="*/ 414 h 432"/>
                        <a:gd name="T44" fmla="*/ 7 w 599"/>
                        <a:gd name="T45" fmla="*/ 398 h 432"/>
                        <a:gd name="T46" fmla="*/ 11 w 599"/>
                        <a:gd name="T47" fmla="*/ 372 h 432"/>
                        <a:gd name="T48" fmla="*/ 17 w 599"/>
                        <a:gd name="T49" fmla="*/ 334 h 432"/>
                        <a:gd name="T50" fmla="*/ 27 w 599"/>
                        <a:gd name="T51" fmla="*/ 262 h 432"/>
                        <a:gd name="T52" fmla="*/ 29 w 599"/>
                        <a:gd name="T53" fmla="*/ 188 h 432"/>
                        <a:gd name="T54" fmla="*/ 31 w 599"/>
                        <a:gd name="T55" fmla="*/ 126 h 432"/>
                        <a:gd name="T56" fmla="*/ 29 w 599"/>
                        <a:gd name="T57" fmla="*/ 82 h 432"/>
                        <a:gd name="T58" fmla="*/ 21 w 599"/>
                        <a:gd name="T59" fmla="*/ 30 h 432"/>
                        <a:gd name="T60" fmla="*/ 19 w 599"/>
                        <a:gd name="T61" fmla="*/ 14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pPr>
                        <a:defRPr/>
                      </a:pPr>
                      <a:endParaRPr lang="en-US">
                        <a:ea typeface="+mn-ea"/>
                      </a:endParaRPr>
                    </a:p>
                  </p:txBody>
                </p:sp>
              </p:grpSp>
              <p:pic>
                <p:nvPicPr>
                  <p:cNvPr id="54516" name="Picture 322"/>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grpSp>
            <p:sp>
              <p:nvSpPr>
                <p:cNvPr id="667971" name="Freeform 323"/>
                <p:cNvSpPr>
                  <a:spLocks/>
                </p:cNvSpPr>
                <p:nvPr/>
              </p:nvSpPr>
              <p:spPr bwMode="auto">
                <a:xfrm>
                  <a:off x="1619" y="2647"/>
                  <a:ext cx="89" cy="278"/>
                </a:xfrm>
                <a:custGeom>
                  <a:avLst/>
                  <a:gdLst/>
                  <a:ahLst/>
                  <a:cxnLst>
                    <a:cxn ang="0">
                      <a:pos x="72" y="153"/>
                    </a:cxn>
                    <a:cxn ang="0">
                      <a:pos x="64" y="69"/>
                    </a:cxn>
                    <a:cxn ang="0">
                      <a:pos x="47" y="43"/>
                    </a:cxn>
                    <a:cxn ang="0">
                      <a:pos x="55" y="69"/>
                    </a:cxn>
                    <a:cxn ang="0">
                      <a:pos x="64" y="27"/>
                    </a:cxn>
                    <a:cxn ang="0">
                      <a:pos x="38" y="10"/>
                    </a:cxn>
                    <a:cxn ang="0">
                      <a:pos x="38" y="43"/>
                    </a:cxn>
                    <a:cxn ang="0">
                      <a:pos x="47" y="187"/>
                    </a:cxn>
                    <a:cxn ang="0">
                      <a:pos x="30" y="161"/>
                    </a:cxn>
                    <a:cxn ang="0">
                      <a:pos x="38" y="128"/>
                    </a:cxn>
                    <a:cxn ang="0">
                      <a:pos x="47" y="161"/>
                    </a:cxn>
                    <a:cxn ang="0">
                      <a:pos x="38" y="102"/>
                    </a:cxn>
                    <a:cxn ang="0">
                      <a:pos x="47" y="153"/>
                    </a:cxn>
                    <a:cxn ang="0">
                      <a:pos x="38" y="119"/>
                    </a:cxn>
                    <a:cxn ang="0">
                      <a:pos x="47" y="144"/>
                    </a:cxn>
                    <a:cxn ang="0">
                      <a:pos x="55" y="170"/>
                    </a:cxn>
                    <a:cxn ang="0">
                      <a:pos x="72" y="203"/>
                    </a:cxn>
                    <a:cxn ang="0">
                      <a:pos x="80" y="229"/>
                    </a:cxn>
                    <a:cxn ang="0">
                      <a:pos x="72" y="279"/>
                    </a:cxn>
                    <a:cxn ang="0">
                      <a:pos x="64" y="271"/>
                    </a:cxn>
                    <a:cxn ang="0">
                      <a:pos x="55" y="313"/>
                    </a:cxn>
                    <a:cxn ang="0">
                      <a:pos x="38" y="288"/>
                    </a:cxn>
                    <a:cxn ang="0">
                      <a:pos x="30" y="203"/>
                    </a:cxn>
                    <a:cxn ang="0">
                      <a:pos x="22" y="246"/>
                    </a:cxn>
                    <a:cxn ang="0">
                      <a:pos x="5" y="212"/>
                    </a:cxn>
                    <a:cxn ang="0">
                      <a:pos x="38" y="144"/>
                    </a:cxn>
                    <a:cxn ang="0">
                      <a:pos x="64" y="170"/>
                    </a:cxn>
                    <a:cxn ang="0">
                      <a:pos x="72" y="220"/>
                    </a:cxn>
                    <a:cxn ang="0">
                      <a:pos x="64" y="187"/>
                    </a:cxn>
                    <a:cxn ang="0">
                      <a:pos x="64" y="10"/>
                    </a:cxn>
                    <a:cxn ang="0">
                      <a:pos x="47" y="35"/>
                    </a:cxn>
                    <a:cxn ang="0">
                      <a:pos x="22" y="43"/>
                    </a:cxn>
                    <a:cxn ang="0">
                      <a:pos x="38" y="94"/>
                    </a:cxn>
                    <a:cxn ang="0">
                      <a:pos x="55" y="136"/>
                    </a:cxn>
                    <a:cxn ang="0">
                      <a:pos x="72" y="153"/>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w="12700" cap="flat" cmpd="sng">
                  <a:noFill/>
                  <a:prstDash val="solid"/>
                  <a:round/>
                  <a:headEnd/>
                  <a:tailEnd/>
                </a:ln>
                <a:effectLst/>
              </p:spPr>
              <p:txBody>
                <a:bodyPr wrap="none" anchor="ctr"/>
                <a:lstStyle/>
                <a:p>
                  <a:pPr>
                    <a:defRPr/>
                  </a:pPr>
                  <a:endParaRPr lang="en-US">
                    <a:ea typeface="+mn-ea"/>
                  </a:endParaRPr>
                </a:p>
              </p:txBody>
            </p:sp>
            <p:sp>
              <p:nvSpPr>
                <p:cNvPr id="667972" name="Freeform 324"/>
                <p:cNvSpPr>
                  <a:spLocks/>
                </p:cNvSpPr>
                <p:nvPr/>
              </p:nvSpPr>
              <p:spPr bwMode="auto">
                <a:xfrm>
                  <a:off x="1637" y="2647"/>
                  <a:ext cx="107" cy="308"/>
                </a:xfrm>
                <a:custGeom>
                  <a:avLst/>
                  <a:gdLst/>
                  <a:ahLst/>
                  <a:cxnLst>
                    <a:cxn ang="0">
                      <a:pos x="1" y="0"/>
                    </a:cxn>
                    <a:cxn ang="0">
                      <a:pos x="92" y="5"/>
                    </a:cxn>
                    <a:cxn ang="0">
                      <a:pos x="73" y="29"/>
                    </a:cxn>
                    <a:cxn ang="0">
                      <a:pos x="84" y="61"/>
                    </a:cxn>
                    <a:cxn ang="0">
                      <a:pos x="84" y="146"/>
                    </a:cxn>
                    <a:cxn ang="0">
                      <a:pos x="97" y="168"/>
                    </a:cxn>
                    <a:cxn ang="0">
                      <a:pos x="97" y="240"/>
                    </a:cxn>
                    <a:cxn ang="0">
                      <a:pos x="84" y="336"/>
                    </a:cxn>
                    <a:cxn ang="0">
                      <a:pos x="68" y="354"/>
                    </a:cxn>
                    <a:cxn ang="0">
                      <a:pos x="14" y="320"/>
                    </a:cxn>
                    <a:cxn ang="0">
                      <a:pos x="12" y="282"/>
                    </a:cxn>
                    <a:cxn ang="0">
                      <a:pos x="14" y="245"/>
                    </a:cxn>
                    <a:cxn ang="0">
                      <a:pos x="9" y="98"/>
                    </a:cxn>
                    <a:cxn ang="0">
                      <a:pos x="20" y="45"/>
                    </a:cxn>
                    <a:cxn ang="0">
                      <a:pos x="6" y="13"/>
                    </a:cxn>
                    <a:cxn ang="0">
                      <a:pos x="1" y="0"/>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w="12700" cap="flat" cmpd="sng">
                  <a:noFill/>
                  <a:prstDash val="solid"/>
                  <a:round/>
                  <a:headEnd/>
                  <a:tailEnd/>
                </a:ln>
                <a:effectLst/>
              </p:spPr>
              <p:txBody>
                <a:bodyPr wrap="none" anchor="ctr"/>
                <a:lstStyle/>
                <a:p>
                  <a:pPr>
                    <a:defRPr/>
                  </a:pPr>
                  <a:endParaRPr lang="en-US">
                    <a:ea typeface="+mn-ea"/>
                  </a:endParaRPr>
                </a:p>
              </p:txBody>
            </p:sp>
            <p:sp>
              <p:nvSpPr>
                <p:cNvPr id="667973" name="Freeform 325"/>
                <p:cNvSpPr>
                  <a:spLocks/>
                </p:cNvSpPr>
                <p:nvPr/>
              </p:nvSpPr>
              <p:spPr bwMode="auto">
                <a:xfrm>
                  <a:off x="3009" y="2580"/>
                  <a:ext cx="152" cy="330"/>
                </a:xfrm>
                <a:custGeom>
                  <a:avLst/>
                  <a:gdLst/>
                  <a:ahLst/>
                  <a:cxnLst>
                    <a:cxn ang="0">
                      <a:pos x="141" y="20"/>
                    </a:cxn>
                    <a:cxn ang="0">
                      <a:pos x="133" y="103"/>
                    </a:cxn>
                    <a:cxn ang="0">
                      <a:pos x="125" y="130"/>
                    </a:cxn>
                    <a:cxn ang="0">
                      <a:pos x="122" y="140"/>
                    </a:cxn>
                    <a:cxn ang="0">
                      <a:pos x="104" y="244"/>
                    </a:cxn>
                    <a:cxn ang="0">
                      <a:pos x="82" y="314"/>
                    </a:cxn>
                    <a:cxn ang="0">
                      <a:pos x="66" y="362"/>
                    </a:cxn>
                    <a:cxn ang="0">
                      <a:pos x="56" y="364"/>
                    </a:cxn>
                    <a:cxn ang="0">
                      <a:pos x="18" y="370"/>
                    </a:cxn>
                    <a:cxn ang="0">
                      <a:pos x="2" y="351"/>
                    </a:cxn>
                    <a:cxn ang="0">
                      <a:pos x="5" y="316"/>
                    </a:cxn>
                    <a:cxn ang="0">
                      <a:pos x="8" y="220"/>
                    </a:cxn>
                    <a:cxn ang="0">
                      <a:pos x="21" y="199"/>
                    </a:cxn>
                    <a:cxn ang="0">
                      <a:pos x="34" y="106"/>
                    </a:cxn>
                    <a:cxn ang="0">
                      <a:pos x="42" y="74"/>
                    </a:cxn>
                    <a:cxn ang="0">
                      <a:pos x="80" y="18"/>
                    </a:cxn>
                    <a:cxn ang="0">
                      <a:pos x="122" y="18"/>
                    </a:cxn>
                    <a:cxn ang="0">
                      <a:pos x="141" y="20"/>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w="12700" cap="flat" cmpd="sng">
                  <a:noFill/>
                  <a:prstDash val="solid"/>
                  <a:round/>
                  <a:headEnd/>
                  <a:tailEnd/>
                </a:ln>
                <a:effectLst/>
              </p:spPr>
              <p:txBody>
                <a:bodyPr wrap="none" anchor="ctr"/>
                <a:lstStyle/>
                <a:p>
                  <a:pPr>
                    <a:defRPr/>
                  </a:pPr>
                  <a:endParaRPr lang="en-US">
                    <a:ea typeface="+mn-ea"/>
                  </a:endParaRPr>
                </a:p>
              </p:txBody>
            </p:sp>
            <p:sp>
              <p:nvSpPr>
                <p:cNvPr id="667974" name="Freeform 326"/>
                <p:cNvSpPr>
                  <a:spLocks/>
                </p:cNvSpPr>
                <p:nvPr/>
              </p:nvSpPr>
              <p:spPr bwMode="auto">
                <a:xfrm>
                  <a:off x="1717" y="1019"/>
                  <a:ext cx="98" cy="443"/>
                </a:xfrm>
                <a:custGeom>
                  <a:avLst/>
                  <a:gdLst/>
                  <a:ahLst/>
                  <a:cxnLst>
                    <a:cxn ang="0">
                      <a:pos x="26" y="486"/>
                    </a:cxn>
                    <a:cxn ang="0">
                      <a:pos x="61" y="494"/>
                    </a:cxn>
                    <a:cxn ang="0">
                      <a:pos x="72" y="451"/>
                    </a:cxn>
                    <a:cxn ang="0">
                      <a:pos x="72" y="323"/>
                    </a:cxn>
                    <a:cxn ang="0">
                      <a:pos x="88" y="214"/>
                    </a:cxn>
                    <a:cxn ang="0">
                      <a:pos x="96" y="174"/>
                    </a:cxn>
                    <a:cxn ang="0">
                      <a:pos x="88" y="51"/>
                    </a:cxn>
                    <a:cxn ang="0">
                      <a:pos x="77" y="6"/>
                    </a:cxn>
                    <a:cxn ang="0">
                      <a:pos x="29" y="25"/>
                    </a:cxn>
                    <a:cxn ang="0">
                      <a:pos x="26" y="121"/>
                    </a:cxn>
                    <a:cxn ang="0">
                      <a:pos x="32" y="363"/>
                    </a:cxn>
                    <a:cxn ang="0">
                      <a:pos x="40" y="406"/>
                    </a:cxn>
                    <a:cxn ang="0">
                      <a:pos x="24" y="473"/>
                    </a:cxn>
                    <a:cxn ang="0">
                      <a:pos x="26" y="486"/>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w="12700" cap="flat" cmpd="sng">
                  <a:noFill/>
                  <a:prstDash val="solid"/>
                  <a:round/>
                  <a:headEnd/>
                  <a:tailEnd/>
                </a:ln>
                <a:effectLst/>
              </p:spPr>
              <p:txBody>
                <a:bodyPr wrap="none" anchor="ctr"/>
                <a:lstStyle/>
                <a:p>
                  <a:pPr>
                    <a:defRPr/>
                  </a:pPr>
                  <a:endParaRPr lang="en-US">
                    <a:ea typeface="+mn-ea"/>
                  </a:endParaRPr>
                </a:p>
              </p:txBody>
            </p:sp>
            <p:sp>
              <p:nvSpPr>
                <p:cNvPr id="667975" name="Freeform 327"/>
                <p:cNvSpPr>
                  <a:spLocks/>
                </p:cNvSpPr>
                <p:nvPr/>
              </p:nvSpPr>
              <p:spPr bwMode="auto">
                <a:xfrm>
                  <a:off x="3428" y="1004"/>
                  <a:ext cx="160" cy="360"/>
                </a:xfrm>
                <a:custGeom>
                  <a:avLst/>
                  <a:gdLst/>
                  <a:ahLst/>
                  <a:cxnLst>
                    <a:cxn ang="0">
                      <a:pos x="5" y="381"/>
                    </a:cxn>
                    <a:cxn ang="0">
                      <a:pos x="40" y="410"/>
                    </a:cxn>
                    <a:cxn ang="0">
                      <a:pos x="80" y="402"/>
                    </a:cxn>
                    <a:cxn ang="0">
                      <a:pos x="93" y="362"/>
                    </a:cxn>
                    <a:cxn ang="0">
                      <a:pos x="114" y="280"/>
                    </a:cxn>
                    <a:cxn ang="0">
                      <a:pos x="128" y="216"/>
                    </a:cxn>
                    <a:cxn ang="0">
                      <a:pos x="136" y="192"/>
                    </a:cxn>
                    <a:cxn ang="0">
                      <a:pos x="138" y="117"/>
                    </a:cxn>
                    <a:cxn ang="0">
                      <a:pos x="144" y="101"/>
                    </a:cxn>
                    <a:cxn ang="0">
                      <a:pos x="146" y="48"/>
                    </a:cxn>
                    <a:cxn ang="0">
                      <a:pos x="130" y="0"/>
                    </a:cxn>
                    <a:cxn ang="0">
                      <a:pos x="93" y="13"/>
                    </a:cxn>
                    <a:cxn ang="0">
                      <a:pos x="77" y="53"/>
                    </a:cxn>
                    <a:cxn ang="0">
                      <a:pos x="66" y="138"/>
                    </a:cxn>
                    <a:cxn ang="0">
                      <a:pos x="58" y="162"/>
                    </a:cxn>
                    <a:cxn ang="0">
                      <a:pos x="42" y="216"/>
                    </a:cxn>
                    <a:cxn ang="0">
                      <a:pos x="40" y="226"/>
                    </a:cxn>
                    <a:cxn ang="0">
                      <a:pos x="34" y="232"/>
                    </a:cxn>
                    <a:cxn ang="0">
                      <a:pos x="32" y="250"/>
                    </a:cxn>
                    <a:cxn ang="0">
                      <a:pos x="29" y="258"/>
                    </a:cxn>
                    <a:cxn ang="0">
                      <a:pos x="16" y="349"/>
                    </a:cxn>
                    <a:cxn ang="0">
                      <a:pos x="10" y="381"/>
                    </a:cxn>
                    <a:cxn ang="0">
                      <a:pos x="2" y="386"/>
                    </a:cxn>
                    <a:cxn ang="0">
                      <a:pos x="5" y="381"/>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w="12700" cap="flat" cmpd="sng">
                  <a:noFill/>
                  <a:prstDash val="solid"/>
                  <a:round/>
                  <a:headEnd/>
                  <a:tailEnd/>
                </a:ln>
                <a:effectLst/>
              </p:spPr>
              <p:txBody>
                <a:bodyPr wrap="none" anchor="ctr"/>
                <a:lstStyle/>
                <a:p>
                  <a:pPr>
                    <a:defRPr/>
                  </a:pPr>
                  <a:endParaRPr lang="en-US">
                    <a:ea typeface="+mn-ea"/>
                  </a:endParaRPr>
                </a:p>
              </p:txBody>
            </p:sp>
          </p:grpSp>
          <p:sp>
            <p:nvSpPr>
              <p:cNvPr id="54508" name="Rectangle 328"/>
              <p:cNvSpPr>
                <a:spLocks noChangeArrowheads="1"/>
              </p:cNvSpPr>
              <p:nvPr/>
            </p:nvSpPr>
            <p:spPr bwMode="auto">
              <a:xfrm>
                <a:off x="1609" y="1237"/>
                <a:ext cx="320" cy="2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en-US" sz="1600" b="1" i="1">
                    <a:solidFill>
                      <a:schemeClr val="bg2"/>
                    </a:solidFill>
                    <a:effectLst/>
                    <a:latin typeface="Kosher-Normal" charset="0"/>
                  </a:rPr>
                  <a:t>GM</a:t>
                </a:r>
                <a:endParaRPr lang="en-US" sz="1600" i="1">
                  <a:solidFill>
                    <a:schemeClr val="bg2"/>
                  </a:solidFill>
                  <a:effectLst/>
                  <a:latin typeface="Helvetica" charset="0"/>
                </a:endParaRPr>
              </a:p>
            </p:txBody>
          </p:sp>
        </p:grpSp>
      </p:grpSp>
      <p:sp>
        <p:nvSpPr>
          <p:cNvPr id="54502" name="Text Box 15"/>
          <p:cNvSpPr txBox="1">
            <a:spLocks noChangeArrowheads="1"/>
          </p:cNvSpPr>
          <p:nvPr/>
        </p:nvSpPr>
        <p:spPr bwMode="auto">
          <a:xfrm>
            <a:off x="8651875" y="6450013"/>
            <a:ext cx="325438"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1800" b="1">
                <a:solidFill>
                  <a:schemeClr val="tx1"/>
                </a:solidFill>
                <a:effectLst/>
              </a:rPr>
              <a:t>2</a:t>
            </a:r>
            <a:endParaRPr lang="en-US" sz="1800">
              <a:solidFill>
                <a:srgbClr val="FFA27C"/>
              </a:solidFill>
              <a:effectLst/>
              <a:latin typeface="B VAG Rounded Bold" charset="0"/>
            </a:endParaRP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667897"/>
                                        </p:tgtEl>
                                        <p:attrNameLst>
                                          <p:attrName>style.visibility</p:attrName>
                                        </p:attrNameLst>
                                      </p:cBhvr>
                                      <p:to>
                                        <p:strVal val="visible"/>
                                      </p:to>
                                    </p:set>
                                    <p:anim calcmode="lin" valueType="num">
                                      <p:cBhvr>
                                        <p:cTn id="7" dur="500" fill="hold"/>
                                        <p:tgtEl>
                                          <p:spTgt spid="667897"/>
                                        </p:tgtEl>
                                        <p:attrNameLst>
                                          <p:attrName>ppt_w</p:attrName>
                                        </p:attrNameLst>
                                      </p:cBhvr>
                                      <p:tavLst>
                                        <p:tav tm="0">
                                          <p:val>
                                            <p:fltVal val="0"/>
                                          </p:val>
                                        </p:tav>
                                        <p:tav tm="100000">
                                          <p:val>
                                            <p:strVal val="#ppt_w"/>
                                          </p:val>
                                        </p:tav>
                                      </p:tavLst>
                                    </p:anim>
                                    <p:anim calcmode="lin" valueType="num">
                                      <p:cBhvr>
                                        <p:cTn id="8" dur="500" fill="hold"/>
                                        <p:tgtEl>
                                          <p:spTgt spid="667897"/>
                                        </p:tgtEl>
                                        <p:attrNameLst>
                                          <p:attrName>ppt_h</p:attrName>
                                        </p:attrNameLst>
                                      </p:cBhvr>
                                      <p:tavLst>
                                        <p:tav tm="0">
                                          <p:val>
                                            <p:fltVal val="0"/>
                                          </p:val>
                                        </p:tav>
                                        <p:tav tm="100000">
                                          <p:val>
                                            <p:strVal val="#ppt_h"/>
                                          </p:val>
                                        </p:tav>
                                      </p:tavLst>
                                    </p:anim>
                                    <p:anim calcmode="lin" valueType="num">
                                      <p:cBhvr>
                                        <p:cTn id="9" dur="500" fill="hold"/>
                                        <p:tgtEl>
                                          <p:spTgt spid="667897"/>
                                        </p:tgtEl>
                                        <p:attrNameLst>
                                          <p:attrName>ppt_x</p:attrName>
                                        </p:attrNameLst>
                                      </p:cBhvr>
                                      <p:tavLst>
                                        <p:tav tm="0">
                                          <p:val>
                                            <p:fltVal val="0.5"/>
                                          </p:val>
                                        </p:tav>
                                        <p:tav tm="100000">
                                          <p:val>
                                            <p:strVal val="#ppt_x"/>
                                          </p:val>
                                        </p:tav>
                                      </p:tavLst>
                                    </p:anim>
                                    <p:anim calcmode="lin" valueType="num">
                                      <p:cBhvr>
                                        <p:cTn id="10" dur="500" fill="hold"/>
                                        <p:tgtEl>
                                          <p:spTgt spid="667897"/>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grpId="0" nodeType="clickEffect">
                                  <p:stCondLst>
                                    <p:cond delay="0"/>
                                  </p:stCondLst>
                                  <p:childTnLst>
                                    <p:set>
                                      <p:cBhvr>
                                        <p:cTn id="14" dur="1" fill="hold">
                                          <p:stCondLst>
                                            <p:cond delay="0"/>
                                          </p:stCondLst>
                                        </p:cTn>
                                        <p:tgtEl>
                                          <p:spTgt spid="667898"/>
                                        </p:tgtEl>
                                        <p:attrNameLst>
                                          <p:attrName>style.visibility</p:attrName>
                                        </p:attrNameLst>
                                      </p:cBhvr>
                                      <p:to>
                                        <p:strVal val="visible"/>
                                      </p:to>
                                    </p:set>
                                    <p:anim calcmode="lin" valueType="num">
                                      <p:cBhvr>
                                        <p:cTn id="15" dur="500" fill="hold"/>
                                        <p:tgtEl>
                                          <p:spTgt spid="667898"/>
                                        </p:tgtEl>
                                        <p:attrNameLst>
                                          <p:attrName>ppt_w</p:attrName>
                                        </p:attrNameLst>
                                      </p:cBhvr>
                                      <p:tavLst>
                                        <p:tav tm="0">
                                          <p:val>
                                            <p:fltVal val="0"/>
                                          </p:val>
                                        </p:tav>
                                        <p:tav tm="100000">
                                          <p:val>
                                            <p:strVal val="#ppt_w"/>
                                          </p:val>
                                        </p:tav>
                                      </p:tavLst>
                                    </p:anim>
                                    <p:anim calcmode="lin" valueType="num">
                                      <p:cBhvr>
                                        <p:cTn id="16" dur="500" fill="hold"/>
                                        <p:tgtEl>
                                          <p:spTgt spid="667898"/>
                                        </p:tgtEl>
                                        <p:attrNameLst>
                                          <p:attrName>ppt_h</p:attrName>
                                        </p:attrNameLst>
                                      </p:cBhvr>
                                      <p:tavLst>
                                        <p:tav tm="0">
                                          <p:val>
                                            <p:fltVal val="0"/>
                                          </p:val>
                                        </p:tav>
                                        <p:tav tm="100000">
                                          <p:val>
                                            <p:strVal val="#ppt_h"/>
                                          </p:val>
                                        </p:tav>
                                      </p:tavLst>
                                    </p:anim>
                                    <p:anim calcmode="lin" valueType="num">
                                      <p:cBhvr>
                                        <p:cTn id="17" dur="500" fill="hold"/>
                                        <p:tgtEl>
                                          <p:spTgt spid="667898"/>
                                        </p:tgtEl>
                                        <p:attrNameLst>
                                          <p:attrName>ppt_x</p:attrName>
                                        </p:attrNameLst>
                                      </p:cBhvr>
                                      <p:tavLst>
                                        <p:tav tm="0">
                                          <p:val>
                                            <p:fltVal val="0.5"/>
                                          </p:val>
                                        </p:tav>
                                        <p:tav tm="100000">
                                          <p:val>
                                            <p:strVal val="#ppt_x"/>
                                          </p:val>
                                        </p:tav>
                                      </p:tavLst>
                                    </p:anim>
                                    <p:anim calcmode="lin" valueType="num">
                                      <p:cBhvr>
                                        <p:cTn id="18" dur="500" fill="hold"/>
                                        <p:tgtEl>
                                          <p:spTgt spid="667898"/>
                                        </p:tgtEl>
                                        <p:attrNameLst>
                                          <p:attrName>ppt_y</p:attrName>
                                        </p:attrNameLst>
                                      </p:cBhvr>
                                      <p:tavLst>
                                        <p:tav tm="0">
                                          <p:val>
                                            <p:fltVal val="0.5"/>
                                          </p:val>
                                        </p:tav>
                                        <p:tav tm="100000">
                                          <p:val>
                                            <p:strVal val="#ppt_y"/>
                                          </p:val>
                                        </p:tav>
                                      </p:tavLst>
                                    </p:anim>
                                  </p:childTnLst>
                                </p:cTn>
                              </p:par>
                            </p:childTnLst>
                          </p:cTn>
                        </p:par>
                        <p:par>
                          <p:cTn id="19" fill="hold" nodeType="afterGroup">
                            <p:stCondLst>
                              <p:cond delay="500"/>
                            </p:stCondLst>
                            <p:childTnLst>
                              <p:par>
                                <p:cTn id="20" presetID="22" presetClass="entr" presetSubtype="2" fill="hold" grpId="0" nodeType="afterEffect">
                                  <p:stCondLst>
                                    <p:cond delay="0"/>
                                  </p:stCondLst>
                                  <p:childTnLst>
                                    <p:set>
                                      <p:cBhvr>
                                        <p:cTn id="21" dur="1" fill="hold">
                                          <p:stCondLst>
                                            <p:cond delay="0"/>
                                          </p:stCondLst>
                                        </p:cTn>
                                        <p:tgtEl>
                                          <p:spTgt spid="667918"/>
                                        </p:tgtEl>
                                        <p:attrNameLst>
                                          <p:attrName>style.visibility</p:attrName>
                                        </p:attrNameLst>
                                      </p:cBhvr>
                                      <p:to>
                                        <p:strVal val="visible"/>
                                      </p:to>
                                    </p:set>
                                    <p:animEffect transition="in" filter="wipe(right)">
                                      <p:cBhvr>
                                        <p:cTn id="22" dur="500"/>
                                        <p:tgtEl>
                                          <p:spTgt spid="6679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7897" grpId="0" animBg="1"/>
      <p:bldP spid="667898" grpId="0" animBg="1"/>
      <p:bldP spid="667918"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ChangeArrowheads="1"/>
          </p:cNvSpPr>
          <p:nvPr/>
        </p:nvSpPr>
        <p:spPr bwMode="auto">
          <a:xfrm>
            <a:off x="701675" y="1908175"/>
            <a:ext cx="2382838" cy="3044825"/>
          </a:xfrm>
          <a:prstGeom prst="rect">
            <a:avLst/>
          </a:prstGeom>
          <a:noFill/>
          <a:ln w="12700">
            <a:noFill/>
            <a:miter lim="800000"/>
            <a:headEnd/>
            <a:tailEnd/>
          </a:ln>
          <a:effectLst>
            <a:outerShdw dist="107763" dir="2700000" algn="ctr" rotWithShape="0">
              <a:schemeClr val="bg2"/>
            </a:outerShdw>
          </a:effectLst>
        </p:spPr>
        <p:txBody>
          <a:bodyPr lIns="90487" tIns="44450" rIns="90487" bIns="44450">
            <a:spAutoFit/>
          </a:bodyPr>
          <a:lstStyle/>
          <a:p>
            <a:r>
              <a:rPr lang="en-US" sz="3200">
                <a:solidFill>
                  <a:srgbClr val="FAFD00"/>
                </a:solidFill>
                <a:effectLst/>
                <a:latin typeface="Times" charset="0"/>
              </a:rPr>
              <a:t>NGƯỜI </a:t>
            </a:r>
            <a:r>
              <a:rPr lang="en-US" sz="3200" b="1">
                <a:solidFill>
                  <a:schemeClr val="tx1"/>
                </a:solidFill>
                <a:effectLst/>
                <a:latin typeface="Times" charset="0"/>
              </a:rPr>
              <a:t>THỨ HAI </a:t>
            </a:r>
            <a:r>
              <a:rPr lang="en-US" sz="3200" b="1">
                <a:solidFill>
                  <a:srgbClr val="FAFD00"/>
                </a:solidFill>
                <a:effectLst/>
                <a:latin typeface="Times" charset="0"/>
              </a:rPr>
              <a:t>trong</a:t>
            </a:r>
            <a:r>
              <a:rPr lang="en-US" sz="3200">
                <a:solidFill>
                  <a:srgbClr val="FAFD00"/>
                </a:solidFill>
                <a:effectLst/>
                <a:latin typeface="Times" charset="0"/>
              </a:rPr>
              <a:t> 4 </a:t>
            </a:r>
            <a:r>
              <a:rPr lang="en-US" sz="3200" b="1">
                <a:solidFill>
                  <a:schemeClr val="tx1"/>
                </a:solidFill>
                <a:effectLst/>
                <a:latin typeface="Times" charset="0"/>
              </a:rPr>
              <a:t>NHÂN VẬT </a:t>
            </a:r>
          </a:p>
          <a:p>
            <a:r>
              <a:rPr lang="en-US" sz="3200">
                <a:solidFill>
                  <a:srgbClr val="FAFD00"/>
                </a:solidFill>
                <a:effectLst/>
                <a:latin typeface="Times" charset="0"/>
              </a:rPr>
              <a:t>là:</a:t>
            </a:r>
          </a:p>
          <a:p>
            <a:endParaRPr lang="en-US" sz="3200">
              <a:solidFill>
                <a:srgbClr val="FAFD00"/>
              </a:solidFill>
              <a:effectLst/>
              <a:latin typeface="Times" charset="0"/>
            </a:endParaRPr>
          </a:p>
        </p:txBody>
      </p:sp>
      <p:grpSp>
        <p:nvGrpSpPr>
          <p:cNvPr id="2" name="Group 7"/>
          <p:cNvGrpSpPr>
            <a:grpSpLocks/>
          </p:cNvGrpSpPr>
          <p:nvPr/>
        </p:nvGrpSpPr>
        <p:grpSpPr bwMode="auto">
          <a:xfrm>
            <a:off x="1514475" y="1150938"/>
            <a:ext cx="6496050" cy="5611812"/>
            <a:chOff x="-829" y="649"/>
            <a:chExt cx="5016" cy="3535"/>
          </a:xfrm>
        </p:grpSpPr>
        <p:sp>
          <p:nvSpPr>
            <p:cNvPr id="65539" name="Rectangle 3"/>
            <p:cNvSpPr>
              <a:spLocks noChangeArrowheads="1"/>
            </p:cNvSpPr>
            <p:nvPr/>
          </p:nvSpPr>
          <p:spPr bwMode="auto">
            <a:xfrm>
              <a:off x="767" y="649"/>
              <a:ext cx="3420" cy="2475"/>
            </a:xfrm>
            <a:prstGeom prst="rect">
              <a:avLst/>
            </a:prstGeom>
            <a:noFill/>
            <a:ln w="12700">
              <a:noFill/>
              <a:miter lim="800000"/>
              <a:headEnd/>
              <a:tailEnd/>
            </a:ln>
            <a:effectLst>
              <a:outerShdw dist="107763" dir="2700000" algn="ctr" rotWithShape="0">
                <a:schemeClr val="bg2"/>
              </a:outerShdw>
            </a:effectLst>
          </p:spPr>
          <p:txBody>
            <a:bodyPr wrap="none" lIns="90487" tIns="44450" rIns="90487" bIns="44450">
              <a:spAutoFit/>
            </a:bodyPr>
            <a:lstStyle/>
            <a:p>
              <a:pPr>
                <a:defRPr/>
              </a:pPr>
              <a:r>
                <a:rPr lang="en-US" sz="10600" dirty="0">
                  <a:solidFill>
                    <a:srgbClr val="FAFD00"/>
                  </a:solidFill>
                  <a:effectLst/>
                  <a:latin typeface="Times" charset="0"/>
                  <a:ea typeface="+mn-ea"/>
                </a:rPr>
                <a:t>A</a:t>
              </a:r>
              <a:r>
                <a:rPr lang="en-US" sz="25200" dirty="0">
                  <a:solidFill>
                    <a:srgbClr val="00FF00"/>
                  </a:solidFill>
                  <a:effectLst/>
                  <a:latin typeface="Times" charset="0"/>
                  <a:ea typeface="+mn-ea"/>
                </a:rPr>
                <a:t>G</a:t>
              </a:r>
              <a:r>
                <a:rPr lang="en-US" sz="9600" dirty="0">
                  <a:solidFill>
                    <a:srgbClr val="FAFD00"/>
                  </a:solidFill>
                  <a:effectLst/>
                  <a:latin typeface="Times" charset="0"/>
                  <a:ea typeface="+mn-ea"/>
                </a:rPr>
                <a:t>MG</a:t>
              </a:r>
            </a:p>
          </p:txBody>
        </p:sp>
        <p:sp>
          <p:nvSpPr>
            <p:cNvPr id="65540" name="Rectangle 4"/>
            <p:cNvSpPr>
              <a:spLocks noChangeArrowheads="1"/>
            </p:cNvSpPr>
            <p:nvPr/>
          </p:nvSpPr>
          <p:spPr bwMode="auto">
            <a:xfrm>
              <a:off x="-829" y="2460"/>
              <a:ext cx="580" cy="1724"/>
            </a:xfrm>
            <a:prstGeom prst="rect">
              <a:avLst/>
            </a:prstGeom>
            <a:noFill/>
            <a:ln w="12700">
              <a:noFill/>
              <a:miter lim="800000"/>
              <a:headEnd/>
              <a:tailEnd/>
            </a:ln>
            <a:effectLst>
              <a:outerShdw dist="107763" dir="2700000" algn="ctr" rotWithShape="0">
                <a:schemeClr val="bg2"/>
              </a:outerShdw>
            </a:effectLst>
          </p:spPr>
          <p:txBody>
            <a:bodyPr lIns="90487" tIns="44450" rIns="90487" bIns="44450">
              <a:spAutoFit/>
            </a:bodyPr>
            <a:lstStyle/>
            <a:p>
              <a:pPr>
                <a:defRPr/>
              </a:pPr>
              <a:r>
                <a:rPr lang="en-US" sz="17200" dirty="0">
                  <a:solidFill>
                    <a:srgbClr val="D83104"/>
                  </a:solidFill>
                  <a:effectLst/>
                  <a:latin typeface="Times" charset="0"/>
                  <a:ea typeface="+mn-ea"/>
                </a:rPr>
                <a:t>?</a:t>
              </a:r>
              <a:endParaRPr lang="en-US" sz="17200" dirty="0">
                <a:solidFill>
                  <a:srgbClr val="51DC00"/>
                </a:solidFill>
                <a:effectLst/>
                <a:latin typeface="Times" charset="0"/>
                <a:ea typeface="+mn-ea"/>
              </a:endParaRPr>
            </a:p>
          </p:txBody>
        </p:sp>
      </p:grpSp>
      <p:sp>
        <p:nvSpPr>
          <p:cNvPr id="65541" name="Rectangle 5"/>
          <p:cNvSpPr>
            <a:spLocks noChangeArrowheads="1"/>
          </p:cNvSpPr>
          <p:nvPr/>
        </p:nvSpPr>
        <p:spPr bwMode="auto">
          <a:xfrm>
            <a:off x="620713" y="160338"/>
            <a:ext cx="739775" cy="1430337"/>
          </a:xfrm>
          <a:prstGeom prst="rect">
            <a:avLst/>
          </a:prstGeom>
          <a:noFill/>
          <a:ln w="12700">
            <a:noFill/>
            <a:miter lim="800000"/>
            <a:headEnd/>
            <a:tailEnd/>
          </a:ln>
          <a:effectLst>
            <a:outerShdw dist="107763" dir="2700000" algn="ctr" rotWithShape="0">
              <a:schemeClr val="bg2"/>
            </a:outerShdw>
          </a:effectLst>
        </p:spPr>
        <p:txBody>
          <a:bodyPr wrap="none" lIns="90487" tIns="44450" rIns="90487" bIns="44450">
            <a:spAutoFit/>
          </a:bodyPr>
          <a:lstStyle/>
          <a:p>
            <a:pPr algn="l">
              <a:spcBef>
                <a:spcPct val="50000"/>
              </a:spcBef>
              <a:defRPr/>
            </a:pPr>
            <a:r>
              <a:rPr lang="en-US" sz="8800">
                <a:solidFill>
                  <a:schemeClr val="tx2"/>
                </a:solidFill>
                <a:effectLst/>
                <a:latin typeface="Times" charset="0"/>
                <a:ea typeface="+mn-ea"/>
              </a:rPr>
              <a:t>7</a:t>
            </a:r>
          </a:p>
        </p:txBody>
      </p:sp>
      <p:sp>
        <p:nvSpPr>
          <p:cNvPr id="65542" name="Line 6"/>
          <p:cNvSpPr>
            <a:spLocks noChangeShapeType="1"/>
          </p:cNvSpPr>
          <p:nvPr/>
        </p:nvSpPr>
        <p:spPr bwMode="auto">
          <a:xfrm>
            <a:off x="898525" y="838200"/>
            <a:ext cx="296863" cy="0"/>
          </a:xfrm>
          <a:prstGeom prst="line">
            <a:avLst/>
          </a:prstGeom>
          <a:noFill/>
          <a:ln w="50800">
            <a:solidFill>
              <a:schemeClr val="tx2"/>
            </a:solidFill>
            <a:round/>
            <a:headEnd/>
            <a:tailEnd/>
          </a:ln>
          <a:effectLst>
            <a:outerShdw dist="107763" dir="2700000" algn="ctr" rotWithShape="0">
              <a:schemeClr val="bg2"/>
            </a:outerShdw>
          </a:effectLst>
        </p:spPr>
        <p:txBody>
          <a:bodyPr wrap="none" anchor="ctr"/>
          <a:lstStyle/>
          <a:p>
            <a:pPr>
              <a:defRPr/>
            </a:pPr>
            <a:endParaRPr lang="en-US">
              <a:ea typeface="+mn-ea"/>
            </a:endParaRPr>
          </a:p>
        </p:txBody>
      </p:sp>
      <p:sp>
        <p:nvSpPr>
          <p:cNvPr id="55302" name="Text Box 9"/>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endParaRPr lang="en-US" sz="2000">
              <a:solidFill>
                <a:srgbClr val="FFA27C"/>
              </a:solidFill>
              <a:effectLst/>
              <a:latin typeface="B VAG Rounded Bold" charset="0"/>
            </a:endParaRPr>
          </a:p>
        </p:txBody>
      </p:sp>
      <p:sp>
        <p:nvSpPr>
          <p:cNvPr id="55303" name="Text Box 12"/>
          <p:cNvSpPr txBox="1">
            <a:spLocks noChangeArrowheads="1"/>
          </p:cNvSpPr>
          <p:nvPr/>
        </p:nvSpPr>
        <p:spPr bwMode="auto">
          <a:xfrm>
            <a:off x="8647113" y="6405563"/>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endParaRPr lang="en-US" sz="2000">
              <a:solidFill>
                <a:srgbClr val="FFFFFF"/>
              </a:solidFill>
              <a:effectLst/>
              <a:latin typeface="Arial" charset="0"/>
            </a:endParaRPr>
          </a:p>
        </p:txBody>
      </p:sp>
      <p:sp>
        <p:nvSpPr>
          <p:cNvPr id="65550" name="Rectangle 14"/>
          <p:cNvSpPr>
            <a:spLocks noChangeArrowheads="1"/>
          </p:cNvSpPr>
          <p:nvPr/>
        </p:nvSpPr>
        <p:spPr bwMode="auto">
          <a:xfrm>
            <a:off x="8091488" y="6513513"/>
            <a:ext cx="339725" cy="268287"/>
          </a:xfrm>
          <a:prstGeom prst="rect">
            <a:avLst/>
          </a:prstGeom>
          <a:noFill/>
          <a:ln w="12700">
            <a:noFill/>
            <a:miter lim="800000"/>
            <a:headEnd/>
            <a:tailEnd/>
          </a:ln>
          <a:effectLst/>
        </p:spPr>
        <p:txBody>
          <a:bodyPr wrap="none" anchor="ctr">
            <a:spAutoFit/>
          </a:bodyPr>
          <a:lstStyle/>
          <a:p>
            <a:r>
              <a:rPr lang="en-US" sz="1000" b="1">
                <a:solidFill>
                  <a:schemeClr val="tx1"/>
                </a:solidFill>
                <a:effectLst>
                  <a:outerShdw blurRad="38100" dist="38100" dir="2700000" algn="tl">
                    <a:srgbClr val="000000"/>
                  </a:outerShdw>
                </a:effectLst>
              </a:rPr>
              <a:t>47</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ppt_x</p:attrName>
                                        </p:attrNameLst>
                                      </p:cBhvr>
                                      <p:tavLst>
                                        <p:tav tm="0">
                                          <p:val>
                                            <p:fltVal val="0.5"/>
                                          </p:val>
                                        </p:tav>
                                        <p:tav tm="100000">
                                          <p:val>
                                            <p:strVal val="#ppt_x"/>
                                          </p:val>
                                        </p:tav>
                                      </p:tavLst>
                                    </p:anim>
                                    <p:anim calcmode="lin" valueType="num">
                                      <p:cBhvr>
                                        <p:cTn id="10" dur="500" fill="hold"/>
                                        <p:tgtEl>
                                          <p:spTgt spid="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4690" name="Rectangle 2"/>
          <p:cNvSpPr>
            <a:spLocks noChangeArrowheads="1"/>
          </p:cNvSpPr>
          <p:nvPr/>
        </p:nvSpPr>
        <p:spPr bwMode="auto">
          <a:xfrm>
            <a:off x="1519238" y="788988"/>
            <a:ext cx="6889750" cy="5384800"/>
          </a:xfrm>
          <a:prstGeom prst="rect">
            <a:avLst/>
          </a:prstGeom>
          <a:gradFill rotWithShape="0">
            <a:gsLst>
              <a:gs pos="0">
                <a:schemeClr val="accent1">
                  <a:gamma/>
                  <a:shade val="0"/>
                  <a:invGamma/>
                </a:schemeClr>
              </a:gs>
              <a:gs pos="50000">
                <a:schemeClr val="accent1"/>
              </a:gs>
              <a:gs pos="100000">
                <a:schemeClr val="accent1">
                  <a:gamma/>
                  <a:shade val="0"/>
                  <a:invGamma/>
                </a:schemeClr>
              </a:gs>
            </a:gsLst>
            <a:lin ang="5400000" scaled="1"/>
          </a:gradFill>
          <a:ln w="57150">
            <a:solidFill>
              <a:srgbClr val="882806"/>
            </a:solidFill>
            <a:miter lim="800000"/>
            <a:headEnd/>
            <a:tailEnd/>
          </a:ln>
          <a:effectLst>
            <a:outerShdw dist="45791" dir="3378596" algn="ctr" rotWithShape="0">
              <a:schemeClr val="bg2"/>
            </a:outerShdw>
          </a:effectLst>
        </p:spPr>
        <p:txBody>
          <a:bodyPr wrap="none" anchor="ctr"/>
          <a:lstStyle/>
          <a:p>
            <a:pPr>
              <a:defRPr/>
            </a:pPr>
            <a:endParaRPr lang="en-US">
              <a:ea typeface="+mn-ea"/>
            </a:endParaRPr>
          </a:p>
        </p:txBody>
      </p:sp>
      <p:sp>
        <p:nvSpPr>
          <p:cNvPr id="754691" name="Rectangle 3"/>
          <p:cNvSpPr>
            <a:spLocks noChangeArrowheads="1"/>
          </p:cNvSpPr>
          <p:nvPr/>
        </p:nvSpPr>
        <p:spPr bwMode="auto">
          <a:xfrm>
            <a:off x="3751263" y="3078163"/>
            <a:ext cx="628650" cy="458787"/>
          </a:xfrm>
          <a:prstGeom prst="rect">
            <a:avLst/>
          </a:prstGeom>
          <a:noFill/>
          <a:ln w="12700">
            <a:noFill/>
            <a:miter lim="800000"/>
            <a:headEnd/>
            <a:tailEnd/>
          </a:ln>
          <a:effectLst>
            <a:outerShdw dist="63500" dir="2212194" algn="ctr" rotWithShape="0">
              <a:schemeClr val="bg2"/>
            </a:outerShdw>
          </a:effectLst>
        </p:spPr>
        <p:txBody>
          <a:bodyPr wrap="none" lIns="90487" tIns="44450" rIns="90487" bIns="44450">
            <a:spAutoFit/>
          </a:bodyPr>
          <a:lstStyle/>
          <a:p>
            <a:pPr>
              <a:spcBef>
                <a:spcPct val="50000"/>
              </a:spcBef>
              <a:defRPr/>
            </a:pPr>
            <a:r>
              <a:rPr lang="en-US" sz="2400" b="1" dirty="0">
                <a:solidFill>
                  <a:srgbClr val="1EDE17"/>
                </a:solidFill>
                <a:effectLst/>
                <a:latin typeface="Times" charset="0"/>
                <a:ea typeface="+mn-ea"/>
              </a:rPr>
              <a:t>NN</a:t>
            </a:r>
          </a:p>
        </p:txBody>
      </p:sp>
      <p:sp>
        <p:nvSpPr>
          <p:cNvPr id="754692" name="Freeform 4"/>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a typeface="+mn-ea"/>
            </a:endParaRPr>
          </a:p>
        </p:txBody>
      </p:sp>
      <p:sp>
        <p:nvSpPr>
          <p:cNvPr id="754693" name="Rectangle 5"/>
          <p:cNvSpPr>
            <a:spLocks noChangeArrowheads="1"/>
          </p:cNvSpPr>
          <p:nvPr/>
        </p:nvSpPr>
        <p:spPr bwMode="auto">
          <a:xfrm>
            <a:off x="441325" y="166688"/>
            <a:ext cx="968375" cy="1373187"/>
          </a:xfrm>
          <a:prstGeom prst="rect">
            <a:avLst/>
          </a:prstGeom>
          <a:noFill/>
          <a:ln w="12700">
            <a:noFill/>
            <a:miter lim="800000"/>
            <a:headEnd/>
            <a:tailEnd/>
          </a:ln>
          <a:effectLst>
            <a:outerShdw dist="107763" dir="2700000" algn="ctr" rotWithShape="0">
              <a:schemeClr val="bg2"/>
            </a:outerShdw>
          </a:effectLst>
        </p:spPr>
        <p:txBody>
          <a:bodyPr wrap="none" anchor="ctr"/>
          <a:lstStyle/>
          <a:p>
            <a:pPr>
              <a:defRPr/>
            </a:pPr>
            <a:endParaRPr lang="en-US">
              <a:ea typeface="+mn-ea"/>
            </a:endParaRPr>
          </a:p>
        </p:txBody>
      </p:sp>
      <p:sp>
        <p:nvSpPr>
          <p:cNvPr id="754694" name="Rectangle 6"/>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a typeface="+mn-ea"/>
            </a:endParaRPr>
          </a:p>
        </p:txBody>
      </p:sp>
      <p:sp>
        <p:nvSpPr>
          <p:cNvPr id="754695" name="Freeform 7"/>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a typeface="+mn-ea"/>
            </a:endParaRPr>
          </a:p>
        </p:txBody>
      </p:sp>
      <p:sp>
        <p:nvSpPr>
          <p:cNvPr id="754696" name="Freeform 8"/>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a typeface="+mn-ea"/>
            </a:endParaRPr>
          </a:p>
        </p:txBody>
      </p:sp>
      <p:sp>
        <p:nvSpPr>
          <p:cNvPr id="754697" name="Rectangle 9"/>
          <p:cNvSpPr>
            <a:spLocks noChangeArrowheads="1"/>
          </p:cNvSpPr>
          <p:nvPr/>
        </p:nvSpPr>
        <p:spPr bwMode="auto">
          <a:xfrm>
            <a:off x="4630738" y="2649538"/>
            <a:ext cx="1520825" cy="454025"/>
          </a:xfrm>
          <a:prstGeom prst="rect">
            <a:avLst/>
          </a:prstGeom>
          <a:noFill/>
          <a:ln w="12700">
            <a:noFill/>
            <a:miter lim="800000"/>
            <a:headEnd/>
            <a:tailEnd/>
          </a:ln>
          <a:effectLst>
            <a:outerShdw dist="63500" dir="2212194" algn="ctr" rotWithShape="0">
              <a:schemeClr val="bg2"/>
            </a:outerShdw>
          </a:effectLst>
        </p:spPr>
        <p:txBody>
          <a:bodyPr lIns="90487" tIns="44450" rIns="90487" bIns="44450">
            <a:spAutoFit/>
          </a:bodyPr>
          <a:lstStyle/>
          <a:p>
            <a:pPr algn="l">
              <a:spcBef>
                <a:spcPct val="50000"/>
              </a:spcBef>
              <a:defRPr/>
            </a:pPr>
            <a:r>
              <a:rPr lang="en-US" sz="2400" b="1">
                <a:solidFill>
                  <a:srgbClr val="1EDE17"/>
                </a:solidFill>
                <a:effectLst/>
                <a:latin typeface="Times" charset="0"/>
                <a:ea typeface="+mn-ea"/>
              </a:rPr>
              <a:t>ER</a:t>
            </a:r>
          </a:p>
        </p:txBody>
      </p:sp>
      <p:sp>
        <p:nvSpPr>
          <p:cNvPr id="754698" name="Freeform 10"/>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a typeface="+mn-ea"/>
            </a:endParaRPr>
          </a:p>
        </p:txBody>
      </p:sp>
      <p:sp>
        <p:nvSpPr>
          <p:cNvPr id="754699" name="Rectangle 11"/>
          <p:cNvSpPr>
            <a:spLocks noChangeArrowheads="1"/>
          </p:cNvSpPr>
          <p:nvPr/>
        </p:nvSpPr>
        <p:spPr bwMode="auto">
          <a:xfrm>
            <a:off x="7259638" y="5259388"/>
            <a:ext cx="1311275" cy="458787"/>
          </a:xfrm>
          <a:prstGeom prst="rect">
            <a:avLst/>
          </a:prstGeom>
          <a:noFill/>
          <a:ln w="12700">
            <a:noFill/>
            <a:miter lim="800000"/>
            <a:headEnd/>
            <a:tailEnd/>
          </a:ln>
          <a:effectLst>
            <a:outerShdw dist="63500" dir="2212194" algn="ctr" rotWithShape="0">
              <a:schemeClr val="bg2"/>
            </a:outerShdw>
          </a:effectLst>
        </p:spPr>
        <p:txBody>
          <a:bodyPr lIns="90487" tIns="44450" rIns="90487" bIns="44450">
            <a:spAutoFit/>
          </a:bodyPr>
          <a:lstStyle/>
          <a:p>
            <a:pPr algn="l">
              <a:spcBef>
                <a:spcPct val="50000"/>
              </a:spcBef>
              <a:defRPr/>
            </a:pPr>
            <a:r>
              <a:rPr lang="en-US" sz="2400" b="1" dirty="0">
                <a:solidFill>
                  <a:srgbClr val="1EDE17"/>
                </a:solidFill>
                <a:effectLst/>
                <a:latin typeface="Times" charset="0"/>
                <a:ea typeface="+mn-ea"/>
              </a:rPr>
              <a:t>VBT</a:t>
            </a:r>
          </a:p>
        </p:txBody>
      </p:sp>
      <p:sp>
        <p:nvSpPr>
          <p:cNvPr id="754700" name="Freeform 12"/>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a typeface="+mn-ea"/>
            </a:endParaRPr>
          </a:p>
        </p:txBody>
      </p:sp>
      <p:sp>
        <p:nvSpPr>
          <p:cNvPr id="754701" name="Freeform 13"/>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a typeface="+mn-ea"/>
            </a:endParaRPr>
          </a:p>
        </p:txBody>
      </p:sp>
      <p:sp>
        <p:nvSpPr>
          <p:cNvPr id="754702" name="Freeform 14"/>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a typeface="+mn-ea"/>
            </a:endParaRPr>
          </a:p>
        </p:txBody>
      </p:sp>
      <p:sp>
        <p:nvSpPr>
          <p:cNvPr id="754703" name="Rectangle 15"/>
          <p:cNvSpPr>
            <a:spLocks noChangeArrowheads="1"/>
          </p:cNvSpPr>
          <p:nvPr/>
        </p:nvSpPr>
        <p:spPr bwMode="auto">
          <a:xfrm>
            <a:off x="3449638" y="2382838"/>
            <a:ext cx="1273175" cy="454025"/>
          </a:xfrm>
          <a:prstGeom prst="rect">
            <a:avLst/>
          </a:prstGeom>
          <a:noFill/>
          <a:ln w="12700">
            <a:noFill/>
            <a:miter lim="800000"/>
            <a:headEnd/>
            <a:tailEnd/>
          </a:ln>
          <a:effectLst>
            <a:outerShdw dist="63500" dir="2212194" algn="ctr" rotWithShape="0">
              <a:schemeClr val="bg2"/>
            </a:outerShdw>
          </a:effectLst>
        </p:spPr>
        <p:txBody>
          <a:bodyPr lIns="90487" tIns="44450" rIns="90487" bIns="44450">
            <a:spAutoFit/>
          </a:bodyPr>
          <a:lstStyle/>
          <a:p>
            <a:pPr algn="l">
              <a:spcBef>
                <a:spcPct val="50000"/>
              </a:spcBef>
              <a:defRPr/>
            </a:pPr>
            <a:r>
              <a:rPr lang="en-US" sz="2400" b="1">
                <a:solidFill>
                  <a:srgbClr val="1EDE17"/>
                </a:solidFill>
                <a:effectLst/>
                <a:latin typeface="Times" charset="0"/>
                <a:ea typeface="+mn-ea"/>
              </a:rPr>
              <a:t>SG</a:t>
            </a:r>
          </a:p>
        </p:txBody>
      </p:sp>
      <p:sp>
        <p:nvSpPr>
          <p:cNvPr id="754704" name="Rectangle 16"/>
          <p:cNvSpPr>
            <a:spLocks noChangeArrowheads="1"/>
          </p:cNvSpPr>
          <p:nvPr/>
        </p:nvSpPr>
        <p:spPr bwMode="auto">
          <a:xfrm>
            <a:off x="2516188" y="5640388"/>
            <a:ext cx="701675" cy="454025"/>
          </a:xfrm>
          <a:prstGeom prst="rect">
            <a:avLst/>
          </a:prstGeom>
          <a:noFill/>
          <a:ln w="12700">
            <a:noFill/>
            <a:miter lim="800000"/>
            <a:headEnd/>
            <a:tailEnd/>
          </a:ln>
          <a:effectLst>
            <a:outerShdw dist="63500" dir="2212194" algn="ctr" rotWithShape="0">
              <a:schemeClr val="bg2"/>
            </a:outerShdw>
          </a:effectLst>
        </p:spPr>
        <p:txBody>
          <a:bodyPr lIns="90487" tIns="44450" rIns="90487" bIns="44450">
            <a:spAutoFit/>
          </a:bodyPr>
          <a:lstStyle/>
          <a:p>
            <a:pPr algn="l">
              <a:spcBef>
                <a:spcPct val="50000"/>
              </a:spcBef>
              <a:defRPr/>
            </a:pPr>
            <a:r>
              <a:rPr lang="en-US" sz="2400" b="1">
                <a:solidFill>
                  <a:srgbClr val="1EDE17"/>
                </a:solidFill>
                <a:effectLst/>
                <a:latin typeface="Times" charset="0"/>
                <a:ea typeface="+mn-ea"/>
              </a:rPr>
              <a:t>BĐ</a:t>
            </a:r>
          </a:p>
        </p:txBody>
      </p:sp>
      <p:sp>
        <p:nvSpPr>
          <p:cNvPr id="754705" name="Rectangle 17"/>
          <p:cNvSpPr>
            <a:spLocks noChangeArrowheads="1"/>
          </p:cNvSpPr>
          <p:nvPr/>
        </p:nvSpPr>
        <p:spPr bwMode="auto">
          <a:xfrm>
            <a:off x="2020888" y="992188"/>
            <a:ext cx="1090612" cy="458787"/>
          </a:xfrm>
          <a:prstGeom prst="rect">
            <a:avLst/>
          </a:prstGeom>
          <a:noFill/>
          <a:ln w="12700">
            <a:noFill/>
            <a:miter lim="800000"/>
            <a:headEnd/>
            <a:tailEnd/>
          </a:ln>
          <a:effectLst>
            <a:outerShdw dist="107763" dir="2700000" algn="ctr" rotWithShape="0">
              <a:schemeClr val="bg2"/>
            </a:outerShdw>
          </a:effectLst>
        </p:spPr>
        <p:txBody>
          <a:bodyPr lIns="90487" tIns="44450" rIns="90487" bIns="44450">
            <a:spAutoFit/>
          </a:bodyPr>
          <a:lstStyle/>
          <a:p>
            <a:pPr algn="l">
              <a:spcBef>
                <a:spcPct val="50000"/>
              </a:spcBef>
              <a:defRPr/>
            </a:pPr>
            <a:r>
              <a:rPr lang="en-US" sz="2400" b="1" dirty="0">
                <a:solidFill>
                  <a:srgbClr val="1EDE17"/>
                </a:solidFill>
                <a:effectLst/>
                <a:latin typeface="Times" charset="0"/>
                <a:ea typeface="+mn-ea"/>
              </a:rPr>
              <a:t>ĐTH</a:t>
            </a:r>
          </a:p>
        </p:txBody>
      </p:sp>
      <p:sp>
        <p:nvSpPr>
          <p:cNvPr id="754706" name="Rectangle 18"/>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a typeface="+mn-ea"/>
            </a:endParaRPr>
          </a:p>
        </p:txBody>
      </p:sp>
      <p:sp>
        <p:nvSpPr>
          <p:cNvPr id="754707"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a typeface="+mn-ea"/>
            </a:endParaRPr>
          </a:p>
        </p:txBody>
      </p:sp>
      <p:sp>
        <p:nvSpPr>
          <p:cNvPr id="754709" name="Rectangle 21"/>
          <p:cNvSpPr>
            <a:spLocks noChangeArrowheads="1"/>
          </p:cNvSpPr>
          <p:nvPr/>
        </p:nvSpPr>
        <p:spPr bwMode="auto">
          <a:xfrm>
            <a:off x="2613025" y="3613150"/>
            <a:ext cx="1730375" cy="458788"/>
          </a:xfrm>
          <a:prstGeom prst="rect">
            <a:avLst/>
          </a:prstGeom>
          <a:noFill/>
          <a:ln w="12700">
            <a:noFill/>
            <a:miter lim="800000"/>
            <a:headEnd/>
            <a:tailEnd/>
          </a:ln>
          <a:effectLst>
            <a:outerShdw dist="63500" dir="2212194" algn="ctr" rotWithShape="0">
              <a:schemeClr val="bg2"/>
            </a:outerShdw>
          </a:effectLst>
        </p:spPr>
        <p:txBody>
          <a:bodyPr lIns="90487" tIns="44450" rIns="90487" bIns="44450">
            <a:spAutoFit/>
          </a:bodyPr>
          <a:lstStyle/>
          <a:p>
            <a:pPr algn="l">
              <a:spcBef>
                <a:spcPct val="50000"/>
              </a:spcBef>
              <a:defRPr/>
            </a:pPr>
            <a:r>
              <a:rPr lang="en-US" sz="2400" b="1" dirty="0">
                <a:solidFill>
                  <a:srgbClr val="1EDE17"/>
                </a:solidFill>
                <a:effectLst/>
                <a:latin typeface="Times" charset="0"/>
                <a:ea typeface="+mn-ea"/>
              </a:rPr>
              <a:t>BC</a:t>
            </a:r>
          </a:p>
        </p:txBody>
      </p:sp>
      <p:sp>
        <p:nvSpPr>
          <p:cNvPr id="754710" name="Line 22"/>
          <p:cNvSpPr>
            <a:spLocks noChangeShapeType="1"/>
          </p:cNvSpPr>
          <p:nvPr/>
        </p:nvSpPr>
        <p:spPr bwMode="auto">
          <a:xfrm>
            <a:off x="4114800" y="1600200"/>
            <a:ext cx="1693863" cy="0"/>
          </a:xfrm>
          <a:prstGeom prst="line">
            <a:avLst/>
          </a:prstGeom>
          <a:noFill/>
          <a:ln w="25400">
            <a:noFill/>
            <a:round/>
            <a:headEnd/>
            <a:tailEnd/>
          </a:ln>
          <a:effectLst>
            <a:outerShdw dist="107763" dir="2700000" algn="ctr" rotWithShape="0">
              <a:schemeClr val="bg2"/>
            </a:outerShdw>
          </a:effectLst>
        </p:spPr>
        <p:txBody>
          <a:bodyPr wrap="none" anchor="ctr"/>
          <a:lstStyle/>
          <a:p>
            <a:pPr>
              <a:defRPr/>
            </a:pPr>
            <a:endParaRPr lang="en-US">
              <a:ea typeface="+mn-ea"/>
            </a:endParaRPr>
          </a:p>
        </p:txBody>
      </p:sp>
      <p:sp>
        <p:nvSpPr>
          <p:cNvPr id="754713" name="Rectangle 25"/>
          <p:cNvSpPr>
            <a:spLocks noChangeArrowheads="1"/>
          </p:cNvSpPr>
          <p:nvPr/>
        </p:nvSpPr>
        <p:spPr bwMode="auto">
          <a:xfrm>
            <a:off x="7134225" y="4362450"/>
            <a:ext cx="428625" cy="454025"/>
          </a:xfrm>
          <a:prstGeom prst="rect">
            <a:avLst/>
          </a:prstGeom>
          <a:noFill/>
          <a:ln w="12700">
            <a:noFill/>
            <a:miter lim="800000"/>
            <a:headEnd/>
            <a:tailEnd/>
          </a:ln>
          <a:effectLst>
            <a:outerShdw dist="63500" dir="2212194" algn="ctr" rotWithShape="0">
              <a:schemeClr val="bg2"/>
            </a:outerShdw>
          </a:effectLst>
        </p:spPr>
        <p:txBody>
          <a:bodyPr lIns="90487" tIns="44450" rIns="90487" bIns="44450">
            <a:spAutoFit/>
          </a:bodyPr>
          <a:lstStyle/>
          <a:p>
            <a:pPr algn="l">
              <a:spcBef>
                <a:spcPct val="50000"/>
              </a:spcBef>
              <a:defRPr/>
            </a:pPr>
            <a:r>
              <a:rPr lang="en-US" sz="2400" b="1">
                <a:solidFill>
                  <a:srgbClr val="1EDE17"/>
                </a:solidFill>
                <a:effectLst/>
                <a:latin typeface="Times" charset="0"/>
                <a:ea typeface="+mn-ea"/>
              </a:rPr>
              <a:t>U</a:t>
            </a:r>
          </a:p>
        </p:txBody>
      </p:sp>
      <p:sp>
        <p:nvSpPr>
          <p:cNvPr id="754714" name="Rectangle 26"/>
          <p:cNvSpPr>
            <a:spLocks noChangeArrowheads="1"/>
          </p:cNvSpPr>
          <p:nvPr/>
        </p:nvSpPr>
        <p:spPr bwMode="auto">
          <a:xfrm>
            <a:off x="5830888" y="2884488"/>
            <a:ext cx="835025" cy="454025"/>
          </a:xfrm>
          <a:prstGeom prst="rect">
            <a:avLst/>
          </a:prstGeom>
          <a:noFill/>
          <a:ln w="12700">
            <a:noFill/>
            <a:miter lim="800000"/>
            <a:headEnd/>
            <a:tailEnd/>
          </a:ln>
          <a:effectLst>
            <a:outerShdw dist="63500" dir="2212194" algn="ctr" rotWithShape="0">
              <a:schemeClr val="bg2"/>
            </a:outerShdw>
          </a:effectLst>
        </p:spPr>
        <p:txBody>
          <a:bodyPr lIns="90487" tIns="44450" rIns="90487" bIns="44450">
            <a:spAutoFit/>
          </a:bodyPr>
          <a:lstStyle/>
          <a:p>
            <a:pPr algn="l">
              <a:spcBef>
                <a:spcPct val="50000"/>
              </a:spcBef>
              <a:defRPr/>
            </a:pPr>
            <a:r>
              <a:rPr lang="en-US" sz="2400" b="1">
                <a:solidFill>
                  <a:srgbClr val="1EDE17"/>
                </a:solidFill>
                <a:effectLst/>
                <a:latin typeface="Times" charset="0"/>
                <a:ea typeface="+mn-ea"/>
              </a:rPr>
              <a:t>B</a:t>
            </a:r>
          </a:p>
        </p:txBody>
      </p:sp>
      <p:sp>
        <p:nvSpPr>
          <p:cNvPr id="754715" name="Oval 27"/>
          <p:cNvSpPr>
            <a:spLocks noChangeArrowheads="1"/>
          </p:cNvSpPr>
          <p:nvPr/>
        </p:nvSpPr>
        <p:spPr bwMode="auto">
          <a:xfrm>
            <a:off x="5702300" y="3033713"/>
            <a:ext cx="193675" cy="187325"/>
          </a:xfrm>
          <a:prstGeom prst="ellipse">
            <a:avLst/>
          </a:prstGeom>
          <a:solidFill>
            <a:srgbClr val="882806"/>
          </a:solidFill>
          <a:ln w="25400">
            <a:solidFill>
              <a:schemeClr val="accent1"/>
            </a:solidFill>
            <a:round/>
            <a:headEnd/>
            <a:tailEnd/>
          </a:ln>
          <a:effectLst/>
        </p:spPr>
        <p:txBody>
          <a:bodyPr wrap="none" anchor="ctr"/>
          <a:lstStyle/>
          <a:p>
            <a:pPr>
              <a:defRPr/>
            </a:pPr>
            <a:endParaRPr lang="en-US">
              <a:ea typeface="+mn-ea"/>
            </a:endParaRPr>
          </a:p>
        </p:txBody>
      </p:sp>
      <p:sp>
        <p:nvSpPr>
          <p:cNvPr id="754716" name="Rectangle 28"/>
          <p:cNvSpPr>
            <a:spLocks noChangeArrowheads="1"/>
          </p:cNvSpPr>
          <p:nvPr/>
        </p:nvSpPr>
        <p:spPr bwMode="auto">
          <a:xfrm>
            <a:off x="5487988" y="1811338"/>
            <a:ext cx="835025" cy="454025"/>
          </a:xfrm>
          <a:prstGeom prst="rect">
            <a:avLst/>
          </a:prstGeom>
          <a:noFill/>
          <a:ln w="12700">
            <a:noFill/>
            <a:miter lim="800000"/>
            <a:headEnd/>
            <a:tailEnd/>
          </a:ln>
          <a:effectLst>
            <a:outerShdw dist="63500" dir="2212194" algn="ctr" rotWithShape="0">
              <a:schemeClr val="bg2"/>
            </a:outerShdw>
          </a:effectLst>
        </p:spPr>
        <p:txBody>
          <a:bodyPr lIns="90487" tIns="44450" rIns="90487" bIns="44450">
            <a:spAutoFit/>
          </a:bodyPr>
          <a:lstStyle/>
          <a:p>
            <a:pPr algn="l">
              <a:spcBef>
                <a:spcPct val="50000"/>
              </a:spcBef>
              <a:defRPr/>
            </a:pPr>
            <a:r>
              <a:rPr lang="en-US" sz="2400" b="1">
                <a:solidFill>
                  <a:srgbClr val="1EDE17"/>
                </a:solidFill>
                <a:effectLst/>
                <a:latin typeface="Times" charset="0"/>
                <a:ea typeface="+mn-ea"/>
              </a:rPr>
              <a:t>H</a:t>
            </a:r>
          </a:p>
        </p:txBody>
      </p:sp>
      <p:sp>
        <p:nvSpPr>
          <p:cNvPr id="754717" name="Oval 29"/>
          <p:cNvSpPr>
            <a:spLocks noChangeArrowheads="1"/>
          </p:cNvSpPr>
          <p:nvPr/>
        </p:nvSpPr>
        <p:spPr bwMode="auto">
          <a:xfrm>
            <a:off x="5313363" y="1982788"/>
            <a:ext cx="193675" cy="187325"/>
          </a:xfrm>
          <a:prstGeom prst="ellipse">
            <a:avLst/>
          </a:prstGeom>
          <a:solidFill>
            <a:srgbClr val="882806"/>
          </a:solidFill>
          <a:ln w="25400">
            <a:solidFill>
              <a:schemeClr val="accent1"/>
            </a:solidFill>
            <a:round/>
            <a:headEnd/>
            <a:tailEnd/>
          </a:ln>
          <a:effectLst/>
        </p:spPr>
        <p:txBody>
          <a:bodyPr wrap="none" anchor="ctr"/>
          <a:lstStyle/>
          <a:p>
            <a:pPr>
              <a:defRPr/>
            </a:pPr>
            <a:endParaRPr lang="en-US">
              <a:ea typeface="+mn-ea"/>
            </a:endParaRPr>
          </a:p>
        </p:txBody>
      </p:sp>
      <p:sp>
        <p:nvSpPr>
          <p:cNvPr id="754718" name="Rectangle 30"/>
          <p:cNvSpPr>
            <a:spLocks noChangeArrowheads="1"/>
          </p:cNvSpPr>
          <p:nvPr/>
        </p:nvSpPr>
        <p:spPr bwMode="auto">
          <a:xfrm>
            <a:off x="7070725" y="1517650"/>
            <a:ext cx="1292225" cy="454025"/>
          </a:xfrm>
          <a:prstGeom prst="rect">
            <a:avLst/>
          </a:prstGeom>
          <a:noFill/>
          <a:ln w="12700">
            <a:noFill/>
            <a:miter lim="800000"/>
            <a:headEnd/>
            <a:tailEnd/>
          </a:ln>
          <a:effectLst>
            <a:outerShdw dist="63500" dir="2212194" algn="ctr" rotWithShape="0">
              <a:schemeClr val="bg2"/>
            </a:outerShdw>
          </a:effectLst>
        </p:spPr>
        <p:txBody>
          <a:bodyPr lIns="90487" tIns="44450" rIns="90487" bIns="44450">
            <a:spAutoFit/>
          </a:bodyPr>
          <a:lstStyle/>
          <a:p>
            <a:pPr algn="l">
              <a:spcBef>
                <a:spcPct val="50000"/>
              </a:spcBef>
              <a:defRPr/>
            </a:pPr>
            <a:r>
              <a:rPr lang="en-US" sz="2400" b="1">
                <a:solidFill>
                  <a:srgbClr val="1EDE17"/>
                </a:solidFill>
                <a:effectLst/>
                <a:latin typeface="Times" charset="0"/>
                <a:ea typeface="+mn-ea"/>
              </a:rPr>
              <a:t>N(A)</a:t>
            </a:r>
          </a:p>
        </p:txBody>
      </p:sp>
      <p:sp>
        <p:nvSpPr>
          <p:cNvPr id="754719" name="Oval 31"/>
          <p:cNvSpPr>
            <a:spLocks noChangeArrowheads="1"/>
          </p:cNvSpPr>
          <p:nvPr/>
        </p:nvSpPr>
        <p:spPr bwMode="auto">
          <a:xfrm>
            <a:off x="6904038" y="1662113"/>
            <a:ext cx="193675" cy="187325"/>
          </a:xfrm>
          <a:prstGeom prst="ellipse">
            <a:avLst/>
          </a:prstGeom>
          <a:solidFill>
            <a:srgbClr val="882806"/>
          </a:solidFill>
          <a:ln w="25400">
            <a:solidFill>
              <a:schemeClr val="accent1"/>
            </a:solidFill>
            <a:round/>
            <a:headEnd/>
            <a:tailEnd/>
          </a:ln>
          <a:effectLst/>
        </p:spPr>
        <p:txBody>
          <a:bodyPr wrap="none" anchor="ctr"/>
          <a:lstStyle/>
          <a:p>
            <a:pPr>
              <a:defRPr/>
            </a:pPr>
            <a:endParaRPr lang="en-US">
              <a:ea typeface="+mn-ea"/>
            </a:endParaRPr>
          </a:p>
        </p:txBody>
      </p:sp>
      <p:sp>
        <p:nvSpPr>
          <p:cNvPr id="754720" name="Oval 32"/>
          <p:cNvSpPr>
            <a:spLocks noChangeArrowheads="1"/>
          </p:cNvSpPr>
          <p:nvPr/>
        </p:nvSpPr>
        <p:spPr bwMode="auto">
          <a:xfrm>
            <a:off x="2873375" y="2744788"/>
            <a:ext cx="193675" cy="187325"/>
          </a:xfrm>
          <a:prstGeom prst="ellipse">
            <a:avLst/>
          </a:prstGeom>
          <a:solidFill>
            <a:srgbClr val="919191"/>
          </a:solidFill>
          <a:ln w="25400">
            <a:solidFill>
              <a:srgbClr val="919191"/>
            </a:solidFill>
            <a:round/>
            <a:headEnd/>
            <a:tailEnd/>
          </a:ln>
          <a:effectLst/>
        </p:spPr>
        <p:txBody>
          <a:bodyPr wrap="none" anchor="ctr"/>
          <a:lstStyle/>
          <a:p>
            <a:pPr>
              <a:defRPr/>
            </a:pPr>
            <a:endParaRPr lang="en-US">
              <a:ea typeface="+mn-ea"/>
            </a:endParaRPr>
          </a:p>
        </p:txBody>
      </p:sp>
      <p:sp>
        <p:nvSpPr>
          <p:cNvPr id="754721" name="Rectangle 33"/>
          <p:cNvSpPr>
            <a:spLocks noChangeArrowheads="1"/>
          </p:cNvSpPr>
          <p:nvPr/>
        </p:nvSpPr>
        <p:spPr bwMode="auto">
          <a:xfrm>
            <a:off x="3082925" y="2568575"/>
            <a:ext cx="401638" cy="454025"/>
          </a:xfrm>
          <a:prstGeom prst="rect">
            <a:avLst/>
          </a:prstGeom>
          <a:noFill/>
          <a:ln w="12700">
            <a:noFill/>
            <a:miter lim="800000"/>
            <a:headEnd/>
            <a:tailEnd/>
          </a:ln>
          <a:effectLst>
            <a:outerShdw dist="63500" dir="2212194" algn="ctr" rotWithShape="0">
              <a:schemeClr val="bg2"/>
            </a:outerShdw>
          </a:effectLst>
        </p:spPr>
        <p:txBody>
          <a:bodyPr wrap="none" lIns="90487" tIns="44450" rIns="90487" bIns="44450">
            <a:spAutoFit/>
          </a:bodyPr>
          <a:lstStyle/>
          <a:p>
            <a:pPr>
              <a:spcBef>
                <a:spcPct val="50000"/>
              </a:spcBef>
              <a:defRPr/>
            </a:pPr>
            <a:r>
              <a:rPr lang="en-US" sz="2400" b="1">
                <a:solidFill>
                  <a:srgbClr val="1EDE17"/>
                </a:solidFill>
                <a:effectLst/>
                <a:latin typeface="Times" charset="0"/>
                <a:ea typeface="+mn-ea"/>
              </a:rPr>
              <a:t>C</a:t>
            </a:r>
          </a:p>
        </p:txBody>
      </p:sp>
      <p:sp>
        <p:nvSpPr>
          <p:cNvPr id="754722" name="Oval 34"/>
          <p:cNvSpPr>
            <a:spLocks noChangeArrowheads="1"/>
          </p:cNvSpPr>
          <p:nvPr/>
        </p:nvSpPr>
        <p:spPr bwMode="auto">
          <a:xfrm>
            <a:off x="2974975" y="3235325"/>
            <a:ext cx="193675" cy="187325"/>
          </a:xfrm>
          <a:prstGeom prst="ellipse">
            <a:avLst/>
          </a:prstGeom>
          <a:solidFill>
            <a:srgbClr val="919191"/>
          </a:solidFill>
          <a:ln w="25400">
            <a:solidFill>
              <a:srgbClr val="919191"/>
            </a:solidFill>
            <a:round/>
            <a:headEnd/>
            <a:tailEnd/>
          </a:ln>
          <a:effectLst/>
        </p:spPr>
        <p:txBody>
          <a:bodyPr wrap="none" anchor="ctr"/>
          <a:lstStyle/>
          <a:p>
            <a:pPr>
              <a:defRPr/>
            </a:pPr>
            <a:endParaRPr lang="en-US">
              <a:ea typeface="+mn-ea"/>
            </a:endParaRPr>
          </a:p>
        </p:txBody>
      </p:sp>
      <p:sp>
        <p:nvSpPr>
          <p:cNvPr id="754723" name="Rectangle 35"/>
          <p:cNvSpPr>
            <a:spLocks noChangeArrowheads="1"/>
          </p:cNvSpPr>
          <p:nvPr/>
        </p:nvSpPr>
        <p:spPr bwMode="auto">
          <a:xfrm>
            <a:off x="2727325" y="3078163"/>
            <a:ext cx="333375" cy="454025"/>
          </a:xfrm>
          <a:prstGeom prst="rect">
            <a:avLst/>
          </a:prstGeom>
          <a:noFill/>
          <a:ln w="12700">
            <a:noFill/>
            <a:miter lim="800000"/>
            <a:headEnd/>
            <a:tailEnd/>
          </a:ln>
          <a:effectLst>
            <a:outerShdw dist="63500" dir="2212194" algn="ctr" rotWithShape="0">
              <a:schemeClr val="bg2"/>
            </a:outerShdw>
          </a:effectLst>
        </p:spPr>
        <p:txBody>
          <a:bodyPr wrap="none" lIns="90487" tIns="44450" rIns="90487" bIns="44450">
            <a:spAutoFit/>
          </a:bodyPr>
          <a:lstStyle/>
          <a:p>
            <a:pPr>
              <a:spcBef>
                <a:spcPct val="50000"/>
              </a:spcBef>
              <a:defRPr/>
            </a:pPr>
            <a:r>
              <a:rPr lang="en-US" sz="2400" b="1">
                <a:solidFill>
                  <a:srgbClr val="1EDE17"/>
                </a:solidFill>
                <a:effectLst/>
                <a:latin typeface="Times" charset="0"/>
                <a:ea typeface="+mn-ea"/>
              </a:rPr>
              <a:t>J</a:t>
            </a:r>
          </a:p>
        </p:txBody>
      </p:sp>
      <p:sp>
        <p:nvSpPr>
          <p:cNvPr id="754724" name="Oval 36"/>
          <p:cNvSpPr>
            <a:spLocks noChangeArrowheads="1"/>
          </p:cNvSpPr>
          <p:nvPr/>
        </p:nvSpPr>
        <p:spPr bwMode="auto">
          <a:xfrm>
            <a:off x="3516313" y="3201988"/>
            <a:ext cx="193675" cy="187325"/>
          </a:xfrm>
          <a:prstGeom prst="ellipse">
            <a:avLst/>
          </a:prstGeom>
          <a:solidFill>
            <a:srgbClr val="882806"/>
          </a:solidFill>
          <a:ln w="25400">
            <a:solidFill>
              <a:schemeClr val="accent1"/>
            </a:solidFill>
            <a:round/>
            <a:headEnd/>
            <a:tailEnd/>
          </a:ln>
          <a:effectLst/>
        </p:spPr>
        <p:txBody>
          <a:bodyPr wrap="none" anchor="ctr"/>
          <a:lstStyle/>
          <a:p>
            <a:pPr>
              <a:defRPr/>
            </a:pPr>
            <a:endParaRPr lang="en-US">
              <a:ea typeface="+mn-ea"/>
            </a:endParaRPr>
          </a:p>
        </p:txBody>
      </p:sp>
      <p:sp>
        <p:nvSpPr>
          <p:cNvPr id="754725" name="Oval 37"/>
          <p:cNvSpPr>
            <a:spLocks noChangeArrowheads="1"/>
          </p:cNvSpPr>
          <p:nvPr/>
        </p:nvSpPr>
        <p:spPr bwMode="auto">
          <a:xfrm>
            <a:off x="2906713" y="4573588"/>
            <a:ext cx="193675" cy="187325"/>
          </a:xfrm>
          <a:prstGeom prst="ellipse">
            <a:avLst/>
          </a:prstGeom>
          <a:solidFill>
            <a:srgbClr val="882806"/>
          </a:solidFill>
          <a:ln w="25400">
            <a:solidFill>
              <a:schemeClr val="accent1"/>
            </a:solidFill>
            <a:round/>
            <a:headEnd/>
            <a:tailEnd/>
          </a:ln>
          <a:effectLst/>
        </p:spPr>
        <p:txBody>
          <a:bodyPr wrap="none" anchor="ctr"/>
          <a:lstStyle/>
          <a:p>
            <a:pPr>
              <a:defRPr/>
            </a:pPr>
            <a:endParaRPr lang="en-US">
              <a:ea typeface="+mn-ea"/>
            </a:endParaRPr>
          </a:p>
        </p:txBody>
      </p:sp>
      <p:sp>
        <p:nvSpPr>
          <p:cNvPr id="754726" name="Oval 38"/>
          <p:cNvSpPr>
            <a:spLocks noChangeArrowheads="1"/>
          </p:cNvSpPr>
          <p:nvPr/>
        </p:nvSpPr>
        <p:spPr bwMode="auto">
          <a:xfrm>
            <a:off x="2974975" y="5303838"/>
            <a:ext cx="193675" cy="187325"/>
          </a:xfrm>
          <a:prstGeom prst="ellipse">
            <a:avLst/>
          </a:prstGeom>
          <a:solidFill>
            <a:srgbClr val="882806"/>
          </a:solidFill>
          <a:ln w="25400">
            <a:solidFill>
              <a:schemeClr val="accent1"/>
            </a:solidFill>
            <a:round/>
            <a:headEnd/>
            <a:tailEnd/>
          </a:ln>
          <a:effectLst/>
        </p:spPr>
        <p:txBody>
          <a:bodyPr wrap="none" anchor="ctr"/>
          <a:lstStyle/>
          <a:p>
            <a:pPr>
              <a:defRPr/>
            </a:pPr>
            <a:endParaRPr lang="en-US">
              <a:ea typeface="+mn-ea"/>
            </a:endParaRPr>
          </a:p>
        </p:txBody>
      </p:sp>
      <p:sp>
        <p:nvSpPr>
          <p:cNvPr id="754727" name="Rectangle 39"/>
          <p:cNvSpPr>
            <a:spLocks noChangeArrowheads="1"/>
          </p:cNvSpPr>
          <p:nvPr/>
        </p:nvSpPr>
        <p:spPr bwMode="auto">
          <a:xfrm>
            <a:off x="3152775" y="5122863"/>
            <a:ext cx="611188" cy="458787"/>
          </a:xfrm>
          <a:prstGeom prst="rect">
            <a:avLst/>
          </a:prstGeom>
          <a:noFill/>
          <a:ln w="12700">
            <a:noFill/>
            <a:miter lim="800000"/>
            <a:headEnd/>
            <a:tailEnd/>
          </a:ln>
          <a:effectLst>
            <a:outerShdw dist="63500" dir="2212194" algn="ctr" rotWithShape="0">
              <a:schemeClr val="bg2"/>
            </a:outerShdw>
          </a:effectLst>
        </p:spPr>
        <p:txBody>
          <a:bodyPr wrap="none" lIns="90487" tIns="44450" rIns="90487" bIns="44450">
            <a:spAutoFit/>
          </a:bodyPr>
          <a:lstStyle/>
          <a:p>
            <a:pPr>
              <a:spcBef>
                <a:spcPct val="50000"/>
              </a:spcBef>
              <a:defRPr/>
            </a:pPr>
            <a:r>
              <a:rPr lang="en-US" sz="2400" b="1" dirty="0">
                <a:solidFill>
                  <a:srgbClr val="1EDE17"/>
                </a:solidFill>
                <a:effectLst/>
                <a:latin typeface="Times" charset="0"/>
                <a:ea typeface="+mn-ea"/>
              </a:rPr>
              <a:t>NS</a:t>
            </a:r>
          </a:p>
        </p:txBody>
      </p:sp>
      <p:sp>
        <p:nvSpPr>
          <p:cNvPr id="754728" name="Oval 40"/>
          <p:cNvSpPr>
            <a:spLocks noChangeArrowheads="1"/>
          </p:cNvSpPr>
          <p:nvPr/>
        </p:nvSpPr>
        <p:spPr bwMode="auto">
          <a:xfrm>
            <a:off x="1654175" y="4203700"/>
            <a:ext cx="193675" cy="187325"/>
          </a:xfrm>
          <a:prstGeom prst="ellipse">
            <a:avLst/>
          </a:prstGeom>
          <a:solidFill>
            <a:srgbClr val="882806"/>
          </a:solidFill>
          <a:ln w="25400">
            <a:solidFill>
              <a:schemeClr val="accent1"/>
            </a:solidFill>
            <a:round/>
            <a:headEnd/>
            <a:tailEnd/>
          </a:ln>
          <a:effectLst/>
        </p:spPr>
        <p:txBody>
          <a:bodyPr wrap="none" anchor="ctr"/>
          <a:lstStyle/>
          <a:p>
            <a:pPr>
              <a:defRPr/>
            </a:pPr>
            <a:endParaRPr lang="en-US">
              <a:ea typeface="+mn-ea"/>
            </a:endParaRPr>
          </a:p>
        </p:txBody>
      </p:sp>
      <p:sp>
        <p:nvSpPr>
          <p:cNvPr id="754729" name="Rectangle 41"/>
          <p:cNvSpPr>
            <a:spLocks noChangeArrowheads="1"/>
          </p:cNvSpPr>
          <p:nvPr/>
        </p:nvSpPr>
        <p:spPr bwMode="auto">
          <a:xfrm>
            <a:off x="1809750" y="4081463"/>
            <a:ext cx="384175" cy="454025"/>
          </a:xfrm>
          <a:prstGeom prst="rect">
            <a:avLst/>
          </a:prstGeom>
          <a:noFill/>
          <a:ln w="12700">
            <a:noFill/>
            <a:miter lim="800000"/>
            <a:headEnd/>
            <a:tailEnd/>
          </a:ln>
          <a:effectLst>
            <a:outerShdw dist="63500" dir="2212194" algn="ctr" rotWithShape="0">
              <a:schemeClr val="bg2"/>
            </a:outerShdw>
          </a:effectLst>
        </p:spPr>
        <p:txBody>
          <a:bodyPr wrap="none" lIns="90487" tIns="44450" rIns="90487" bIns="44450">
            <a:spAutoFit/>
          </a:bodyPr>
          <a:lstStyle/>
          <a:p>
            <a:pPr>
              <a:spcBef>
                <a:spcPct val="50000"/>
              </a:spcBef>
              <a:defRPr/>
            </a:pPr>
            <a:r>
              <a:rPr lang="en-US" sz="2400" b="1">
                <a:solidFill>
                  <a:srgbClr val="1EDE17"/>
                </a:solidFill>
                <a:effectLst/>
                <a:latin typeface="Times" charset="0"/>
                <a:ea typeface="+mn-ea"/>
              </a:rPr>
              <a:t>E</a:t>
            </a:r>
          </a:p>
        </p:txBody>
      </p:sp>
      <p:sp>
        <p:nvSpPr>
          <p:cNvPr id="754730" name="Line 42"/>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a typeface="+mn-ea"/>
            </a:endParaRPr>
          </a:p>
        </p:txBody>
      </p:sp>
      <p:sp>
        <p:nvSpPr>
          <p:cNvPr id="754731" name="Oval 43"/>
          <p:cNvSpPr>
            <a:spLocks noChangeArrowheads="1"/>
          </p:cNvSpPr>
          <p:nvPr/>
        </p:nvSpPr>
        <p:spPr bwMode="auto">
          <a:xfrm>
            <a:off x="2873375" y="2744788"/>
            <a:ext cx="193675" cy="187325"/>
          </a:xfrm>
          <a:prstGeom prst="ellipse">
            <a:avLst/>
          </a:prstGeom>
          <a:solidFill>
            <a:srgbClr val="882806"/>
          </a:solidFill>
          <a:ln w="25400">
            <a:solidFill>
              <a:schemeClr val="accent1"/>
            </a:solidFill>
            <a:round/>
            <a:headEnd/>
            <a:tailEnd/>
          </a:ln>
          <a:effectLst/>
        </p:spPr>
        <p:txBody>
          <a:bodyPr wrap="none" anchor="ctr"/>
          <a:lstStyle/>
          <a:p>
            <a:pPr>
              <a:defRPr/>
            </a:pPr>
            <a:endParaRPr lang="en-US">
              <a:ea typeface="+mn-ea"/>
            </a:endParaRPr>
          </a:p>
        </p:txBody>
      </p:sp>
      <p:sp>
        <p:nvSpPr>
          <p:cNvPr id="754732" name="Oval 44"/>
          <p:cNvSpPr>
            <a:spLocks noChangeArrowheads="1"/>
          </p:cNvSpPr>
          <p:nvPr/>
        </p:nvSpPr>
        <p:spPr bwMode="auto">
          <a:xfrm>
            <a:off x="2974975" y="3235325"/>
            <a:ext cx="193675" cy="187325"/>
          </a:xfrm>
          <a:prstGeom prst="ellipse">
            <a:avLst/>
          </a:prstGeom>
          <a:solidFill>
            <a:srgbClr val="882806"/>
          </a:solidFill>
          <a:ln w="25400">
            <a:solidFill>
              <a:schemeClr val="accent1"/>
            </a:solidFill>
            <a:round/>
            <a:headEnd/>
            <a:tailEnd/>
          </a:ln>
          <a:effectLst/>
        </p:spPr>
        <p:txBody>
          <a:bodyPr wrap="none" anchor="ctr"/>
          <a:lstStyle/>
          <a:p>
            <a:pPr>
              <a:defRPr/>
            </a:pPr>
            <a:endParaRPr lang="en-US">
              <a:ea typeface="+mn-ea"/>
            </a:endParaRPr>
          </a:p>
        </p:txBody>
      </p:sp>
      <p:sp>
        <p:nvSpPr>
          <p:cNvPr id="754733" name="Text Box 45"/>
          <p:cNvSpPr txBox="1">
            <a:spLocks noChangeArrowheads="1"/>
          </p:cNvSpPr>
          <p:nvPr/>
        </p:nvSpPr>
        <p:spPr bwMode="auto">
          <a:xfrm>
            <a:off x="6553200" y="2286000"/>
            <a:ext cx="1600200" cy="304800"/>
          </a:xfrm>
          <a:prstGeom prst="rect">
            <a:avLst/>
          </a:prstGeom>
          <a:noFill/>
          <a:ln w="12700">
            <a:noFill/>
            <a:miter lim="800000"/>
            <a:headEnd/>
            <a:tailEnd/>
          </a:ln>
          <a:effectLst/>
        </p:spPr>
        <p:txBody>
          <a:bodyPr>
            <a:spAutoFit/>
          </a:bodyPr>
          <a:lstStyle/>
          <a:p>
            <a:pPr>
              <a:spcBef>
                <a:spcPct val="50000"/>
              </a:spcBef>
              <a:defRPr/>
            </a:pPr>
            <a:endParaRPr lang="en-US" sz="1400" i="1">
              <a:solidFill>
                <a:schemeClr val="hlink"/>
              </a:solidFill>
              <a:effectLst>
                <a:outerShdw blurRad="38100" dist="38100" dir="2700000" algn="tl">
                  <a:srgbClr val="000000"/>
                </a:outerShdw>
              </a:effectLst>
              <a:latin typeface="Times" charset="0"/>
              <a:ea typeface="+mn-ea"/>
            </a:endParaRPr>
          </a:p>
        </p:txBody>
      </p:sp>
      <p:sp>
        <p:nvSpPr>
          <p:cNvPr id="754734" name="Rectangle 46"/>
          <p:cNvSpPr>
            <a:spLocks noChangeArrowheads="1"/>
          </p:cNvSpPr>
          <p:nvPr/>
        </p:nvSpPr>
        <p:spPr bwMode="auto">
          <a:xfrm>
            <a:off x="3067050" y="4451350"/>
            <a:ext cx="628650" cy="458788"/>
          </a:xfrm>
          <a:prstGeom prst="rect">
            <a:avLst/>
          </a:prstGeom>
          <a:noFill/>
          <a:ln w="12700">
            <a:noFill/>
            <a:miter lim="800000"/>
            <a:headEnd/>
            <a:tailEnd/>
          </a:ln>
          <a:effectLst>
            <a:outerShdw dist="63500" dir="2212194" algn="ctr" rotWithShape="0">
              <a:schemeClr val="bg2"/>
            </a:outerShdw>
          </a:effectLst>
        </p:spPr>
        <p:txBody>
          <a:bodyPr wrap="none" lIns="90487" tIns="44450" rIns="90487" bIns="44450">
            <a:spAutoFit/>
          </a:bodyPr>
          <a:lstStyle/>
          <a:p>
            <a:pPr>
              <a:spcBef>
                <a:spcPct val="50000"/>
              </a:spcBef>
              <a:defRPr/>
            </a:pPr>
            <a:r>
              <a:rPr lang="en-US" sz="2400" b="1" dirty="0">
                <a:solidFill>
                  <a:srgbClr val="1EDE17"/>
                </a:solidFill>
                <a:effectLst/>
                <a:latin typeface="Times" charset="0"/>
                <a:ea typeface="+mn-ea"/>
              </a:rPr>
              <a:t>CB</a:t>
            </a:r>
          </a:p>
        </p:txBody>
      </p:sp>
      <p:sp>
        <p:nvSpPr>
          <p:cNvPr id="10284" name="Text Box 47"/>
          <p:cNvSpPr txBox="1">
            <a:spLocks noChangeArrowheads="1"/>
          </p:cNvSpPr>
          <p:nvPr/>
        </p:nvSpPr>
        <p:spPr bwMode="auto">
          <a:xfrm>
            <a:off x="1779588" y="0"/>
            <a:ext cx="19939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l">
              <a:spcBef>
                <a:spcPct val="50000"/>
              </a:spcBef>
            </a:pPr>
            <a:r>
              <a:rPr lang="en-US" sz="1200" b="1">
                <a:solidFill>
                  <a:schemeClr val="tx1"/>
                </a:solidFill>
                <a:effectLst/>
              </a:rPr>
              <a:t>Sáng 15:18</a:t>
            </a:r>
          </a:p>
        </p:txBody>
      </p:sp>
      <p:sp>
        <p:nvSpPr>
          <p:cNvPr id="10285" name="Text Box 48"/>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endParaRPr lang="en-US" sz="2000">
              <a:solidFill>
                <a:srgbClr val="FFA27C"/>
              </a:solidFill>
              <a:effectLst/>
              <a:latin typeface="B VAG Rounded Bold" charset="0"/>
            </a:endParaRPr>
          </a:p>
        </p:txBody>
      </p:sp>
      <p:sp>
        <p:nvSpPr>
          <p:cNvPr id="754749" name="Rectangle 61"/>
          <p:cNvSpPr>
            <a:spLocks noChangeArrowheads="1"/>
          </p:cNvSpPr>
          <p:nvPr/>
        </p:nvSpPr>
        <p:spPr bwMode="auto">
          <a:xfrm>
            <a:off x="8091488" y="6513513"/>
            <a:ext cx="339725" cy="268287"/>
          </a:xfrm>
          <a:prstGeom prst="rect">
            <a:avLst/>
          </a:prstGeom>
          <a:noFill/>
          <a:ln w="12700">
            <a:noFill/>
            <a:miter lim="800000"/>
            <a:headEnd/>
            <a:tailEnd/>
          </a:ln>
          <a:effectLst/>
        </p:spPr>
        <p:txBody>
          <a:bodyPr wrap="none" anchor="ctr">
            <a:spAutoFit/>
          </a:bodyPr>
          <a:lstStyle/>
          <a:p>
            <a:r>
              <a:rPr lang="en-US" sz="1000" b="1">
                <a:solidFill>
                  <a:schemeClr val="tx1"/>
                </a:solidFill>
                <a:effectLst>
                  <a:outerShdw blurRad="38100" dist="38100" dir="2700000" algn="tl">
                    <a:srgbClr val="000000"/>
                  </a:outerShdw>
                </a:effectLst>
              </a:rPr>
              <a:t>04</a:t>
            </a:r>
          </a:p>
        </p:txBody>
      </p:sp>
      <p:sp>
        <p:nvSpPr>
          <p:cNvPr id="754751" name="Oval 63"/>
          <p:cNvSpPr>
            <a:spLocks noChangeArrowheads="1"/>
          </p:cNvSpPr>
          <p:nvPr/>
        </p:nvSpPr>
        <p:spPr bwMode="auto">
          <a:xfrm>
            <a:off x="127000" y="76200"/>
            <a:ext cx="1955800" cy="1701800"/>
          </a:xfrm>
          <a:prstGeom prst="ellipse">
            <a:avLst/>
          </a:prstGeom>
          <a:noFill/>
          <a:ln w="57150">
            <a:solidFill>
              <a:srgbClr val="FF6600"/>
            </a:solidFill>
            <a:round/>
            <a:headEnd/>
            <a:tailEnd/>
          </a:ln>
          <a:effectLst>
            <a:outerShdw dist="107763" dir="2700000" algn="ctr" rotWithShape="0">
              <a:schemeClr val="bg2"/>
            </a:outerShdw>
          </a:effectLst>
        </p:spPr>
        <p:txBody>
          <a:bodyPr wrap="none" anchor="ctr"/>
          <a:lstStyle/>
          <a:p>
            <a:pPr>
              <a:defRPr/>
            </a:pPr>
            <a:endParaRPr lang="en-US">
              <a:ea typeface="+mn-ea"/>
            </a:endParaRPr>
          </a:p>
        </p:txBody>
      </p:sp>
      <p:sp>
        <p:nvSpPr>
          <p:cNvPr id="754752" name="Text Box 64"/>
          <p:cNvSpPr txBox="1">
            <a:spLocks noChangeArrowheads="1"/>
          </p:cNvSpPr>
          <p:nvPr/>
        </p:nvSpPr>
        <p:spPr bwMode="auto">
          <a:xfrm>
            <a:off x="1854200" y="3022600"/>
            <a:ext cx="2008188" cy="461963"/>
          </a:xfrm>
          <a:prstGeom prst="rect">
            <a:avLst/>
          </a:prstGeom>
          <a:noFill/>
          <a:ln w="12700">
            <a:noFill/>
            <a:miter lim="800000"/>
            <a:headEnd/>
            <a:tailEnd/>
          </a:ln>
          <a:effectLst>
            <a:outerShdw dist="63500" dir="3187806" algn="ctr" rotWithShape="0">
              <a:schemeClr val="bg2"/>
            </a:outerShdw>
          </a:effectLst>
        </p:spPr>
        <p:txBody>
          <a:bodyPr>
            <a:spAutoFit/>
          </a:bodyPr>
          <a:lstStyle/>
          <a:p>
            <a:pPr algn="l">
              <a:spcBef>
                <a:spcPct val="50000"/>
              </a:spcBef>
              <a:defRPr/>
            </a:pPr>
            <a:r>
              <a:rPr lang="en-US" sz="2400" b="1" dirty="0">
                <a:solidFill>
                  <a:schemeClr val="tx1"/>
                </a:solidFill>
                <a:effectLst/>
                <a:ea typeface="+mn-ea"/>
              </a:rPr>
              <a:t>CA-NA-AN</a:t>
            </a:r>
          </a:p>
        </p:txBody>
      </p:sp>
      <p:sp>
        <p:nvSpPr>
          <p:cNvPr id="754753" name="Text Box 65"/>
          <p:cNvSpPr txBox="1">
            <a:spLocks noChangeArrowheads="1"/>
          </p:cNvSpPr>
          <p:nvPr/>
        </p:nvSpPr>
        <p:spPr bwMode="auto">
          <a:xfrm>
            <a:off x="3670300" y="2565400"/>
            <a:ext cx="2689225" cy="461963"/>
          </a:xfrm>
          <a:prstGeom prst="rect">
            <a:avLst/>
          </a:prstGeom>
          <a:noFill/>
          <a:ln w="12700">
            <a:noFill/>
            <a:miter lim="800000"/>
            <a:headEnd/>
            <a:tailEnd/>
          </a:ln>
          <a:effectLst>
            <a:outerShdw dist="63500" dir="3187806" algn="ctr" rotWithShape="0">
              <a:schemeClr val="bg2"/>
            </a:outerShdw>
          </a:effectLst>
        </p:spPr>
        <p:txBody>
          <a:bodyPr>
            <a:spAutoFit/>
          </a:bodyPr>
          <a:lstStyle>
            <a:lvl1pPr>
              <a:defRPr sz="2800">
                <a:solidFill>
                  <a:srgbClr val="00DFCA"/>
                </a:solidFill>
                <a:latin typeface="Comic Sans MS" charset="0"/>
                <a:ea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l">
              <a:spcBef>
                <a:spcPct val="50000"/>
              </a:spcBef>
            </a:pPr>
            <a:r>
              <a:rPr lang="en-US" sz="2400" b="1">
                <a:solidFill>
                  <a:schemeClr val="tx1"/>
                </a:solidFill>
                <a:effectLst/>
              </a:rPr>
              <a:t>BIỂN GA-LI-LÊ</a:t>
            </a:r>
          </a:p>
        </p:txBody>
      </p:sp>
      <p:sp>
        <p:nvSpPr>
          <p:cNvPr id="754754" name="Text Box 66"/>
          <p:cNvSpPr txBox="1">
            <a:spLocks noChangeArrowheads="1"/>
          </p:cNvSpPr>
          <p:nvPr/>
        </p:nvSpPr>
        <p:spPr bwMode="auto">
          <a:xfrm>
            <a:off x="1625600" y="4292600"/>
            <a:ext cx="1854200" cy="461963"/>
          </a:xfrm>
          <a:prstGeom prst="rect">
            <a:avLst/>
          </a:prstGeom>
          <a:noFill/>
          <a:ln w="12700">
            <a:noFill/>
            <a:miter lim="800000"/>
            <a:headEnd/>
            <a:tailEnd/>
          </a:ln>
          <a:effectLst>
            <a:outerShdw dist="63500" dir="3187806" algn="ctr" rotWithShape="0">
              <a:schemeClr val="bg2"/>
            </a:outerShdw>
          </a:effectLst>
        </p:spPr>
        <p:txBody>
          <a:bodyPr>
            <a:spAutoFit/>
          </a:bodyPr>
          <a:lstStyle>
            <a:lvl1pPr>
              <a:defRPr sz="2800">
                <a:solidFill>
                  <a:srgbClr val="00DFCA"/>
                </a:solidFill>
                <a:latin typeface="Comic Sans MS" charset="0"/>
                <a:ea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l">
              <a:spcBef>
                <a:spcPct val="50000"/>
              </a:spcBef>
            </a:pPr>
            <a:r>
              <a:rPr lang="en-US" sz="2400" b="1">
                <a:solidFill>
                  <a:schemeClr val="tx1"/>
                </a:solidFill>
                <a:effectLst/>
              </a:rPr>
              <a:t>Ê-DÍP-TÔ</a:t>
            </a:r>
          </a:p>
        </p:txBody>
      </p:sp>
      <p:sp>
        <p:nvSpPr>
          <p:cNvPr id="754755" name="Text Box 67"/>
          <p:cNvSpPr txBox="1">
            <a:spLocks noChangeArrowheads="1"/>
          </p:cNvSpPr>
          <p:nvPr/>
        </p:nvSpPr>
        <p:spPr bwMode="auto">
          <a:xfrm>
            <a:off x="1384300" y="3587750"/>
            <a:ext cx="1676400" cy="942975"/>
          </a:xfrm>
          <a:prstGeom prst="rect">
            <a:avLst/>
          </a:prstGeom>
          <a:noFill/>
          <a:ln w="12700">
            <a:noFill/>
            <a:miter lim="800000"/>
            <a:headEnd/>
            <a:tailEnd/>
          </a:ln>
          <a:effectLst>
            <a:outerShdw dist="53882" dir="2700000" algn="ctr" rotWithShape="0">
              <a:schemeClr val="bg2"/>
            </a:outerShdw>
          </a:effectLst>
        </p:spPr>
        <p:txBody>
          <a:bodyPr>
            <a:spAutoFit/>
          </a:bodyPr>
          <a:lstStyle/>
          <a:p>
            <a:pPr algn="l">
              <a:spcBef>
                <a:spcPct val="50000"/>
              </a:spcBef>
              <a:defRPr/>
            </a:pPr>
            <a:r>
              <a:rPr lang="en-US" sz="2400" b="1">
                <a:solidFill>
                  <a:schemeClr val="tx1"/>
                </a:solidFill>
                <a:effectLst/>
                <a:ea typeface="+mn-ea"/>
              </a:rPr>
              <a:t>SÔNG NILE </a:t>
            </a:r>
          </a:p>
        </p:txBody>
      </p:sp>
      <p:sp>
        <p:nvSpPr>
          <p:cNvPr id="754756" name="Text Box 68"/>
          <p:cNvSpPr txBox="1">
            <a:spLocks noChangeArrowheads="1"/>
          </p:cNvSpPr>
          <p:nvPr/>
        </p:nvSpPr>
        <p:spPr bwMode="auto">
          <a:xfrm>
            <a:off x="1625600" y="5029200"/>
            <a:ext cx="3575050" cy="461963"/>
          </a:xfrm>
          <a:prstGeom prst="rect">
            <a:avLst/>
          </a:prstGeom>
          <a:noFill/>
          <a:ln w="12700">
            <a:noFill/>
            <a:miter lim="800000"/>
            <a:headEnd/>
            <a:tailEnd/>
          </a:ln>
          <a:effectLst>
            <a:outerShdw dist="63500" dir="3187806" algn="ctr" rotWithShape="0">
              <a:schemeClr val="bg2"/>
            </a:outerShdw>
          </a:effectLst>
        </p:spPr>
        <p:txBody>
          <a:bodyPr>
            <a:spAutoFit/>
          </a:bodyPr>
          <a:lstStyle>
            <a:lvl1pPr>
              <a:defRPr sz="2800">
                <a:solidFill>
                  <a:srgbClr val="00DFCA"/>
                </a:solidFill>
                <a:latin typeface="Comic Sans MS" charset="0"/>
                <a:ea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l">
              <a:spcBef>
                <a:spcPct val="50000"/>
              </a:spcBef>
            </a:pPr>
            <a:r>
              <a:rPr lang="en-US" sz="2400" b="1">
                <a:solidFill>
                  <a:schemeClr val="tx1"/>
                </a:solidFill>
                <a:effectLst/>
              </a:rPr>
              <a:t>NÚI SI-NA-I..</a:t>
            </a:r>
          </a:p>
        </p:txBody>
      </p:sp>
      <p:sp>
        <p:nvSpPr>
          <p:cNvPr id="754757" name="Text Box 69"/>
          <p:cNvSpPr txBox="1">
            <a:spLocks noChangeArrowheads="1"/>
          </p:cNvSpPr>
          <p:nvPr/>
        </p:nvSpPr>
        <p:spPr bwMode="auto">
          <a:xfrm>
            <a:off x="3516313" y="3751263"/>
            <a:ext cx="2560637" cy="517525"/>
          </a:xfrm>
          <a:prstGeom prst="rect">
            <a:avLst/>
          </a:prstGeom>
          <a:noFill/>
          <a:ln w="12700">
            <a:noFill/>
            <a:miter lim="800000"/>
            <a:headEnd/>
            <a:tailEnd/>
          </a:ln>
          <a:effectLst>
            <a:outerShdw dist="45791" dir="3378596" algn="ctr" rotWithShape="0">
              <a:schemeClr val="bg2"/>
            </a:outerShdw>
          </a:effectLst>
        </p:spPr>
        <p:txBody>
          <a:bodyPr>
            <a:spAutoFit/>
          </a:bodyPr>
          <a:lstStyle>
            <a:lvl1pPr>
              <a:defRPr sz="2800">
                <a:solidFill>
                  <a:srgbClr val="00DFCA"/>
                </a:solidFill>
                <a:latin typeface="Comic Sans MS" charset="0"/>
                <a:ea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l">
              <a:spcBef>
                <a:spcPct val="50000"/>
              </a:spcBef>
            </a:pPr>
            <a:r>
              <a:rPr lang="en-US" sz="2400" b="1">
                <a:solidFill>
                  <a:schemeClr val="tx1"/>
                </a:solidFill>
                <a:effectLst/>
              </a:rPr>
              <a:t>BIỂN CHẾT </a:t>
            </a:r>
          </a:p>
        </p:txBody>
      </p:sp>
      <p:sp>
        <p:nvSpPr>
          <p:cNvPr id="754758" name="Text Box 70"/>
          <p:cNvSpPr txBox="1">
            <a:spLocks noChangeArrowheads="1"/>
          </p:cNvSpPr>
          <p:nvPr/>
        </p:nvSpPr>
        <p:spPr bwMode="auto">
          <a:xfrm>
            <a:off x="3892550" y="1906588"/>
            <a:ext cx="4456113" cy="3452812"/>
          </a:xfrm>
          <a:prstGeom prst="rect">
            <a:avLst/>
          </a:prstGeom>
          <a:noFill/>
          <a:ln w="12700">
            <a:noFill/>
            <a:miter lim="800000"/>
            <a:headEnd/>
            <a:tailEnd/>
          </a:ln>
          <a:effectLst>
            <a:outerShdw dist="45791" dir="3378596" algn="ctr" rotWithShape="0">
              <a:schemeClr val="bg2"/>
            </a:outerShdw>
          </a:effectLst>
        </p:spPr>
        <p:txBody>
          <a:bodyPr>
            <a:spAutoFit/>
          </a:bodyPr>
          <a:lstStyle>
            <a:lvl1pPr>
              <a:defRPr sz="2800">
                <a:solidFill>
                  <a:srgbClr val="00DFCA"/>
                </a:solidFill>
                <a:latin typeface="Comic Sans MS" charset="0"/>
                <a:ea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r">
              <a:lnSpc>
                <a:spcPct val="70000"/>
              </a:lnSpc>
              <a:spcBef>
                <a:spcPct val="50000"/>
              </a:spcBef>
            </a:pPr>
            <a:r>
              <a:rPr lang="en-US" sz="2400" b="1">
                <a:solidFill>
                  <a:srgbClr val="FFFF00"/>
                </a:solidFill>
                <a:effectLst/>
                <a:latin typeface="Arial Black" charset="0"/>
              </a:rPr>
              <a:t>IRẮC</a:t>
            </a:r>
          </a:p>
          <a:p>
            <a:pPr algn="r">
              <a:lnSpc>
                <a:spcPct val="70000"/>
              </a:lnSpc>
              <a:spcBef>
                <a:spcPct val="50000"/>
              </a:spcBef>
            </a:pPr>
            <a:r>
              <a:rPr lang="en-US" sz="2400" b="1">
                <a:solidFill>
                  <a:srgbClr val="FFFF00"/>
                </a:solidFill>
                <a:effectLst/>
                <a:latin typeface="Arial Black" charset="0"/>
              </a:rPr>
              <a:t>             I-RAN</a:t>
            </a:r>
          </a:p>
          <a:p>
            <a:pPr algn="r">
              <a:lnSpc>
                <a:spcPct val="70000"/>
              </a:lnSpc>
              <a:spcBef>
                <a:spcPct val="50000"/>
              </a:spcBef>
            </a:pPr>
            <a:r>
              <a:rPr lang="en-US" sz="2400" b="1">
                <a:solidFill>
                  <a:srgbClr val="FFFF00"/>
                </a:solidFill>
                <a:effectLst/>
                <a:latin typeface="Arial Black" charset="0"/>
              </a:rPr>
              <a:t>         KUWAIT</a:t>
            </a:r>
          </a:p>
          <a:p>
            <a:pPr algn="r">
              <a:lnSpc>
                <a:spcPct val="70000"/>
              </a:lnSpc>
              <a:spcBef>
                <a:spcPct val="50000"/>
              </a:spcBef>
            </a:pPr>
            <a:r>
              <a:rPr lang="en-US" sz="2400" b="1">
                <a:solidFill>
                  <a:srgbClr val="FFFF00"/>
                </a:solidFill>
                <a:effectLst/>
                <a:latin typeface="Arial Black" charset="0"/>
              </a:rPr>
              <a:t>        Ả RẬP SAU-ĐI</a:t>
            </a:r>
          </a:p>
          <a:p>
            <a:pPr algn="r">
              <a:lnSpc>
                <a:spcPct val="70000"/>
              </a:lnSpc>
              <a:spcBef>
                <a:spcPct val="50000"/>
              </a:spcBef>
            </a:pPr>
            <a:r>
              <a:rPr lang="en-US" sz="2400" b="1">
                <a:solidFill>
                  <a:srgbClr val="FFFF00"/>
                </a:solidFill>
                <a:effectLst/>
                <a:latin typeface="Arial Black" charset="0"/>
              </a:rPr>
              <a:t>           SI-RI</a:t>
            </a:r>
          </a:p>
          <a:p>
            <a:pPr algn="r">
              <a:lnSpc>
                <a:spcPct val="70000"/>
              </a:lnSpc>
              <a:spcBef>
                <a:spcPct val="50000"/>
              </a:spcBef>
            </a:pPr>
            <a:r>
              <a:rPr lang="en-US" sz="2400" b="1">
                <a:solidFill>
                  <a:srgbClr val="FFFF00"/>
                </a:solidFill>
                <a:effectLst/>
                <a:latin typeface="Arial Black" charset="0"/>
              </a:rPr>
              <a:t>      Y-SƠ-RA-ÊN</a:t>
            </a:r>
          </a:p>
          <a:p>
            <a:pPr algn="r">
              <a:lnSpc>
                <a:spcPct val="70000"/>
              </a:lnSpc>
              <a:spcBef>
                <a:spcPct val="50000"/>
              </a:spcBef>
            </a:pPr>
            <a:r>
              <a:rPr lang="en-US" sz="2400" b="1">
                <a:solidFill>
                  <a:srgbClr val="FFFF00"/>
                </a:solidFill>
                <a:effectLst/>
                <a:latin typeface="Arial Black" charset="0"/>
              </a:rPr>
              <a:t>        THỔ NHĨ KỲ</a:t>
            </a:r>
          </a:p>
          <a:p>
            <a:pPr algn="r">
              <a:lnSpc>
                <a:spcPct val="70000"/>
              </a:lnSpc>
              <a:spcBef>
                <a:spcPct val="50000"/>
              </a:spcBef>
            </a:pPr>
            <a:r>
              <a:rPr lang="en-US" sz="2400" b="1">
                <a:solidFill>
                  <a:srgbClr val="FFFF00"/>
                </a:solidFill>
                <a:effectLst/>
                <a:latin typeface="Arial Black" charset="0"/>
              </a:rPr>
              <a:t>      Ê-DÍP-TÔ</a:t>
            </a:r>
          </a:p>
        </p:txBody>
      </p:sp>
      <p:sp>
        <p:nvSpPr>
          <p:cNvPr id="754759" name="AutoShape 71"/>
          <p:cNvSpPr>
            <a:spLocks noChangeArrowheads="1"/>
          </p:cNvSpPr>
          <p:nvPr/>
        </p:nvSpPr>
        <p:spPr bwMode="auto">
          <a:xfrm>
            <a:off x="5591175" y="1249363"/>
            <a:ext cx="292100" cy="215900"/>
          </a:xfrm>
          <a:prstGeom prst="rightArrow">
            <a:avLst>
              <a:gd name="adj1" fmla="val 50000"/>
              <a:gd name="adj2" fmla="val 67653"/>
            </a:avLst>
          </a:prstGeom>
          <a:solidFill>
            <a:srgbClr val="919191"/>
          </a:solidFill>
          <a:ln w="12700">
            <a:solidFill>
              <a:srgbClr val="919191"/>
            </a:solidFill>
            <a:miter lim="800000"/>
            <a:headEnd/>
            <a:tailEnd/>
          </a:ln>
          <a:effectLst>
            <a:outerShdw dist="63500" dir="2212194" algn="ctr" rotWithShape="0">
              <a:schemeClr val="bg2"/>
            </a:outerShdw>
          </a:effectLst>
        </p:spPr>
        <p:txBody>
          <a:bodyPr wrap="none" anchor="ctr"/>
          <a:lstStyle/>
          <a:p>
            <a:pPr>
              <a:defRPr/>
            </a:pPr>
            <a:endParaRPr lang="en-US">
              <a:ea typeface="+mn-ea"/>
            </a:endParaRPr>
          </a:p>
        </p:txBody>
      </p:sp>
      <p:sp>
        <p:nvSpPr>
          <p:cNvPr id="754760" name="AutoShape 72"/>
          <p:cNvSpPr>
            <a:spLocks noChangeArrowheads="1"/>
          </p:cNvSpPr>
          <p:nvPr/>
        </p:nvSpPr>
        <p:spPr bwMode="auto">
          <a:xfrm rot="10740000">
            <a:off x="4005263" y="1243013"/>
            <a:ext cx="292100" cy="223837"/>
          </a:xfrm>
          <a:prstGeom prst="rightArrow">
            <a:avLst>
              <a:gd name="adj1" fmla="val 50000"/>
              <a:gd name="adj2" fmla="val 65254"/>
            </a:avLst>
          </a:prstGeom>
          <a:solidFill>
            <a:srgbClr val="919191"/>
          </a:solidFill>
          <a:ln w="12700">
            <a:solidFill>
              <a:srgbClr val="919191"/>
            </a:solidFill>
            <a:miter lim="800000"/>
            <a:headEnd/>
            <a:tailEnd/>
          </a:ln>
          <a:effectLst>
            <a:outerShdw dist="107763" dir="2700000" algn="ctr" rotWithShape="0">
              <a:schemeClr val="bg2"/>
            </a:outerShdw>
          </a:effectLst>
        </p:spPr>
        <p:txBody>
          <a:bodyPr wrap="none" anchor="ctr"/>
          <a:lstStyle/>
          <a:p>
            <a:pPr>
              <a:defRPr/>
            </a:pPr>
            <a:endParaRPr lang="en-US">
              <a:ea typeface="+mn-ea"/>
            </a:endParaRPr>
          </a:p>
        </p:txBody>
      </p:sp>
      <p:sp>
        <p:nvSpPr>
          <p:cNvPr id="754761" name="Line 73"/>
          <p:cNvSpPr>
            <a:spLocks noChangeShapeType="1"/>
          </p:cNvSpPr>
          <p:nvPr/>
        </p:nvSpPr>
        <p:spPr bwMode="auto">
          <a:xfrm>
            <a:off x="4178300" y="1666875"/>
            <a:ext cx="1668463" cy="0"/>
          </a:xfrm>
          <a:prstGeom prst="line">
            <a:avLst/>
          </a:prstGeom>
          <a:noFill/>
          <a:ln w="25400">
            <a:solidFill>
              <a:srgbClr val="919191"/>
            </a:solidFill>
            <a:round/>
            <a:headEnd/>
            <a:tailEnd/>
          </a:ln>
          <a:effectLst>
            <a:outerShdw dist="107763" dir="2700000" algn="ctr" rotWithShape="0">
              <a:schemeClr val="bg2"/>
            </a:outerShdw>
          </a:effectLst>
        </p:spPr>
        <p:txBody>
          <a:bodyPr wrap="none" anchor="ctr"/>
          <a:lstStyle/>
          <a:p>
            <a:pPr>
              <a:defRPr/>
            </a:pPr>
            <a:endParaRPr lang="en-US">
              <a:ea typeface="+mn-ea"/>
            </a:endParaRPr>
          </a:p>
        </p:txBody>
      </p:sp>
      <p:sp>
        <p:nvSpPr>
          <p:cNvPr id="754762" name="Rectangle 74"/>
          <p:cNvSpPr>
            <a:spLocks noChangeArrowheads="1"/>
          </p:cNvSpPr>
          <p:nvPr/>
        </p:nvSpPr>
        <p:spPr bwMode="auto">
          <a:xfrm>
            <a:off x="4097338" y="763588"/>
            <a:ext cx="3711575" cy="454025"/>
          </a:xfrm>
          <a:prstGeom prst="rect">
            <a:avLst/>
          </a:prstGeom>
          <a:noFill/>
          <a:ln w="12700">
            <a:noFill/>
            <a:miter lim="800000"/>
            <a:headEnd/>
            <a:tailEnd/>
          </a:ln>
          <a:effectLst>
            <a:outerShdw dist="63500" dir="2212194" algn="ctr" rotWithShape="0">
              <a:schemeClr val="bg2"/>
            </a:outerShdw>
          </a:effectLst>
        </p:spPr>
        <p:txBody>
          <a:bodyPr lIns="90487" tIns="44450" rIns="90487" bIns="44450">
            <a:spAutoFit/>
          </a:bodyPr>
          <a:lstStyle/>
          <a:p>
            <a:pPr algn="l">
              <a:spcBef>
                <a:spcPct val="50000"/>
              </a:spcBef>
            </a:pPr>
            <a:r>
              <a:rPr lang="en-US" sz="2400" b="1">
                <a:solidFill>
                  <a:srgbClr val="FFFF66"/>
                </a:solidFill>
                <a:effectLst/>
                <a:latin typeface="Times" charset="0"/>
              </a:rPr>
              <a:t>10 ĐỊA DANH</a:t>
            </a:r>
          </a:p>
        </p:txBody>
      </p:sp>
      <p:sp>
        <p:nvSpPr>
          <p:cNvPr id="754763" name="Rectangle 75"/>
          <p:cNvSpPr>
            <a:spLocks noChangeArrowheads="1"/>
          </p:cNvSpPr>
          <p:nvPr/>
        </p:nvSpPr>
        <p:spPr bwMode="auto">
          <a:xfrm>
            <a:off x="4083050" y="1127125"/>
            <a:ext cx="809625" cy="515938"/>
          </a:xfrm>
          <a:prstGeom prst="rect">
            <a:avLst/>
          </a:prstGeom>
          <a:noFill/>
          <a:ln w="12700">
            <a:noFill/>
            <a:miter lim="800000"/>
            <a:headEnd/>
            <a:tailEnd/>
          </a:ln>
          <a:effectLst>
            <a:outerShdw dist="63500" dir="2212194" algn="ctr" rotWithShape="0">
              <a:schemeClr val="bg2"/>
            </a:outerShdw>
          </a:effectLst>
        </p:spPr>
        <p:txBody>
          <a:bodyPr lIns="90487" tIns="44450" rIns="90487" bIns="44450">
            <a:spAutoFit/>
          </a:bodyPr>
          <a:lstStyle/>
          <a:p>
            <a:pPr>
              <a:spcBef>
                <a:spcPct val="50000"/>
              </a:spcBef>
            </a:pPr>
            <a:r>
              <a:rPr lang="en-US">
                <a:solidFill>
                  <a:srgbClr val="FFFF66"/>
                </a:solidFill>
                <a:effectLst>
                  <a:outerShdw blurRad="38100" dist="38100" dir="2700000" algn="tl">
                    <a:srgbClr val="000000"/>
                  </a:outerShdw>
                </a:effectLst>
                <a:latin typeface="Times" charset="0"/>
              </a:rPr>
              <a:t>6</a:t>
            </a:r>
          </a:p>
        </p:txBody>
      </p:sp>
      <p:sp>
        <p:nvSpPr>
          <p:cNvPr id="754764" name="Rectangle 76"/>
          <p:cNvSpPr>
            <a:spLocks noChangeArrowheads="1"/>
          </p:cNvSpPr>
          <p:nvPr/>
        </p:nvSpPr>
        <p:spPr bwMode="auto">
          <a:xfrm>
            <a:off x="5146675" y="1127125"/>
            <a:ext cx="520700" cy="515938"/>
          </a:xfrm>
          <a:prstGeom prst="rect">
            <a:avLst/>
          </a:prstGeom>
          <a:noFill/>
          <a:ln w="12700">
            <a:noFill/>
            <a:miter lim="800000"/>
            <a:headEnd/>
            <a:tailEnd/>
          </a:ln>
          <a:effectLst>
            <a:outerShdw dist="63500" dir="2212194" algn="ctr" rotWithShape="0">
              <a:schemeClr val="bg2"/>
            </a:outerShdw>
          </a:effectLst>
        </p:spPr>
        <p:txBody>
          <a:bodyPr lIns="90487" tIns="44450" rIns="90487" bIns="44450">
            <a:spAutoFit/>
          </a:bodyPr>
          <a:lstStyle/>
          <a:p>
            <a:pPr>
              <a:spcBef>
                <a:spcPct val="50000"/>
              </a:spcBef>
            </a:pPr>
            <a:r>
              <a:rPr lang="en-US">
                <a:solidFill>
                  <a:srgbClr val="FFFF66"/>
                </a:solidFill>
                <a:effectLst>
                  <a:outerShdw blurRad="38100" dist="38100" dir="2700000" algn="tl">
                    <a:srgbClr val="000000"/>
                  </a:outerShdw>
                </a:effectLst>
                <a:latin typeface="Times" charset="0"/>
              </a:rPr>
              <a:t>4</a:t>
            </a:r>
          </a:p>
        </p:txBody>
      </p:sp>
      <p:sp>
        <p:nvSpPr>
          <p:cNvPr id="754765" name="Oval 77"/>
          <p:cNvSpPr>
            <a:spLocks noChangeArrowheads="1"/>
          </p:cNvSpPr>
          <p:nvPr/>
        </p:nvSpPr>
        <p:spPr bwMode="auto">
          <a:xfrm>
            <a:off x="6858000" y="4359275"/>
            <a:ext cx="193675" cy="187325"/>
          </a:xfrm>
          <a:prstGeom prst="ellipse">
            <a:avLst/>
          </a:prstGeom>
          <a:solidFill>
            <a:srgbClr val="FF0000"/>
          </a:solidFill>
          <a:ln w="25400">
            <a:solidFill>
              <a:srgbClr val="66FF66"/>
            </a:solidFill>
            <a:round/>
            <a:headEnd/>
            <a:tailEnd/>
          </a:ln>
          <a:effectLst/>
        </p:spPr>
        <p:txBody>
          <a:bodyPr wrap="none" anchor="ctr"/>
          <a:lstStyle/>
          <a:p>
            <a:pPr>
              <a:defRPr/>
            </a:pPr>
            <a:endParaRPr lang="en-US">
              <a:ea typeface="+mn-ea"/>
            </a:endParaRPr>
          </a:p>
        </p:txBody>
      </p:sp>
      <p:sp>
        <p:nvSpPr>
          <p:cNvPr id="65" name="Rectangle 19"/>
          <p:cNvSpPr>
            <a:spLocks noChangeArrowheads="1"/>
          </p:cNvSpPr>
          <p:nvPr/>
        </p:nvSpPr>
        <p:spPr bwMode="auto">
          <a:xfrm>
            <a:off x="163513" y="492125"/>
            <a:ext cx="1692275" cy="704850"/>
          </a:xfrm>
          <a:prstGeom prst="rect">
            <a:avLst/>
          </a:prstGeom>
          <a:noFill/>
          <a:ln w="12700">
            <a:noFill/>
            <a:miter lim="800000"/>
            <a:headEnd/>
            <a:tailEnd/>
          </a:ln>
          <a:effectLst>
            <a:outerShdw dist="107763" dir="2700000" algn="ctr" rotWithShape="0">
              <a:schemeClr val="bg2"/>
            </a:outerShdw>
          </a:effectLst>
        </p:spPr>
        <p:txBody>
          <a:bodyPr lIns="90487" tIns="44450" rIns="90487" bIns="44450">
            <a:spAutoFit/>
          </a:bodyPr>
          <a:lstStyle/>
          <a:p>
            <a:pPr algn="l"/>
            <a:r>
              <a:rPr lang="en-US" sz="2000" b="1">
                <a:solidFill>
                  <a:schemeClr val="tx2"/>
                </a:solidFill>
                <a:effectLst/>
                <a:latin typeface="Times" charset="0"/>
              </a:rPr>
              <a:t>XÂY DỰNG BỐI CẢNH</a:t>
            </a:r>
          </a:p>
        </p:txBody>
      </p:sp>
      <p:sp>
        <p:nvSpPr>
          <p:cNvPr id="66" name="Text Box 9"/>
          <p:cNvSpPr txBox="1">
            <a:spLocks noChangeArrowheads="1"/>
          </p:cNvSpPr>
          <p:nvPr/>
        </p:nvSpPr>
        <p:spPr bwMode="auto">
          <a:xfrm>
            <a:off x="6977063" y="6284913"/>
            <a:ext cx="2087562" cy="260350"/>
          </a:xfrm>
          <a:prstGeom prst="rect">
            <a:avLst/>
          </a:prstGeom>
          <a:noFill/>
          <a:ln w="12700">
            <a:noFill/>
            <a:miter lim="800000"/>
            <a:headEnd/>
            <a:tailEnd/>
          </a:ln>
        </p:spPr>
        <p:txBody>
          <a:bodyPr wrap="none" anchor="ctr">
            <a:spAutoFit/>
          </a:bodyPr>
          <a:lstStyle>
            <a:lvl1pPr>
              <a:defRPr sz="2800">
                <a:solidFill>
                  <a:srgbClr val="00DFCA"/>
                </a:solidFill>
                <a:latin typeface="Comic Sans MS" charset="0"/>
                <a:ea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1100" b="1">
                <a:solidFill>
                  <a:schemeClr val="tx1"/>
                </a:solidFill>
                <a:effectLst>
                  <a:outerShdw blurRad="38100" dist="38100" dir="2700000" algn="tl">
                    <a:srgbClr val="000000"/>
                  </a:outerShdw>
                </a:effectLst>
                <a:latin typeface="Arial" charset="0"/>
                <a:cs typeface="Arial" charset="0"/>
              </a:rPr>
              <a:t>Sổ Tay Hướng Dẫn, tr. 19-24</a:t>
            </a:r>
          </a:p>
        </p:txBody>
      </p:sp>
      <p:sp>
        <p:nvSpPr>
          <p:cNvPr id="10304" name="Text Box 15"/>
          <p:cNvSpPr txBox="1">
            <a:spLocks noChangeArrowheads="1"/>
          </p:cNvSpPr>
          <p:nvPr/>
        </p:nvSpPr>
        <p:spPr bwMode="auto">
          <a:xfrm>
            <a:off x="8651875" y="6450013"/>
            <a:ext cx="466725"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1800" b="1">
                <a:solidFill>
                  <a:schemeClr val="tx1"/>
                </a:solidFill>
                <a:effectLst/>
              </a:rPr>
              <a:t>14</a:t>
            </a:r>
            <a:endParaRPr lang="en-US" sz="1800">
              <a:solidFill>
                <a:srgbClr val="FFA27C"/>
              </a:solidFill>
              <a:effectLst/>
              <a:latin typeface="B VAG Rounded Bold" charset="0"/>
            </a:endParaRPr>
          </a:p>
        </p:txBody>
      </p:sp>
    </p:spTree>
  </p:cSld>
  <p:clrMapOvr>
    <a:masterClrMapping/>
  </p:clrMapOvr>
  <p:transition spd="med">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754751"/>
                                        </p:tgtEl>
                                        <p:attrNameLst>
                                          <p:attrName>style.visibility</p:attrName>
                                        </p:attrNameLst>
                                      </p:cBhvr>
                                      <p:to>
                                        <p:strVal val="visible"/>
                                      </p:to>
                                    </p:set>
                                    <p:anim calcmode="lin" valueType="num">
                                      <p:cBhvr>
                                        <p:cTn id="7" dur="500" fill="hold"/>
                                        <p:tgtEl>
                                          <p:spTgt spid="754751"/>
                                        </p:tgtEl>
                                        <p:attrNameLst>
                                          <p:attrName>ppt_w</p:attrName>
                                        </p:attrNameLst>
                                      </p:cBhvr>
                                      <p:tavLst>
                                        <p:tav tm="0">
                                          <p:val>
                                            <p:fltVal val="0"/>
                                          </p:val>
                                        </p:tav>
                                        <p:tav tm="100000">
                                          <p:val>
                                            <p:strVal val="#ppt_w"/>
                                          </p:val>
                                        </p:tav>
                                      </p:tavLst>
                                    </p:anim>
                                    <p:anim calcmode="lin" valueType="num">
                                      <p:cBhvr>
                                        <p:cTn id="8" dur="500" fill="hold"/>
                                        <p:tgtEl>
                                          <p:spTgt spid="754751"/>
                                        </p:tgtEl>
                                        <p:attrNameLst>
                                          <p:attrName>ppt_h</p:attrName>
                                        </p:attrNameLst>
                                      </p:cBhvr>
                                      <p:tavLst>
                                        <p:tav tm="0">
                                          <p:val>
                                            <p:fltVal val="0"/>
                                          </p:val>
                                        </p:tav>
                                        <p:tav tm="100000">
                                          <p:val>
                                            <p:strVal val="#ppt_h"/>
                                          </p:val>
                                        </p:tav>
                                      </p:tavLst>
                                    </p:anim>
                                    <p:anim calcmode="lin" valueType="num">
                                      <p:cBhvr>
                                        <p:cTn id="9" dur="500" fill="hold"/>
                                        <p:tgtEl>
                                          <p:spTgt spid="754751"/>
                                        </p:tgtEl>
                                        <p:attrNameLst>
                                          <p:attrName>ppt_x</p:attrName>
                                        </p:attrNameLst>
                                      </p:cBhvr>
                                      <p:tavLst>
                                        <p:tav tm="0">
                                          <p:val>
                                            <p:fltVal val="0.5"/>
                                          </p:val>
                                        </p:tav>
                                        <p:tav tm="100000">
                                          <p:val>
                                            <p:strVal val="#ppt_x"/>
                                          </p:val>
                                        </p:tav>
                                      </p:tavLst>
                                    </p:anim>
                                    <p:anim calcmode="lin" valueType="num">
                                      <p:cBhvr>
                                        <p:cTn id="10" dur="500" fill="hold"/>
                                        <p:tgtEl>
                                          <p:spTgt spid="754751"/>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36" fill="hold" grpId="0" nodeType="clickEffect">
                                  <p:stCondLst>
                                    <p:cond delay="0"/>
                                  </p:stCondLst>
                                  <p:childTnLst>
                                    <p:set>
                                      <p:cBhvr>
                                        <p:cTn id="14" dur="1" fill="hold">
                                          <p:stCondLst>
                                            <p:cond delay="0"/>
                                          </p:stCondLst>
                                        </p:cTn>
                                        <p:tgtEl>
                                          <p:spTgt spid="754752"/>
                                        </p:tgtEl>
                                        <p:attrNameLst>
                                          <p:attrName>style.visibility</p:attrName>
                                        </p:attrNameLst>
                                      </p:cBhvr>
                                      <p:to>
                                        <p:strVal val="visible"/>
                                      </p:to>
                                    </p:set>
                                    <p:anim calcmode="lin" valueType="num">
                                      <p:cBhvr>
                                        <p:cTn id="15" dur="500" fill="hold"/>
                                        <p:tgtEl>
                                          <p:spTgt spid="754752"/>
                                        </p:tgtEl>
                                        <p:attrNameLst>
                                          <p:attrName>ppt_w</p:attrName>
                                        </p:attrNameLst>
                                      </p:cBhvr>
                                      <p:tavLst>
                                        <p:tav tm="0">
                                          <p:val>
                                            <p:strVal val="(6*min(max(#ppt_w*#ppt_h,.3),1)-7.4)/-.7*#ppt_w"/>
                                          </p:val>
                                        </p:tav>
                                        <p:tav tm="100000">
                                          <p:val>
                                            <p:strVal val="#ppt_w"/>
                                          </p:val>
                                        </p:tav>
                                      </p:tavLst>
                                    </p:anim>
                                    <p:anim calcmode="lin" valueType="num">
                                      <p:cBhvr>
                                        <p:cTn id="16" dur="500" fill="hold"/>
                                        <p:tgtEl>
                                          <p:spTgt spid="754752"/>
                                        </p:tgtEl>
                                        <p:attrNameLst>
                                          <p:attrName>ppt_h</p:attrName>
                                        </p:attrNameLst>
                                      </p:cBhvr>
                                      <p:tavLst>
                                        <p:tav tm="0">
                                          <p:val>
                                            <p:strVal val="(6*min(max(#ppt_w*#ppt_h,.3),1)-7.4)/-.7*#ppt_h"/>
                                          </p:val>
                                        </p:tav>
                                        <p:tav tm="100000">
                                          <p:val>
                                            <p:strVal val="#ppt_h"/>
                                          </p:val>
                                        </p:tav>
                                      </p:tavLst>
                                    </p:anim>
                                    <p:anim calcmode="lin" valueType="num">
                                      <p:cBhvr>
                                        <p:cTn id="17" dur="500" fill="hold"/>
                                        <p:tgtEl>
                                          <p:spTgt spid="754752"/>
                                        </p:tgtEl>
                                        <p:attrNameLst>
                                          <p:attrName>ppt_x</p:attrName>
                                        </p:attrNameLst>
                                      </p:cBhvr>
                                      <p:tavLst>
                                        <p:tav tm="0">
                                          <p:val>
                                            <p:fltVal val="0.5"/>
                                          </p:val>
                                        </p:tav>
                                        <p:tav tm="100000">
                                          <p:val>
                                            <p:strVal val="#ppt_x"/>
                                          </p:val>
                                        </p:tav>
                                      </p:tavLst>
                                    </p:anim>
                                    <p:anim calcmode="lin" valueType="num">
                                      <p:cBhvr>
                                        <p:cTn id="18" dur="500" fill="hold"/>
                                        <p:tgtEl>
                                          <p:spTgt spid="754752"/>
                                        </p:tgtEl>
                                        <p:attrNameLst>
                                          <p:attrName>ppt_y</p:attrName>
                                        </p:attrNameLst>
                                      </p:cBhvr>
                                      <p:tavLst>
                                        <p:tav tm="0">
                                          <p:val>
                                            <p:strVal val="1+(6*min(max(#ppt_w*#ppt_h,.3),1)-7.4)/-.7*#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3" presetClass="entr" presetSubtype="36" fill="hold" grpId="0" nodeType="clickEffect">
                                  <p:stCondLst>
                                    <p:cond delay="0"/>
                                  </p:stCondLst>
                                  <p:childTnLst>
                                    <p:set>
                                      <p:cBhvr>
                                        <p:cTn id="22" dur="1" fill="hold">
                                          <p:stCondLst>
                                            <p:cond delay="0"/>
                                          </p:stCondLst>
                                        </p:cTn>
                                        <p:tgtEl>
                                          <p:spTgt spid="754753"/>
                                        </p:tgtEl>
                                        <p:attrNameLst>
                                          <p:attrName>style.visibility</p:attrName>
                                        </p:attrNameLst>
                                      </p:cBhvr>
                                      <p:to>
                                        <p:strVal val="visible"/>
                                      </p:to>
                                    </p:set>
                                    <p:anim calcmode="lin" valueType="num">
                                      <p:cBhvr>
                                        <p:cTn id="23" dur="500" fill="hold"/>
                                        <p:tgtEl>
                                          <p:spTgt spid="754753"/>
                                        </p:tgtEl>
                                        <p:attrNameLst>
                                          <p:attrName>ppt_w</p:attrName>
                                        </p:attrNameLst>
                                      </p:cBhvr>
                                      <p:tavLst>
                                        <p:tav tm="0">
                                          <p:val>
                                            <p:strVal val="(6*min(max(#ppt_w*#ppt_h,.3),1)-7.4)/-.7*#ppt_w"/>
                                          </p:val>
                                        </p:tav>
                                        <p:tav tm="100000">
                                          <p:val>
                                            <p:strVal val="#ppt_w"/>
                                          </p:val>
                                        </p:tav>
                                      </p:tavLst>
                                    </p:anim>
                                    <p:anim calcmode="lin" valueType="num">
                                      <p:cBhvr>
                                        <p:cTn id="24" dur="500" fill="hold"/>
                                        <p:tgtEl>
                                          <p:spTgt spid="754753"/>
                                        </p:tgtEl>
                                        <p:attrNameLst>
                                          <p:attrName>ppt_h</p:attrName>
                                        </p:attrNameLst>
                                      </p:cBhvr>
                                      <p:tavLst>
                                        <p:tav tm="0">
                                          <p:val>
                                            <p:strVal val="(6*min(max(#ppt_w*#ppt_h,.3),1)-7.4)/-.7*#ppt_h"/>
                                          </p:val>
                                        </p:tav>
                                        <p:tav tm="100000">
                                          <p:val>
                                            <p:strVal val="#ppt_h"/>
                                          </p:val>
                                        </p:tav>
                                      </p:tavLst>
                                    </p:anim>
                                    <p:anim calcmode="lin" valueType="num">
                                      <p:cBhvr>
                                        <p:cTn id="25" dur="500" fill="hold"/>
                                        <p:tgtEl>
                                          <p:spTgt spid="754753"/>
                                        </p:tgtEl>
                                        <p:attrNameLst>
                                          <p:attrName>ppt_x</p:attrName>
                                        </p:attrNameLst>
                                      </p:cBhvr>
                                      <p:tavLst>
                                        <p:tav tm="0">
                                          <p:val>
                                            <p:fltVal val="0.5"/>
                                          </p:val>
                                        </p:tav>
                                        <p:tav tm="100000">
                                          <p:val>
                                            <p:strVal val="#ppt_x"/>
                                          </p:val>
                                        </p:tav>
                                      </p:tavLst>
                                    </p:anim>
                                    <p:anim calcmode="lin" valueType="num">
                                      <p:cBhvr>
                                        <p:cTn id="26" dur="500" fill="hold"/>
                                        <p:tgtEl>
                                          <p:spTgt spid="754753"/>
                                        </p:tgtEl>
                                        <p:attrNameLst>
                                          <p:attrName>ppt_y</p:attrName>
                                        </p:attrNameLst>
                                      </p:cBhvr>
                                      <p:tavLst>
                                        <p:tav tm="0">
                                          <p:val>
                                            <p:strVal val="1+(6*min(max(#ppt_w*#ppt_h,.3),1)-7.4)/-.7*#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3" presetClass="entr" presetSubtype="36" fill="hold" grpId="0" nodeType="clickEffect">
                                  <p:stCondLst>
                                    <p:cond delay="0"/>
                                  </p:stCondLst>
                                  <p:childTnLst>
                                    <p:set>
                                      <p:cBhvr>
                                        <p:cTn id="30" dur="1" fill="hold">
                                          <p:stCondLst>
                                            <p:cond delay="0"/>
                                          </p:stCondLst>
                                        </p:cTn>
                                        <p:tgtEl>
                                          <p:spTgt spid="754757"/>
                                        </p:tgtEl>
                                        <p:attrNameLst>
                                          <p:attrName>style.visibility</p:attrName>
                                        </p:attrNameLst>
                                      </p:cBhvr>
                                      <p:to>
                                        <p:strVal val="visible"/>
                                      </p:to>
                                    </p:set>
                                    <p:anim calcmode="lin" valueType="num">
                                      <p:cBhvr>
                                        <p:cTn id="31" dur="500" fill="hold"/>
                                        <p:tgtEl>
                                          <p:spTgt spid="754757"/>
                                        </p:tgtEl>
                                        <p:attrNameLst>
                                          <p:attrName>ppt_w</p:attrName>
                                        </p:attrNameLst>
                                      </p:cBhvr>
                                      <p:tavLst>
                                        <p:tav tm="0">
                                          <p:val>
                                            <p:strVal val="(6*min(max(#ppt_w*#ppt_h,.3),1)-7.4)/-.7*#ppt_w"/>
                                          </p:val>
                                        </p:tav>
                                        <p:tav tm="100000">
                                          <p:val>
                                            <p:strVal val="#ppt_w"/>
                                          </p:val>
                                        </p:tav>
                                      </p:tavLst>
                                    </p:anim>
                                    <p:anim calcmode="lin" valueType="num">
                                      <p:cBhvr>
                                        <p:cTn id="32" dur="500" fill="hold"/>
                                        <p:tgtEl>
                                          <p:spTgt spid="754757"/>
                                        </p:tgtEl>
                                        <p:attrNameLst>
                                          <p:attrName>ppt_h</p:attrName>
                                        </p:attrNameLst>
                                      </p:cBhvr>
                                      <p:tavLst>
                                        <p:tav tm="0">
                                          <p:val>
                                            <p:strVal val="(6*min(max(#ppt_w*#ppt_h,.3),1)-7.4)/-.7*#ppt_h"/>
                                          </p:val>
                                        </p:tav>
                                        <p:tav tm="100000">
                                          <p:val>
                                            <p:strVal val="#ppt_h"/>
                                          </p:val>
                                        </p:tav>
                                      </p:tavLst>
                                    </p:anim>
                                    <p:anim calcmode="lin" valueType="num">
                                      <p:cBhvr>
                                        <p:cTn id="33" dur="500" fill="hold"/>
                                        <p:tgtEl>
                                          <p:spTgt spid="754757"/>
                                        </p:tgtEl>
                                        <p:attrNameLst>
                                          <p:attrName>ppt_x</p:attrName>
                                        </p:attrNameLst>
                                      </p:cBhvr>
                                      <p:tavLst>
                                        <p:tav tm="0">
                                          <p:val>
                                            <p:fltVal val="0.5"/>
                                          </p:val>
                                        </p:tav>
                                        <p:tav tm="100000">
                                          <p:val>
                                            <p:strVal val="#ppt_x"/>
                                          </p:val>
                                        </p:tav>
                                      </p:tavLst>
                                    </p:anim>
                                    <p:anim calcmode="lin" valueType="num">
                                      <p:cBhvr>
                                        <p:cTn id="34" dur="500" fill="hold"/>
                                        <p:tgtEl>
                                          <p:spTgt spid="754757"/>
                                        </p:tgtEl>
                                        <p:attrNameLst>
                                          <p:attrName>ppt_y</p:attrName>
                                        </p:attrNameLst>
                                      </p:cBhvr>
                                      <p:tavLst>
                                        <p:tav tm="0">
                                          <p:val>
                                            <p:strVal val="1+(6*min(max(#ppt_w*#ppt_h,.3),1)-7.4)/-.7*#ppt_h/2"/>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23" presetClass="entr" presetSubtype="36" fill="hold" grpId="0" nodeType="clickEffect">
                                  <p:stCondLst>
                                    <p:cond delay="0"/>
                                  </p:stCondLst>
                                  <p:childTnLst>
                                    <p:set>
                                      <p:cBhvr>
                                        <p:cTn id="38" dur="1" fill="hold">
                                          <p:stCondLst>
                                            <p:cond delay="0"/>
                                          </p:stCondLst>
                                        </p:cTn>
                                        <p:tgtEl>
                                          <p:spTgt spid="754754"/>
                                        </p:tgtEl>
                                        <p:attrNameLst>
                                          <p:attrName>style.visibility</p:attrName>
                                        </p:attrNameLst>
                                      </p:cBhvr>
                                      <p:to>
                                        <p:strVal val="visible"/>
                                      </p:to>
                                    </p:set>
                                    <p:anim calcmode="lin" valueType="num">
                                      <p:cBhvr>
                                        <p:cTn id="39" dur="500" fill="hold"/>
                                        <p:tgtEl>
                                          <p:spTgt spid="754754"/>
                                        </p:tgtEl>
                                        <p:attrNameLst>
                                          <p:attrName>ppt_w</p:attrName>
                                        </p:attrNameLst>
                                      </p:cBhvr>
                                      <p:tavLst>
                                        <p:tav tm="0">
                                          <p:val>
                                            <p:strVal val="(6*min(max(#ppt_w*#ppt_h,.3),1)-7.4)/-.7*#ppt_w"/>
                                          </p:val>
                                        </p:tav>
                                        <p:tav tm="100000">
                                          <p:val>
                                            <p:strVal val="#ppt_w"/>
                                          </p:val>
                                        </p:tav>
                                      </p:tavLst>
                                    </p:anim>
                                    <p:anim calcmode="lin" valueType="num">
                                      <p:cBhvr>
                                        <p:cTn id="40" dur="500" fill="hold"/>
                                        <p:tgtEl>
                                          <p:spTgt spid="754754"/>
                                        </p:tgtEl>
                                        <p:attrNameLst>
                                          <p:attrName>ppt_h</p:attrName>
                                        </p:attrNameLst>
                                      </p:cBhvr>
                                      <p:tavLst>
                                        <p:tav tm="0">
                                          <p:val>
                                            <p:strVal val="(6*min(max(#ppt_w*#ppt_h,.3),1)-7.4)/-.7*#ppt_h"/>
                                          </p:val>
                                        </p:tav>
                                        <p:tav tm="100000">
                                          <p:val>
                                            <p:strVal val="#ppt_h"/>
                                          </p:val>
                                        </p:tav>
                                      </p:tavLst>
                                    </p:anim>
                                    <p:anim calcmode="lin" valueType="num">
                                      <p:cBhvr>
                                        <p:cTn id="41" dur="500" fill="hold"/>
                                        <p:tgtEl>
                                          <p:spTgt spid="754754"/>
                                        </p:tgtEl>
                                        <p:attrNameLst>
                                          <p:attrName>ppt_x</p:attrName>
                                        </p:attrNameLst>
                                      </p:cBhvr>
                                      <p:tavLst>
                                        <p:tav tm="0">
                                          <p:val>
                                            <p:fltVal val="0.5"/>
                                          </p:val>
                                        </p:tav>
                                        <p:tav tm="100000">
                                          <p:val>
                                            <p:strVal val="#ppt_x"/>
                                          </p:val>
                                        </p:tav>
                                      </p:tavLst>
                                    </p:anim>
                                    <p:anim calcmode="lin" valueType="num">
                                      <p:cBhvr>
                                        <p:cTn id="42" dur="500" fill="hold"/>
                                        <p:tgtEl>
                                          <p:spTgt spid="754754"/>
                                        </p:tgtEl>
                                        <p:attrNameLst>
                                          <p:attrName>ppt_y</p:attrName>
                                        </p:attrNameLst>
                                      </p:cBhvr>
                                      <p:tavLst>
                                        <p:tav tm="0">
                                          <p:val>
                                            <p:strVal val="1+(6*min(max(#ppt_w*#ppt_h,.3),1)-7.4)/-.7*#ppt_h/2"/>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23" presetClass="entr" presetSubtype="36" fill="hold" grpId="0" nodeType="clickEffect">
                                  <p:stCondLst>
                                    <p:cond delay="0"/>
                                  </p:stCondLst>
                                  <p:childTnLst>
                                    <p:set>
                                      <p:cBhvr>
                                        <p:cTn id="46" dur="1" fill="hold">
                                          <p:stCondLst>
                                            <p:cond delay="0"/>
                                          </p:stCondLst>
                                        </p:cTn>
                                        <p:tgtEl>
                                          <p:spTgt spid="754755"/>
                                        </p:tgtEl>
                                        <p:attrNameLst>
                                          <p:attrName>style.visibility</p:attrName>
                                        </p:attrNameLst>
                                      </p:cBhvr>
                                      <p:to>
                                        <p:strVal val="visible"/>
                                      </p:to>
                                    </p:set>
                                    <p:anim calcmode="lin" valueType="num">
                                      <p:cBhvr>
                                        <p:cTn id="47" dur="500" fill="hold"/>
                                        <p:tgtEl>
                                          <p:spTgt spid="754755"/>
                                        </p:tgtEl>
                                        <p:attrNameLst>
                                          <p:attrName>ppt_w</p:attrName>
                                        </p:attrNameLst>
                                      </p:cBhvr>
                                      <p:tavLst>
                                        <p:tav tm="0">
                                          <p:val>
                                            <p:strVal val="(6*min(max(#ppt_w*#ppt_h,.3),1)-7.4)/-.7*#ppt_w"/>
                                          </p:val>
                                        </p:tav>
                                        <p:tav tm="100000">
                                          <p:val>
                                            <p:strVal val="#ppt_w"/>
                                          </p:val>
                                        </p:tav>
                                      </p:tavLst>
                                    </p:anim>
                                    <p:anim calcmode="lin" valueType="num">
                                      <p:cBhvr>
                                        <p:cTn id="48" dur="500" fill="hold"/>
                                        <p:tgtEl>
                                          <p:spTgt spid="754755"/>
                                        </p:tgtEl>
                                        <p:attrNameLst>
                                          <p:attrName>ppt_h</p:attrName>
                                        </p:attrNameLst>
                                      </p:cBhvr>
                                      <p:tavLst>
                                        <p:tav tm="0">
                                          <p:val>
                                            <p:strVal val="(6*min(max(#ppt_w*#ppt_h,.3),1)-7.4)/-.7*#ppt_h"/>
                                          </p:val>
                                        </p:tav>
                                        <p:tav tm="100000">
                                          <p:val>
                                            <p:strVal val="#ppt_h"/>
                                          </p:val>
                                        </p:tav>
                                      </p:tavLst>
                                    </p:anim>
                                    <p:anim calcmode="lin" valueType="num">
                                      <p:cBhvr>
                                        <p:cTn id="49" dur="500" fill="hold"/>
                                        <p:tgtEl>
                                          <p:spTgt spid="754755"/>
                                        </p:tgtEl>
                                        <p:attrNameLst>
                                          <p:attrName>ppt_x</p:attrName>
                                        </p:attrNameLst>
                                      </p:cBhvr>
                                      <p:tavLst>
                                        <p:tav tm="0">
                                          <p:val>
                                            <p:fltVal val="0.5"/>
                                          </p:val>
                                        </p:tav>
                                        <p:tav tm="100000">
                                          <p:val>
                                            <p:strVal val="#ppt_x"/>
                                          </p:val>
                                        </p:tav>
                                      </p:tavLst>
                                    </p:anim>
                                    <p:anim calcmode="lin" valueType="num">
                                      <p:cBhvr>
                                        <p:cTn id="50" dur="500" fill="hold"/>
                                        <p:tgtEl>
                                          <p:spTgt spid="754755"/>
                                        </p:tgtEl>
                                        <p:attrNameLst>
                                          <p:attrName>ppt_y</p:attrName>
                                        </p:attrNameLst>
                                      </p:cBhvr>
                                      <p:tavLst>
                                        <p:tav tm="0">
                                          <p:val>
                                            <p:strVal val="1+(6*min(max(#ppt_w*#ppt_h,.3),1)-7.4)/-.7*#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3" presetClass="entr" presetSubtype="36" fill="hold" grpId="0" nodeType="clickEffect">
                                  <p:stCondLst>
                                    <p:cond delay="0"/>
                                  </p:stCondLst>
                                  <p:childTnLst>
                                    <p:set>
                                      <p:cBhvr>
                                        <p:cTn id="54" dur="1" fill="hold">
                                          <p:stCondLst>
                                            <p:cond delay="0"/>
                                          </p:stCondLst>
                                        </p:cTn>
                                        <p:tgtEl>
                                          <p:spTgt spid="754756"/>
                                        </p:tgtEl>
                                        <p:attrNameLst>
                                          <p:attrName>style.visibility</p:attrName>
                                        </p:attrNameLst>
                                      </p:cBhvr>
                                      <p:to>
                                        <p:strVal val="visible"/>
                                      </p:to>
                                    </p:set>
                                    <p:anim calcmode="lin" valueType="num">
                                      <p:cBhvr>
                                        <p:cTn id="55" dur="500" fill="hold"/>
                                        <p:tgtEl>
                                          <p:spTgt spid="754756"/>
                                        </p:tgtEl>
                                        <p:attrNameLst>
                                          <p:attrName>ppt_w</p:attrName>
                                        </p:attrNameLst>
                                      </p:cBhvr>
                                      <p:tavLst>
                                        <p:tav tm="0">
                                          <p:val>
                                            <p:strVal val="(6*min(max(#ppt_w*#ppt_h,.3),1)-7.4)/-.7*#ppt_w"/>
                                          </p:val>
                                        </p:tav>
                                        <p:tav tm="100000">
                                          <p:val>
                                            <p:strVal val="#ppt_w"/>
                                          </p:val>
                                        </p:tav>
                                      </p:tavLst>
                                    </p:anim>
                                    <p:anim calcmode="lin" valueType="num">
                                      <p:cBhvr>
                                        <p:cTn id="56" dur="500" fill="hold"/>
                                        <p:tgtEl>
                                          <p:spTgt spid="754756"/>
                                        </p:tgtEl>
                                        <p:attrNameLst>
                                          <p:attrName>ppt_h</p:attrName>
                                        </p:attrNameLst>
                                      </p:cBhvr>
                                      <p:tavLst>
                                        <p:tav tm="0">
                                          <p:val>
                                            <p:strVal val="(6*min(max(#ppt_w*#ppt_h,.3),1)-7.4)/-.7*#ppt_h"/>
                                          </p:val>
                                        </p:tav>
                                        <p:tav tm="100000">
                                          <p:val>
                                            <p:strVal val="#ppt_h"/>
                                          </p:val>
                                        </p:tav>
                                      </p:tavLst>
                                    </p:anim>
                                    <p:anim calcmode="lin" valueType="num">
                                      <p:cBhvr>
                                        <p:cTn id="57" dur="500" fill="hold"/>
                                        <p:tgtEl>
                                          <p:spTgt spid="754756"/>
                                        </p:tgtEl>
                                        <p:attrNameLst>
                                          <p:attrName>ppt_x</p:attrName>
                                        </p:attrNameLst>
                                      </p:cBhvr>
                                      <p:tavLst>
                                        <p:tav tm="0">
                                          <p:val>
                                            <p:fltVal val="0.5"/>
                                          </p:val>
                                        </p:tav>
                                        <p:tav tm="100000">
                                          <p:val>
                                            <p:strVal val="#ppt_x"/>
                                          </p:val>
                                        </p:tav>
                                      </p:tavLst>
                                    </p:anim>
                                    <p:anim calcmode="lin" valueType="num">
                                      <p:cBhvr>
                                        <p:cTn id="58" dur="500" fill="hold"/>
                                        <p:tgtEl>
                                          <p:spTgt spid="754756"/>
                                        </p:tgtEl>
                                        <p:attrNameLst>
                                          <p:attrName>ppt_y</p:attrName>
                                        </p:attrNameLst>
                                      </p:cBhvr>
                                      <p:tavLst>
                                        <p:tav tm="0">
                                          <p:val>
                                            <p:strVal val="1+(6*min(max(#ppt_w*#ppt_h,.3),1)-7.4)/-.7*#ppt_h/2"/>
                                          </p:val>
                                        </p:tav>
                                        <p:tav tm="100000">
                                          <p:val>
                                            <p:strVal val="#ppt_y"/>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4" presetClass="entr" presetSubtype="32" fill="hold" grpId="0" nodeType="clickEffect">
                                  <p:stCondLst>
                                    <p:cond delay="0"/>
                                  </p:stCondLst>
                                  <p:childTnLst>
                                    <p:set>
                                      <p:cBhvr>
                                        <p:cTn id="62" dur="1" fill="hold">
                                          <p:stCondLst>
                                            <p:cond delay="0"/>
                                          </p:stCondLst>
                                        </p:cTn>
                                        <p:tgtEl>
                                          <p:spTgt spid="754758">
                                            <p:txEl>
                                              <p:pRg st="0" end="0"/>
                                            </p:txEl>
                                          </p:spTgt>
                                        </p:tgtEl>
                                        <p:attrNameLst>
                                          <p:attrName>style.visibility</p:attrName>
                                        </p:attrNameLst>
                                      </p:cBhvr>
                                      <p:to>
                                        <p:strVal val="visible"/>
                                      </p:to>
                                    </p:set>
                                    <p:animEffect transition="in" filter="box(out)">
                                      <p:cBhvr>
                                        <p:cTn id="63" dur="500"/>
                                        <p:tgtEl>
                                          <p:spTgt spid="754758">
                                            <p:txEl>
                                              <p:pRg st="0" end="0"/>
                                            </p:txEl>
                                          </p:spTgt>
                                        </p:tgtEl>
                                      </p:cBhvr>
                                    </p:animEffect>
                                  </p:childTnLst>
                                </p:cTn>
                              </p:par>
                            </p:childTnLst>
                          </p:cTn>
                        </p:par>
                      </p:childTnLst>
                    </p:cTn>
                  </p:par>
                  <p:par>
                    <p:cTn id="64" fill="hold" nodeType="clickPar">
                      <p:stCondLst>
                        <p:cond delay="indefinite"/>
                      </p:stCondLst>
                      <p:childTnLst>
                        <p:par>
                          <p:cTn id="65" fill="hold" nodeType="withGroup">
                            <p:stCondLst>
                              <p:cond delay="0"/>
                            </p:stCondLst>
                            <p:childTnLst>
                              <p:par>
                                <p:cTn id="66" presetID="4" presetClass="entr" presetSubtype="32" fill="hold" grpId="0" nodeType="clickEffect">
                                  <p:stCondLst>
                                    <p:cond delay="0"/>
                                  </p:stCondLst>
                                  <p:childTnLst>
                                    <p:set>
                                      <p:cBhvr>
                                        <p:cTn id="67" dur="1" fill="hold">
                                          <p:stCondLst>
                                            <p:cond delay="0"/>
                                          </p:stCondLst>
                                        </p:cTn>
                                        <p:tgtEl>
                                          <p:spTgt spid="754758">
                                            <p:txEl>
                                              <p:pRg st="1" end="1"/>
                                            </p:txEl>
                                          </p:spTgt>
                                        </p:tgtEl>
                                        <p:attrNameLst>
                                          <p:attrName>style.visibility</p:attrName>
                                        </p:attrNameLst>
                                      </p:cBhvr>
                                      <p:to>
                                        <p:strVal val="visible"/>
                                      </p:to>
                                    </p:set>
                                    <p:animEffect transition="in" filter="box(out)">
                                      <p:cBhvr>
                                        <p:cTn id="68" dur="500"/>
                                        <p:tgtEl>
                                          <p:spTgt spid="754758">
                                            <p:txEl>
                                              <p:pRg st="1" end="1"/>
                                            </p:txEl>
                                          </p:spTgt>
                                        </p:tgtEl>
                                      </p:cBhvr>
                                    </p:animEffect>
                                  </p:childTnLst>
                                </p:cTn>
                              </p:par>
                            </p:childTnLst>
                          </p:cTn>
                        </p:par>
                      </p:childTnLst>
                    </p:cTn>
                  </p:par>
                  <p:par>
                    <p:cTn id="69" fill="hold" nodeType="clickPar">
                      <p:stCondLst>
                        <p:cond delay="indefinite"/>
                      </p:stCondLst>
                      <p:childTnLst>
                        <p:par>
                          <p:cTn id="70" fill="hold" nodeType="withGroup">
                            <p:stCondLst>
                              <p:cond delay="0"/>
                            </p:stCondLst>
                            <p:childTnLst>
                              <p:par>
                                <p:cTn id="71" presetID="4" presetClass="entr" presetSubtype="32" fill="hold" grpId="0" nodeType="clickEffect">
                                  <p:stCondLst>
                                    <p:cond delay="0"/>
                                  </p:stCondLst>
                                  <p:childTnLst>
                                    <p:set>
                                      <p:cBhvr>
                                        <p:cTn id="72" dur="1" fill="hold">
                                          <p:stCondLst>
                                            <p:cond delay="0"/>
                                          </p:stCondLst>
                                        </p:cTn>
                                        <p:tgtEl>
                                          <p:spTgt spid="754758">
                                            <p:txEl>
                                              <p:pRg st="2" end="2"/>
                                            </p:txEl>
                                          </p:spTgt>
                                        </p:tgtEl>
                                        <p:attrNameLst>
                                          <p:attrName>style.visibility</p:attrName>
                                        </p:attrNameLst>
                                      </p:cBhvr>
                                      <p:to>
                                        <p:strVal val="visible"/>
                                      </p:to>
                                    </p:set>
                                    <p:animEffect transition="in" filter="box(out)">
                                      <p:cBhvr>
                                        <p:cTn id="73" dur="500"/>
                                        <p:tgtEl>
                                          <p:spTgt spid="754758">
                                            <p:txEl>
                                              <p:pRg st="2" end="2"/>
                                            </p:txEl>
                                          </p:spTgt>
                                        </p:tgtEl>
                                      </p:cBhvr>
                                    </p:animEffect>
                                  </p:childTnLst>
                                </p:cTn>
                              </p:par>
                            </p:childTnLst>
                          </p:cTn>
                        </p:par>
                      </p:childTnLst>
                    </p:cTn>
                  </p:par>
                  <p:par>
                    <p:cTn id="74" fill="hold" nodeType="clickPar">
                      <p:stCondLst>
                        <p:cond delay="indefinite"/>
                      </p:stCondLst>
                      <p:childTnLst>
                        <p:par>
                          <p:cTn id="75" fill="hold" nodeType="withGroup">
                            <p:stCondLst>
                              <p:cond delay="0"/>
                            </p:stCondLst>
                            <p:childTnLst>
                              <p:par>
                                <p:cTn id="76" presetID="4" presetClass="entr" presetSubtype="32" fill="hold" grpId="0" nodeType="clickEffect">
                                  <p:stCondLst>
                                    <p:cond delay="0"/>
                                  </p:stCondLst>
                                  <p:childTnLst>
                                    <p:set>
                                      <p:cBhvr>
                                        <p:cTn id="77" dur="1" fill="hold">
                                          <p:stCondLst>
                                            <p:cond delay="0"/>
                                          </p:stCondLst>
                                        </p:cTn>
                                        <p:tgtEl>
                                          <p:spTgt spid="754758">
                                            <p:txEl>
                                              <p:pRg st="3" end="3"/>
                                            </p:txEl>
                                          </p:spTgt>
                                        </p:tgtEl>
                                        <p:attrNameLst>
                                          <p:attrName>style.visibility</p:attrName>
                                        </p:attrNameLst>
                                      </p:cBhvr>
                                      <p:to>
                                        <p:strVal val="visible"/>
                                      </p:to>
                                    </p:set>
                                    <p:animEffect transition="in" filter="box(out)">
                                      <p:cBhvr>
                                        <p:cTn id="78" dur="500"/>
                                        <p:tgtEl>
                                          <p:spTgt spid="754758">
                                            <p:txEl>
                                              <p:pRg st="3" end="3"/>
                                            </p:txEl>
                                          </p:spTgt>
                                        </p:tgtEl>
                                      </p:cBhvr>
                                    </p:animEffect>
                                  </p:childTnLst>
                                </p:cTn>
                              </p:par>
                            </p:childTnLst>
                          </p:cTn>
                        </p:par>
                      </p:childTnLst>
                    </p:cTn>
                  </p:par>
                  <p:par>
                    <p:cTn id="79" fill="hold" nodeType="clickPar">
                      <p:stCondLst>
                        <p:cond delay="indefinite"/>
                      </p:stCondLst>
                      <p:childTnLst>
                        <p:par>
                          <p:cTn id="80" fill="hold" nodeType="withGroup">
                            <p:stCondLst>
                              <p:cond delay="0"/>
                            </p:stCondLst>
                            <p:childTnLst>
                              <p:par>
                                <p:cTn id="81" presetID="4" presetClass="entr" presetSubtype="32" fill="hold" grpId="0" nodeType="clickEffect">
                                  <p:stCondLst>
                                    <p:cond delay="0"/>
                                  </p:stCondLst>
                                  <p:childTnLst>
                                    <p:set>
                                      <p:cBhvr>
                                        <p:cTn id="82" dur="1" fill="hold">
                                          <p:stCondLst>
                                            <p:cond delay="0"/>
                                          </p:stCondLst>
                                        </p:cTn>
                                        <p:tgtEl>
                                          <p:spTgt spid="754758">
                                            <p:txEl>
                                              <p:pRg st="4" end="4"/>
                                            </p:txEl>
                                          </p:spTgt>
                                        </p:tgtEl>
                                        <p:attrNameLst>
                                          <p:attrName>style.visibility</p:attrName>
                                        </p:attrNameLst>
                                      </p:cBhvr>
                                      <p:to>
                                        <p:strVal val="visible"/>
                                      </p:to>
                                    </p:set>
                                    <p:animEffect transition="in" filter="box(out)">
                                      <p:cBhvr>
                                        <p:cTn id="83" dur="500"/>
                                        <p:tgtEl>
                                          <p:spTgt spid="754758">
                                            <p:txEl>
                                              <p:pRg st="4" end="4"/>
                                            </p:txEl>
                                          </p:spTgt>
                                        </p:tgtEl>
                                      </p:cBhvr>
                                    </p:animEffect>
                                  </p:childTnLst>
                                </p:cTn>
                              </p:par>
                            </p:childTnLst>
                          </p:cTn>
                        </p:par>
                      </p:childTnLst>
                    </p:cTn>
                  </p:par>
                  <p:par>
                    <p:cTn id="84" fill="hold" nodeType="clickPar">
                      <p:stCondLst>
                        <p:cond delay="indefinite"/>
                      </p:stCondLst>
                      <p:childTnLst>
                        <p:par>
                          <p:cTn id="85" fill="hold" nodeType="withGroup">
                            <p:stCondLst>
                              <p:cond delay="0"/>
                            </p:stCondLst>
                            <p:childTnLst>
                              <p:par>
                                <p:cTn id="86" presetID="4" presetClass="entr" presetSubtype="32" fill="hold" grpId="0" nodeType="clickEffect">
                                  <p:stCondLst>
                                    <p:cond delay="0"/>
                                  </p:stCondLst>
                                  <p:childTnLst>
                                    <p:set>
                                      <p:cBhvr>
                                        <p:cTn id="87" dur="1" fill="hold">
                                          <p:stCondLst>
                                            <p:cond delay="0"/>
                                          </p:stCondLst>
                                        </p:cTn>
                                        <p:tgtEl>
                                          <p:spTgt spid="754758">
                                            <p:txEl>
                                              <p:pRg st="5" end="5"/>
                                            </p:txEl>
                                          </p:spTgt>
                                        </p:tgtEl>
                                        <p:attrNameLst>
                                          <p:attrName>style.visibility</p:attrName>
                                        </p:attrNameLst>
                                      </p:cBhvr>
                                      <p:to>
                                        <p:strVal val="visible"/>
                                      </p:to>
                                    </p:set>
                                    <p:animEffect transition="in" filter="box(out)">
                                      <p:cBhvr>
                                        <p:cTn id="88" dur="500"/>
                                        <p:tgtEl>
                                          <p:spTgt spid="754758">
                                            <p:txEl>
                                              <p:pRg st="5" end="5"/>
                                            </p:txEl>
                                          </p:spTgt>
                                        </p:tgtEl>
                                      </p:cBhvr>
                                    </p:animEffect>
                                  </p:childTnLst>
                                </p:cTn>
                              </p:par>
                            </p:childTnLst>
                          </p:cTn>
                        </p:par>
                      </p:childTnLst>
                    </p:cTn>
                  </p:par>
                  <p:par>
                    <p:cTn id="89" fill="hold" nodeType="clickPar">
                      <p:stCondLst>
                        <p:cond delay="indefinite"/>
                      </p:stCondLst>
                      <p:childTnLst>
                        <p:par>
                          <p:cTn id="90" fill="hold" nodeType="withGroup">
                            <p:stCondLst>
                              <p:cond delay="0"/>
                            </p:stCondLst>
                            <p:childTnLst>
                              <p:par>
                                <p:cTn id="91" presetID="4" presetClass="entr" presetSubtype="32" fill="hold" grpId="0" nodeType="clickEffect">
                                  <p:stCondLst>
                                    <p:cond delay="0"/>
                                  </p:stCondLst>
                                  <p:childTnLst>
                                    <p:set>
                                      <p:cBhvr>
                                        <p:cTn id="92" dur="1" fill="hold">
                                          <p:stCondLst>
                                            <p:cond delay="0"/>
                                          </p:stCondLst>
                                        </p:cTn>
                                        <p:tgtEl>
                                          <p:spTgt spid="754758">
                                            <p:txEl>
                                              <p:pRg st="6" end="6"/>
                                            </p:txEl>
                                          </p:spTgt>
                                        </p:tgtEl>
                                        <p:attrNameLst>
                                          <p:attrName>style.visibility</p:attrName>
                                        </p:attrNameLst>
                                      </p:cBhvr>
                                      <p:to>
                                        <p:strVal val="visible"/>
                                      </p:to>
                                    </p:set>
                                    <p:animEffect transition="in" filter="box(out)">
                                      <p:cBhvr>
                                        <p:cTn id="93" dur="500"/>
                                        <p:tgtEl>
                                          <p:spTgt spid="754758">
                                            <p:txEl>
                                              <p:pRg st="6" end="6"/>
                                            </p:txEl>
                                          </p:spTgt>
                                        </p:tgtEl>
                                      </p:cBhvr>
                                    </p:animEffect>
                                  </p:childTnLst>
                                </p:cTn>
                              </p:par>
                            </p:childTnLst>
                          </p:cTn>
                        </p:par>
                      </p:childTnLst>
                    </p:cTn>
                  </p:par>
                  <p:par>
                    <p:cTn id="94" fill="hold" nodeType="clickPar">
                      <p:stCondLst>
                        <p:cond delay="indefinite"/>
                      </p:stCondLst>
                      <p:childTnLst>
                        <p:par>
                          <p:cTn id="95" fill="hold" nodeType="withGroup">
                            <p:stCondLst>
                              <p:cond delay="0"/>
                            </p:stCondLst>
                            <p:childTnLst>
                              <p:par>
                                <p:cTn id="96" presetID="4" presetClass="entr" presetSubtype="32" fill="hold" grpId="0" nodeType="clickEffect">
                                  <p:stCondLst>
                                    <p:cond delay="0"/>
                                  </p:stCondLst>
                                  <p:childTnLst>
                                    <p:set>
                                      <p:cBhvr>
                                        <p:cTn id="97" dur="1" fill="hold">
                                          <p:stCondLst>
                                            <p:cond delay="0"/>
                                          </p:stCondLst>
                                        </p:cTn>
                                        <p:tgtEl>
                                          <p:spTgt spid="754758">
                                            <p:txEl>
                                              <p:pRg st="7" end="7"/>
                                            </p:txEl>
                                          </p:spTgt>
                                        </p:tgtEl>
                                        <p:attrNameLst>
                                          <p:attrName>style.visibility</p:attrName>
                                        </p:attrNameLst>
                                      </p:cBhvr>
                                      <p:to>
                                        <p:strVal val="visible"/>
                                      </p:to>
                                    </p:set>
                                    <p:animEffect transition="in" filter="box(out)">
                                      <p:cBhvr>
                                        <p:cTn id="98" dur="500"/>
                                        <p:tgtEl>
                                          <p:spTgt spid="754758">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4751" grpId="0" animBg="1"/>
      <p:bldP spid="754752" grpId="0" autoUpdateAnimBg="0"/>
      <p:bldP spid="754753" grpId="0" autoUpdateAnimBg="0"/>
      <p:bldP spid="754754" grpId="0" autoUpdateAnimBg="0"/>
      <p:bldP spid="754755" grpId="0" autoUpdateAnimBg="0"/>
      <p:bldP spid="754756" grpId="0" autoUpdateAnimBg="0"/>
      <p:bldP spid="754757" grpId="0" autoUpdateAnimBg="0"/>
      <p:bldP spid="754758" grpId="0" build="p" autoUpdateAnimBg="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ChangeArrowheads="1"/>
          </p:cNvSpPr>
          <p:nvPr/>
        </p:nvSpPr>
        <p:spPr bwMode="auto">
          <a:xfrm>
            <a:off x="701675" y="1908175"/>
            <a:ext cx="2382838" cy="3044825"/>
          </a:xfrm>
          <a:prstGeom prst="rect">
            <a:avLst/>
          </a:prstGeom>
          <a:noFill/>
          <a:ln w="12700">
            <a:noFill/>
            <a:miter lim="800000"/>
            <a:headEnd/>
            <a:tailEnd/>
          </a:ln>
          <a:effectLst>
            <a:outerShdw dist="107763" dir="2700000" algn="ctr" rotWithShape="0">
              <a:schemeClr val="bg2"/>
            </a:outerShdw>
          </a:effectLst>
        </p:spPr>
        <p:txBody>
          <a:bodyPr lIns="90487" tIns="44450" rIns="90487" bIns="44450">
            <a:spAutoFit/>
          </a:bodyPr>
          <a:lstStyle/>
          <a:p>
            <a:r>
              <a:rPr lang="en-US" sz="3200">
                <a:solidFill>
                  <a:srgbClr val="FAFD00"/>
                </a:solidFill>
                <a:effectLst/>
                <a:latin typeface="Times" charset="0"/>
              </a:rPr>
              <a:t>NGƯỜI </a:t>
            </a:r>
            <a:r>
              <a:rPr lang="en-US" sz="3200" b="1">
                <a:solidFill>
                  <a:schemeClr val="tx1"/>
                </a:solidFill>
                <a:effectLst/>
                <a:latin typeface="Times" charset="0"/>
              </a:rPr>
              <a:t>THỨ HAI </a:t>
            </a:r>
            <a:r>
              <a:rPr lang="en-US" sz="3200" b="1">
                <a:solidFill>
                  <a:srgbClr val="FAFD00"/>
                </a:solidFill>
                <a:effectLst/>
                <a:latin typeface="Times" charset="0"/>
              </a:rPr>
              <a:t>trong</a:t>
            </a:r>
            <a:r>
              <a:rPr lang="en-US" sz="3200">
                <a:solidFill>
                  <a:srgbClr val="FAFD00"/>
                </a:solidFill>
                <a:effectLst/>
                <a:latin typeface="Times" charset="0"/>
              </a:rPr>
              <a:t> 4 </a:t>
            </a:r>
            <a:r>
              <a:rPr lang="en-US" sz="3200" b="1">
                <a:solidFill>
                  <a:schemeClr val="tx1"/>
                </a:solidFill>
                <a:effectLst/>
                <a:latin typeface="Times" charset="0"/>
              </a:rPr>
              <a:t>NHÂN VẬT </a:t>
            </a:r>
          </a:p>
          <a:p>
            <a:r>
              <a:rPr lang="en-US" sz="3200">
                <a:solidFill>
                  <a:srgbClr val="FAFD00"/>
                </a:solidFill>
                <a:effectLst/>
                <a:latin typeface="Times" charset="0"/>
              </a:rPr>
              <a:t>là:</a:t>
            </a:r>
          </a:p>
          <a:p>
            <a:endParaRPr lang="en-US" sz="3200">
              <a:solidFill>
                <a:srgbClr val="FAFD00"/>
              </a:solidFill>
              <a:effectLst/>
              <a:latin typeface="Times" charset="0"/>
            </a:endParaRPr>
          </a:p>
        </p:txBody>
      </p:sp>
      <p:sp>
        <p:nvSpPr>
          <p:cNvPr id="65539" name="Rectangle 3"/>
          <p:cNvSpPr>
            <a:spLocks noChangeArrowheads="1"/>
          </p:cNvSpPr>
          <p:nvPr/>
        </p:nvSpPr>
        <p:spPr bwMode="auto">
          <a:xfrm>
            <a:off x="3581400" y="1150938"/>
            <a:ext cx="4429125" cy="3929062"/>
          </a:xfrm>
          <a:prstGeom prst="rect">
            <a:avLst/>
          </a:prstGeom>
          <a:noFill/>
          <a:ln w="12700">
            <a:noFill/>
            <a:miter lim="800000"/>
            <a:headEnd/>
            <a:tailEnd/>
          </a:ln>
          <a:effectLst>
            <a:outerShdw dist="107763" dir="2700000" algn="ctr" rotWithShape="0">
              <a:schemeClr val="bg2"/>
            </a:outerShdw>
          </a:effectLst>
        </p:spPr>
        <p:txBody>
          <a:bodyPr wrap="none" lIns="90487" tIns="44450" rIns="90487" bIns="44450">
            <a:spAutoFit/>
          </a:bodyPr>
          <a:lstStyle/>
          <a:p>
            <a:pPr>
              <a:defRPr/>
            </a:pPr>
            <a:r>
              <a:rPr lang="en-US" sz="10600" dirty="0">
                <a:solidFill>
                  <a:srgbClr val="FAFD00"/>
                </a:solidFill>
                <a:effectLst/>
                <a:latin typeface="Times" charset="0"/>
                <a:ea typeface="+mn-ea"/>
              </a:rPr>
              <a:t>A</a:t>
            </a:r>
            <a:r>
              <a:rPr lang="en-US" sz="25200" dirty="0">
                <a:solidFill>
                  <a:srgbClr val="00FF00"/>
                </a:solidFill>
                <a:effectLst/>
                <a:latin typeface="Times" charset="0"/>
                <a:ea typeface="+mn-ea"/>
              </a:rPr>
              <a:t>G</a:t>
            </a:r>
            <a:r>
              <a:rPr lang="en-US" sz="9600" dirty="0">
                <a:solidFill>
                  <a:srgbClr val="FAFD00"/>
                </a:solidFill>
                <a:effectLst/>
                <a:latin typeface="Times" charset="0"/>
                <a:ea typeface="+mn-ea"/>
              </a:rPr>
              <a:t>MG</a:t>
            </a:r>
          </a:p>
        </p:txBody>
      </p:sp>
      <p:sp>
        <p:nvSpPr>
          <p:cNvPr id="65541" name="Rectangle 5"/>
          <p:cNvSpPr>
            <a:spLocks noChangeArrowheads="1"/>
          </p:cNvSpPr>
          <p:nvPr/>
        </p:nvSpPr>
        <p:spPr bwMode="auto">
          <a:xfrm>
            <a:off x="620713" y="160338"/>
            <a:ext cx="739775" cy="1430337"/>
          </a:xfrm>
          <a:prstGeom prst="rect">
            <a:avLst/>
          </a:prstGeom>
          <a:noFill/>
          <a:ln w="12700">
            <a:noFill/>
            <a:miter lim="800000"/>
            <a:headEnd/>
            <a:tailEnd/>
          </a:ln>
          <a:effectLst>
            <a:outerShdw dist="107763" dir="2700000" algn="ctr" rotWithShape="0">
              <a:schemeClr val="bg2"/>
            </a:outerShdw>
          </a:effectLst>
        </p:spPr>
        <p:txBody>
          <a:bodyPr wrap="none" lIns="90487" tIns="44450" rIns="90487" bIns="44450">
            <a:spAutoFit/>
          </a:bodyPr>
          <a:lstStyle/>
          <a:p>
            <a:pPr algn="l">
              <a:spcBef>
                <a:spcPct val="50000"/>
              </a:spcBef>
              <a:defRPr/>
            </a:pPr>
            <a:r>
              <a:rPr lang="en-US" sz="8800">
                <a:solidFill>
                  <a:schemeClr val="tx2"/>
                </a:solidFill>
                <a:effectLst/>
                <a:latin typeface="Times" charset="0"/>
                <a:ea typeface="+mn-ea"/>
              </a:rPr>
              <a:t>7</a:t>
            </a:r>
          </a:p>
        </p:txBody>
      </p:sp>
      <p:sp>
        <p:nvSpPr>
          <p:cNvPr id="65542" name="Line 6"/>
          <p:cNvSpPr>
            <a:spLocks noChangeShapeType="1"/>
          </p:cNvSpPr>
          <p:nvPr/>
        </p:nvSpPr>
        <p:spPr bwMode="auto">
          <a:xfrm>
            <a:off x="898525" y="838200"/>
            <a:ext cx="296863" cy="0"/>
          </a:xfrm>
          <a:prstGeom prst="line">
            <a:avLst/>
          </a:prstGeom>
          <a:noFill/>
          <a:ln w="50800">
            <a:solidFill>
              <a:schemeClr val="tx2"/>
            </a:solidFill>
            <a:round/>
            <a:headEnd/>
            <a:tailEnd/>
          </a:ln>
          <a:effectLst>
            <a:outerShdw dist="107763" dir="2700000" algn="ctr" rotWithShape="0">
              <a:schemeClr val="bg2"/>
            </a:outerShdw>
          </a:effectLst>
        </p:spPr>
        <p:txBody>
          <a:bodyPr wrap="none" anchor="ctr"/>
          <a:lstStyle/>
          <a:p>
            <a:pPr>
              <a:defRPr/>
            </a:pPr>
            <a:endParaRPr lang="en-US">
              <a:ea typeface="+mn-ea"/>
            </a:endParaRPr>
          </a:p>
        </p:txBody>
      </p:sp>
      <p:sp>
        <p:nvSpPr>
          <p:cNvPr id="56326" name="Text Box 9"/>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endParaRPr lang="en-US" sz="2000">
              <a:solidFill>
                <a:srgbClr val="FFA27C"/>
              </a:solidFill>
              <a:effectLst/>
              <a:latin typeface="B VAG Rounded Bold" charset="0"/>
            </a:endParaRPr>
          </a:p>
        </p:txBody>
      </p:sp>
      <p:sp>
        <p:nvSpPr>
          <p:cNvPr id="56327" name="Text Box 12"/>
          <p:cNvSpPr txBox="1">
            <a:spLocks noChangeArrowheads="1"/>
          </p:cNvSpPr>
          <p:nvPr/>
        </p:nvSpPr>
        <p:spPr bwMode="auto">
          <a:xfrm>
            <a:off x="8647113" y="6405563"/>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endParaRPr lang="en-US" sz="2000">
              <a:solidFill>
                <a:srgbClr val="FFFFFF"/>
              </a:solidFill>
              <a:effectLst/>
              <a:latin typeface="Arial" charset="0"/>
            </a:endParaRPr>
          </a:p>
        </p:txBody>
      </p:sp>
      <p:sp>
        <p:nvSpPr>
          <p:cNvPr id="65550" name="Rectangle 14"/>
          <p:cNvSpPr>
            <a:spLocks noChangeArrowheads="1"/>
          </p:cNvSpPr>
          <p:nvPr/>
        </p:nvSpPr>
        <p:spPr bwMode="auto">
          <a:xfrm>
            <a:off x="8091488" y="6513513"/>
            <a:ext cx="339725" cy="268287"/>
          </a:xfrm>
          <a:prstGeom prst="rect">
            <a:avLst/>
          </a:prstGeom>
          <a:noFill/>
          <a:ln w="12700">
            <a:noFill/>
            <a:miter lim="800000"/>
            <a:headEnd/>
            <a:tailEnd/>
          </a:ln>
          <a:effectLst/>
        </p:spPr>
        <p:txBody>
          <a:bodyPr wrap="none" anchor="ctr">
            <a:spAutoFit/>
          </a:bodyPr>
          <a:lstStyle/>
          <a:p>
            <a:r>
              <a:rPr lang="en-US" sz="1000" b="1">
                <a:solidFill>
                  <a:schemeClr val="tx1"/>
                </a:solidFill>
                <a:effectLst>
                  <a:outerShdw blurRad="38100" dist="38100" dir="2700000" algn="tl">
                    <a:srgbClr val="000000"/>
                  </a:outerShdw>
                </a:effectLst>
              </a:rPr>
              <a:t>47</a:t>
            </a:r>
          </a:p>
        </p:txBody>
      </p:sp>
      <p:sp>
        <p:nvSpPr>
          <p:cNvPr id="11" name="Rectangle 4"/>
          <p:cNvSpPr>
            <a:spLocks noChangeArrowheads="1"/>
          </p:cNvSpPr>
          <p:nvPr/>
        </p:nvSpPr>
        <p:spPr bwMode="auto">
          <a:xfrm>
            <a:off x="3068638" y="4756150"/>
            <a:ext cx="5141912" cy="1320800"/>
          </a:xfrm>
          <a:prstGeom prst="rect">
            <a:avLst/>
          </a:prstGeom>
          <a:noFill/>
          <a:ln w="12700">
            <a:noFill/>
            <a:miter lim="800000"/>
            <a:headEnd/>
            <a:tailEnd/>
          </a:ln>
          <a:effectLst>
            <a:outerShdw dist="107763" dir="2700000" algn="ctr" rotWithShape="0">
              <a:schemeClr val="bg2"/>
            </a:outerShdw>
          </a:effectLst>
        </p:spPr>
        <p:txBody>
          <a:bodyPr wrap="none" lIns="90487" tIns="44450" rIns="90487" bIns="44450">
            <a:spAutoFit/>
          </a:bodyPr>
          <a:lstStyle/>
          <a:p>
            <a:r>
              <a:rPr lang="ja-JP" altLang="en-US" sz="8000" i="1">
                <a:solidFill>
                  <a:srgbClr val="FAFD00"/>
                </a:solidFill>
                <a:effectLst/>
                <a:latin typeface="Times" charset="0"/>
              </a:rPr>
              <a:t>“</a:t>
            </a:r>
            <a:r>
              <a:rPr lang="en-US" sz="8000" i="1">
                <a:solidFill>
                  <a:srgbClr val="FAFD00"/>
                </a:solidFill>
                <a:effectLst/>
                <a:latin typeface="Times" charset="0"/>
              </a:rPr>
              <a:t>GIÔ-SÉP</a:t>
            </a:r>
            <a:r>
              <a:rPr lang="ja-JP" altLang="en-US" sz="8000" i="1">
                <a:solidFill>
                  <a:srgbClr val="FAFD00"/>
                </a:solidFill>
                <a:effectLst/>
                <a:latin typeface="Times" charset="0"/>
              </a:rPr>
              <a:t>”</a:t>
            </a:r>
            <a:endParaRPr lang="en-US" sz="8000" i="1">
              <a:solidFill>
                <a:srgbClr val="FAFD00"/>
              </a:solidFill>
              <a:effectLst/>
              <a:latin typeface="Times" charset="0"/>
            </a:endParaRPr>
          </a:p>
        </p:txBody>
      </p:sp>
    </p:spTree>
  </p:cSld>
  <p:clrMapOvr>
    <a:masterClrMapping/>
  </p:clrMapOvr>
  <p:transition>
    <p:wheel spokes="0"/>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7346" name="Group 7"/>
          <p:cNvGrpSpPr>
            <a:grpSpLocks/>
          </p:cNvGrpSpPr>
          <p:nvPr/>
        </p:nvGrpSpPr>
        <p:grpSpPr bwMode="auto">
          <a:xfrm>
            <a:off x="620713" y="160338"/>
            <a:ext cx="739775" cy="1430337"/>
            <a:chOff x="391" y="101"/>
            <a:chExt cx="466" cy="901"/>
          </a:xfrm>
        </p:grpSpPr>
        <p:sp>
          <p:nvSpPr>
            <p:cNvPr id="68616" name="Rectangle 8"/>
            <p:cNvSpPr>
              <a:spLocks noChangeArrowheads="1"/>
            </p:cNvSpPr>
            <p:nvPr/>
          </p:nvSpPr>
          <p:spPr bwMode="auto">
            <a:xfrm>
              <a:off x="391" y="101"/>
              <a:ext cx="466" cy="901"/>
            </a:xfrm>
            <a:prstGeom prst="rect">
              <a:avLst/>
            </a:prstGeom>
            <a:noFill/>
            <a:ln w="12700">
              <a:noFill/>
              <a:miter lim="800000"/>
              <a:headEnd/>
              <a:tailEnd/>
            </a:ln>
            <a:effectLst>
              <a:outerShdw dist="107763" dir="2700000" algn="ctr" rotWithShape="0">
                <a:schemeClr val="bg2"/>
              </a:outerShdw>
            </a:effectLst>
          </p:spPr>
          <p:txBody>
            <a:bodyPr wrap="none" lIns="90487" tIns="44450" rIns="90487" bIns="44450">
              <a:spAutoFit/>
            </a:bodyPr>
            <a:lstStyle/>
            <a:p>
              <a:pPr algn="l">
                <a:spcBef>
                  <a:spcPct val="50000"/>
                </a:spcBef>
                <a:defRPr/>
              </a:pPr>
              <a:r>
                <a:rPr lang="en-US" sz="8800">
                  <a:solidFill>
                    <a:schemeClr val="tx2"/>
                  </a:solidFill>
                  <a:effectLst/>
                  <a:latin typeface="Times" charset="0"/>
                  <a:ea typeface="+mn-ea"/>
                </a:rPr>
                <a:t>7</a:t>
              </a:r>
            </a:p>
          </p:txBody>
        </p:sp>
        <p:sp>
          <p:nvSpPr>
            <p:cNvPr id="68617" name="Line 9"/>
            <p:cNvSpPr>
              <a:spLocks noChangeShapeType="1"/>
            </p:cNvSpPr>
            <p:nvPr/>
          </p:nvSpPr>
          <p:spPr bwMode="auto">
            <a:xfrm>
              <a:off x="566" y="528"/>
              <a:ext cx="187" cy="0"/>
            </a:xfrm>
            <a:prstGeom prst="line">
              <a:avLst/>
            </a:prstGeom>
            <a:noFill/>
            <a:ln w="50800">
              <a:solidFill>
                <a:schemeClr val="tx2"/>
              </a:solidFill>
              <a:round/>
              <a:headEnd/>
              <a:tailEnd/>
            </a:ln>
            <a:effectLst>
              <a:outerShdw dist="107763" dir="2700000" algn="ctr" rotWithShape="0">
                <a:schemeClr val="bg2"/>
              </a:outerShdw>
            </a:effectLst>
          </p:spPr>
          <p:txBody>
            <a:bodyPr wrap="none" anchor="ctr"/>
            <a:lstStyle/>
            <a:p>
              <a:pPr>
                <a:defRPr/>
              </a:pPr>
              <a:endParaRPr lang="en-US">
                <a:ea typeface="+mn-ea"/>
              </a:endParaRPr>
            </a:p>
          </p:txBody>
        </p:sp>
      </p:grpSp>
      <p:sp>
        <p:nvSpPr>
          <p:cNvPr id="68610" name="Line 2"/>
          <p:cNvSpPr>
            <a:spLocks noChangeShapeType="1"/>
          </p:cNvSpPr>
          <p:nvPr/>
        </p:nvSpPr>
        <p:spPr bwMode="auto">
          <a:xfrm>
            <a:off x="787400" y="838200"/>
            <a:ext cx="406400" cy="0"/>
          </a:xfrm>
          <a:prstGeom prst="line">
            <a:avLst/>
          </a:prstGeom>
          <a:noFill/>
          <a:ln w="50800">
            <a:solidFill>
              <a:schemeClr val="tx2"/>
            </a:solidFill>
            <a:round/>
            <a:headEnd/>
            <a:tailEnd/>
          </a:ln>
          <a:effectLst>
            <a:outerShdw dist="107763" dir="2700000" algn="ctr" rotWithShape="0">
              <a:schemeClr val="bg2"/>
            </a:outerShdw>
          </a:effectLst>
        </p:spPr>
        <p:txBody>
          <a:bodyPr wrap="none" anchor="ctr"/>
          <a:lstStyle/>
          <a:p>
            <a:pPr>
              <a:defRPr/>
            </a:pPr>
            <a:endParaRPr lang="en-US">
              <a:ea typeface="+mn-ea"/>
            </a:endParaRPr>
          </a:p>
        </p:txBody>
      </p:sp>
      <p:sp>
        <p:nvSpPr>
          <p:cNvPr id="68611" name="Rectangle 3"/>
          <p:cNvSpPr>
            <a:spLocks noChangeArrowheads="1"/>
          </p:cNvSpPr>
          <p:nvPr/>
        </p:nvSpPr>
        <p:spPr bwMode="auto">
          <a:xfrm>
            <a:off x="698500" y="850900"/>
            <a:ext cx="7823200" cy="5097463"/>
          </a:xfrm>
          <a:prstGeom prst="rect">
            <a:avLst/>
          </a:prstGeom>
          <a:solidFill>
            <a:schemeClr val="accent2"/>
          </a:solidFill>
          <a:ln w="76200">
            <a:solidFill>
              <a:schemeClr val="accent1"/>
            </a:solidFill>
            <a:miter lim="800000"/>
            <a:headEnd/>
            <a:tailEnd/>
          </a:ln>
          <a:effectLst/>
        </p:spPr>
        <p:txBody>
          <a:bodyPr wrap="none" anchor="ctr"/>
          <a:lstStyle/>
          <a:p>
            <a:pPr>
              <a:defRPr/>
            </a:pPr>
            <a:endParaRPr lang="en-US">
              <a:ea typeface="+mn-ea"/>
            </a:endParaRPr>
          </a:p>
        </p:txBody>
      </p:sp>
      <p:sp>
        <p:nvSpPr>
          <p:cNvPr id="68612" name="Rectangle 4"/>
          <p:cNvSpPr>
            <a:spLocks noChangeArrowheads="1"/>
          </p:cNvSpPr>
          <p:nvPr/>
        </p:nvSpPr>
        <p:spPr bwMode="auto">
          <a:xfrm>
            <a:off x="738188" y="900113"/>
            <a:ext cx="7921625" cy="3228975"/>
          </a:xfrm>
          <a:prstGeom prst="rect">
            <a:avLst/>
          </a:prstGeom>
          <a:noFill/>
          <a:ln w="12700">
            <a:noFill/>
            <a:miter lim="800000"/>
            <a:headEnd/>
            <a:tailEnd/>
          </a:ln>
          <a:effectLst>
            <a:outerShdw dist="107763" dir="2700000" algn="ctr" rotWithShape="0">
              <a:schemeClr val="bg2"/>
            </a:outerShdw>
          </a:effectLst>
        </p:spPr>
        <p:txBody>
          <a:bodyPr lIns="90487" tIns="44450" rIns="90487" bIns="44450">
            <a:spAutoFit/>
          </a:bodyPr>
          <a:lstStyle/>
          <a:p>
            <a:r>
              <a:rPr lang="en-US" sz="3400" b="1">
                <a:solidFill>
                  <a:srgbClr val="FAFD00"/>
                </a:solidFill>
                <a:effectLst/>
                <a:latin typeface="Times" charset="0"/>
              </a:rPr>
              <a:t>NIÊN ĐẠI TỔNG QUÁT:</a:t>
            </a:r>
          </a:p>
          <a:p>
            <a:endParaRPr lang="en-US" sz="3400" b="1">
              <a:solidFill>
                <a:srgbClr val="FAFD00"/>
              </a:solidFill>
              <a:effectLst/>
              <a:latin typeface="Times" charset="0"/>
            </a:endParaRPr>
          </a:p>
          <a:p>
            <a:pPr algn="l"/>
            <a:r>
              <a:rPr lang="en-US" sz="3400" b="1">
                <a:solidFill>
                  <a:schemeClr val="hlink"/>
                </a:solidFill>
                <a:effectLst/>
                <a:latin typeface="Times" charset="0"/>
              </a:rPr>
              <a:t>ÁP-RA-HAM – GIÔ-SÉP  	2000 T.C.</a:t>
            </a:r>
          </a:p>
          <a:p>
            <a:pPr algn="l"/>
            <a:endParaRPr lang="en-US" sz="3400" b="1">
              <a:solidFill>
                <a:srgbClr val="FAFD00"/>
              </a:solidFill>
              <a:effectLst/>
              <a:latin typeface="Times" charset="0"/>
            </a:endParaRPr>
          </a:p>
          <a:p>
            <a:pPr algn="l"/>
            <a:endParaRPr lang="en-US" sz="3400" b="1">
              <a:solidFill>
                <a:srgbClr val="FAFD00"/>
              </a:solidFill>
              <a:effectLst/>
              <a:latin typeface="Times" charset="0"/>
            </a:endParaRPr>
          </a:p>
          <a:p>
            <a:endParaRPr lang="en-US" sz="3400" b="1">
              <a:solidFill>
                <a:srgbClr val="FAFD00"/>
              </a:solidFill>
              <a:effectLst/>
              <a:latin typeface="Times" charset="0"/>
            </a:endParaRPr>
          </a:p>
        </p:txBody>
      </p:sp>
      <p:sp>
        <p:nvSpPr>
          <p:cNvPr id="68613" name="Rectangle 5"/>
          <p:cNvSpPr>
            <a:spLocks noChangeArrowheads="1"/>
          </p:cNvSpPr>
          <p:nvPr/>
        </p:nvSpPr>
        <p:spPr bwMode="auto">
          <a:xfrm>
            <a:off x="1490663" y="1074738"/>
            <a:ext cx="7112000" cy="5029200"/>
          </a:xfrm>
          <a:prstGeom prst="rect">
            <a:avLst/>
          </a:prstGeom>
          <a:noFill/>
          <a:ln w="12700">
            <a:noFill/>
            <a:miter lim="800000"/>
            <a:headEnd/>
            <a:tailEnd/>
          </a:ln>
          <a:effectLst/>
        </p:spPr>
        <p:txBody>
          <a:bodyPr wrap="none" anchor="ctr"/>
          <a:lstStyle/>
          <a:p>
            <a:pPr>
              <a:defRPr/>
            </a:pPr>
            <a:endParaRPr lang="en-US">
              <a:ea typeface="+mn-ea"/>
            </a:endParaRPr>
          </a:p>
        </p:txBody>
      </p:sp>
      <p:sp>
        <p:nvSpPr>
          <p:cNvPr id="57351" name="Text Box 10"/>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endParaRPr lang="en-US" sz="2000">
              <a:solidFill>
                <a:srgbClr val="FFA27C"/>
              </a:solidFill>
              <a:effectLst/>
              <a:latin typeface="B VAG Rounded Bold" charset="0"/>
            </a:endParaRPr>
          </a:p>
        </p:txBody>
      </p:sp>
      <p:sp>
        <p:nvSpPr>
          <p:cNvPr id="68623" name="Rectangle 15"/>
          <p:cNvSpPr>
            <a:spLocks noChangeArrowheads="1"/>
          </p:cNvSpPr>
          <p:nvPr/>
        </p:nvSpPr>
        <p:spPr bwMode="auto">
          <a:xfrm>
            <a:off x="8091488" y="6513513"/>
            <a:ext cx="339725" cy="268287"/>
          </a:xfrm>
          <a:prstGeom prst="rect">
            <a:avLst/>
          </a:prstGeom>
          <a:noFill/>
          <a:ln w="12700">
            <a:noFill/>
            <a:miter lim="800000"/>
            <a:headEnd/>
            <a:tailEnd/>
          </a:ln>
          <a:effectLst/>
        </p:spPr>
        <p:txBody>
          <a:bodyPr wrap="none" anchor="ctr">
            <a:spAutoFit/>
          </a:bodyPr>
          <a:lstStyle/>
          <a:p>
            <a:r>
              <a:rPr lang="en-US" sz="1000" b="1">
                <a:solidFill>
                  <a:schemeClr val="tx1"/>
                </a:solidFill>
                <a:effectLst>
                  <a:outerShdw blurRad="38100" dist="38100" dir="2700000" algn="tl">
                    <a:srgbClr val="000000"/>
                  </a:outerShdw>
                </a:effectLst>
              </a:rPr>
              <a:t>49</a:t>
            </a:r>
          </a:p>
        </p:txBody>
      </p:sp>
    </p:spTree>
  </p:cSld>
  <p:clrMapOvr>
    <a:masterClrMapping/>
  </p:clrMapOvr>
  <p:transition>
    <p:wheel spokes="0"/>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8370" name="Group 4"/>
          <p:cNvGrpSpPr>
            <a:grpSpLocks/>
          </p:cNvGrpSpPr>
          <p:nvPr/>
        </p:nvGrpSpPr>
        <p:grpSpPr bwMode="auto">
          <a:xfrm>
            <a:off x="2333625" y="1531938"/>
            <a:ext cx="4454525" cy="3598862"/>
            <a:chOff x="1454" y="1397"/>
            <a:chExt cx="2806" cy="2267"/>
          </a:xfrm>
        </p:grpSpPr>
        <p:sp>
          <p:nvSpPr>
            <p:cNvPr id="67589" name="Rectangle 5"/>
            <p:cNvSpPr>
              <a:spLocks noChangeArrowheads="1"/>
            </p:cNvSpPr>
            <p:nvPr/>
          </p:nvSpPr>
          <p:spPr bwMode="auto">
            <a:xfrm>
              <a:off x="1512" y="1613"/>
              <a:ext cx="977" cy="417"/>
            </a:xfrm>
            <a:prstGeom prst="rect">
              <a:avLst/>
            </a:prstGeom>
            <a:solidFill>
              <a:srgbClr val="FFD34A"/>
            </a:solidFill>
            <a:ln w="31750">
              <a:solidFill>
                <a:srgbClr val="FFD34A"/>
              </a:solidFill>
              <a:miter lim="800000"/>
              <a:headEnd/>
              <a:tailEnd/>
            </a:ln>
          </p:spPr>
          <p:txBody>
            <a:bodyPr/>
            <a:lstStyle/>
            <a:p>
              <a:pPr>
                <a:defRPr/>
              </a:pPr>
              <a:endParaRPr lang="en-US">
                <a:ea typeface="+mn-ea"/>
              </a:endParaRPr>
            </a:p>
          </p:txBody>
        </p:sp>
        <p:sp>
          <p:nvSpPr>
            <p:cNvPr id="67590" name="Rectangle 6"/>
            <p:cNvSpPr>
              <a:spLocks noChangeArrowheads="1"/>
            </p:cNvSpPr>
            <p:nvPr/>
          </p:nvSpPr>
          <p:spPr bwMode="auto">
            <a:xfrm>
              <a:off x="1592" y="1431"/>
              <a:ext cx="736" cy="173"/>
            </a:xfrm>
            <a:prstGeom prst="rect">
              <a:avLst/>
            </a:prstGeom>
            <a:noFill/>
            <a:ln w="9525">
              <a:noFill/>
              <a:miter lim="800000"/>
              <a:headEnd/>
              <a:tailEnd/>
            </a:ln>
          </p:spPr>
          <p:txBody>
            <a:bodyPr wrap="none" lIns="0" tIns="0" rIns="0" bIns="0">
              <a:spAutoFit/>
            </a:bodyPr>
            <a:lstStyle/>
            <a:p>
              <a:pPr>
                <a:defRPr/>
              </a:pPr>
              <a:r>
                <a:rPr lang="en-US" sz="1800">
                  <a:solidFill>
                    <a:srgbClr val="790015"/>
                  </a:solidFill>
                  <a:effectLst/>
                  <a:latin typeface="Times" charset="0"/>
                  <a:ea typeface="+mn-ea"/>
                </a:rPr>
                <a:t>ABRAHAM</a:t>
              </a:r>
              <a:endParaRPr lang="en-US">
                <a:solidFill>
                  <a:srgbClr val="FFA27C"/>
                </a:solidFill>
                <a:effectLst>
                  <a:outerShdw blurRad="38100" dist="38100" dir="2700000" algn="tl">
                    <a:srgbClr val="000000"/>
                  </a:outerShdw>
                </a:effectLst>
                <a:latin typeface="Times" charset="0"/>
                <a:ea typeface="+mn-ea"/>
              </a:endParaRPr>
            </a:p>
          </p:txBody>
        </p:sp>
        <p:sp>
          <p:nvSpPr>
            <p:cNvPr id="67591" name="Rectangle 7"/>
            <p:cNvSpPr>
              <a:spLocks noChangeArrowheads="1"/>
            </p:cNvSpPr>
            <p:nvPr/>
          </p:nvSpPr>
          <p:spPr bwMode="auto">
            <a:xfrm>
              <a:off x="1512" y="1613"/>
              <a:ext cx="1365" cy="457"/>
            </a:xfrm>
            <a:prstGeom prst="rect">
              <a:avLst/>
            </a:prstGeom>
            <a:solidFill>
              <a:srgbClr val="FFD34A"/>
            </a:solidFill>
            <a:ln w="31750">
              <a:solidFill>
                <a:srgbClr val="1A0004"/>
              </a:solidFill>
              <a:miter lim="800000"/>
              <a:headEnd/>
              <a:tailEnd/>
            </a:ln>
          </p:spPr>
          <p:txBody>
            <a:bodyPr/>
            <a:lstStyle/>
            <a:p>
              <a:pPr>
                <a:defRPr/>
              </a:pPr>
              <a:endParaRPr lang="en-US">
                <a:ea typeface="+mn-ea"/>
              </a:endParaRPr>
            </a:p>
          </p:txBody>
        </p:sp>
        <p:sp>
          <p:nvSpPr>
            <p:cNvPr id="67592" name="AutoShape 8"/>
            <p:cNvSpPr>
              <a:spLocks noChangeArrowheads="1"/>
            </p:cNvSpPr>
            <p:nvPr/>
          </p:nvSpPr>
          <p:spPr bwMode="auto">
            <a:xfrm>
              <a:off x="1512" y="1397"/>
              <a:ext cx="803" cy="592"/>
            </a:xfrm>
            <a:prstGeom prst="roundRect">
              <a:avLst>
                <a:gd name="adj" fmla="val 10727"/>
              </a:avLst>
            </a:prstGeom>
            <a:solidFill>
              <a:srgbClr val="FFD34A"/>
            </a:solidFill>
            <a:ln w="31750">
              <a:solidFill>
                <a:srgbClr val="1A0004"/>
              </a:solidFill>
              <a:round/>
              <a:headEnd/>
              <a:tailEnd/>
            </a:ln>
          </p:spPr>
          <p:txBody>
            <a:bodyPr/>
            <a:lstStyle/>
            <a:p>
              <a:pPr>
                <a:defRPr/>
              </a:pPr>
              <a:endParaRPr lang="en-US">
                <a:ea typeface="+mn-ea"/>
              </a:endParaRPr>
            </a:p>
          </p:txBody>
        </p:sp>
        <p:sp>
          <p:nvSpPr>
            <p:cNvPr id="67593" name="Rectangle 9"/>
            <p:cNvSpPr>
              <a:spLocks noChangeArrowheads="1"/>
            </p:cNvSpPr>
            <p:nvPr/>
          </p:nvSpPr>
          <p:spPr bwMode="auto">
            <a:xfrm>
              <a:off x="1512" y="1613"/>
              <a:ext cx="977" cy="376"/>
            </a:xfrm>
            <a:prstGeom prst="rect">
              <a:avLst/>
            </a:prstGeom>
            <a:solidFill>
              <a:srgbClr val="FFD34A"/>
            </a:solidFill>
            <a:ln w="31750">
              <a:solidFill>
                <a:srgbClr val="FFD34A"/>
              </a:solidFill>
              <a:miter lim="800000"/>
              <a:headEnd/>
              <a:tailEnd/>
            </a:ln>
          </p:spPr>
          <p:txBody>
            <a:bodyPr/>
            <a:lstStyle/>
            <a:p>
              <a:pPr>
                <a:defRPr/>
              </a:pPr>
              <a:endParaRPr lang="en-US">
                <a:ea typeface="+mn-ea"/>
              </a:endParaRPr>
            </a:p>
          </p:txBody>
        </p:sp>
        <p:sp>
          <p:nvSpPr>
            <p:cNvPr id="58392" name="Rectangle 10"/>
            <p:cNvSpPr>
              <a:spLocks noChangeArrowheads="1"/>
            </p:cNvSpPr>
            <p:nvPr/>
          </p:nvSpPr>
          <p:spPr bwMode="auto">
            <a:xfrm>
              <a:off x="1454" y="1399"/>
              <a:ext cx="840"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800" b="1">
                  <a:solidFill>
                    <a:srgbClr val="790015"/>
                  </a:solidFill>
                  <a:effectLst/>
                  <a:latin typeface="Helvetica" charset="0"/>
                </a:rPr>
                <a:t>  SÁNG TẠO</a:t>
              </a:r>
            </a:p>
          </p:txBody>
        </p:sp>
        <p:sp>
          <p:nvSpPr>
            <p:cNvPr id="67595" name="Line 11"/>
            <p:cNvSpPr>
              <a:spLocks noChangeShapeType="1"/>
            </p:cNvSpPr>
            <p:nvPr/>
          </p:nvSpPr>
          <p:spPr bwMode="auto">
            <a:xfrm>
              <a:off x="1512" y="1559"/>
              <a:ext cx="1" cy="471"/>
            </a:xfrm>
            <a:prstGeom prst="line">
              <a:avLst/>
            </a:prstGeom>
            <a:noFill/>
            <a:ln w="31750">
              <a:solidFill>
                <a:srgbClr val="1A0004"/>
              </a:solidFill>
              <a:round/>
              <a:headEnd/>
              <a:tailEnd/>
            </a:ln>
          </p:spPr>
          <p:txBody>
            <a:bodyPr/>
            <a:lstStyle/>
            <a:p>
              <a:pPr>
                <a:defRPr/>
              </a:pPr>
              <a:endParaRPr lang="en-US">
                <a:ea typeface="+mn-ea"/>
              </a:endParaRPr>
            </a:p>
          </p:txBody>
        </p:sp>
        <p:sp>
          <p:nvSpPr>
            <p:cNvPr id="67596" name="Line 12"/>
            <p:cNvSpPr>
              <a:spLocks noChangeShapeType="1"/>
            </p:cNvSpPr>
            <p:nvPr/>
          </p:nvSpPr>
          <p:spPr bwMode="auto">
            <a:xfrm>
              <a:off x="2301" y="1613"/>
              <a:ext cx="428" cy="1"/>
            </a:xfrm>
            <a:prstGeom prst="line">
              <a:avLst/>
            </a:prstGeom>
            <a:noFill/>
            <a:ln w="31750">
              <a:solidFill>
                <a:srgbClr val="1A0004"/>
              </a:solidFill>
              <a:round/>
              <a:headEnd/>
              <a:tailEnd/>
            </a:ln>
          </p:spPr>
          <p:txBody>
            <a:bodyPr/>
            <a:lstStyle/>
            <a:p>
              <a:pPr>
                <a:defRPr/>
              </a:pPr>
              <a:endParaRPr lang="en-US">
                <a:ea typeface="+mn-ea"/>
              </a:endParaRPr>
            </a:p>
          </p:txBody>
        </p:sp>
        <p:sp>
          <p:nvSpPr>
            <p:cNvPr id="67597" name="Rectangle 13"/>
            <p:cNvSpPr>
              <a:spLocks noChangeArrowheads="1"/>
            </p:cNvSpPr>
            <p:nvPr/>
          </p:nvSpPr>
          <p:spPr bwMode="auto">
            <a:xfrm>
              <a:off x="1659" y="1774"/>
              <a:ext cx="977" cy="431"/>
            </a:xfrm>
            <a:prstGeom prst="rect">
              <a:avLst/>
            </a:prstGeom>
            <a:solidFill>
              <a:srgbClr val="FFD34A"/>
            </a:solidFill>
            <a:ln w="31750">
              <a:solidFill>
                <a:srgbClr val="FFD34A"/>
              </a:solidFill>
              <a:miter lim="800000"/>
              <a:headEnd/>
              <a:tailEnd/>
            </a:ln>
          </p:spPr>
          <p:txBody>
            <a:bodyPr/>
            <a:lstStyle/>
            <a:p>
              <a:pPr>
                <a:defRPr/>
              </a:pPr>
              <a:endParaRPr lang="en-US">
                <a:ea typeface="+mn-ea"/>
              </a:endParaRPr>
            </a:p>
          </p:txBody>
        </p:sp>
        <p:sp>
          <p:nvSpPr>
            <p:cNvPr id="67598" name="Rectangle 14"/>
            <p:cNvSpPr>
              <a:spLocks noChangeArrowheads="1"/>
            </p:cNvSpPr>
            <p:nvPr/>
          </p:nvSpPr>
          <p:spPr bwMode="auto">
            <a:xfrm>
              <a:off x="1735" y="1606"/>
              <a:ext cx="736" cy="173"/>
            </a:xfrm>
            <a:prstGeom prst="rect">
              <a:avLst/>
            </a:prstGeom>
            <a:noFill/>
            <a:ln w="9525">
              <a:noFill/>
              <a:miter lim="800000"/>
              <a:headEnd/>
              <a:tailEnd/>
            </a:ln>
          </p:spPr>
          <p:txBody>
            <a:bodyPr wrap="none" lIns="0" tIns="0" rIns="0" bIns="0">
              <a:spAutoFit/>
            </a:bodyPr>
            <a:lstStyle/>
            <a:p>
              <a:pPr>
                <a:defRPr/>
              </a:pPr>
              <a:r>
                <a:rPr lang="en-US" sz="1800">
                  <a:solidFill>
                    <a:srgbClr val="790015"/>
                  </a:solidFill>
                  <a:effectLst/>
                  <a:latin typeface="Times" charset="0"/>
                  <a:ea typeface="+mn-ea"/>
                </a:rPr>
                <a:t>ABRAHAM</a:t>
              </a:r>
              <a:endParaRPr lang="en-US">
                <a:solidFill>
                  <a:srgbClr val="FFA27C"/>
                </a:solidFill>
                <a:effectLst>
                  <a:outerShdw blurRad="38100" dist="38100" dir="2700000" algn="tl">
                    <a:srgbClr val="000000"/>
                  </a:outerShdw>
                </a:effectLst>
                <a:latin typeface="Times" charset="0"/>
                <a:ea typeface="+mn-ea"/>
              </a:endParaRPr>
            </a:p>
          </p:txBody>
        </p:sp>
        <p:sp>
          <p:nvSpPr>
            <p:cNvPr id="67599" name="Rectangle 15"/>
            <p:cNvSpPr>
              <a:spLocks noChangeArrowheads="1"/>
            </p:cNvSpPr>
            <p:nvPr/>
          </p:nvSpPr>
          <p:spPr bwMode="auto">
            <a:xfrm>
              <a:off x="1659" y="1774"/>
              <a:ext cx="1365" cy="471"/>
            </a:xfrm>
            <a:prstGeom prst="rect">
              <a:avLst/>
            </a:prstGeom>
            <a:solidFill>
              <a:srgbClr val="FFD34A"/>
            </a:solidFill>
            <a:ln w="31750">
              <a:solidFill>
                <a:srgbClr val="1A0004"/>
              </a:solidFill>
              <a:miter lim="800000"/>
              <a:headEnd/>
              <a:tailEnd/>
            </a:ln>
          </p:spPr>
          <p:txBody>
            <a:bodyPr/>
            <a:lstStyle/>
            <a:p>
              <a:pPr>
                <a:defRPr/>
              </a:pPr>
              <a:endParaRPr lang="en-US">
                <a:ea typeface="+mn-ea"/>
              </a:endParaRPr>
            </a:p>
          </p:txBody>
        </p:sp>
        <p:sp>
          <p:nvSpPr>
            <p:cNvPr id="67600" name="AutoShape 16"/>
            <p:cNvSpPr>
              <a:spLocks noChangeArrowheads="1"/>
            </p:cNvSpPr>
            <p:nvPr/>
          </p:nvSpPr>
          <p:spPr bwMode="auto">
            <a:xfrm>
              <a:off x="1659" y="1559"/>
              <a:ext cx="789" cy="605"/>
            </a:xfrm>
            <a:prstGeom prst="roundRect">
              <a:avLst>
                <a:gd name="adj" fmla="val 10495"/>
              </a:avLst>
            </a:prstGeom>
            <a:solidFill>
              <a:srgbClr val="FFD34A"/>
            </a:solidFill>
            <a:ln w="31750">
              <a:solidFill>
                <a:srgbClr val="1A0004"/>
              </a:solidFill>
              <a:round/>
              <a:headEnd/>
              <a:tailEnd/>
            </a:ln>
          </p:spPr>
          <p:txBody>
            <a:bodyPr/>
            <a:lstStyle/>
            <a:p>
              <a:pPr>
                <a:defRPr/>
              </a:pPr>
              <a:endParaRPr lang="en-US">
                <a:ea typeface="+mn-ea"/>
              </a:endParaRPr>
            </a:p>
          </p:txBody>
        </p:sp>
        <p:sp>
          <p:nvSpPr>
            <p:cNvPr id="67601" name="Rectangle 17"/>
            <p:cNvSpPr>
              <a:spLocks noChangeArrowheads="1"/>
            </p:cNvSpPr>
            <p:nvPr/>
          </p:nvSpPr>
          <p:spPr bwMode="auto">
            <a:xfrm>
              <a:off x="1659" y="1774"/>
              <a:ext cx="977" cy="390"/>
            </a:xfrm>
            <a:prstGeom prst="rect">
              <a:avLst/>
            </a:prstGeom>
            <a:solidFill>
              <a:srgbClr val="FFD34A"/>
            </a:solidFill>
            <a:ln w="31750">
              <a:solidFill>
                <a:srgbClr val="FFD34A"/>
              </a:solidFill>
              <a:miter lim="800000"/>
              <a:headEnd/>
              <a:tailEnd/>
            </a:ln>
          </p:spPr>
          <p:txBody>
            <a:bodyPr/>
            <a:lstStyle/>
            <a:p>
              <a:pPr>
                <a:defRPr/>
              </a:pPr>
              <a:endParaRPr lang="en-US">
                <a:ea typeface="+mn-ea"/>
              </a:endParaRPr>
            </a:p>
          </p:txBody>
        </p:sp>
        <p:sp>
          <p:nvSpPr>
            <p:cNvPr id="58400" name="Rectangle 18"/>
            <p:cNvSpPr>
              <a:spLocks noChangeArrowheads="1"/>
            </p:cNvSpPr>
            <p:nvPr/>
          </p:nvSpPr>
          <p:spPr bwMode="auto">
            <a:xfrm>
              <a:off x="1643" y="1566"/>
              <a:ext cx="840"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800" b="1">
                  <a:solidFill>
                    <a:srgbClr val="790015"/>
                  </a:solidFill>
                  <a:effectLst/>
                  <a:latin typeface="Helvetica" charset="0"/>
                </a:rPr>
                <a:t>ÁP-RA-HAM</a:t>
              </a:r>
            </a:p>
          </p:txBody>
        </p:sp>
        <p:sp>
          <p:nvSpPr>
            <p:cNvPr id="67603" name="Line 19"/>
            <p:cNvSpPr>
              <a:spLocks noChangeShapeType="1"/>
            </p:cNvSpPr>
            <p:nvPr/>
          </p:nvSpPr>
          <p:spPr bwMode="auto">
            <a:xfrm>
              <a:off x="1659" y="1734"/>
              <a:ext cx="1" cy="457"/>
            </a:xfrm>
            <a:prstGeom prst="line">
              <a:avLst/>
            </a:prstGeom>
            <a:noFill/>
            <a:ln w="31750">
              <a:solidFill>
                <a:srgbClr val="1A0004"/>
              </a:solidFill>
              <a:round/>
              <a:headEnd/>
              <a:tailEnd/>
            </a:ln>
          </p:spPr>
          <p:txBody>
            <a:bodyPr/>
            <a:lstStyle/>
            <a:p>
              <a:pPr>
                <a:defRPr/>
              </a:pPr>
              <a:endParaRPr lang="en-US">
                <a:ea typeface="+mn-ea"/>
              </a:endParaRPr>
            </a:p>
          </p:txBody>
        </p:sp>
        <p:sp>
          <p:nvSpPr>
            <p:cNvPr id="67604" name="Line 20"/>
            <p:cNvSpPr>
              <a:spLocks noChangeShapeType="1"/>
            </p:cNvSpPr>
            <p:nvPr/>
          </p:nvSpPr>
          <p:spPr bwMode="auto">
            <a:xfrm>
              <a:off x="2448" y="1774"/>
              <a:ext cx="429" cy="1"/>
            </a:xfrm>
            <a:prstGeom prst="line">
              <a:avLst/>
            </a:prstGeom>
            <a:noFill/>
            <a:ln w="31750">
              <a:solidFill>
                <a:srgbClr val="1A0004"/>
              </a:solidFill>
              <a:round/>
              <a:headEnd/>
              <a:tailEnd/>
            </a:ln>
          </p:spPr>
          <p:txBody>
            <a:bodyPr/>
            <a:lstStyle/>
            <a:p>
              <a:pPr>
                <a:defRPr/>
              </a:pPr>
              <a:endParaRPr lang="en-US">
                <a:ea typeface="+mn-ea"/>
              </a:endParaRPr>
            </a:p>
          </p:txBody>
        </p:sp>
        <p:sp>
          <p:nvSpPr>
            <p:cNvPr id="67605" name="Rectangle 21"/>
            <p:cNvSpPr>
              <a:spLocks noChangeArrowheads="1"/>
            </p:cNvSpPr>
            <p:nvPr/>
          </p:nvSpPr>
          <p:spPr bwMode="auto">
            <a:xfrm>
              <a:off x="1806" y="1949"/>
              <a:ext cx="964" cy="417"/>
            </a:xfrm>
            <a:prstGeom prst="rect">
              <a:avLst/>
            </a:prstGeom>
            <a:solidFill>
              <a:srgbClr val="FFD34A"/>
            </a:solidFill>
            <a:ln w="31750">
              <a:solidFill>
                <a:srgbClr val="FFD34A"/>
              </a:solidFill>
              <a:miter lim="800000"/>
              <a:headEnd/>
              <a:tailEnd/>
            </a:ln>
          </p:spPr>
          <p:txBody>
            <a:bodyPr/>
            <a:lstStyle/>
            <a:p>
              <a:pPr>
                <a:defRPr/>
              </a:pPr>
              <a:endParaRPr lang="en-US">
                <a:ea typeface="+mn-ea"/>
              </a:endParaRPr>
            </a:p>
          </p:txBody>
        </p:sp>
        <p:sp>
          <p:nvSpPr>
            <p:cNvPr id="67606" name="Rectangle 22"/>
            <p:cNvSpPr>
              <a:spLocks noChangeArrowheads="1"/>
            </p:cNvSpPr>
            <p:nvPr/>
          </p:nvSpPr>
          <p:spPr bwMode="auto">
            <a:xfrm>
              <a:off x="1878" y="1767"/>
              <a:ext cx="736" cy="173"/>
            </a:xfrm>
            <a:prstGeom prst="rect">
              <a:avLst/>
            </a:prstGeom>
            <a:noFill/>
            <a:ln w="9525">
              <a:noFill/>
              <a:miter lim="800000"/>
              <a:headEnd/>
              <a:tailEnd/>
            </a:ln>
          </p:spPr>
          <p:txBody>
            <a:bodyPr wrap="none" lIns="0" tIns="0" rIns="0" bIns="0">
              <a:spAutoFit/>
            </a:bodyPr>
            <a:lstStyle/>
            <a:p>
              <a:pPr>
                <a:defRPr/>
              </a:pPr>
              <a:r>
                <a:rPr lang="en-US" sz="1800">
                  <a:solidFill>
                    <a:srgbClr val="790015"/>
                  </a:solidFill>
                  <a:effectLst/>
                  <a:latin typeface="Times" charset="0"/>
                  <a:ea typeface="+mn-ea"/>
                </a:rPr>
                <a:t>ABRAHAM</a:t>
              </a:r>
              <a:endParaRPr lang="en-US">
                <a:solidFill>
                  <a:srgbClr val="FFA27C"/>
                </a:solidFill>
                <a:effectLst>
                  <a:outerShdw blurRad="38100" dist="38100" dir="2700000" algn="tl">
                    <a:srgbClr val="000000"/>
                  </a:outerShdw>
                </a:effectLst>
                <a:latin typeface="Times" charset="0"/>
                <a:ea typeface="+mn-ea"/>
              </a:endParaRPr>
            </a:p>
          </p:txBody>
        </p:sp>
        <p:sp>
          <p:nvSpPr>
            <p:cNvPr id="67607" name="Rectangle 23"/>
            <p:cNvSpPr>
              <a:spLocks noChangeArrowheads="1"/>
            </p:cNvSpPr>
            <p:nvPr/>
          </p:nvSpPr>
          <p:spPr bwMode="auto">
            <a:xfrm>
              <a:off x="1806" y="1949"/>
              <a:ext cx="1365" cy="457"/>
            </a:xfrm>
            <a:prstGeom prst="rect">
              <a:avLst/>
            </a:prstGeom>
            <a:solidFill>
              <a:srgbClr val="FFD34A"/>
            </a:solidFill>
            <a:ln w="31750">
              <a:solidFill>
                <a:srgbClr val="1A0004"/>
              </a:solidFill>
              <a:miter lim="800000"/>
              <a:headEnd/>
              <a:tailEnd/>
            </a:ln>
          </p:spPr>
          <p:txBody>
            <a:bodyPr/>
            <a:lstStyle/>
            <a:p>
              <a:pPr>
                <a:defRPr/>
              </a:pPr>
              <a:endParaRPr lang="en-US">
                <a:ea typeface="+mn-ea"/>
              </a:endParaRPr>
            </a:p>
          </p:txBody>
        </p:sp>
        <p:sp>
          <p:nvSpPr>
            <p:cNvPr id="67608" name="AutoShape 24"/>
            <p:cNvSpPr>
              <a:spLocks noChangeArrowheads="1"/>
            </p:cNvSpPr>
            <p:nvPr/>
          </p:nvSpPr>
          <p:spPr bwMode="auto">
            <a:xfrm>
              <a:off x="1806" y="1734"/>
              <a:ext cx="790" cy="592"/>
            </a:xfrm>
            <a:prstGeom prst="roundRect">
              <a:avLst>
                <a:gd name="adj" fmla="val 10727"/>
              </a:avLst>
            </a:prstGeom>
            <a:solidFill>
              <a:srgbClr val="FFD34A"/>
            </a:solidFill>
            <a:ln w="31750">
              <a:solidFill>
                <a:srgbClr val="1A0004"/>
              </a:solidFill>
              <a:round/>
              <a:headEnd/>
              <a:tailEnd/>
            </a:ln>
          </p:spPr>
          <p:txBody>
            <a:bodyPr/>
            <a:lstStyle/>
            <a:p>
              <a:pPr>
                <a:defRPr/>
              </a:pPr>
              <a:endParaRPr lang="en-US">
                <a:ea typeface="+mn-ea"/>
              </a:endParaRPr>
            </a:p>
          </p:txBody>
        </p:sp>
        <p:sp>
          <p:nvSpPr>
            <p:cNvPr id="67609" name="Rectangle 25"/>
            <p:cNvSpPr>
              <a:spLocks noChangeArrowheads="1"/>
            </p:cNvSpPr>
            <p:nvPr/>
          </p:nvSpPr>
          <p:spPr bwMode="auto">
            <a:xfrm>
              <a:off x="1806" y="1949"/>
              <a:ext cx="964" cy="377"/>
            </a:xfrm>
            <a:prstGeom prst="rect">
              <a:avLst/>
            </a:prstGeom>
            <a:solidFill>
              <a:srgbClr val="FFD34A"/>
            </a:solidFill>
            <a:ln w="31750">
              <a:solidFill>
                <a:srgbClr val="FFD34A"/>
              </a:solidFill>
              <a:miter lim="800000"/>
              <a:headEnd/>
              <a:tailEnd/>
            </a:ln>
          </p:spPr>
          <p:txBody>
            <a:bodyPr/>
            <a:lstStyle/>
            <a:p>
              <a:pPr>
                <a:defRPr/>
              </a:pPr>
              <a:endParaRPr lang="en-US">
                <a:ea typeface="+mn-ea"/>
              </a:endParaRPr>
            </a:p>
          </p:txBody>
        </p:sp>
        <p:sp>
          <p:nvSpPr>
            <p:cNvPr id="58408" name="Rectangle 26"/>
            <p:cNvSpPr>
              <a:spLocks noChangeArrowheads="1"/>
            </p:cNvSpPr>
            <p:nvPr/>
          </p:nvSpPr>
          <p:spPr bwMode="auto">
            <a:xfrm>
              <a:off x="1811" y="1735"/>
              <a:ext cx="727"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800" b="1">
                  <a:solidFill>
                    <a:srgbClr val="790015"/>
                  </a:solidFill>
                  <a:effectLst/>
                  <a:latin typeface="Helvetica" charset="0"/>
                </a:rPr>
                <a:t>   GIÔ-SÉP</a:t>
              </a:r>
            </a:p>
          </p:txBody>
        </p:sp>
        <p:sp>
          <p:nvSpPr>
            <p:cNvPr id="67611" name="Line 27"/>
            <p:cNvSpPr>
              <a:spLocks noChangeShapeType="1"/>
            </p:cNvSpPr>
            <p:nvPr/>
          </p:nvSpPr>
          <p:spPr bwMode="auto">
            <a:xfrm>
              <a:off x="1806" y="1895"/>
              <a:ext cx="1" cy="471"/>
            </a:xfrm>
            <a:prstGeom prst="line">
              <a:avLst/>
            </a:prstGeom>
            <a:noFill/>
            <a:ln w="31750">
              <a:solidFill>
                <a:srgbClr val="1A0004"/>
              </a:solidFill>
              <a:round/>
              <a:headEnd/>
              <a:tailEnd/>
            </a:ln>
          </p:spPr>
          <p:txBody>
            <a:bodyPr/>
            <a:lstStyle/>
            <a:p>
              <a:pPr>
                <a:defRPr/>
              </a:pPr>
              <a:endParaRPr lang="en-US">
                <a:ea typeface="+mn-ea"/>
              </a:endParaRPr>
            </a:p>
          </p:txBody>
        </p:sp>
        <p:sp>
          <p:nvSpPr>
            <p:cNvPr id="67612" name="Line 28"/>
            <p:cNvSpPr>
              <a:spLocks noChangeShapeType="1"/>
            </p:cNvSpPr>
            <p:nvPr/>
          </p:nvSpPr>
          <p:spPr bwMode="auto">
            <a:xfrm>
              <a:off x="2582" y="1949"/>
              <a:ext cx="442" cy="1"/>
            </a:xfrm>
            <a:prstGeom prst="line">
              <a:avLst/>
            </a:prstGeom>
            <a:noFill/>
            <a:ln w="31750">
              <a:solidFill>
                <a:srgbClr val="1A0004"/>
              </a:solidFill>
              <a:round/>
              <a:headEnd/>
              <a:tailEnd/>
            </a:ln>
          </p:spPr>
          <p:txBody>
            <a:bodyPr/>
            <a:lstStyle/>
            <a:p>
              <a:pPr>
                <a:defRPr/>
              </a:pPr>
              <a:endParaRPr lang="en-US">
                <a:ea typeface="+mn-ea"/>
              </a:endParaRPr>
            </a:p>
          </p:txBody>
        </p:sp>
        <p:sp>
          <p:nvSpPr>
            <p:cNvPr id="67613" name="Rectangle 29"/>
            <p:cNvSpPr>
              <a:spLocks noChangeArrowheads="1"/>
            </p:cNvSpPr>
            <p:nvPr/>
          </p:nvSpPr>
          <p:spPr bwMode="auto">
            <a:xfrm>
              <a:off x="1980" y="2110"/>
              <a:ext cx="1365" cy="471"/>
            </a:xfrm>
            <a:prstGeom prst="rect">
              <a:avLst/>
            </a:prstGeom>
            <a:solidFill>
              <a:srgbClr val="FFD34A"/>
            </a:solidFill>
            <a:ln w="31750">
              <a:solidFill>
                <a:srgbClr val="1A0004"/>
              </a:solidFill>
              <a:miter lim="800000"/>
              <a:headEnd/>
              <a:tailEnd/>
            </a:ln>
          </p:spPr>
          <p:txBody>
            <a:bodyPr/>
            <a:lstStyle/>
            <a:p>
              <a:pPr>
                <a:defRPr/>
              </a:pPr>
              <a:endParaRPr lang="en-US">
                <a:ea typeface="+mn-ea"/>
              </a:endParaRPr>
            </a:p>
          </p:txBody>
        </p:sp>
        <p:sp>
          <p:nvSpPr>
            <p:cNvPr id="67614" name="AutoShape 30"/>
            <p:cNvSpPr>
              <a:spLocks noChangeArrowheads="1"/>
            </p:cNvSpPr>
            <p:nvPr/>
          </p:nvSpPr>
          <p:spPr bwMode="auto">
            <a:xfrm>
              <a:off x="1980" y="1895"/>
              <a:ext cx="790" cy="592"/>
            </a:xfrm>
            <a:prstGeom prst="roundRect">
              <a:avLst>
                <a:gd name="adj" fmla="val 10727"/>
              </a:avLst>
            </a:prstGeom>
            <a:solidFill>
              <a:srgbClr val="FFD34A"/>
            </a:solidFill>
            <a:ln w="31750">
              <a:solidFill>
                <a:srgbClr val="1A0004"/>
              </a:solidFill>
              <a:round/>
              <a:headEnd/>
              <a:tailEnd/>
            </a:ln>
          </p:spPr>
          <p:txBody>
            <a:bodyPr/>
            <a:lstStyle/>
            <a:p>
              <a:pPr>
                <a:defRPr/>
              </a:pPr>
              <a:endParaRPr lang="en-US">
                <a:ea typeface="+mn-ea"/>
              </a:endParaRPr>
            </a:p>
          </p:txBody>
        </p:sp>
        <p:sp>
          <p:nvSpPr>
            <p:cNvPr id="67615" name="Rectangle 31"/>
            <p:cNvSpPr>
              <a:spLocks noChangeArrowheads="1"/>
            </p:cNvSpPr>
            <p:nvPr/>
          </p:nvSpPr>
          <p:spPr bwMode="auto">
            <a:xfrm>
              <a:off x="1980" y="2110"/>
              <a:ext cx="977" cy="377"/>
            </a:xfrm>
            <a:prstGeom prst="rect">
              <a:avLst/>
            </a:prstGeom>
            <a:solidFill>
              <a:srgbClr val="FFD34A"/>
            </a:solidFill>
            <a:ln w="31750">
              <a:solidFill>
                <a:srgbClr val="FFD34A"/>
              </a:solidFill>
              <a:miter lim="800000"/>
              <a:headEnd/>
              <a:tailEnd/>
            </a:ln>
          </p:spPr>
          <p:txBody>
            <a:bodyPr/>
            <a:lstStyle/>
            <a:p>
              <a:pPr>
                <a:defRPr/>
              </a:pPr>
              <a:endParaRPr lang="en-US">
                <a:ea typeface="+mn-ea"/>
              </a:endParaRPr>
            </a:p>
          </p:txBody>
        </p:sp>
        <p:sp>
          <p:nvSpPr>
            <p:cNvPr id="58414" name="Rectangle 32"/>
            <p:cNvSpPr>
              <a:spLocks noChangeArrowheads="1"/>
            </p:cNvSpPr>
            <p:nvPr/>
          </p:nvSpPr>
          <p:spPr bwMode="auto">
            <a:xfrm>
              <a:off x="2038" y="1896"/>
              <a:ext cx="638"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800" b="1">
                  <a:solidFill>
                    <a:srgbClr val="790015"/>
                  </a:solidFill>
                  <a:effectLst/>
                  <a:latin typeface="Helvetica" charset="0"/>
                </a:rPr>
                <a:t>   MÔI-SE</a:t>
              </a:r>
            </a:p>
          </p:txBody>
        </p:sp>
        <p:sp>
          <p:nvSpPr>
            <p:cNvPr id="67617" name="Line 33"/>
            <p:cNvSpPr>
              <a:spLocks noChangeShapeType="1"/>
            </p:cNvSpPr>
            <p:nvPr/>
          </p:nvSpPr>
          <p:spPr bwMode="auto">
            <a:xfrm>
              <a:off x="1980" y="2070"/>
              <a:ext cx="1" cy="457"/>
            </a:xfrm>
            <a:prstGeom prst="line">
              <a:avLst/>
            </a:prstGeom>
            <a:noFill/>
            <a:ln w="31750">
              <a:solidFill>
                <a:srgbClr val="1A0004"/>
              </a:solidFill>
              <a:round/>
              <a:headEnd/>
              <a:tailEnd/>
            </a:ln>
          </p:spPr>
          <p:txBody>
            <a:bodyPr/>
            <a:lstStyle/>
            <a:p>
              <a:pPr>
                <a:defRPr/>
              </a:pPr>
              <a:endParaRPr lang="en-US">
                <a:ea typeface="+mn-ea"/>
              </a:endParaRPr>
            </a:p>
          </p:txBody>
        </p:sp>
        <p:sp>
          <p:nvSpPr>
            <p:cNvPr id="67618" name="Line 34"/>
            <p:cNvSpPr>
              <a:spLocks noChangeShapeType="1"/>
            </p:cNvSpPr>
            <p:nvPr/>
          </p:nvSpPr>
          <p:spPr bwMode="auto">
            <a:xfrm>
              <a:off x="2770" y="2110"/>
              <a:ext cx="428" cy="1"/>
            </a:xfrm>
            <a:prstGeom prst="line">
              <a:avLst/>
            </a:prstGeom>
            <a:noFill/>
            <a:ln w="31750">
              <a:solidFill>
                <a:srgbClr val="1A0004"/>
              </a:solidFill>
              <a:round/>
              <a:headEnd/>
              <a:tailEnd/>
            </a:ln>
          </p:spPr>
          <p:txBody>
            <a:bodyPr/>
            <a:lstStyle/>
            <a:p>
              <a:pPr>
                <a:defRPr/>
              </a:pPr>
              <a:endParaRPr lang="en-US">
                <a:ea typeface="+mn-ea"/>
              </a:endParaRPr>
            </a:p>
          </p:txBody>
        </p:sp>
        <p:sp>
          <p:nvSpPr>
            <p:cNvPr id="67619" name="Rectangle 35"/>
            <p:cNvSpPr>
              <a:spLocks noChangeArrowheads="1"/>
            </p:cNvSpPr>
            <p:nvPr/>
          </p:nvSpPr>
          <p:spPr bwMode="auto">
            <a:xfrm>
              <a:off x="2127" y="2272"/>
              <a:ext cx="1365" cy="471"/>
            </a:xfrm>
            <a:prstGeom prst="rect">
              <a:avLst/>
            </a:prstGeom>
            <a:solidFill>
              <a:srgbClr val="FFD34A"/>
            </a:solidFill>
            <a:ln w="31750">
              <a:solidFill>
                <a:srgbClr val="1A0004"/>
              </a:solidFill>
              <a:miter lim="800000"/>
              <a:headEnd/>
              <a:tailEnd/>
            </a:ln>
          </p:spPr>
          <p:txBody>
            <a:bodyPr/>
            <a:lstStyle/>
            <a:p>
              <a:pPr>
                <a:defRPr/>
              </a:pPr>
              <a:endParaRPr lang="en-US">
                <a:ea typeface="+mn-ea"/>
              </a:endParaRPr>
            </a:p>
          </p:txBody>
        </p:sp>
        <p:sp>
          <p:nvSpPr>
            <p:cNvPr id="67620" name="AutoShape 36"/>
            <p:cNvSpPr>
              <a:spLocks noChangeArrowheads="1"/>
            </p:cNvSpPr>
            <p:nvPr/>
          </p:nvSpPr>
          <p:spPr bwMode="auto">
            <a:xfrm>
              <a:off x="2127" y="2070"/>
              <a:ext cx="790" cy="592"/>
            </a:xfrm>
            <a:prstGeom prst="roundRect">
              <a:avLst>
                <a:gd name="adj" fmla="val 10727"/>
              </a:avLst>
            </a:prstGeom>
            <a:solidFill>
              <a:srgbClr val="FFD34A"/>
            </a:solidFill>
            <a:ln w="31750">
              <a:solidFill>
                <a:srgbClr val="1A0004"/>
              </a:solidFill>
              <a:round/>
              <a:headEnd/>
              <a:tailEnd/>
            </a:ln>
          </p:spPr>
          <p:txBody>
            <a:bodyPr/>
            <a:lstStyle/>
            <a:p>
              <a:pPr>
                <a:defRPr/>
              </a:pPr>
              <a:endParaRPr lang="en-US">
                <a:ea typeface="+mn-ea"/>
              </a:endParaRPr>
            </a:p>
          </p:txBody>
        </p:sp>
        <p:sp>
          <p:nvSpPr>
            <p:cNvPr id="67621" name="Rectangle 37"/>
            <p:cNvSpPr>
              <a:spLocks noChangeArrowheads="1"/>
            </p:cNvSpPr>
            <p:nvPr/>
          </p:nvSpPr>
          <p:spPr bwMode="auto">
            <a:xfrm>
              <a:off x="2127" y="2272"/>
              <a:ext cx="872" cy="390"/>
            </a:xfrm>
            <a:prstGeom prst="rect">
              <a:avLst/>
            </a:prstGeom>
            <a:solidFill>
              <a:srgbClr val="FFD34A"/>
            </a:solidFill>
            <a:ln w="31750">
              <a:solidFill>
                <a:srgbClr val="FFD34A"/>
              </a:solidFill>
              <a:miter lim="800000"/>
              <a:headEnd/>
              <a:tailEnd/>
            </a:ln>
          </p:spPr>
          <p:txBody>
            <a:bodyPr/>
            <a:lstStyle/>
            <a:p>
              <a:pPr>
                <a:defRPr/>
              </a:pPr>
              <a:endParaRPr lang="en-US">
                <a:ea typeface="+mn-ea"/>
              </a:endParaRPr>
            </a:p>
          </p:txBody>
        </p:sp>
        <p:sp>
          <p:nvSpPr>
            <p:cNvPr id="58420" name="Rectangle 38"/>
            <p:cNvSpPr>
              <a:spLocks noChangeArrowheads="1"/>
            </p:cNvSpPr>
            <p:nvPr/>
          </p:nvSpPr>
          <p:spPr bwMode="auto">
            <a:xfrm>
              <a:off x="2180" y="2071"/>
              <a:ext cx="614"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800" b="1">
                  <a:solidFill>
                    <a:srgbClr val="790015"/>
                  </a:solidFill>
                  <a:effectLst/>
                  <a:latin typeface="Helvetica" charset="0"/>
                </a:rPr>
                <a:t>GIÔ-SUÊ</a:t>
              </a:r>
            </a:p>
          </p:txBody>
        </p:sp>
        <p:sp>
          <p:nvSpPr>
            <p:cNvPr id="67623" name="Line 39"/>
            <p:cNvSpPr>
              <a:spLocks noChangeShapeType="1"/>
            </p:cNvSpPr>
            <p:nvPr/>
          </p:nvSpPr>
          <p:spPr bwMode="auto">
            <a:xfrm>
              <a:off x="2127" y="2232"/>
              <a:ext cx="1" cy="470"/>
            </a:xfrm>
            <a:prstGeom prst="line">
              <a:avLst/>
            </a:prstGeom>
            <a:noFill/>
            <a:ln w="31750">
              <a:solidFill>
                <a:srgbClr val="1A0004"/>
              </a:solidFill>
              <a:round/>
              <a:headEnd/>
              <a:tailEnd/>
            </a:ln>
          </p:spPr>
          <p:txBody>
            <a:bodyPr/>
            <a:lstStyle/>
            <a:p>
              <a:pPr>
                <a:defRPr/>
              </a:pPr>
              <a:endParaRPr lang="en-US">
                <a:ea typeface="+mn-ea"/>
              </a:endParaRPr>
            </a:p>
          </p:txBody>
        </p:sp>
        <p:sp>
          <p:nvSpPr>
            <p:cNvPr id="67624" name="Rectangle 40"/>
            <p:cNvSpPr>
              <a:spLocks noChangeArrowheads="1"/>
            </p:cNvSpPr>
            <p:nvPr/>
          </p:nvSpPr>
          <p:spPr bwMode="auto">
            <a:xfrm>
              <a:off x="2261" y="2455"/>
              <a:ext cx="1365" cy="471"/>
            </a:xfrm>
            <a:prstGeom prst="rect">
              <a:avLst/>
            </a:prstGeom>
            <a:solidFill>
              <a:srgbClr val="FFD34A"/>
            </a:solidFill>
            <a:ln w="31750">
              <a:solidFill>
                <a:srgbClr val="1A0004"/>
              </a:solidFill>
              <a:miter lim="800000"/>
              <a:headEnd/>
              <a:tailEnd/>
            </a:ln>
          </p:spPr>
          <p:txBody>
            <a:bodyPr/>
            <a:lstStyle/>
            <a:p>
              <a:pPr>
                <a:defRPr/>
              </a:pPr>
              <a:endParaRPr lang="en-US">
                <a:ea typeface="+mn-ea"/>
              </a:endParaRPr>
            </a:p>
          </p:txBody>
        </p:sp>
        <p:sp>
          <p:nvSpPr>
            <p:cNvPr id="67625" name="AutoShape 41"/>
            <p:cNvSpPr>
              <a:spLocks noChangeArrowheads="1"/>
            </p:cNvSpPr>
            <p:nvPr/>
          </p:nvSpPr>
          <p:spPr bwMode="auto">
            <a:xfrm>
              <a:off x="2261" y="2232"/>
              <a:ext cx="819" cy="591"/>
            </a:xfrm>
            <a:prstGeom prst="roundRect">
              <a:avLst>
                <a:gd name="adj" fmla="val 10745"/>
              </a:avLst>
            </a:prstGeom>
            <a:solidFill>
              <a:srgbClr val="FFD34A"/>
            </a:solidFill>
            <a:ln w="31750">
              <a:solidFill>
                <a:srgbClr val="1A0004"/>
              </a:solidFill>
              <a:round/>
              <a:headEnd/>
              <a:tailEnd/>
            </a:ln>
          </p:spPr>
          <p:txBody>
            <a:bodyPr/>
            <a:lstStyle/>
            <a:p>
              <a:pPr>
                <a:defRPr/>
              </a:pPr>
              <a:endParaRPr lang="en-US">
                <a:ea typeface="+mn-ea"/>
              </a:endParaRPr>
            </a:p>
          </p:txBody>
        </p:sp>
        <p:sp>
          <p:nvSpPr>
            <p:cNvPr id="67626" name="Rectangle 42"/>
            <p:cNvSpPr>
              <a:spLocks noChangeArrowheads="1"/>
            </p:cNvSpPr>
            <p:nvPr/>
          </p:nvSpPr>
          <p:spPr bwMode="auto">
            <a:xfrm>
              <a:off x="2261" y="2455"/>
              <a:ext cx="965" cy="390"/>
            </a:xfrm>
            <a:prstGeom prst="rect">
              <a:avLst/>
            </a:prstGeom>
            <a:solidFill>
              <a:srgbClr val="FFD34A"/>
            </a:solidFill>
            <a:ln w="31750">
              <a:solidFill>
                <a:srgbClr val="FFD34A"/>
              </a:solidFill>
              <a:miter lim="800000"/>
              <a:headEnd/>
              <a:tailEnd/>
            </a:ln>
          </p:spPr>
          <p:txBody>
            <a:bodyPr/>
            <a:lstStyle/>
            <a:p>
              <a:pPr>
                <a:defRPr/>
              </a:pPr>
              <a:endParaRPr lang="en-US">
                <a:ea typeface="+mn-ea"/>
              </a:endParaRPr>
            </a:p>
          </p:txBody>
        </p:sp>
        <p:sp>
          <p:nvSpPr>
            <p:cNvPr id="58425" name="Rectangle 43"/>
            <p:cNvSpPr>
              <a:spLocks noChangeArrowheads="1"/>
            </p:cNvSpPr>
            <p:nvPr/>
          </p:nvSpPr>
          <p:spPr bwMode="auto">
            <a:xfrm>
              <a:off x="2014" y="2233"/>
              <a:ext cx="1168"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800" b="1">
                  <a:solidFill>
                    <a:srgbClr val="790015"/>
                  </a:solidFill>
                  <a:effectLst/>
                  <a:latin typeface="Helvetica" charset="0"/>
                </a:rPr>
                <a:t>   VÔ CHÍNH PHỦ</a:t>
              </a:r>
            </a:p>
          </p:txBody>
        </p:sp>
        <p:sp>
          <p:nvSpPr>
            <p:cNvPr id="67628" name="Line 44"/>
            <p:cNvSpPr>
              <a:spLocks noChangeShapeType="1"/>
            </p:cNvSpPr>
            <p:nvPr/>
          </p:nvSpPr>
          <p:spPr bwMode="auto">
            <a:xfrm>
              <a:off x="2261" y="2415"/>
              <a:ext cx="1" cy="457"/>
            </a:xfrm>
            <a:prstGeom prst="line">
              <a:avLst/>
            </a:prstGeom>
            <a:noFill/>
            <a:ln w="31750">
              <a:solidFill>
                <a:srgbClr val="1A0004"/>
              </a:solidFill>
              <a:round/>
              <a:headEnd/>
              <a:tailEnd/>
            </a:ln>
          </p:spPr>
          <p:txBody>
            <a:bodyPr/>
            <a:lstStyle/>
            <a:p>
              <a:pPr>
                <a:defRPr/>
              </a:pPr>
              <a:endParaRPr lang="en-US">
                <a:ea typeface="+mn-ea"/>
              </a:endParaRPr>
            </a:p>
          </p:txBody>
        </p:sp>
        <p:sp>
          <p:nvSpPr>
            <p:cNvPr id="67629" name="Rectangle 45"/>
            <p:cNvSpPr>
              <a:spLocks noChangeArrowheads="1"/>
            </p:cNvSpPr>
            <p:nvPr/>
          </p:nvSpPr>
          <p:spPr bwMode="auto">
            <a:xfrm>
              <a:off x="2400" y="2642"/>
              <a:ext cx="1365" cy="466"/>
            </a:xfrm>
            <a:prstGeom prst="rect">
              <a:avLst/>
            </a:prstGeom>
            <a:solidFill>
              <a:srgbClr val="FFD34A"/>
            </a:solidFill>
            <a:ln w="31750">
              <a:solidFill>
                <a:srgbClr val="1A0004"/>
              </a:solidFill>
              <a:miter lim="800000"/>
              <a:headEnd/>
              <a:tailEnd/>
            </a:ln>
          </p:spPr>
          <p:txBody>
            <a:bodyPr/>
            <a:lstStyle/>
            <a:p>
              <a:pPr>
                <a:defRPr/>
              </a:pPr>
              <a:endParaRPr lang="en-US">
                <a:ea typeface="+mn-ea"/>
              </a:endParaRPr>
            </a:p>
          </p:txBody>
        </p:sp>
        <p:sp>
          <p:nvSpPr>
            <p:cNvPr id="67630" name="AutoShape 46"/>
            <p:cNvSpPr>
              <a:spLocks noChangeArrowheads="1"/>
            </p:cNvSpPr>
            <p:nvPr/>
          </p:nvSpPr>
          <p:spPr bwMode="auto">
            <a:xfrm>
              <a:off x="2400" y="2415"/>
              <a:ext cx="834" cy="592"/>
            </a:xfrm>
            <a:prstGeom prst="roundRect">
              <a:avLst>
                <a:gd name="adj" fmla="val 10727"/>
              </a:avLst>
            </a:prstGeom>
            <a:solidFill>
              <a:srgbClr val="FFD34A"/>
            </a:solidFill>
            <a:ln w="31750">
              <a:solidFill>
                <a:srgbClr val="1A0004"/>
              </a:solidFill>
              <a:round/>
              <a:headEnd/>
              <a:tailEnd/>
            </a:ln>
          </p:spPr>
          <p:txBody>
            <a:bodyPr/>
            <a:lstStyle/>
            <a:p>
              <a:pPr>
                <a:defRPr/>
              </a:pPr>
              <a:endParaRPr lang="en-US">
                <a:ea typeface="+mn-ea"/>
              </a:endParaRPr>
            </a:p>
          </p:txBody>
        </p:sp>
        <p:sp>
          <p:nvSpPr>
            <p:cNvPr id="67631" name="Rectangle 47"/>
            <p:cNvSpPr>
              <a:spLocks noChangeArrowheads="1"/>
            </p:cNvSpPr>
            <p:nvPr/>
          </p:nvSpPr>
          <p:spPr bwMode="auto">
            <a:xfrm>
              <a:off x="2400" y="2646"/>
              <a:ext cx="977" cy="377"/>
            </a:xfrm>
            <a:prstGeom prst="rect">
              <a:avLst/>
            </a:prstGeom>
            <a:solidFill>
              <a:srgbClr val="FFD34A"/>
            </a:solidFill>
            <a:ln w="31750">
              <a:solidFill>
                <a:srgbClr val="FFD34A"/>
              </a:solidFill>
              <a:miter lim="800000"/>
              <a:headEnd/>
              <a:tailEnd/>
            </a:ln>
          </p:spPr>
          <p:txBody>
            <a:bodyPr/>
            <a:lstStyle/>
            <a:p>
              <a:pPr>
                <a:defRPr/>
              </a:pPr>
              <a:endParaRPr lang="en-US">
                <a:ea typeface="+mn-ea"/>
              </a:endParaRPr>
            </a:p>
          </p:txBody>
        </p:sp>
        <p:sp>
          <p:nvSpPr>
            <p:cNvPr id="58430" name="Rectangle 48"/>
            <p:cNvSpPr>
              <a:spLocks noChangeArrowheads="1"/>
            </p:cNvSpPr>
            <p:nvPr/>
          </p:nvSpPr>
          <p:spPr bwMode="auto">
            <a:xfrm>
              <a:off x="2280" y="2416"/>
              <a:ext cx="9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800" b="1">
                  <a:solidFill>
                    <a:srgbClr val="790015"/>
                  </a:solidFill>
                  <a:effectLst/>
                  <a:latin typeface="Helvetica" charset="0"/>
                </a:rPr>
                <a:t>   HOÀNG GIA</a:t>
              </a:r>
            </a:p>
          </p:txBody>
        </p:sp>
        <p:sp>
          <p:nvSpPr>
            <p:cNvPr id="67633" name="Line 49"/>
            <p:cNvSpPr>
              <a:spLocks noChangeShapeType="1"/>
            </p:cNvSpPr>
            <p:nvPr/>
          </p:nvSpPr>
          <p:spPr bwMode="auto">
            <a:xfrm>
              <a:off x="2400" y="2593"/>
              <a:ext cx="1" cy="470"/>
            </a:xfrm>
            <a:prstGeom prst="line">
              <a:avLst/>
            </a:prstGeom>
            <a:noFill/>
            <a:ln w="31750">
              <a:solidFill>
                <a:srgbClr val="1A0004"/>
              </a:solidFill>
              <a:round/>
              <a:headEnd/>
              <a:tailEnd/>
            </a:ln>
          </p:spPr>
          <p:txBody>
            <a:bodyPr/>
            <a:lstStyle/>
            <a:p>
              <a:pPr>
                <a:defRPr/>
              </a:pPr>
              <a:endParaRPr lang="en-US">
                <a:ea typeface="+mn-ea"/>
              </a:endParaRPr>
            </a:p>
          </p:txBody>
        </p:sp>
        <p:sp>
          <p:nvSpPr>
            <p:cNvPr id="67634" name="Rectangle 50"/>
            <p:cNvSpPr>
              <a:spLocks noChangeArrowheads="1"/>
            </p:cNvSpPr>
            <p:nvPr/>
          </p:nvSpPr>
          <p:spPr bwMode="auto">
            <a:xfrm>
              <a:off x="2550" y="2816"/>
              <a:ext cx="1365" cy="471"/>
            </a:xfrm>
            <a:prstGeom prst="rect">
              <a:avLst/>
            </a:prstGeom>
            <a:solidFill>
              <a:srgbClr val="FFD34A"/>
            </a:solidFill>
            <a:ln w="31750">
              <a:solidFill>
                <a:srgbClr val="1A0004"/>
              </a:solidFill>
              <a:miter lim="800000"/>
              <a:headEnd/>
              <a:tailEnd/>
            </a:ln>
          </p:spPr>
          <p:txBody>
            <a:bodyPr/>
            <a:lstStyle/>
            <a:p>
              <a:pPr>
                <a:defRPr/>
              </a:pPr>
              <a:endParaRPr lang="en-US">
                <a:ea typeface="+mn-ea"/>
              </a:endParaRPr>
            </a:p>
          </p:txBody>
        </p:sp>
        <p:sp>
          <p:nvSpPr>
            <p:cNvPr id="67635" name="AutoShape 51"/>
            <p:cNvSpPr>
              <a:spLocks noChangeArrowheads="1"/>
            </p:cNvSpPr>
            <p:nvPr/>
          </p:nvSpPr>
          <p:spPr bwMode="auto">
            <a:xfrm>
              <a:off x="2550" y="2593"/>
              <a:ext cx="803" cy="605"/>
            </a:xfrm>
            <a:prstGeom prst="roundRect">
              <a:avLst>
                <a:gd name="adj" fmla="val 10495"/>
              </a:avLst>
            </a:prstGeom>
            <a:solidFill>
              <a:srgbClr val="FFD34A"/>
            </a:solidFill>
            <a:ln w="31750">
              <a:solidFill>
                <a:srgbClr val="1A0004"/>
              </a:solidFill>
              <a:round/>
              <a:headEnd/>
              <a:tailEnd/>
            </a:ln>
          </p:spPr>
          <p:txBody>
            <a:bodyPr/>
            <a:lstStyle/>
            <a:p>
              <a:pPr>
                <a:defRPr/>
              </a:pPr>
              <a:endParaRPr lang="en-US">
                <a:ea typeface="+mn-ea"/>
              </a:endParaRPr>
            </a:p>
          </p:txBody>
        </p:sp>
        <p:sp>
          <p:nvSpPr>
            <p:cNvPr id="67636" name="Rectangle 52"/>
            <p:cNvSpPr>
              <a:spLocks noChangeArrowheads="1"/>
            </p:cNvSpPr>
            <p:nvPr/>
          </p:nvSpPr>
          <p:spPr bwMode="auto">
            <a:xfrm>
              <a:off x="2550" y="2816"/>
              <a:ext cx="977" cy="390"/>
            </a:xfrm>
            <a:prstGeom prst="rect">
              <a:avLst/>
            </a:prstGeom>
            <a:solidFill>
              <a:srgbClr val="FFD34A"/>
            </a:solidFill>
            <a:ln w="31750">
              <a:solidFill>
                <a:srgbClr val="FFD34A"/>
              </a:solidFill>
              <a:miter lim="800000"/>
              <a:headEnd/>
              <a:tailEnd/>
            </a:ln>
          </p:spPr>
          <p:txBody>
            <a:bodyPr/>
            <a:lstStyle/>
            <a:p>
              <a:pPr>
                <a:defRPr/>
              </a:pPr>
              <a:endParaRPr lang="en-US">
                <a:ea typeface="+mn-ea"/>
              </a:endParaRPr>
            </a:p>
          </p:txBody>
        </p:sp>
        <p:sp>
          <p:nvSpPr>
            <p:cNvPr id="58435" name="Rectangle 53"/>
            <p:cNvSpPr>
              <a:spLocks noChangeArrowheads="1"/>
            </p:cNvSpPr>
            <p:nvPr/>
          </p:nvSpPr>
          <p:spPr bwMode="auto">
            <a:xfrm>
              <a:off x="2553" y="2591"/>
              <a:ext cx="783"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800" b="1">
                  <a:solidFill>
                    <a:srgbClr val="790015"/>
                  </a:solidFill>
                  <a:effectLst/>
                  <a:latin typeface="Helvetica" charset="0"/>
                </a:rPr>
                <a:t>   LƯU ĐÀY</a:t>
              </a:r>
            </a:p>
          </p:txBody>
        </p:sp>
        <p:sp>
          <p:nvSpPr>
            <p:cNvPr id="67638" name="Line 54"/>
            <p:cNvSpPr>
              <a:spLocks noChangeShapeType="1"/>
            </p:cNvSpPr>
            <p:nvPr/>
          </p:nvSpPr>
          <p:spPr bwMode="auto">
            <a:xfrm>
              <a:off x="2550" y="2776"/>
              <a:ext cx="1" cy="457"/>
            </a:xfrm>
            <a:prstGeom prst="line">
              <a:avLst/>
            </a:prstGeom>
            <a:noFill/>
            <a:ln w="31750">
              <a:solidFill>
                <a:srgbClr val="1A0004"/>
              </a:solidFill>
              <a:round/>
              <a:headEnd/>
              <a:tailEnd/>
            </a:ln>
          </p:spPr>
          <p:txBody>
            <a:bodyPr/>
            <a:lstStyle/>
            <a:p>
              <a:pPr>
                <a:defRPr/>
              </a:pPr>
              <a:endParaRPr lang="en-US">
                <a:ea typeface="+mn-ea"/>
              </a:endParaRPr>
            </a:p>
          </p:txBody>
        </p:sp>
        <p:sp>
          <p:nvSpPr>
            <p:cNvPr id="67639" name="Line 55"/>
            <p:cNvSpPr>
              <a:spLocks noChangeShapeType="1"/>
            </p:cNvSpPr>
            <p:nvPr/>
          </p:nvSpPr>
          <p:spPr bwMode="auto">
            <a:xfrm>
              <a:off x="3340" y="2816"/>
              <a:ext cx="428" cy="1"/>
            </a:xfrm>
            <a:prstGeom prst="line">
              <a:avLst/>
            </a:prstGeom>
            <a:noFill/>
            <a:ln w="31750">
              <a:solidFill>
                <a:srgbClr val="1A0004"/>
              </a:solidFill>
              <a:round/>
              <a:headEnd/>
              <a:tailEnd/>
            </a:ln>
          </p:spPr>
          <p:txBody>
            <a:bodyPr/>
            <a:lstStyle/>
            <a:p>
              <a:pPr>
                <a:defRPr/>
              </a:pPr>
              <a:endParaRPr lang="en-US">
                <a:ea typeface="+mn-ea"/>
              </a:endParaRPr>
            </a:p>
          </p:txBody>
        </p:sp>
        <p:sp>
          <p:nvSpPr>
            <p:cNvPr id="67640" name="Rectangle 56"/>
            <p:cNvSpPr>
              <a:spLocks noChangeArrowheads="1"/>
            </p:cNvSpPr>
            <p:nvPr/>
          </p:nvSpPr>
          <p:spPr bwMode="auto">
            <a:xfrm>
              <a:off x="2722" y="2991"/>
              <a:ext cx="1364" cy="458"/>
            </a:xfrm>
            <a:prstGeom prst="rect">
              <a:avLst/>
            </a:prstGeom>
            <a:solidFill>
              <a:srgbClr val="FFD34A"/>
            </a:solidFill>
            <a:ln w="31750">
              <a:solidFill>
                <a:srgbClr val="1A0004"/>
              </a:solidFill>
              <a:miter lim="800000"/>
              <a:headEnd/>
              <a:tailEnd/>
            </a:ln>
          </p:spPr>
          <p:txBody>
            <a:bodyPr/>
            <a:lstStyle/>
            <a:p>
              <a:pPr>
                <a:defRPr/>
              </a:pPr>
              <a:endParaRPr lang="en-US">
                <a:ea typeface="+mn-ea"/>
              </a:endParaRPr>
            </a:p>
          </p:txBody>
        </p:sp>
        <p:sp>
          <p:nvSpPr>
            <p:cNvPr id="67641" name="AutoShape 57"/>
            <p:cNvSpPr>
              <a:spLocks noChangeArrowheads="1"/>
            </p:cNvSpPr>
            <p:nvPr/>
          </p:nvSpPr>
          <p:spPr bwMode="auto">
            <a:xfrm>
              <a:off x="2722" y="2776"/>
              <a:ext cx="789" cy="592"/>
            </a:xfrm>
            <a:prstGeom prst="roundRect">
              <a:avLst>
                <a:gd name="adj" fmla="val 10727"/>
              </a:avLst>
            </a:prstGeom>
            <a:solidFill>
              <a:srgbClr val="FFD34A"/>
            </a:solidFill>
            <a:ln w="31750">
              <a:solidFill>
                <a:srgbClr val="1A0004"/>
              </a:solidFill>
              <a:round/>
              <a:headEnd/>
              <a:tailEnd/>
            </a:ln>
          </p:spPr>
          <p:txBody>
            <a:bodyPr/>
            <a:lstStyle/>
            <a:p>
              <a:pPr>
                <a:defRPr/>
              </a:pPr>
              <a:endParaRPr lang="en-US">
                <a:ea typeface="+mn-ea"/>
              </a:endParaRPr>
            </a:p>
          </p:txBody>
        </p:sp>
        <p:sp>
          <p:nvSpPr>
            <p:cNvPr id="67642" name="Rectangle 58"/>
            <p:cNvSpPr>
              <a:spLocks noChangeArrowheads="1"/>
            </p:cNvSpPr>
            <p:nvPr/>
          </p:nvSpPr>
          <p:spPr bwMode="auto">
            <a:xfrm>
              <a:off x="2722" y="2991"/>
              <a:ext cx="963" cy="377"/>
            </a:xfrm>
            <a:prstGeom prst="rect">
              <a:avLst/>
            </a:prstGeom>
            <a:solidFill>
              <a:srgbClr val="FFD34A"/>
            </a:solidFill>
            <a:ln w="31750">
              <a:solidFill>
                <a:srgbClr val="FFD34A"/>
              </a:solidFill>
              <a:miter lim="800000"/>
              <a:headEnd/>
              <a:tailEnd/>
            </a:ln>
          </p:spPr>
          <p:txBody>
            <a:bodyPr/>
            <a:lstStyle/>
            <a:p>
              <a:pPr>
                <a:defRPr/>
              </a:pPr>
              <a:endParaRPr lang="en-US">
                <a:ea typeface="+mn-ea"/>
              </a:endParaRPr>
            </a:p>
          </p:txBody>
        </p:sp>
        <p:sp>
          <p:nvSpPr>
            <p:cNvPr id="58441" name="Rectangle 59"/>
            <p:cNvSpPr>
              <a:spLocks noChangeArrowheads="1"/>
            </p:cNvSpPr>
            <p:nvPr/>
          </p:nvSpPr>
          <p:spPr bwMode="auto">
            <a:xfrm>
              <a:off x="2621" y="2777"/>
              <a:ext cx="864"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800" b="1">
                  <a:solidFill>
                    <a:srgbClr val="790015"/>
                  </a:solidFill>
                  <a:effectLst/>
                  <a:latin typeface="Helvetica" charset="0"/>
                </a:rPr>
                <a:t>   YÊN LẶNG</a:t>
              </a:r>
            </a:p>
          </p:txBody>
        </p:sp>
        <p:sp>
          <p:nvSpPr>
            <p:cNvPr id="67644" name="Line 60"/>
            <p:cNvSpPr>
              <a:spLocks noChangeShapeType="1"/>
            </p:cNvSpPr>
            <p:nvPr/>
          </p:nvSpPr>
          <p:spPr bwMode="auto">
            <a:xfrm>
              <a:off x="2722" y="2951"/>
              <a:ext cx="1" cy="457"/>
            </a:xfrm>
            <a:prstGeom prst="line">
              <a:avLst/>
            </a:prstGeom>
            <a:noFill/>
            <a:ln w="31750">
              <a:solidFill>
                <a:srgbClr val="1A0004"/>
              </a:solidFill>
              <a:round/>
              <a:headEnd/>
              <a:tailEnd/>
            </a:ln>
          </p:spPr>
          <p:txBody>
            <a:bodyPr/>
            <a:lstStyle/>
            <a:p>
              <a:pPr>
                <a:defRPr/>
              </a:pPr>
              <a:endParaRPr lang="en-US">
                <a:ea typeface="+mn-ea"/>
              </a:endParaRPr>
            </a:p>
          </p:txBody>
        </p:sp>
        <p:sp>
          <p:nvSpPr>
            <p:cNvPr id="67645" name="Line 61"/>
            <p:cNvSpPr>
              <a:spLocks noChangeShapeType="1"/>
            </p:cNvSpPr>
            <p:nvPr/>
          </p:nvSpPr>
          <p:spPr bwMode="auto">
            <a:xfrm>
              <a:off x="3511" y="2991"/>
              <a:ext cx="428" cy="1"/>
            </a:xfrm>
            <a:prstGeom prst="line">
              <a:avLst/>
            </a:prstGeom>
            <a:noFill/>
            <a:ln w="31750">
              <a:solidFill>
                <a:srgbClr val="1A0004"/>
              </a:solidFill>
              <a:round/>
              <a:headEnd/>
              <a:tailEnd/>
            </a:ln>
          </p:spPr>
          <p:txBody>
            <a:bodyPr/>
            <a:lstStyle/>
            <a:p>
              <a:pPr>
                <a:defRPr/>
              </a:pPr>
              <a:endParaRPr lang="en-US">
                <a:ea typeface="+mn-ea"/>
              </a:endParaRPr>
            </a:p>
          </p:txBody>
        </p:sp>
        <p:sp>
          <p:nvSpPr>
            <p:cNvPr id="67646" name="Rectangle 62"/>
            <p:cNvSpPr>
              <a:spLocks noChangeArrowheads="1"/>
            </p:cNvSpPr>
            <p:nvPr/>
          </p:nvSpPr>
          <p:spPr bwMode="auto">
            <a:xfrm>
              <a:off x="2895" y="3201"/>
              <a:ext cx="1365" cy="463"/>
            </a:xfrm>
            <a:prstGeom prst="rect">
              <a:avLst/>
            </a:prstGeom>
            <a:solidFill>
              <a:srgbClr val="FFD34A"/>
            </a:solidFill>
            <a:ln w="31750">
              <a:solidFill>
                <a:srgbClr val="1A0004"/>
              </a:solidFill>
              <a:miter lim="800000"/>
              <a:headEnd/>
              <a:tailEnd/>
            </a:ln>
          </p:spPr>
          <p:txBody>
            <a:bodyPr/>
            <a:lstStyle/>
            <a:p>
              <a:pPr>
                <a:defRPr/>
              </a:pPr>
              <a:endParaRPr lang="en-US">
                <a:ea typeface="+mn-ea"/>
              </a:endParaRPr>
            </a:p>
          </p:txBody>
        </p:sp>
        <p:sp>
          <p:nvSpPr>
            <p:cNvPr id="67647" name="AutoShape 63"/>
            <p:cNvSpPr>
              <a:spLocks noChangeArrowheads="1"/>
            </p:cNvSpPr>
            <p:nvPr/>
          </p:nvSpPr>
          <p:spPr bwMode="auto">
            <a:xfrm>
              <a:off x="2895" y="2951"/>
              <a:ext cx="790" cy="592"/>
            </a:xfrm>
            <a:prstGeom prst="roundRect">
              <a:avLst>
                <a:gd name="adj" fmla="val 10727"/>
              </a:avLst>
            </a:prstGeom>
            <a:solidFill>
              <a:srgbClr val="FFD34A"/>
            </a:solidFill>
            <a:ln w="31750">
              <a:solidFill>
                <a:srgbClr val="1A0004"/>
              </a:solidFill>
              <a:round/>
              <a:headEnd/>
              <a:tailEnd/>
            </a:ln>
          </p:spPr>
          <p:txBody>
            <a:bodyPr/>
            <a:lstStyle/>
            <a:p>
              <a:pPr>
                <a:defRPr/>
              </a:pPr>
              <a:endParaRPr lang="en-US">
                <a:ea typeface="+mn-ea"/>
              </a:endParaRPr>
            </a:p>
          </p:txBody>
        </p:sp>
        <p:sp>
          <p:nvSpPr>
            <p:cNvPr id="67648" name="Rectangle 64"/>
            <p:cNvSpPr>
              <a:spLocks noChangeArrowheads="1"/>
            </p:cNvSpPr>
            <p:nvPr/>
          </p:nvSpPr>
          <p:spPr bwMode="auto">
            <a:xfrm>
              <a:off x="2895" y="3221"/>
              <a:ext cx="865" cy="378"/>
            </a:xfrm>
            <a:prstGeom prst="rect">
              <a:avLst/>
            </a:prstGeom>
            <a:solidFill>
              <a:srgbClr val="FFD34A"/>
            </a:solidFill>
            <a:ln w="31750">
              <a:solidFill>
                <a:srgbClr val="FFD34A"/>
              </a:solidFill>
              <a:miter lim="800000"/>
              <a:headEnd/>
              <a:tailEnd/>
            </a:ln>
          </p:spPr>
          <p:txBody>
            <a:bodyPr/>
            <a:lstStyle/>
            <a:p>
              <a:pPr>
                <a:defRPr/>
              </a:pPr>
              <a:endParaRPr lang="en-US">
                <a:ea typeface="+mn-ea"/>
              </a:endParaRPr>
            </a:p>
          </p:txBody>
        </p:sp>
        <p:grpSp>
          <p:nvGrpSpPr>
            <p:cNvPr id="58447" name="Group 65"/>
            <p:cNvGrpSpPr>
              <a:grpSpLocks/>
            </p:cNvGrpSpPr>
            <p:nvPr/>
          </p:nvGrpSpPr>
          <p:grpSpPr bwMode="auto">
            <a:xfrm>
              <a:off x="2929" y="2965"/>
              <a:ext cx="722" cy="280"/>
              <a:chOff x="3017" y="3101"/>
              <a:chExt cx="722" cy="280"/>
            </a:xfrm>
          </p:grpSpPr>
          <p:sp>
            <p:nvSpPr>
              <p:cNvPr id="67650" name="Rectangle 66"/>
              <p:cNvSpPr>
                <a:spLocks noChangeArrowheads="1"/>
              </p:cNvSpPr>
              <p:nvPr/>
            </p:nvSpPr>
            <p:spPr bwMode="auto">
              <a:xfrm>
                <a:off x="3062" y="3112"/>
                <a:ext cx="186" cy="269"/>
              </a:xfrm>
              <a:prstGeom prst="rect">
                <a:avLst/>
              </a:prstGeom>
              <a:noFill/>
              <a:ln w="9525">
                <a:noFill/>
                <a:miter lim="800000"/>
                <a:headEnd/>
                <a:tailEnd/>
              </a:ln>
            </p:spPr>
            <p:txBody>
              <a:bodyPr wrap="none" lIns="0" tIns="0" rIns="0" bIns="0">
                <a:spAutoFit/>
              </a:bodyPr>
              <a:lstStyle/>
              <a:p>
                <a:pPr>
                  <a:defRPr/>
                </a:pPr>
                <a:r>
                  <a:rPr lang="en-US" b="1">
                    <a:solidFill>
                      <a:schemeClr val="accent1"/>
                    </a:solidFill>
                    <a:effectLst/>
                    <a:latin typeface="Helvetica" charset="0"/>
                    <a:ea typeface="+mn-ea"/>
                  </a:rPr>
                  <a:t>   </a:t>
                </a:r>
                <a:endParaRPr lang="en-US" sz="4000" b="1">
                  <a:solidFill>
                    <a:schemeClr val="accent1"/>
                  </a:solidFill>
                  <a:effectLst>
                    <a:outerShdw blurRad="38100" dist="38100" dir="2700000" algn="tl">
                      <a:srgbClr val="000000"/>
                    </a:outerShdw>
                  </a:effectLst>
                  <a:latin typeface="Helvetica" charset="0"/>
                  <a:ea typeface="+mn-ea"/>
                </a:endParaRPr>
              </a:p>
            </p:txBody>
          </p:sp>
          <p:sp>
            <p:nvSpPr>
              <p:cNvPr id="58451" name="Rectangle 67"/>
              <p:cNvSpPr>
                <a:spLocks noChangeArrowheads="1"/>
              </p:cNvSpPr>
              <p:nvPr/>
            </p:nvSpPr>
            <p:spPr bwMode="auto">
              <a:xfrm>
                <a:off x="3017" y="3101"/>
                <a:ext cx="722" cy="2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2900" b="1">
                    <a:solidFill>
                      <a:schemeClr val="accent1"/>
                    </a:solidFill>
                    <a:effectLst/>
                    <a:latin typeface="Helvetica" charset="0"/>
                  </a:rPr>
                  <a:t>GIÊXU</a:t>
                </a:r>
              </a:p>
            </p:txBody>
          </p:sp>
        </p:grpSp>
        <p:sp>
          <p:nvSpPr>
            <p:cNvPr id="67652" name="Line 68"/>
            <p:cNvSpPr>
              <a:spLocks noChangeShapeType="1"/>
            </p:cNvSpPr>
            <p:nvPr/>
          </p:nvSpPr>
          <p:spPr bwMode="auto">
            <a:xfrm>
              <a:off x="2895" y="3153"/>
              <a:ext cx="1" cy="457"/>
            </a:xfrm>
            <a:prstGeom prst="line">
              <a:avLst/>
            </a:prstGeom>
            <a:noFill/>
            <a:ln w="31750">
              <a:solidFill>
                <a:srgbClr val="1A0004"/>
              </a:solidFill>
              <a:round/>
              <a:headEnd/>
              <a:tailEnd/>
            </a:ln>
          </p:spPr>
          <p:txBody>
            <a:bodyPr/>
            <a:lstStyle/>
            <a:p>
              <a:pPr>
                <a:defRPr/>
              </a:pPr>
              <a:endParaRPr lang="en-US">
                <a:ea typeface="+mn-ea"/>
              </a:endParaRPr>
            </a:p>
          </p:txBody>
        </p:sp>
        <p:sp>
          <p:nvSpPr>
            <p:cNvPr id="67653" name="Line 69"/>
            <p:cNvSpPr>
              <a:spLocks noChangeShapeType="1"/>
            </p:cNvSpPr>
            <p:nvPr/>
          </p:nvSpPr>
          <p:spPr bwMode="auto">
            <a:xfrm flipV="1">
              <a:off x="3354" y="2645"/>
              <a:ext cx="158" cy="0"/>
            </a:xfrm>
            <a:prstGeom prst="line">
              <a:avLst/>
            </a:prstGeom>
            <a:noFill/>
            <a:ln w="31750">
              <a:solidFill>
                <a:srgbClr val="1A0004"/>
              </a:solidFill>
              <a:round/>
              <a:headEnd/>
              <a:tailEnd/>
            </a:ln>
          </p:spPr>
          <p:txBody>
            <a:bodyPr/>
            <a:lstStyle/>
            <a:p>
              <a:pPr>
                <a:defRPr/>
              </a:pPr>
              <a:endParaRPr lang="en-US">
                <a:ea typeface="+mn-ea"/>
              </a:endParaRPr>
            </a:p>
          </p:txBody>
        </p:sp>
      </p:grpSp>
      <p:sp>
        <p:nvSpPr>
          <p:cNvPr id="67587" name="AutoShape 3"/>
          <p:cNvSpPr>
            <a:spLocks noChangeArrowheads="1"/>
          </p:cNvSpPr>
          <p:nvPr/>
        </p:nvSpPr>
        <p:spPr bwMode="auto">
          <a:xfrm rot="20160000">
            <a:off x="1554163" y="2235200"/>
            <a:ext cx="1517650" cy="660400"/>
          </a:xfrm>
          <a:prstGeom prst="rightArrow">
            <a:avLst>
              <a:gd name="adj1" fmla="val 75000"/>
              <a:gd name="adj2" fmla="val 114914"/>
            </a:avLst>
          </a:prstGeom>
          <a:gradFill rotWithShape="0">
            <a:gsLst>
              <a:gs pos="0">
                <a:srgbClr val="00FF00">
                  <a:gamma/>
                  <a:shade val="29804"/>
                  <a:invGamma/>
                </a:srgbClr>
              </a:gs>
              <a:gs pos="50000">
                <a:srgbClr val="00FF00"/>
              </a:gs>
              <a:gs pos="100000">
                <a:srgbClr val="00FF00">
                  <a:gamma/>
                  <a:shade val="29804"/>
                  <a:invGamma/>
                </a:srgbClr>
              </a:gs>
            </a:gsLst>
            <a:lin ang="5400000" scaled="1"/>
          </a:gradFill>
          <a:ln w="50800">
            <a:solidFill>
              <a:schemeClr val="bg2"/>
            </a:solidFill>
            <a:miter lim="800000"/>
            <a:headEnd/>
            <a:tailEnd/>
          </a:ln>
          <a:effectLst/>
        </p:spPr>
        <p:txBody>
          <a:bodyPr wrap="none" anchor="ctr"/>
          <a:lstStyle/>
          <a:p>
            <a:pPr>
              <a:defRPr/>
            </a:pPr>
            <a:endParaRPr lang="en-US">
              <a:ea typeface="+mn-ea"/>
            </a:endParaRPr>
          </a:p>
        </p:txBody>
      </p:sp>
      <p:grpSp>
        <p:nvGrpSpPr>
          <p:cNvPr id="58372" name="Group 71"/>
          <p:cNvGrpSpPr>
            <a:grpSpLocks/>
          </p:cNvGrpSpPr>
          <p:nvPr/>
        </p:nvGrpSpPr>
        <p:grpSpPr bwMode="auto">
          <a:xfrm>
            <a:off x="620713" y="160338"/>
            <a:ext cx="739775" cy="1430337"/>
            <a:chOff x="391" y="101"/>
            <a:chExt cx="466" cy="901"/>
          </a:xfrm>
        </p:grpSpPr>
        <p:sp>
          <p:nvSpPr>
            <p:cNvPr id="67656" name="Rectangle 72"/>
            <p:cNvSpPr>
              <a:spLocks noChangeArrowheads="1"/>
            </p:cNvSpPr>
            <p:nvPr/>
          </p:nvSpPr>
          <p:spPr bwMode="auto">
            <a:xfrm>
              <a:off x="391" y="101"/>
              <a:ext cx="466" cy="901"/>
            </a:xfrm>
            <a:prstGeom prst="rect">
              <a:avLst/>
            </a:prstGeom>
            <a:noFill/>
            <a:ln w="12700">
              <a:noFill/>
              <a:miter lim="800000"/>
              <a:headEnd/>
              <a:tailEnd/>
            </a:ln>
            <a:effectLst>
              <a:outerShdw dist="107763" dir="2700000" algn="ctr" rotWithShape="0">
                <a:schemeClr val="bg2"/>
              </a:outerShdw>
            </a:effectLst>
          </p:spPr>
          <p:txBody>
            <a:bodyPr wrap="none" lIns="90487" tIns="44450" rIns="90487" bIns="44450">
              <a:spAutoFit/>
            </a:bodyPr>
            <a:lstStyle/>
            <a:p>
              <a:pPr algn="l">
                <a:spcBef>
                  <a:spcPct val="50000"/>
                </a:spcBef>
                <a:defRPr/>
              </a:pPr>
              <a:r>
                <a:rPr lang="en-US" sz="8800">
                  <a:solidFill>
                    <a:schemeClr val="tx2"/>
                  </a:solidFill>
                  <a:effectLst/>
                  <a:latin typeface="Times" charset="0"/>
                  <a:ea typeface="+mn-ea"/>
                </a:rPr>
                <a:t>7</a:t>
              </a:r>
            </a:p>
          </p:txBody>
        </p:sp>
        <p:sp>
          <p:nvSpPr>
            <p:cNvPr id="67657" name="Line 73"/>
            <p:cNvSpPr>
              <a:spLocks noChangeShapeType="1"/>
            </p:cNvSpPr>
            <p:nvPr/>
          </p:nvSpPr>
          <p:spPr bwMode="auto">
            <a:xfrm>
              <a:off x="566" y="528"/>
              <a:ext cx="187" cy="0"/>
            </a:xfrm>
            <a:prstGeom prst="line">
              <a:avLst/>
            </a:prstGeom>
            <a:noFill/>
            <a:ln w="50800">
              <a:solidFill>
                <a:schemeClr val="tx2"/>
              </a:solidFill>
              <a:round/>
              <a:headEnd/>
              <a:tailEnd/>
            </a:ln>
            <a:effectLst>
              <a:outerShdw dist="107763" dir="2700000" algn="ctr" rotWithShape="0">
                <a:schemeClr val="bg2"/>
              </a:outerShdw>
            </a:effectLst>
          </p:spPr>
          <p:txBody>
            <a:bodyPr wrap="none" anchor="ctr"/>
            <a:lstStyle/>
            <a:p>
              <a:pPr>
                <a:defRPr/>
              </a:pPr>
              <a:endParaRPr lang="en-US">
                <a:ea typeface="+mn-ea"/>
              </a:endParaRPr>
            </a:p>
          </p:txBody>
        </p:sp>
      </p:grpSp>
      <p:sp>
        <p:nvSpPr>
          <p:cNvPr id="58373" name="Text Box 74"/>
          <p:cNvSpPr txBox="1">
            <a:spLocks noChangeArrowheads="1"/>
          </p:cNvSpPr>
          <p:nvPr/>
        </p:nvSpPr>
        <p:spPr bwMode="auto">
          <a:xfrm>
            <a:off x="533400" y="6483350"/>
            <a:ext cx="1993900" cy="374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l">
              <a:spcBef>
                <a:spcPct val="50000"/>
              </a:spcBef>
            </a:pPr>
            <a:endParaRPr lang="en-US" sz="1600">
              <a:solidFill>
                <a:schemeClr val="tx1"/>
              </a:solidFill>
              <a:effectLst/>
            </a:endParaRPr>
          </a:p>
        </p:txBody>
      </p:sp>
      <p:sp>
        <p:nvSpPr>
          <p:cNvPr id="67659" name="Text Box 75"/>
          <p:cNvSpPr txBox="1">
            <a:spLocks noChangeArrowheads="1"/>
          </p:cNvSpPr>
          <p:nvPr/>
        </p:nvSpPr>
        <p:spPr bwMode="auto">
          <a:xfrm>
            <a:off x="1781175" y="0"/>
            <a:ext cx="2603500" cy="274638"/>
          </a:xfrm>
          <a:prstGeom prst="rect">
            <a:avLst/>
          </a:prstGeom>
          <a:noFill/>
          <a:ln w="12700">
            <a:noFill/>
            <a:miter lim="800000"/>
            <a:headEnd/>
            <a:tailEnd/>
          </a:ln>
          <a:effectLst>
            <a:outerShdw dist="71842" dir="2700000" algn="ctr" rotWithShape="0">
              <a:schemeClr val="bg2"/>
            </a:outerShdw>
          </a:effectLst>
        </p:spPr>
        <p:txBody>
          <a:bodyPr>
            <a:spAutoFit/>
          </a:bodyPr>
          <a:lstStyle>
            <a:lvl1pPr>
              <a:defRPr sz="2800">
                <a:solidFill>
                  <a:srgbClr val="00DFCA"/>
                </a:solidFill>
                <a:latin typeface="Comic Sans MS" charset="0"/>
                <a:ea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l">
              <a:spcBef>
                <a:spcPct val="50000"/>
              </a:spcBef>
            </a:pPr>
            <a:r>
              <a:rPr lang="en-US" sz="1200" b="1">
                <a:solidFill>
                  <a:schemeClr val="tx1"/>
                </a:solidFill>
                <a:effectLst/>
              </a:rPr>
              <a:t>Sáng 37:2 - Sáng 50:26</a:t>
            </a:r>
          </a:p>
        </p:txBody>
      </p:sp>
      <p:sp>
        <p:nvSpPr>
          <p:cNvPr id="58375" name="Text Box 76"/>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endParaRPr lang="en-US" sz="2000">
              <a:solidFill>
                <a:srgbClr val="FFA27C"/>
              </a:solidFill>
              <a:effectLst/>
              <a:latin typeface="B VAG Rounded Bold" charset="0"/>
            </a:endParaRPr>
          </a:p>
        </p:txBody>
      </p:sp>
      <p:sp>
        <p:nvSpPr>
          <p:cNvPr id="67665" name="Rectangle 81"/>
          <p:cNvSpPr>
            <a:spLocks noChangeArrowheads="1"/>
          </p:cNvSpPr>
          <p:nvPr/>
        </p:nvSpPr>
        <p:spPr bwMode="auto">
          <a:xfrm>
            <a:off x="8091488" y="6513513"/>
            <a:ext cx="339725" cy="268287"/>
          </a:xfrm>
          <a:prstGeom prst="rect">
            <a:avLst/>
          </a:prstGeom>
          <a:noFill/>
          <a:ln w="12700">
            <a:noFill/>
            <a:miter lim="800000"/>
            <a:headEnd/>
            <a:tailEnd/>
          </a:ln>
          <a:effectLst/>
        </p:spPr>
        <p:txBody>
          <a:bodyPr wrap="none" anchor="ctr">
            <a:spAutoFit/>
          </a:bodyPr>
          <a:lstStyle/>
          <a:p>
            <a:r>
              <a:rPr lang="en-US" sz="1000" b="1">
                <a:solidFill>
                  <a:schemeClr val="tx1"/>
                </a:solidFill>
                <a:effectLst>
                  <a:outerShdw blurRad="38100" dist="38100" dir="2700000" algn="tl">
                    <a:srgbClr val="000000"/>
                  </a:outerShdw>
                </a:effectLst>
              </a:rPr>
              <a:t>50</a:t>
            </a:r>
          </a:p>
        </p:txBody>
      </p:sp>
      <p:grpSp>
        <p:nvGrpSpPr>
          <p:cNvPr id="5" name="Group 87"/>
          <p:cNvGrpSpPr>
            <a:grpSpLocks/>
          </p:cNvGrpSpPr>
          <p:nvPr/>
        </p:nvGrpSpPr>
        <p:grpSpPr bwMode="auto">
          <a:xfrm>
            <a:off x="4487863" y="911225"/>
            <a:ext cx="3594100" cy="1563688"/>
            <a:chOff x="2815" y="598"/>
            <a:chExt cx="2240" cy="985"/>
          </a:xfrm>
        </p:grpSpPr>
        <p:grpSp>
          <p:nvGrpSpPr>
            <p:cNvPr id="58381" name="Group 83"/>
            <p:cNvGrpSpPr>
              <a:grpSpLocks/>
            </p:cNvGrpSpPr>
            <p:nvPr/>
          </p:nvGrpSpPr>
          <p:grpSpPr bwMode="auto">
            <a:xfrm>
              <a:off x="4247" y="598"/>
              <a:ext cx="808" cy="985"/>
              <a:chOff x="4491" y="1861"/>
              <a:chExt cx="808" cy="985"/>
            </a:xfrm>
          </p:grpSpPr>
          <p:sp>
            <p:nvSpPr>
              <p:cNvPr id="67668" name="AutoShape 84"/>
              <p:cNvSpPr>
                <a:spLocks noChangeArrowheads="1"/>
              </p:cNvSpPr>
              <p:nvPr/>
            </p:nvSpPr>
            <p:spPr bwMode="auto">
              <a:xfrm>
                <a:off x="4493" y="1861"/>
                <a:ext cx="806" cy="985"/>
              </a:xfrm>
              <a:prstGeom prst="roundRect">
                <a:avLst>
                  <a:gd name="adj" fmla="val 16667"/>
                </a:avLst>
              </a:prstGeom>
              <a:gradFill rotWithShape="0">
                <a:gsLst>
                  <a:gs pos="0">
                    <a:srgbClr val="02278E">
                      <a:gamma/>
                      <a:shade val="0"/>
                      <a:invGamma/>
                    </a:srgbClr>
                  </a:gs>
                  <a:gs pos="50000">
                    <a:srgbClr val="02278E"/>
                  </a:gs>
                  <a:gs pos="100000">
                    <a:srgbClr val="02278E">
                      <a:gamma/>
                      <a:shade val="0"/>
                      <a:invGamma/>
                    </a:srgbClr>
                  </a:gs>
                </a:gsLst>
                <a:lin ang="5400000" scaled="1"/>
              </a:gradFill>
              <a:ln w="38100">
                <a:solidFill>
                  <a:schemeClr val="tx1"/>
                </a:solidFill>
                <a:round/>
                <a:headEnd/>
                <a:tailEnd/>
              </a:ln>
              <a:effectLst>
                <a:outerShdw dist="89803" dir="2700000" algn="ctr" rotWithShape="0">
                  <a:schemeClr val="bg2"/>
                </a:outerShdw>
              </a:effectLst>
            </p:spPr>
            <p:txBody>
              <a:bodyPr wrap="none" anchor="ctr"/>
              <a:lstStyle/>
              <a:p>
                <a:pPr>
                  <a:defRPr/>
                </a:pPr>
                <a:endParaRPr lang="en-US">
                  <a:ea typeface="+mn-ea"/>
                </a:endParaRPr>
              </a:p>
            </p:txBody>
          </p:sp>
          <p:sp>
            <p:nvSpPr>
              <p:cNvPr id="67669" name="Rectangle 85"/>
              <p:cNvSpPr>
                <a:spLocks noChangeArrowheads="1"/>
              </p:cNvSpPr>
              <p:nvPr/>
            </p:nvSpPr>
            <p:spPr bwMode="auto">
              <a:xfrm>
                <a:off x="4491" y="1936"/>
                <a:ext cx="792" cy="248"/>
              </a:xfrm>
              <a:prstGeom prst="rect">
                <a:avLst/>
              </a:prstGeom>
              <a:noFill/>
              <a:ln w="12700">
                <a:noFill/>
                <a:miter lim="800000"/>
                <a:headEnd/>
                <a:tailEnd/>
              </a:ln>
              <a:effectLst>
                <a:outerShdw dist="125724" dir="2700000" algn="ctr" rotWithShape="0">
                  <a:schemeClr val="bg2"/>
                </a:outerShdw>
              </a:effectLst>
            </p:spPr>
            <p:txBody>
              <a:bodyPr lIns="90487" tIns="44450" rIns="90487" bIns="44450">
                <a:spAutoFit/>
              </a:bodyPr>
              <a:lstStyle/>
              <a:p>
                <a:pPr>
                  <a:defRPr/>
                </a:pPr>
                <a:endParaRPr lang="en-US" sz="2000" b="1">
                  <a:solidFill>
                    <a:srgbClr val="FAFD00"/>
                  </a:solidFill>
                  <a:effectLst/>
                  <a:latin typeface="Arial" charset="0"/>
                  <a:ea typeface="+mn-ea"/>
                </a:endParaRPr>
              </a:p>
            </p:txBody>
          </p:sp>
        </p:grpSp>
        <p:sp>
          <p:nvSpPr>
            <p:cNvPr id="67670" name="Line 86"/>
            <p:cNvSpPr>
              <a:spLocks noChangeShapeType="1"/>
            </p:cNvSpPr>
            <p:nvPr/>
          </p:nvSpPr>
          <p:spPr bwMode="auto">
            <a:xfrm flipH="1">
              <a:off x="2815" y="1009"/>
              <a:ext cx="1504" cy="406"/>
            </a:xfrm>
            <a:prstGeom prst="line">
              <a:avLst/>
            </a:prstGeom>
            <a:noFill/>
            <a:ln w="76200">
              <a:solidFill>
                <a:srgbClr val="00D500"/>
              </a:solidFill>
              <a:round/>
              <a:headEnd/>
              <a:tailEnd type="triangle" w="med" len="med"/>
            </a:ln>
            <a:effectLst>
              <a:outerShdw dist="89803" dir="2700000" algn="ctr" rotWithShape="0">
                <a:schemeClr val="bg2"/>
              </a:outerShdw>
            </a:effectLst>
          </p:spPr>
          <p:txBody>
            <a:bodyPr wrap="none" anchor="ctr"/>
            <a:lstStyle/>
            <a:p>
              <a:pPr>
                <a:defRPr/>
              </a:pPr>
              <a:endParaRPr lang="en-US">
                <a:ea typeface="+mn-ea"/>
              </a:endParaRPr>
            </a:p>
          </p:txBody>
        </p:sp>
      </p:grpSp>
      <p:sp>
        <p:nvSpPr>
          <p:cNvPr id="67672" name="Oval 88"/>
          <p:cNvSpPr>
            <a:spLocks noChangeArrowheads="1"/>
          </p:cNvSpPr>
          <p:nvPr/>
        </p:nvSpPr>
        <p:spPr bwMode="auto">
          <a:xfrm>
            <a:off x="6775450" y="1427163"/>
            <a:ext cx="1233488" cy="296862"/>
          </a:xfrm>
          <a:prstGeom prst="ellipse">
            <a:avLst/>
          </a:prstGeom>
          <a:noFill/>
          <a:ln w="38100">
            <a:solidFill>
              <a:schemeClr val="tx1"/>
            </a:solidFill>
            <a:round/>
            <a:headEnd/>
            <a:tailEnd/>
          </a:ln>
          <a:effectLst/>
        </p:spPr>
        <p:txBody>
          <a:bodyPr wrap="none" anchor="ctr"/>
          <a:lstStyle/>
          <a:p>
            <a:pPr>
              <a:defRPr/>
            </a:pPr>
            <a:endParaRPr lang="en-US">
              <a:ea typeface="+mn-ea"/>
            </a:endParaRPr>
          </a:p>
        </p:txBody>
      </p:sp>
      <p:sp>
        <p:nvSpPr>
          <p:cNvPr id="83" name="Rectangle 90"/>
          <p:cNvSpPr>
            <a:spLocks noChangeArrowheads="1"/>
          </p:cNvSpPr>
          <p:nvPr/>
        </p:nvSpPr>
        <p:spPr bwMode="auto">
          <a:xfrm>
            <a:off x="6465888" y="1092200"/>
            <a:ext cx="2678112" cy="1308100"/>
          </a:xfrm>
          <a:prstGeom prst="rect">
            <a:avLst/>
          </a:prstGeom>
          <a:noFill/>
          <a:ln w="12700">
            <a:noFill/>
            <a:miter lim="800000"/>
            <a:headEnd/>
            <a:tailEnd/>
          </a:ln>
          <a:effectLst>
            <a:outerShdw dist="99190" dir="3011666" algn="ctr" rotWithShape="0">
              <a:schemeClr val="bg2"/>
            </a:outerShdw>
          </a:effectLst>
        </p:spPr>
        <p:txBody>
          <a:bodyPr lIns="90487" tIns="44450" rIns="90487" bIns="44450">
            <a:spAutoFit/>
          </a:bodyPr>
          <a:lstStyle/>
          <a:p>
            <a:pPr algn="l"/>
            <a:r>
              <a:rPr lang="ja-JP" altLang="en-US" sz="2000" b="1">
                <a:solidFill>
                  <a:srgbClr val="62D6AC"/>
                </a:solidFill>
                <a:effectLst/>
                <a:latin typeface="Arial" charset="0"/>
              </a:rPr>
              <a:t>“</a:t>
            </a:r>
            <a:r>
              <a:rPr lang="en-US" sz="2000" b="1">
                <a:solidFill>
                  <a:srgbClr val="FAFD00"/>
                </a:solidFill>
                <a:effectLst/>
                <a:latin typeface="Arial" charset="0"/>
              </a:rPr>
              <a:t>A</a:t>
            </a:r>
            <a:r>
              <a:rPr lang="en-US" sz="2000" b="1">
                <a:solidFill>
                  <a:srgbClr val="00B0F0"/>
                </a:solidFill>
                <a:effectLst/>
                <a:latin typeface="Arial" charset="0"/>
              </a:rPr>
              <a:t>i</a:t>
            </a:r>
          </a:p>
          <a:p>
            <a:pPr algn="l"/>
            <a:r>
              <a:rPr lang="en-US" sz="2000" b="1">
                <a:solidFill>
                  <a:srgbClr val="FAFD00"/>
                </a:solidFill>
                <a:effectLst/>
                <a:latin typeface="Arial" charset="0"/>
              </a:rPr>
              <a:t>     G</a:t>
            </a:r>
            <a:r>
              <a:rPr lang="en-US" sz="2000" b="1">
                <a:solidFill>
                  <a:srgbClr val="62D6AC"/>
                </a:solidFill>
                <a:effectLst/>
                <a:latin typeface="Arial" charset="0"/>
              </a:rPr>
              <a:t>iúp  </a:t>
            </a:r>
          </a:p>
          <a:p>
            <a:pPr algn="l"/>
            <a:r>
              <a:rPr lang="en-US" sz="2000" b="1">
                <a:solidFill>
                  <a:srgbClr val="FAFD00"/>
                </a:solidFill>
                <a:effectLst/>
                <a:latin typeface="Arial" charset="0"/>
              </a:rPr>
              <a:t>        M</a:t>
            </a:r>
            <a:r>
              <a:rPr lang="en-US" sz="2000" b="1">
                <a:solidFill>
                  <a:srgbClr val="62D6AC"/>
                </a:solidFill>
                <a:effectLst/>
                <a:latin typeface="Arial" charset="0"/>
              </a:rPr>
              <a:t>ới         </a:t>
            </a:r>
            <a:br>
              <a:rPr lang="en-US" sz="2000" b="1">
                <a:solidFill>
                  <a:srgbClr val="62D6AC"/>
                </a:solidFill>
                <a:effectLst/>
                <a:latin typeface="Arial" charset="0"/>
              </a:rPr>
            </a:br>
            <a:r>
              <a:rPr lang="en-US" sz="2000" b="1">
                <a:solidFill>
                  <a:srgbClr val="62D6AC"/>
                </a:solidFill>
                <a:effectLst/>
                <a:latin typeface="Arial" charset="0"/>
              </a:rPr>
              <a:t>              </a:t>
            </a:r>
            <a:r>
              <a:rPr lang="en-US" sz="2000" b="1">
                <a:solidFill>
                  <a:srgbClr val="FAFD00"/>
                </a:solidFill>
                <a:effectLst/>
                <a:latin typeface="Arial" charset="0"/>
              </a:rPr>
              <a:t>G</a:t>
            </a:r>
            <a:r>
              <a:rPr lang="en-US" sz="2000" b="1">
                <a:solidFill>
                  <a:srgbClr val="62D6AC"/>
                </a:solidFill>
                <a:effectLst/>
                <a:latin typeface="Arial" charset="0"/>
              </a:rPr>
              <a:t>iỏi</a:t>
            </a:r>
            <a:r>
              <a:rPr lang="ja-JP" altLang="en-US" sz="2000" b="1">
                <a:solidFill>
                  <a:srgbClr val="62D6AC"/>
                </a:solidFill>
                <a:effectLst/>
                <a:latin typeface="Arial" charset="0"/>
              </a:rPr>
              <a:t>”</a:t>
            </a:r>
            <a:endParaRPr lang="en-US" sz="2000" b="1">
              <a:solidFill>
                <a:srgbClr val="FAFD00"/>
              </a:solidFill>
              <a:effectLst/>
              <a:latin typeface="Arial" charset="0"/>
            </a:endParaRPr>
          </a:p>
        </p:txBody>
      </p:sp>
      <p:sp>
        <p:nvSpPr>
          <p:cNvPr id="84" name="Text Box 9"/>
          <p:cNvSpPr txBox="1">
            <a:spLocks noChangeArrowheads="1"/>
          </p:cNvSpPr>
          <p:nvPr/>
        </p:nvSpPr>
        <p:spPr bwMode="auto">
          <a:xfrm>
            <a:off x="6977063" y="6284913"/>
            <a:ext cx="2087562" cy="260350"/>
          </a:xfrm>
          <a:prstGeom prst="rect">
            <a:avLst/>
          </a:prstGeom>
          <a:noFill/>
          <a:ln w="12700">
            <a:noFill/>
            <a:miter lim="800000"/>
            <a:headEnd/>
            <a:tailEnd/>
          </a:ln>
        </p:spPr>
        <p:txBody>
          <a:bodyPr wrap="none" anchor="ctr">
            <a:spAutoFit/>
          </a:bodyPr>
          <a:lstStyle>
            <a:lvl1pPr>
              <a:defRPr sz="2800">
                <a:solidFill>
                  <a:srgbClr val="00DFCA"/>
                </a:solidFill>
                <a:latin typeface="Comic Sans MS" charset="0"/>
                <a:ea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1100" b="1">
                <a:solidFill>
                  <a:schemeClr val="tx1"/>
                </a:solidFill>
                <a:effectLst>
                  <a:outerShdw blurRad="38100" dist="38100" dir="2700000" algn="tl">
                    <a:srgbClr val="000000"/>
                  </a:outerShdw>
                </a:effectLst>
                <a:latin typeface="Arial" charset="0"/>
                <a:cs typeface="Arial" charset="0"/>
              </a:rPr>
              <a:t>Sổ Tay Hướng Dẫn, tr. 24-25</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67587"/>
                                        </p:tgtEl>
                                        <p:attrNameLst>
                                          <p:attrName>style.visibility</p:attrName>
                                        </p:attrNameLst>
                                      </p:cBhvr>
                                      <p:to>
                                        <p:strVal val="visible"/>
                                      </p:to>
                                    </p:set>
                                    <p:anim calcmode="lin" valueType="num">
                                      <p:cBhvr additive="base">
                                        <p:cTn id="7" dur="500" fill="hold"/>
                                        <p:tgtEl>
                                          <p:spTgt spid="67587"/>
                                        </p:tgtEl>
                                        <p:attrNameLst>
                                          <p:attrName>ppt_x</p:attrName>
                                        </p:attrNameLst>
                                      </p:cBhvr>
                                      <p:tavLst>
                                        <p:tav tm="0">
                                          <p:val>
                                            <p:strVal val="0-#ppt_w/2"/>
                                          </p:val>
                                        </p:tav>
                                        <p:tav tm="100000">
                                          <p:val>
                                            <p:strVal val="#ppt_x"/>
                                          </p:val>
                                        </p:tav>
                                      </p:tavLst>
                                    </p:anim>
                                    <p:anim calcmode="lin" valueType="num">
                                      <p:cBhvr additive="base">
                                        <p:cTn id="8" dur="500" fill="hold"/>
                                        <p:tgtEl>
                                          <p:spTgt spid="67587"/>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2" presetClass="entr" presetSubtype="2"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right)">
                                      <p:cBhvr>
                                        <p:cTn id="12" dur="500"/>
                                        <p:tgtEl>
                                          <p:spTgt spid="5"/>
                                        </p:tgtEl>
                                      </p:cBhvr>
                                    </p:animEffect>
                                  </p:childTnLst>
                                </p:cTn>
                              </p:par>
                            </p:childTnLst>
                          </p:cTn>
                        </p:par>
                        <p:par>
                          <p:cTn id="13" fill="hold" nodeType="afterGroup">
                            <p:stCondLst>
                              <p:cond delay="1000"/>
                            </p:stCondLst>
                            <p:childTnLst>
                              <p:par>
                                <p:cTn id="14" presetID="9" presetClass="entr" presetSubtype="0" fill="hold" grpId="0" nodeType="afterEffect">
                                  <p:stCondLst>
                                    <p:cond delay="0"/>
                                  </p:stCondLst>
                                  <p:childTnLst>
                                    <p:set>
                                      <p:cBhvr>
                                        <p:cTn id="15" dur="1" fill="hold">
                                          <p:stCondLst>
                                            <p:cond delay="0"/>
                                          </p:stCondLst>
                                        </p:cTn>
                                        <p:tgtEl>
                                          <p:spTgt spid="67672"/>
                                        </p:tgtEl>
                                        <p:attrNameLst>
                                          <p:attrName>style.visibility</p:attrName>
                                        </p:attrNameLst>
                                      </p:cBhvr>
                                      <p:to>
                                        <p:strVal val="visible"/>
                                      </p:to>
                                    </p:set>
                                    <p:animEffect transition="in" filter="dissolve">
                                      <p:cBhvr>
                                        <p:cTn id="16" dur="500"/>
                                        <p:tgtEl>
                                          <p:spTgt spid="67672"/>
                                        </p:tgtEl>
                                      </p:cBhvr>
                                    </p:animEffect>
                                  </p:childTnLst>
                                </p:cTn>
                              </p:par>
                            </p:childTnLst>
                          </p:cTn>
                        </p:par>
                        <p:par>
                          <p:cTn id="17" fill="hold" nodeType="afterGroup">
                            <p:stCondLst>
                              <p:cond delay="1500"/>
                            </p:stCondLst>
                            <p:childTnLst>
                              <p:par>
                                <p:cTn id="18" presetID="10" presetClass="entr" presetSubtype="0" fill="hold" grpId="0" nodeType="afterEffect">
                                  <p:stCondLst>
                                    <p:cond delay="0"/>
                                  </p:stCondLst>
                                  <p:childTnLst>
                                    <p:set>
                                      <p:cBhvr>
                                        <p:cTn id="19" dur="1" fill="hold">
                                          <p:stCondLst>
                                            <p:cond delay="0"/>
                                          </p:stCondLst>
                                        </p:cTn>
                                        <p:tgtEl>
                                          <p:spTgt spid="83"/>
                                        </p:tgtEl>
                                        <p:attrNameLst>
                                          <p:attrName>style.visibility</p:attrName>
                                        </p:attrNameLst>
                                      </p:cBhvr>
                                      <p:to>
                                        <p:strVal val="visible"/>
                                      </p:to>
                                    </p:set>
                                    <p:animEffect transition="in" filter="fade">
                                      <p:cBhvr>
                                        <p:cTn id="20" dur="1000"/>
                                        <p:tgtEl>
                                          <p:spTgt spid="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87" grpId="0" animBg="1"/>
      <p:bldP spid="67672" grpId="0" animBg="1"/>
      <p:bldP spid="83"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a:effectLst/>
        </p:spPr>
        <p:txBody>
          <a:bodyPr wrap="none" anchor="ctr"/>
          <a:lstStyle/>
          <a:p>
            <a:pPr>
              <a:defRPr/>
            </a:pPr>
            <a:endParaRPr lang="en-US">
              <a:ea typeface="+mn-ea"/>
            </a:endParaRPr>
          </a:p>
        </p:txBody>
      </p:sp>
      <p:sp>
        <p:nvSpPr>
          <p:cNvPr id="59395" name="Rectangle 3"/>
          <p:cNvSpPr>
            <a:spLocks noChangeArrowheads="1"/>
          </p:cNvSpPr>
          <p:nvPr/>
        </p:nvSpPr>
        <p:spPr bwMode="auto">
          <a:xfrm>
            <a:off x="3338513" y="968375"/>
            <a:ext cx="1387475" cy="363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l"/>
            <a:r>
              <a:rPr lang="en-US" sz="1800" b="1">
                <a:solidFill>
                  <a:schemeClr val="accent2"/>
                </a:solidFill>
                <a:effectLst/>
                <a:latin typeface="Times" charset="0"/>
              </a:rPr>
              <a:t>ABRAHAM</a:t>
            </a:r>
          </a:p>
        </p:txBody>
      </p:sp>
      <p:sp>
        <p:nvSpPr>
          <p:cNvPr id="72708" name="Rectangle 4"/>
          <p:cNvSpPr>
            <a:spLocks noChangeArrowheads="1"/>
          </p:cNvSpPr>
          <p:nvPr/>
        </p:nvSpPr>
        <p:spPr bwMode="auto">
          <a:xfrm>
            <a:off x="3130550" y="1377950"/>
            <a:ext cx="2882900" cy="1587500"/>
          </a:xfrm>
          <a:prstGeom prst="rect">
            <a:avLst/>
          </a:prstGeom>
          <a:solidFill>
            <a:schemeClr val="tx2"/>
          </a:solidFill>
          <a:ln w="12700">
            <a:solidFill>
              <a:schemeClr val="folHlink"/>
            </a:solidFill>
            <a:miter lim="800000"/>
            <a:headEnd/>
            <a:tailEnd/>
          </a:ln>
          <a:effectLst>
            <a:outerShdw dist="107763" dir="2700000" algn="ctr" rotWithShape="0">
              <a:schemeClr val="bg2"/>
            </a:outerShdw>
          </a:effectLst>
        </p:spPr>
        <p:txBody>
          <a:bodyPr wrap="none" anchor="ctr"/>
          <a:lstStyle/>
          <a:p>
            <a:pPr>
              <a:defRPr/>
            </a:pPr>
            <a:endParaRPr lang="en-US">
              <a:ea typeface="+mn-ea"/>
            </a:endParaRPr>
          </a:p>
        </p:txBody>
      </p:sp>
      <p:sp>
        <p:nvSpPr>
          <p:cNvPr id="72709" name="AutoShape 5"/>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a:effectLst/>
        </p:spPr>
        <p:txBody>
          <a:bodyPr wrap="none" anchor="ctr"/>
          <a:lstStyle/>
          <a:p>
            <a:pPr>
              <a:defRPr/>
            </a:pPr>
            <a:endParaRPr lang="en-US">
              <a:ea typeface="+mn-ea"/>
            </a:endParaRPr>
          </a:p>
        </p:txBody>
      </p:sp>
      <p:sp>
        <p:nvSpPr>
          <p:cNvPr id="72710" name="Rectangle 6"/>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a:effectLst/>
        </p:spPr>
        <p:txBody>
          <a:bodyPr wrap="none" anchor="ctr"/>
          <a:lstStyle/>
          <a:p>
            <a:pPr>
              <a:defRPr/>
            </a:pPr>
            <a:endParaRPr lang="en-US">
              <a:ea typeface="+mn-ea"/>
            </a:endParaRPr>
          </a:p>
        </p:txBody>
      </p:sp>
      <p:sp>
        <p:nvSpPr>
          <p:cNvPr id="59399" name="Rectangle 7"/>
          <p:cNvSpPr>
            <a:spLocks noChangeArrowheads="1"/>
          </p:cNvSpPr>
          <p:nvPr/>
        </p:nvSpPr>
        <p:spPr bwMode="auto">
          <a:xfrm>
            <a:off x="3008313" y="904875"/>
            <a:ext cx="1889125" cy="520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l"/>
            <a:r>
              <a:rPr lang="en-US" sz="2000" b="1">
                <a:solidFill>
                  <a:schemeClr val="accent2"/>
                </a:solidFill>
                <a:effectLst/>
                <a:latin typeface="Times" charset="0"/>
              </a:rPr>
              <a:t>   </a:t>
            </a:r>
            <a:r>
              <a:rPr lang="en-US" b="1">
                <a:solidFill>
                  <a:schemeClr val="accent2"/>
                </a:solidFill>
                <a:effectLst/>
                <a:latin typeface="Times" charset="0"/>
              </a:rPr>
              <a:t>GIÔ-SÉP</a:t>
            </a:r>
          </a:p>
        </p:txBody>
      </p:sp>
      <p:sp>
        <p:nvSpPr>
          <p:cNvPr id="72712" name="Line 8"/>
          <p:cNvSpPr>
            <a:spLocks noChangeShapeType="1"/>
          </p:cNvSpPr>
          <p:nvPr/>
        </p:nvSpPr>
        <p:spPr bwMode="auto">
          <a:xfrm>
            <a:off x="3321050" y="2514600"/>
            <a:ext cx="2501900" cy="0"/>
          </a:xfrm>
          <a:prstGeom prst="line">
            <a:avLst/>
          </a:prstGeom>
          <a:noFill/>
          <a:ln w="12700">
            <a:solidFill>
              <a:schemeClr val="bg2"/>
            </a:solidFill>
            <a:round/>
            <a:headEnd/>
            <a:tailEnd/>
          </a:ln>
          <a:effectLst/>
        </p:spPr>
        <p:txBody>
          <a:bodyPr wrap="none" anchor="ctr"/>
          <a:lstStyle/>
          <a:p>
            <a:pPr>
              <a:defRPr/>
            </a:pPr>
            <a:endParaRPr lang="en-US">
              <a:ea typeface="+mn-ea"/>
            </a:endParaRPr>
          </a:p>
        </p:txBody>
      </p:sp>
      <p:sp>
        <p:nvSpPr>
          <p:cNvPr id="72713" name="Line 9"/>
          <p:cNvSpPr>
            <a:spLocks noChangeShapeType="1"/>
          </p:cNvSpPr>
          <p:nvPr/>
        </p:nvSpPr>
        <p:spPr bwMode="auto">
          <a:xfrm>
            <a:off x="3321050" y="2057400"/>
            <a:ext cx="2501900" cy="0"/>
          </a:xfrm>
          <a:prstGeom prst="line">
            <a:avLst/>
          </a:prstGeom>
          <a:noFill/>
          <a:ln w="12700">
            <a:solidFill>
              <a:schemeClr val="bg2"/>
            </a:solidFill>
            <a:round/>
            <a:headEnd/>
            <a:tailEnd/>
          </a:ln>
          <a:effectLst/>
        </p:spPr>
        <p:txBody>
          <a:bodyPr wrap="none" anchor="ctr"/>
          <a:lstStyle/>
          <a:p>
            <a:pPr>
              <a:defRPr/>
            </a:pPr>
            <a:endParaRPr lang="en-US">
              <a:ea typeface="+mn-ea"/>
            </a:endParaRPr>
          </a:p>
        </p:txBody>
      </p:sp>
      <p:sp>
        <p:nvSpPr>
          <p:cNvPr id="72716" name="Rectangle 12"/>
          <p:cNvSpPr>
            <a:spLocks noChangeArrowheads="1"/>
          </p:cNvSpPr>
          <p:nvPr/>
        </p:nvSpPr>
        <p:spPr bwMode="auto">
          <a:xfrm>
            <a:off x="822325" y="2452688"/>
            <a:ext cx="2070100" cy="519112"/>
          </a:xfrm>
          <a:prstGeom prst="rect">
            <a:avLst/>
          </a:prstGeom>
          <a:noFill/>
          <a:ln w="12700">
            <a:noFill/>
            <a:miter lim="800000"/>
            <a:headEnd/>
            <a:tailEnd/>
          </a:ln>
          <a:effectLst>
            <a:outerShdw dist="107763" dir="2700000" algn="ctr" rotWithShape="0">
              <a:schemeClr val="bg2"/>
            </a:outerShdw>
          </a:effectLst>
        </p:spPr>
        <p:txBody>
          <a:bodyPr wrap="none" anchor="ctr"/>
          <a:lstStyle/>
          <a:p>
            <a:pPr>
              <a:defRPr/>
            </a:pPr>
            <a:endParaRPr lang="en-US">
              <a:ea typeface="+mn-ea"/>
            </a:endParaRPr>
          </a:p>
        </p:txBody>
      </p:sp>
      <p:sp>
        <p:nvSpPr>
          <p:cNvPr id="72717" name="Rectangle 13"/>
          <p:cNvSpPr>
            <a:spLocks noChangeArrowheads="1"/>
          </p:cNvSpPr>
          <p:nvPr/>
        </p:nvSpPr>
        <p:spPr bwMode="auto">
          <a:xfrm>
            <a:off x="822325" y="2452688"/>
            <a:ext cx="2070100" cy="1373187"/>
          </a:xfrm>
          <a:prstGeom prst="rect">
            <a:avLst/>
          </a:prstGeom>
          <a:noFill/>
          <a:ln w="12700">
            <a:noFill/>
            <a:miter lim="800000"/>
            <a:headEnd/>
            <a:tailEnd/>
          </a:ln>
          <a:effectLst>
            <a:outerShdw dist="107763" dir="2700000" algn="ctr" rotWithShape="0">
              <a:schemeClr val="bg2"/>
            </a:outerShdw>
          </a:effectLst>
        </p:spPr>
        <p:txBody>
          <a:bodyPr wrap="none" anchor="ctr"/>
          <a:lstStyle/>
          <a:p>
            <a:pPr>
              <a:defRPr/>
            </a:pPr>
            <a:endParaRPr lang="en-US">
              <a:ea typeface="+mn-ea"/>
            </a:endParaRPr>
          </a:p>
        </p:txBody>
      </p:sp>
      <p:sp>
        <p:nvSpPr>
          <p:cNvPr id="72718" name="Rectangle 14"/>
          <p:cNvSpPr>
            <a:spLocks noChangeArrowheads="1"/>
          </p:cNvSpPr>
          <p:nvPr/>
        </p:nvSpPr>
        <p:spPr bwMode="auto">
          <a:xfrm>
            <a:off x="1927225" y="3341688"/>
            <a:ext cx="2070100" cy="3141662"/>
          </a:xfrm>
          <a:prstGeom prst="rect">
            <a:avLst/>
          </a:prstGeom>
          <a:noFill/>
          <a:ln w="12700">
            <a:noFill/>
            <a:miter lim="800000"/>
            <a:headEnd/>
            <a:tailEnd/>
          </a:ln>
          <a:effectLst>
            <a:outerShdw dist="107763" dir="2700000" algn="ctr" rotWithShape="0">
              <a:schemeClr val="bg2"/>
            </a:outerShdw>
          </a:effectLst>
        </p:spPr>
        <p:txBody>
          <a:bodyPr wrap="none" anchor="ctr"/>
          <a:lstStyle/>
          <a:p>
            <a:pPr>
              <a:defRPr/>
            </a:pPr>
            <a:endParaRPr lang="en-US">
              <a:ea typeface="+mn-ea"/>
            </a:endParaRPr>
          </a:p>
        </p:txBody>
      </p:sp>
      <p:sp>
        <p:nvSpPr>
          <p:cNvPr id="72720" name="Line 16"/>
          <p:cNvSpPr>
            <a:spLocks noChangeShapeType="1"/>
          </p:cNvSpPr>
          <p:nvPr/>
        </p:nvSpPr>
        <p:spPr bwMode="auto">
          <a:xfrm>
            <a:off x="3335338" y="2527300"/>
            <a:ext cx="2463800" cy="0"/>
          </a:xfrm>
          <a:prstGeom prst="line">
            <a:avLst/>
          </a:prstGeom>
          <a:noFill/>
          <a:ln w="50800">
            <a:solidFill>
              <a:schemeClr val="bg2"/>
            </a:solidFill>
            <a:round/>
            <a:headEnd/>
            <a:tailEnd/>
          </a:ln>
          <a:effectLst/>
        </p:spPr>
        <p:txBody>
          <a:bodyPr wrap="none" anchor="ctr"/>
          <a:lstStyle/>
          <a:p>
            <a:pPr>
              <a:defRPr/>
            </a:pPr>
            <a:endParaRPr lang="en-US">
              <a:ea typeface="+mn-ea"/>
            </a:endParaRPr>
          </a:p>
        </p:txBody>
      </p:sp>
      <p:sp>
        <p:nvSpPr>
          <p:cNvPr id="72721" name="Line 17"/>
          <p:cNvSpPr>
            <a:spLocks noChangeShapeType="1"/>
          </p:cNvSpPr>
          <p:nvPr/>
        </p:nvSpPr>
        <p:spPr bwMode="auto">
          <a:xfrm>
            <a:off x="3335338" y="2070100"/>
            <a:ext cx="2463800" cy="0"/>
          </a:xfrm>
          <a:prstGeom prst="line">
            <a:avLst/>
          </a:prstGeom>
          <a:noFill/>
          <a:ln w="50800">
            <a:solidFill>
              <a:schemeClr val="bg2"/>
            </a:solidFill>
            <a:round/>
            <a:headEnd/>
            <a:tailEnd/>
          </a:ln>
          <a:effectLst/>
        </p:spPr>
        <p:txBody>
          <a:bodyPr wrap="none" anchor="ctr"/>
          <a:lstStyle/>
          <a:p>
            <a:pPr>
              <a:defRPr/>
            </a:pPr>
            <a:endParaRPr lang="en-US">
              <a:ea typeface="+mn-ea"/>
            </a:endParaRPr>
          </a:p>
        </p:txBody>
      </p:sp>
      <p:sp>
        <p:nvSpPr>
          <p:cNvPr id="72722" name="Rectangle 18"/>
          <p:cNvSpPr>
            <a:spLocks noChangeArrowheads="1"/>
          </p:cNvSpPr>
          <p:nvPr/>
        </p:nvSpPr>
        <p:spPr bwMode="auto">
          <a:xfrm>
            <a:off x="620713" y="160338"/>
            <a:ext cx="739775" cy="1430337"/>
          </a:xfrm>
          <a:prstGeom prst="rect">
            <a:avLst/>
          </a:prstGeom>
          <a:noFill/>
          <a:ln w="12700">
            <a:noFill/>
            <a:miter lim="800000"/>
            <a:headEnd/>
            <a:tailEnd/>
          </a:ln>
          <a:effectLst>
            <a:outerShdw dist="107763" dir="2700000" algn="ctr" rotWithShape="0">
              <a:schemeClr val="bg2"/>
            </a:outerShdw>
          </a:effectLst>
        </p:spPr>
        <p:txBody>
          <a:bodyPr wrap="none" lIns="90487" tIns="44450" rIns="90487" bIns="44450">
            <a:spAutoFit/>
          </a:bodyPr>
          <a:lstStyle/>
          <a:p>
            <a:pPr algn="l">
              <a:spcBef>
                <a:spcPct val="50000"/>
              </a:spcBef>
              <a:defRPr/>
            </a:pPr>
            <a:r>
              <a:rPr lang="en-US" sz="8800">
                <a:solidFill>
                  <a:schemeClr val="tx2"/>
                </a:solidFill>
                <a:effectLst/>
                <a:latin typeface="Times" charset="0"/>
                <a:ea typeface="+mn-ea"/>
              </a:rPr>
              <a:t>7</a:t>
            </a:r>
          </a:p>
        </p:txBody>
      </p:sp>
      <p:sp>
        <p:nvSpPr>
          <p:cNvPr id="72723" name="Line 19"/>
          <p:cNvSpPr>
            <a:spLocks noChangeShapeType="1"/>
          </p:cNvSpPr>
          <p:nvPr/>
        </p:nvSpPr>
        <p:spPr bwMode="auto">
          <a:xfrm>
            <a:off x="898525" y="838200"/>
            <a:ext cx="296863" cy="0"/>
          </a:xfrm>
          <a:prstGeom prst="line">
            <a:avLst/>
          </a:prstGeom>
          <a:noFill/>
          <a:ln w="50800">
            <a:solidFill>
              <a:schemeClr val="tx2"/>
            </a:solidFill>
            <a:round/>
            <a:headEnd/>
            <a:tailEnd/>
          </a:ln>
          <a:effectLst>
            <a:outerShdw dist="107763" dir="2700000" algn="ctr" rotWithShape="0">
              <a:schemeClr val="bg2"/>
            </a:outerShdw>
          </a:effectLst>
        </p:spPr>
        <p:txBody>
          <a:bodyPr wrap="none" anchor="ctr"/>
          <a:lstStyle/>
          <a:p>
            <a:pPr>
              <a:defRPr/>
            </a:pPr>
            <a:endParaRPr lang="en-US">
              <a:ea typeface="+mn-ea"/>
            </a:endParaRPr>
          </a:p>
        </p:txBody>
      </p:sp>
      <p:sp>
        <p:nvSpPr>
          <p:cNvPr id="72724" name="Rectangle 20"/>
          <p:cNvSpPr>
            <a:spLocks noChangeArrowheads="1"/>
          </p:cNvSpPr>
          <p:nvPr/>
        </p:nvSpPr>
        <p:spPr bwMode="auto">
          <a:xfrm>
            <a:off x="708025" y="4321175"/>
            <a:ext cx="2290763" cy="1430338"/>
          </a:xfrm>
          <a:prstGeom prst="rect">
            <a:avLst/>
          </a:prstGeom>
          <a:noFill/>
          <a:ln w="12700">
            <a:noFill/>
            <a:miter lim="800000"/>
            <a:headEnd/>
            <a:tailEnd/>
          </a:ln>
          <a:effectLst>
            <a:outerShdw dist="107763" dir="2700000" algn="ctr" rotWithShape="0">
              <a:schemeClr val="bg2"/>
            </a:outerShdw>
          </a:effectLst>
        </p:spPr>
        <p:txBody>
          <a:bodyPr wrap="none" lIns="90487" tIns="44450" rIns="90487" bIns="44450">
            <a:spAutoFit/>
          </a:bodyPr>
          <a:lstStyle/>
          <a:p>
            <a:pPr>
              <a:defRPr/>
            </a:pPr>
            <a:r>
              <a:rPr lang="en-US" sz="4400">
                <a:solidFill>
                  <a:schemeClr val="tx2"/>
                </a:solidFill>
                <a:effectLst/>
                <a:latin typeface="Times" charset="0"/>
                <a:ea typeface="+mn-ea"/>
              </a:rPr>
              <a:t>A</a:t>
            </a:r>
            <a:r>
              <a:rPr lang="en-US" sz="8800">
                <a:solidFill>
                  <a:srgbClr val="51DC00"/>
                </a:solidFill>
                <a:effectLst/>
                <a:latin typeface="Times" charset="0"/>
                <a:ea typeface="+mn-ea"/>
              </a:rPr>
              <a:t>G</a:t>
            </a:r>
            <a:r>
              <a:rPr lang="en-US" sz="4400">
                <a:solidFill>
                  <a:schemeClr val="tx2"/>
                </a:solidFill>
                <a:effectLst/>
                <a:latin typeface="Times" charset="0"/>
                <a:ea typeface="+mn-ea"/>
              </a:rPr>
              <a:t>MG</a:t>
            </a:r>
          </a:p>
        </p:txBody>
      </p:sp>
      <p:sp>
        <p:nvSpPr>
          <p:cNvPr id="72726" name="Freeform 22"/>
          <p:cNvSpPr>
            <a:spLocks/>
          </p:cNvSpPr>
          <p:nvPr/>
        </p:nvSpPr>
        <p:spPr bwMode="auto">
          <a:xfrm>
            <a:off x="8570913" y="3581400"/>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ea typeface="+mn-ea"/>
            </a:endParaRPr>
          </a:p>
        </p:txBody>
      </p:sp>
      <p:sp>
        <p:nvSpPr>
          <p:cNvPr id="72727" name="Rectangle 23"/>
          <p:cNvSpPr>
            <a:spLocks noChangeArrowheads="1"/>
          </p:cNvSpPr>
          <p:nvPr/>
        </p:nvSpPr>
        <p:spPr bwMode="auto">
          <a:xfrm>
            <a:off x="8151813" y="3911600"/>
            <a:ext cx="304800" cy="114300"/>
          </a:xfrm>
          <a:prstGeom prst="rect">
            <a:avLst/>
          </a:prstGeom>
          <a:solidFill>
            <a:srgbClr val="FFFF00"/>
          </a:solidFill>
          <a:ln w="12700">
            <a:noFill/>
            <a:miter lim="800000"/>
            <a:headEnd/>
            <a:tailEnd/>
          </a:ln>
          <a:effectLst/>
        </p:spPr>
        <p:txBody>
          <a:bodyPr wrap="none" anchor="ctr"/>
          <a:lstStyle/>
          <a:p>
            <a:pPr>
              <a:defRPr/>
            </a:pPr>
            <a:endParaRPr lang="en-US">
              <a:ea typeface="+mn-ea"/>
            </a:endParaRPr>
          </a:p>
        </p:txBody>
      </p:sp>
      <p:sp>
        <p:nvSpPr>
          <p:cNvPr id="72728" name="Freeform 24"/>
          <p:cNvSpPr>
            <a:spLocks/>
          </p:cNvSpPr>
          <p:nvPr/>
        </p:nvSpPr>
        <p:spPr bwMode="auto">
          <a:xfrm>
            <a:off x="8566150" y="3541713"/>
            <a:ext cx="234950" cy="120650"/>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defRPr/>
            </a:pPr>
            <a:endParaRPr lang="en-US">
              <a:ea typeface="+mn-ea"/>
            </a:endParaRPr>
          </a:p>
        </p:txBody>
      </p:sp>
      <p:sp>
        <p:nvSpPr>
          <p:cNvPr id="72729" name="AutoShape 25"/>
          <p:cNvSpPr>
            <a:spLocks noChangeArrowheads="1"/>
          </p:cNvSpPr>
          <p:nvPr/>
        </p:nvSpPr>
        <p:spPr bwMode="auto">
          <a:xfrm>
            <a:off x="7988300" y="3455988"/>
            <a:ext cx="730250" cy="290512"/>
          </a:xfrm>
          <a:prstGeom prst="roundRect">
            <a:avLst>
              <a:gd name="adj" fmla="val 16667"/>
            </a:avLst>
          </a:prstGeom>
          <a:solidFill>
            <a:srgbClr val="E7EC26"/>
          </a:solidFill>
          <a:ln w="38100">
            <a:solidFill>
              <a:schemeClr val="bg2"/>
            </a:solidFill>
            <a:round/>
            <a:headEnd/>
            <a:tailEnd/>
          </a:ln>
          <a:effectLst/>
        </p:spPr>
        <p:txBody>
          <a:bodyPr wrap="none" anchor="ctr"/>
          <a:lstStyle/>
          <a:p>
            <a:pPr>
              <a:defRPr/>
            </a:pPr>
            <a:endParaRPr lang="en-US">
              <a:ea typeface="+mn-ea"/>
            </a:endParaRPr>
          </a:p>
        </p:txBody>
      </p:sp>
      <p:sp>
        <p:nvSpPr>
          <p:cNvPr id="72730" name="Rectangle 26"/>
          <p:cNvSpPr>
            <a:spLocks noChangeArrowheads="1"/>
          </p:cNvSpPr>
          <p:nvPr/>
        </p:nvSpPr>
        <p:spPr bwMode="auto">
          <a:xfrm>
            <a:off x="7989888" y="3603625"/>
            <a:ext cx="952500" cy="498475"/>
          </a:xfrm>
          <a:prstGeom prst="rect">
            <a:avLst/>
          </a:prstGeom>
          <a:solidFill>
            <a:srgbClr val="FFFF00"/>
          </a:solidFill>
          <a:ln w="38100">
            <a:solidFill>
              <a:srgbClr val="000000"/>
            </a:solidFill>
            <a:miter lim="800000"/>
            <a:headEnd/>
            <a:tailEnd/>
          </a:ln>
          <a:effectLst/>
        </p:spPr>
        <p:txBody>
          <a:bodyPr wrap="none" anchor="ctr"/>
          <a:lstStyle/>
          <a:p>
            <a:pPr>
              <a:defRPr/>
            </a:pPr>
            <a:endParaRPr lang="en-US">
              <a:ea typeface="+mn-ea"/>
            </a:endParaRPr>
          </a:p>
        </p:txBody>
      </p:sp>
      <p:sp>
        <p:nvSpPr>
          <p:cNvPr id="72731" name="Rectangle 27"/>
          <p:cNvSpPr>
            <a:spLocks noChangeArrowheads="1"/>
          </p:cNvSpPr>
          <p:nvPr/>
        </p:nvSpPr>
        <p:spPr bwMode="auto">
          <a:xfrm>
            <a:off x="8101013" y="3862388"/>
            <a:ext cx="514350" cy="190500"/>
          </a:xfrm>
          <a:prstGeom prst="rect">
            <a:avLst/>
          </a:prstGeom>
          <a:solidFill>
            <a:srgbClr val="FFFF00"/>
          </a:solidFill>
          <a:ln w="25400">
            <a:noFill/>
            <a:miter lim="800000"/>
            <a:headEnd/>
            <a:tailEnd/>
          </a:ln>
          <a:effectLst/>
        </p:spPr>
        <p:txBody>
          <a:bodyPr wrap="none" anchor="ctr"/>
          <a:lstStyle/>
          <a:p>
            <a:pPr>
              <a:defRPr/>
            </a:pPr>
            <a:endParaRPr lang="en-US">
              <a:ea typeface="+mn-ea"/>
            </a:endParaRPr>
          </a:p>
        </p:txBody>
      </p:sp>
      <p:sp>
        <p:nvSpPr>
          <p:cNvPr id="72732" name="AutoShape 28"/>
          <p:cNvSpPr>
            <a:spLocks noChangeArrowheads="1"/>
          </p:cNvSpPr>
          <p:nvPr/>
        </p:nvSpPr>
        <p:spPr bwMode="auto">
          <a:xfrm>
            <a:off x="8007350" y="3487738"/>
            <a:ext cx="692150" cy="290512"/>
          </a:xfrm>
          <a:prstGeom prst="roundRect">
            <a:avLst>
              <a:gd name="adj" fmla="val 16667"/>
            </a:avLst>
          </a:prstGeom>
          <a:solidFill>
            <a:srgbClr val="FFFF00"/>
          </a:solidFill>
          <a:ln w="38100">
            <a:noFill/>
            <a:round/>
            <a:headEnd/>
            <a:tailEnd/>
          </a:ln>
          <a:effectLst/>
        </p:spPr>
        <p:txBody>
          <a:bodyPr wrap="none" anchor="ctr"/>
          <a:lstStyle/>
          <a:p>
            <a:pPr>
              <a:defRPr/>
            </a:pPr>
            <a:endParaRPr lang="en-US">
              <a:ea typeface="+mn-ea"/>
            </a:endParaRPr>
          </a:p>
        </p:txBody>
      </p:sp>
      <p:sp>
        <p:nvSpPr>
          <p:cNvPr id="72733" name="Line 29"/>
          <p:cNvSpPr>
            <a:spLocks noChangeShapeType="1"/>
          </p:cNvSpPr>
          <p:nvPr/>
        </p:nvSpPr>
        <p:spPr bwMode="auto">
          <a:xfrm>
            <a:off x="8034338" y="3840163"/>
            <a:ext cx="863600" cy="0"/>
          </a:xfrm>
          <a:prstGeom prst="line">
            <a:avLst/>
          </a:prstGeom>
          <a:noFill/>
          <a:ln w="12700">
            <a:solidFill>
              <a:srgbClr val="000000"/>
            </a:solidFill>
            <a:round/>
            <a:headEnd/>
            <a:tailEnd/>
          </a:ln>
          <a:effectLst/>
        </p:spPr>
        <p:txBody>
          <a:bodyPr wrap="none" anchor="ctr"/>
          <a:lstStyle/>
          <a:p>
            <a:pPr>
              <a:defRPr/>
            </a:pPr>
            <a:endParaRPr lang="en-US">
              <a:ea typeface="+mn-ea"/>
            </a:endParaRPr>
          </a:p>
        </p:txBody>
      </p:sp>
      <p:sp>
        <p:nvSpPr>
          <p:cNvPr id="72734" name="Line 30"/>
          <p:cNvSpPr>
            <a:spLocks noChangeShapeType="1"/>
          </p:cNvSpPr>
          <p:nvPr/>
        </p:nvSpPr>
        <p:spPr bwMode="auto">
          <a:xfrm>
            <a:off x="8031163" y="4025900"/>
            <a:ext cx="863600" cy="0"/>
          </a:xfrm>
          <a:prstGeom prst="line">
            <a:avLst/>
          </a:prstGeom>
          <a:noFill/>
          <a:ln w="12700">
            <a:solidFill>
              <a:srgbClr val="000000"/>
            </a:solidFill>
            <a:round/>
            <a:headEnd/>
            <a:tailEnd/>
          </a:ln>
          <a:effectLst/>
        </p:spPr>
        <p:txBody>
          <a:bodyPr wrap="none" anchor="ctr"/>
          <a:lstStyle/>
          <a:p>
            <a:pPr>
              <a:defRPr/>
            </a:pPr>
            <a:endParaRPr lang="en-US">
              <a:ea typeface="+mn-ea"/>
            </a:endParaRPr>
          </a:p>
        </p:txBody>
      </p:sp>
      <p:sp>
        <p:nvSpPr>
          <p:cNvPr id="59419" name="Rectangle 31"/>
          <p:cNvSpPr>
            <a:spLocks noChangeArrowheads="1"/>
          </p:cNvSpPr>
          <p:nvPr/>
        </p:nvSpPr>
        <p:spPr bwMode="auto">
          <a:xfrm>
            <a:off x="8023225" y="3429000"/>
            <a:ext cx="663575"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l"/>
            <a:r>
              <a:rPr lang="en-US" sz="900" b="1">
                <a:solidFill>
                  <a:srgbClr val="000000"/>
                </a:solidFill>
                <a:effectLst/>
                <a:latin typeface="Chicago" charset="0"/>
              </a:rPr>
              <a:t>GIÔ-SÉP</a:t>
            </a:r>
          </a:p>
        </p:txBody>
      </p:sp>
      <p:sp>
        <p:nvSpPr>
          <p:cNvPr id="59420" name="Text Box 35"/>
          <p:cNvSpPr txBox="1">
            <a:spLocks noChangeArrowheads="1"/>
          </p:cNvSpPr>
          <p:nvPr/>
        </p:nvSpPr>
        <p:spPr bwMode="auto">
          <a:xfrm>
            <a:off x="533400" y="6483350"/>
            <a:ext cx="1993900" cy="374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l">
              <a:spcBef>
                <a:spcPct val="50000"/>
              </a:spcBef>
            </a:pPr>
            <a:endParaRPr lang="en-US" sz="1600">
              <a:solidFill>
                <a:schemeClr val="tx1"/>
              </a:solidFill>
              <a:effectLst/>
            </a:endParaRPr>
          </a:p>
        </p:txBody>
      </p:sp>
      <p:sp>
        <p:nvSpPr>
          <p:cNvPr id="59421" name="Text Box 38"/>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endParaRPr lang="en-US" sz="2000">
              <a:solidFill>
                <a:srgbClr val="FFA27C"/>
              </a:solidFill>
              <a:effectLst/>
              <a:latin typeface="B VAG Rounded Bold" charset="0"/>
            </a:endParaRPr>
          </a:p>
        </p:txBody>
      </p:sp>
      <p:sp>
        <p:nvSpPr>
          <p:cNvPr id="72747" name="Rectangle 43"/>
          <p:cNvSpPr>
            <a:spLocks noChangeArrowheads="1"/>
          </p:cNvSpPr>
          <p:nvPr/>
        </p:nvSpPr>
        <p:spPr bwMode="auto">
          <a:xfrm>
            <a:off x="8091488" y="6513513"/>
            <a:ext cx="339725" cy="268287"/>
          </a:xfrm>
          <a:prstGeom prst="rect">
            <a:avLst/>
          </a:prstGeom>
          <a:noFill/>
          <a:ln w="12700">
            <a:noFill/>
            <a:miter lim="800000"/>
            <a:headEnd/>
            <a:tailEnd/>
          </a:ln>
          <a:effectLst/>
        </p:spPr>
        <p:txBody>
          <a:bodyPr wrap="none" anchor="ctr">
            <a:spAutoFit/>
          </a:bodyPr>
          <a:lstStyle/>
          <a:p>
            <a:r>
              <a:rPr lang="en-US" sz="1000" b="1">
                <a:solidFill>
                  <a:schemeClr val="tx1"/>
                </a:solidFill>
                <a:effectLst>
                  <a:outerShdw blurRad="38100" dist="38100" dir="2700000" algn="tl">
                    <a:srgbClr val="000000"/>
                  </a:outerShdw>
                </a:effectLst>
              </a:rPr>
              <a:t>51</a:t>
            </a:r>
          </a:p>
        </p:txBody>
      </p:sp>
      <p:sp>
        <p:nvSpPr>
          <p:cNvPr id="33" name="Rectangle 2"/>
          <p:cNvSpPr>
            <a:spLocks noChangeArrowheads="1"/>
          </p:cNvSpPr>
          <p:nvPr/>
        </p:nvSpPr>
        <p:spPr bwMode="auto">
          <a:xfrm>
            <a:off x="701675" y="1908175"/>
            <a:ext cx="2382838" cy="3044825"/>
          </a:xfrm>
          <a:prstGeom prst="rect">
            <a:avLst/>
          </a:prstGeom>
          <a:noFill/>
          <a:ln w="12700">
            <a:noFill/>
            <a:miter lim="800000"/>
            <a:headEnd/>
            <a:tailEnd/>
          </a:ln>
          <a:effectLst>
            <a:outerShdw dist="107763" dir="2700000" algn="ctr" rotWithShape="0">
              <a:schemeClr val="bg2"/>
            </a:outerShdw>
          </a:effectLst>
        </p:spPr>
        <p:txBody>
          <a:bodyPr lIns="90487" tIns="44450" rIns="90487" bIns="44450">
            <a:spAutoFit/>
          </a:bodyPr>
          <a:lstStyle/>
          <a:p>
            <a:r>
              <a:rPr lang="en-US" sz="3200">
                <a:solidFill>
                  <a:srgbClr val="FAFD00"/>
                </a:solidFill>
                <a:effectLst/>
                <a:latin typeface="Times" charset="0"/>
              </a:rPr>
              <a:t>NGƯỜI </a:t>
            </a:r>
            <a:r>
              <a:rPr lang="en-US" sz="3200" b="1">
                <a:solidFill>
                  <a:schemeClr val="tx1"/>
                </a:solidFill>
                <a:effectLst/>
                <a:latin typeface="Times" charset="0"/>
              </a:rPr>
              <a:t>THỨ HAI </a:t>
            </a:r>
            <a:r>
              <a:rPr lang="en-US" sz="3200" b="1">
                <a:solidFill>
                  <a:srgbClr val="FAFD00"/>
                </a:solidFill>
                <a:effectLst/>
                <a:latin typeface="Times" charset="0"/>
              </a:rPr>
              <a:t>trong</a:t>
            </a:r>
            <a:r>
              <a:rPr lang="en-US" sz="3200">
                <a:solidFill>
                  <a:srgbClr val="FAFD00"/>
                </a:solidFill>
                <a:effectLst/>
                <a:latin typeface="Times" charset="0"/>
              </a:rPr>
              <a:t> 4 </a:t>
            </a:r>
            <a:r>
              <a:rPr lang="en-US" sz="3200" b="1">
                <a:solidFill>
                  <a:schemeClr val="tx1"/>
                </a:solidFill>
                <a:effectLst/>
                <a:latin typeface="Times" charset="0"/>
              </a:rPr>
              <a:t>NHÂN VẬT </a:t>
            </a:r>
          </a:p>
          <a:p>
            <a:r>
              <a:rPr lang="en-US" sz="3200">
                <a:solidFill>
                  <a:srgbClr val="FAFD00"/>
                </a:solidFill>
                <a:effectLst/>
                <a:latin typeface="Times" charset="0"/>
              </a:rPr>
              <a:t>là:</a:t>
            </a:r>
          </a:p>
          <a:p>
            <a:endParaRPr lang="en-US" sz="3200">
              <a:solidFill>
                <a:srgbClr val="FAFD00"/>
              </a:solidFill>
              <a:effectLst/>
              <a:latin typeface="Times" charset="0"/>
            </a:endParaRPr>
          </a:p>
        </p:txBody>
      </p:sp>
      <p:sp>
        <p:nvSpPr>
          <p:cNvPr id="34" name="Text Box 9"/>
          <p:cNvSpPr txBox="1">
            <a:spLocks noChangeArrowheads="1"/>
          </p:cNvSpPr>
          <p:nvPr/>
        </p:nvSpPr>
        <p:spPr bwMode="auto">
          <a:xfrm>
            <a:off x="6977063" y="6284913"/>
            <a:ext cx="2087562" cy="260350"/>
          </a:xfrm>
          <a:prstGeom prst="rect">
            <a:avLst/>
          </a:prstGeom>
          <a:noFill/>
          <a:ln w="12700">
            <a:noFill/>
            <a:miter lim="800000"/>
            <a:headEnd/>
            <a:tailEnd/>
          </a:ln>
        </p:spPr>
        <p:txBody>
          <a:bodyPr wrap="none" anchor="ctr">
            <a:spAutoFit/>
          </a:bodyPr>
          <a:lstStyle>
            <a:lvl1pPr>
              <a:defRPr sz="2800">
                <a:solidFill>
                  <a:srgbClr val="00DFCA"/>
                </a:solidFill>
                <a:latin typeface="Comic Sans MS" charset="0"/>
                <a:ea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1100" b="1">
                <a:solidFill>
                  <a:schemeClr val="tx1"/>
                </a:solidFill>
                <a:effectLst>
                  <a:outerShdw blurRad="38100" dist="38100" dir="2700000" algn="tl">
                    <a:srgbClr val="000000"/>
                  </a:outerShdw>
                </a:effectLst>
                <a:latin typeface="Arial" charset="0"/>
                <a:cs typeface="Arial" charset="0"/>
              </a:rPr>
              <a:t>Sổ Tay Hướng Dẫn, tr. 24-25</a:t>
            </a:r>
          </a:p>
        </p:txBody>
      </p:sp>
    </p:spTree>
  </p:cSld>
  <p:clrMapOvr>
    <a:masterClrMapping/>
  </p:clrMapOvr>
  <p:transition>
    <p:wheel spokes="0"/>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9034" name="Rectangle 10"/>
          <p:cNvSpPr>
            <a:spLocks noChangeArrowheads="1"/>
          </p:cNvSpPr>
          <p:nvPr/>
        </p:nvSpPr>
        <p:spPr bwMode="auto">
          <a:xfrm>
            <a:off x="822325" y="2452688"/>
            <a:ext cx="2070100" cy="519112"/>
          </a:xfrm>
          <a:prstGeom prst="rect">
            <a:avLst/>
          </a:prstGeom>
          <a:noFill/>
          <a:ln w="12700">
            <a:noFill/>
            <a:miter lim="800000"/>
            <a:headEnd/>
            <a:tailEnd/>
          </a:ln>
          <a:effectLst>
            <a:outerShdw dist="107763" dir="2700000" algn="ctr" rotWithShape="0">
              <a:schemeClr val="bg2"/>
            </a:outerShdw>
          </a:effectLst>
        </p:spPr>
        <p:txBody>
          <a:bodyPr wrap="none" anchor="ctr"/>
          <a:lstStyle/>
          <a:p>
            <a:pPr>
              <a:defRPr/>
            </a:pPr>
            <a:endParaRPr lang="en-US">
              <a:ea typeface="+mn-ea"/>
            </a:endParaRPr>
          </a:p>
        </p:txBody>
      </p:sp>
      <p:sp>
        <p:nvSpPr>
          <p:cNvPr id="769035" name="Rectangle 11"/>
          <p:cNvSpPr>
            <a:spLocks noChangeArrowheads="1"/>
          </p:cNvSpPr>
          <p:nvPr/>
        </p:nvSpPr>
        <p:spPr bwMode="auto">
          <a:xfrm>
            <a:off x="822325" y="2452688"/>
            <a:ext cx="2070100" cy="1373187"/>
          </a:xfrm>
          <a:prstGeom prst="rect">
            <a:avLst/>
          </a:prstGeom>
          <a:noFill/>
          <a:ln w="12700">
            <a:noFill/>
            <a:miter lim="800000"/>
            <a:headEnd/>
            <a:tailEnd/>
          </a:ln>
          <a:effectLst>
            <a:outerShdw dist="107763" dir="2700000" algn="ctr" rotWithShape="0">
              <a:schemeClr val="bg2"/>
            </a:outerShdw>
          </a:effectLst>
        </p:spPr>
        <p:txBody>
          <a:bodyPr wrap="none" anchor="ctr"/>
          <a:lstStyle/>
          <a:p>
            <a:pPr>
              <a:defRPr/>
            </a:pPr>
            <a:endParaRPr lang="en-US">
              <a:ea typeface="+mn-ea"/>
            </a:endParaRPr>
          </a:p>
        </p:txBody>
      </p:sp>
      <p:sp>
        <p:nvSpPr>
          <p:cNvPr id="769036" name="Rectangle 12"/>
          <p:cNvSpPr>
            <a:spLocks noChangeArrowheads="1"/>
          </p:cNvSpPr>
          <p:nvPr/>
        </p:nvSpPr>
        <p:spPr bwMode="auto">
          <a:xfrm>
            <a:off x="1927225" y="3341688"/>
            <a:ext cx="2070100" cy="3141662"/>
          </a:xfrm>
          <a:prstGeom prst="rect">
            <a:avLst/>
          </a:prstGeom>
          <a:noFill/>
          <a:ln w="12700">
            <a:noFill/>
            <a:miter lim="800000"/>
            <a:headEnd/>
            <a:tailEnd/>
          </a:ln>
          <a:effectLst>
            <a:outerShdw dist="107763" dir="2700000" algn="ctr" rotWithShape="0">
              <a:schemeClr val="bg2"/>
            </a:outerShdw>
          </a:effectLst>
        </p:spPr>
        <p:txBody>
          <a:bodyPr wrap="none" anchor="ctr"/>
          <a:lstStyle/>
          <a:p>
            <a:pPr>
              <a:defRPr/>
            </a:pPr>
            <a:endParaRPr lang="en-US">
              <a:ea typeface="+mn-ea"/>
            </a:endParaRPr>
          </a:p>
        </p:txBody>
      </p:sp>
      <p:sp>
        <p:nvSpPr>
          <p:cNvPr id="60421" name="Text Box 29"/>
          <p:cNvSpPr txBox="1">
            <a:spLocks noChangeArrowheads="1"/>
          </p:cNvSpPr>
          <p:nvPr/>
        </p:nvSpPr>
        <p:spPr bwMode="auto">
          <a:xfrm>
            <a:off x="533400" y="6483350"/>
            <a:ext cx="1993900" cy="374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l">
              <a:spcBef>
                <a:spcPct val="50000"/>
              </a:spcBef>
            </a:pPr>
            <a:endParaRPr lang="en-US" sz="1600">
              <a:solidFill>
                <a:schemeClr val="tx1"/>
              </a:solidFill>
              <a:effectLst/>
            </a:endParaRPr>
          </a:p>
        </p:txBody>
      </p:sp>
      <p:sp>
        <p:nvSpPr>
          <p:cNvPr id="60422" name="Text Box 30"/>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endParaRPr lang="en-US" sz="2000">
              <a:solidFill>
                <a:srgbClr val="FFA27C"/>
              </a:solidFill>
              <a:effectLst/>
              <a:latin typeface="B VAG Rounded Bold" charset="0"/>
            </a:endParaRPr>
          </a:p>
        </p:txBody>
      </p:sp>
      <p:sp>
        <p:nvSpPr>
          <p:cNvPr id="769055" name="Rectangle 31"/>
          <p:cNvSpPr>
            <a:spLocks noChangeArrowheads="1"/>
          </p:cNvSpPr>
          <p:nvPr/>
        </p:nvSpPr>
        <p:spPr bwMode="auto">
          <a:xfrm>
            <a:off x="8091488" y="6513513"/>
            <a:ext cx="339725" cy="268287"/>
          </a:xfrm>
          <a:prstGeom prst="rect">
            <a:avLst/>
          </a:prstGeom>
          <a:noFill/>
          <a:ln w="12700">
            <a:noFill/>
            <a:miter lim="800000"/>
            <a:headEnd/>
            <a:tailEnd/>
          </a:ln>
          <a:effectLst/>
        </p:spPr>
        <p:txBody>
          <a:bodyPr wrap="none" anchor="ctr">
            <a:spAutoFit/>
          </a:bodyPr>
          <a:lstStyle/>
          <a:p>
            <a:r>
              <a:rPr lang="en-US" sz="1000" b="1">
                <a:solidFill>
                  <a:schemeClr val="tx1"/>
                </a:solidFill>
                <a:effectLst>
                  <a:outerShdw blurRad="38100" dist="38100" dir="2700000" algn="tl">
                    <a:srgbClr val="000000"/>
                  </a:outerShdw>
                </a:effectLst>
              </a:rPr>
              <a:t>52</a:t>
            </a:r>
          </a:p>
        </p:txBody>
      </p:sp>
      <p:grpSp>
        <p:nvGrpSpPr>
          <p:cNvPr id="60424" name="Group 37"/>
          <p:cNvGrpSpPr>
            <a:grpSpLocks/>
          </p:cNvGrpSpPr>
          <p:nvPr/>
        </p:nvGrpSpPr>
        <p:grpSpPr bwMode="auto">
          <a:xfrm>
            <a:off x="544513" y="500063"/>
            <a:ext cx="4948237" cy="4386262"/>
            <a:chOff x="343" y="315"/>
            <a:chExt cx="3117" cy="2763"/>
          </a:xfrm>
        </p:grpSpPr>
        <p:pic>
          <p:nvPicPr>
            <p:cNvPr id="769057" name="Picture 33" descr="Dothan Valley shepherd and flock, 78-20tb"/>
            <p:cNvPicPr preferRelativeResize="0">
              <a:picLocks noChangeAspect="1" noChangeArrowheads="1"/>
            </p:cNvPicPr>
            <p:nvPr>
              <p:custDataLst>
                <p:tags r:id="rId2"/>
              </p:custDataLst>
            </p:nvPr>
          </p:nvPicPr>
          <p:blipFill>
            <a:blip r:embed="rId4">
              <a:extLst>
                <a:ext uri="{28A0092B-C50C-407E-A947-70E740481C1C}">
                  <a14:useLocalDpi xmlns:a14="http://schemas.microsoft.com/office/drawing/2010/main" val="0"/>
                </a:ext>
              </a:extLst>
            </a:blip>
            <a:srcRect/>
            <a:stretch>
              <a:fillRect/>
            </a:stretch>
          </p:blipFill>
          <p:spPr bwMode="auto">
            <a:xfrm>
              <a:off x="343" y="315"/>
              <a:ext cx="3117" cy="2213"/>
            </a:xfrm>
            <a:prstGeom prst="rect">
              <a:avLst/>
            </a:prstGeom>
            <a:noFill/>
            <a:ln>
              <a:noFill/>
            </a:ln>
            <a:effectLst>
              <a:outerShdw blurRad="63500" dist="91581" dir="2021404"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01600" cmpd="thinThick">
                  <a:solidFill>
                    <a:srgbClr val="000000"/>
                  </a:solidFill>
                  <a:miter lim="800000"/>
                  <a:headEnd/>
                  <a:tailEnd/>
                </a14:hiddenLine>
              </a:ext>
            </a:extLst>
          </p:spPr>
        </p:pic>
        <p:sp>
          <p:nvSpPr>
            <p:cNvPr id="769058" name="Text Box 34"/>
            <p:cNvSpPr txBox="1">
              <a:spLocks noChangeArrowheads="1"/>
            </p:cNvSpPr>
            <p:nvPr/>
          </p:nvSpPr>
          <p:spPr bwMode="auto">
            <a:xfrm>
              <a:off x="344" y="2558"/>
              <a:ext cx="1622" cy="520"/>
            </a:xfrm>
            <a:prstGeom prst="rect">
              <a:avLst/>
            </a:prstGeom>
            <a:noFill/>
            <a:ln>
              <a:noFill/>
            </a:ln>
            <a:effectLst>
              <a:outerShdw blurRad="63500" dist="46662" dir="3284183"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l">
                <a:spcBef>
                  <a:spcPct val="50000"/>
                </a:spcBef>
              </a:pPr>
              <a:r>
                <a:rPr lang="en-US" sz="1600" b="1">
                  <a:solidFill>
                    <a:srgbClr val="FFEA18"/>
                  </a:solidFill>
                  <a:effectLst>
                    <a:outerShdw blurRad="38100" dist="38100" dir="2700000" algn="tl">
                      <a:srgbClr val="000000"/>
                    </a:outerShdw>
                  </a:effectLst>
                </a:rPr>
                <a:t>Những người chăn cừu ở các cánh đồng Đô-than, Y-sơ-ra-ên</a:t>
              </a:r>
            </a:p>
          </p:txBody>
        </p:sp>
      </p:grpSp>
      <p:grpSp>
        <p:nvGrpSpPr>
          <p:cNvPr id="3" name="Group 38"/>
          <p:cNvGrpSpPr>
            <a:grpSpLocks/>
          </p:cNvGrpSpPr>
          <p:nvPr/>
        </p:nvGrpSpPr>
        <p:grpSpPr bwMode="auto">
          <a:xfrm>
            <a:off x="4084638" y="2149475"/>
            <a:ext cx="4575175" cy="3983038"/>
            <a:chOff x="2573" y="1354"/>
            <a:chExt cx="2695" cy="2452"/>
          </a:xfrm>
        </p:grpSpPr>
        <p:pic>
          <p:nvPicPr>
            <p:cNvPr id="769059" name="Picture 35" descr="E:\Todd Sites\6 Egypt\Egypt new sr\Luxor Temple\Luxor Temple facade.jpg"/>
            <p:cNvPicPr preferRelativeResize="0">
              <a:picLocks noChangeAspect="1" noChangeArrowheads="1"/>
            </p:cNvPicPr>
            <p:nvPr>
              <p:custDataLst>
                <p:tags r:id="rId1"/>
              </p:custDataLst>
            </p:nvPr>
          </p:nvPicPr>
          <p:blipFill>
            <a:blip r:embed="rId5"/>
            <a:srcRect/>
            <a:stretch>
              <a:fillRect/>
            </a:stretch>
          </p:blipFill>
          <p:spPr bwMode="auto">
            <a:xfrm>
              <a:off x="2573" y="1809"/>
              <a:ext cx="2659" cy="1997"/>
            </a:xfrm>
            <a:prstGeom prst="rect">
              <a:avLst/>
            </a:prstGeom>
            <a:noFill/>
            <a:ln w="101600" cmpd="thinThick">
              <a:noFill/>
              <a:miter lim="800000"/>
              <a:headEnd/>
              <a:tailEnd/>
            </a:ln>
            <a:effectLst>
              <a:outerShdw dist="107763" dir="2700000" algn="ctr" rotWithShape="0">
                <a:schemeClr val="bg2"/>
              </a:outerShdw>
            </a:effectLst>
          </p:spPr>
        </p:pic>
        <p:sp>
          <p:nvSpPr>
            <p:cNvPr id="769060" name="Text Box 36"/>
            <p:cNvSpPr txBox="1">
              <a:spLocks noChangeArrowheads="1"/>
            </p:cNvSpPr>
            <p:nvPr/>
          </p:nvSpPr>
          <p:spPr bwMode="auto">
            <a:xfrm>
              <a:off x="3576" y="1354"/>
              <a:ext cx="1692" cy="360"/>
            </a:xfrm>
            <a:prstGeom prst="rect">
              <a:avLst/>
            </a:prstGeom>
            <a:noFill/>
            <a:ln>
              <a:noFill/>
            </a:ln>
            <a:effectLst>
              <a:outerShdw blurRad="63500" dist="46662" dir="3284183"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r"/>
              <a:r>
                <a:rPr lang="en-US" sz="1600" b="1">
                  <a:solidFill>
                    <a:srgbClr val="FFEA18"/>
                  </a:solidFill>
                  <a:effectLst>
                    <a:outerShdw blurRad="38100" dist="38100" dir="2700000" algn="tl">
                      <a:srgbClr val="000000"/>
                    </a:outerShdw>
                  </a:effectLst>
                </a:rPr>
                <a:t>Mặt Tiền của </a:t>
              </a:r>
            </a:p>
            <a:p>
              <a:pPr algn="r"/>
              <a:r>
                <a:rPr lang="en-US" sz="1600" b="1">
                  <a:solidFill>
                    <a:srgbClr val="FFEA18"/>
                  </a:solidFill>
                  <a:effectLst>
                    <a:outerShdw blurRad="38100" dist="38100" dir="2700000" algn="tl">
                      <a:srgbClr val="000000"/>
                    </a:outerShdw>
                  </a:effectLst>
                </a:rPr>
                <a:t>Đền Thờ Lu-xơ, Ê-díp-tô</a:t>
              </a:r>
            </a:p>
          </p:txBody>
        </p:sp>
      </p:grpSp>
      <p:sp>
        <p:nvSpPr>
          <p:cNvPr id="769043" name="Freeform 19"/>
          <p:cNvSpPr>
            <a:spLocks/>
          </p:cNvSpPr>
          <p:nvPr/>
        </p:nvSpPr>
        <p:spPr bwMode="auto">
          <a:xfrm>
            <a:off x="8570913" y="3581400"/>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ea typeface="+mn-ea"/>
            </a:endParaRPr>
          </a:p>
        </p:txBody>
      </p:sp>
      <p:sp>
        <p:nvSpPr>
          <p:cNvPr id="769044" name="Rectangle 20"/>
          <p:cNvSpPr>
            <a:spLocks noChangeArrowheads="1"/>
          </p:cNvSpPr>
          <p:nvPr/>
        </p:nvSpPr>
        <p:spPr bwMode="auto">
          <a:xfrm>
            <a:off x="8151813" y="3911600"/>
            <a:ext cx="304800" cy="114300"/>
          </a:xfrm>
          <a:prstGeom prst="rect">
            <a:avLst/>
          </a:prstGeom>
          <a:solidFill>
            <a:srgbClr val="FFFF00"/>
          </a:solidFill>
          <a:ln w="12700">
            <a:noFill/>
            <a:miter lim="800000"/>
            <a:headEnd/>
            <a:tailEnd/>
          </a:ln>
          <a:effectLst/>
        </p:spPr>
        <p:txBody>
          <a:bodyPr wrap="none" anchor="ctr"/>
          <a:lstStyle/>
          <a:p>
            <a:pPr>
              <a:defRPr/>
            </a:pPr>
            <a:endParaRPr lang="en-US">
              <a:ea typeface="+mn-ea"/>
            </a:endParaRPr>
          </a:p>
        </p:txBody>
      </p:sp>
      <p:sp>
        <p:nvSpPr>
          <p:cNvPr id="769045" name="Freeform 21"/>
          <p:cNvSpPr>
            <a:spLocks/>
          </p:cNvSpPr>
          <p:nvPr/>
        </p:nvSpPr>
        <p:spPr bwMode="auto">
          <a:xfrm>
            <a:off x="8566150" y="3541713"/>
            <a:ext cx="234950" cy="120650"/>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defRPr/>
            </a:pPr>
            <a:endParaRPr lang="en-US">
              <a:ea typeface="+mn-ea"/>
            </a:endParaRPr>
          </a:p>
        </p:txBody>
      </p:sp>
      <p:sp>
        <p:nvSpPr>
          <p:cNvPr id="769046" name="AutoShape 22"/>
          <p:cNvSpPr>
            <a:spLocks noChangeArrowheads="1"/>
          </p:cNvSpPr>
          <p:nvPr/>
        </p:nvSpPr>
        <p:spPr bwMode="auto">
          <a:xfrm>
            <a:off x="7988300" y="3455988"/>
            <a:ext cx="730250" cy="290512"/>
          </a:xfrm>
          <a:prstGeom prst="roundRect">
            <a:avLst>
              <a:gd name="adj" fmla="val 16667"/>
            </a:avLst>
          </a:prstGeom>
          <a:solidFill>
            <a:srgbClr val="E7EC26"/>
          </a:solidFill>
          <a:ln w="38100">
            <a:solidFill>
              <a:schemeClr val="bg2"/>
            </a:solidFill>
            <a:round/>
            <a:headEnd/>
            <a:tailEnd/>
          </a:ln>
          <a:effectLst/>
        </p:spPr>
        <p:txBody>
          <a:bodyPr wrap="none" anchor="ctr"/>
          <a:lstStyle/>
          <a:p>
            <a:pPr>
              <a:defRPr/>
            </a:pPr>
            <a:endParaRPr lang="en-US">
              <a:ea typeface="+mn-ea"/>
            </a:endParaRPr>
          </a:p>
        </p:txBody>
      </p:sp>
      <p:sp>
        <p:nvSpPr>
          <p:cNvPr id="769047" name="Rectangle 23"/>
          <p:cNvSpPr>
            <a:spLocks noChangeArrowheads="1"/>
          </p:cNvSpPr>
          <p:nvPr/>
        </p:nvSpPr>
        <p:spPr bwMode="auto">
          <a:xfrm>
            <a:off x="7989888" y="3603625"/>
            <a:ext cx="952500" cy="498475"/>
          </a:xfrm>
          <a:prstGeom prst="rect">
            <a:avLst/>
          </a:prstGeom>
          <a:solidFill>
            <a:srgbClr val="FFFF00"/>
          </a:solidFill>
          <a:ln w="38100">
            <a:solidFill>
              <a:srgbClr val="000000"/>
            </a:solidFill>
            <a:miter lim="800000"/>
            <a:headEnd/>
            <a:tailEnd/>
          </a:ln>
          <a:effectLst/>
        </p:spPr>
        <p:txBody>
          <a:bodyPr wrap="none" anchor="ctr"/>
          <a:lstStyle/>
          <a:p>
            <a:pPr>
              <a:defRPr/>
            </a:pPr>
            <a:endParaRPr lang="en-US">
              <a:ea typeface="+mn-ea"/>
            </a:endParaRPr>
          </a:p>
        </p:txBody>
      </p:sp>
      <p:sp>
        <p:nvSpPr>
          <p:cNvPr id="769048" name="Rectangle 24"/>
          <p:cNvSpPr>
            <a:spLocks noChangeArrowheads="1"/>
          </p:cNvSpPr>
          <p:nvPr/>
        </p:nvSpPr>
        <p:spPr bwMode="auto">
          <a:xfrm>
            <a:off x="8101013" y="3862388"/>
            <a:ext cx="514350" cy="190500"/>
          </a:xfrm>
          <a:prstGeom prst="rect">
            <a:avLst/>
          </a:prstGeom>
          <a:solidFill>
            <a:srgbClr val="FFFF00"/>
          </a:solidFill>
          <a:ln w="25400">
            <a:noFill/>
            <a:miter lim="800000"/>
            <a:headEnd/>
            <a:tailEnd/>
          </a:ln>
          <a:effectLst/>
        </p:spPr>
        <p:txBody>
          <a:bodyPr wrap="none" anchor="ctr"/>
          <a:lstStyle/>
          <a:p>
            <a:pPr>
              <a:defRPr/>
            </a:pPr>
            <a:endParaRPr lang="en-US">
              <a:ea typeface="+mn-ea"/>
            </a:endParaRPr>
          </a:p>
        </p:txBody>
      </p:sp>
      <p:sp>
        <p:nvSpPr>
          <p:cNvPr id="769049" name="AutoShape 25"/>
          <p:cNvSpPr>
            <a:spLocks noChangeArrowheads="1"/>
          </p:cNvSpPr>
          <p:nvPr/>
        </p:nvSpPr>
        <p:spPr bwMode="auto">
          <a:xfrm>
            <a:off x="8007350" y="3487738"/>
            <a:ext cx="692150" cy="290512"/>
          </a:xfrm>
          <a:prstGeom prst="roundRect">
            <a:avLst>
              <a:gd name="adj" fmla="val 16667"/>
            </a:avLst>
          </a:prstGeom>
          <a:solidFill>
            <a:srgbClr val="FFFF00"/>
          </a:solidFill>
          <a:ln w="38100">
            <a:noFill/>
            <a:round/>
            <a:headEnd/>
            <a:tailEnd/>
          </a:ln>
          <a:effectLst/>
        </p:spPr>
        <p:txBody>
          <a:bodyPr wrap="none" anchor="ctr"/>
          <a:lstStyle/>
          <a:p>
            <a:pPr>
              <a:defRPr/>
            </a:pPr>
            <a:endParaRPr lang="en-US">
              <a:ea typeface="+mn-ea"/>
            </a:endParaRPr>
          </a:p>
        </p:txBody>
      </p:sp>
      <p:sp>
        <p:nvSpPr>
          <p:cNvPr id="769050" name="Line 26"/>
          <p:cNvSpPr>
            <a:spLocks noChangeShapeType="1"/>
          </p:cNvSpPr>
          <p:nvPr/>
        </p:nvSpPr>
        <p:spPr bwMode="auto">
          <a:xfrm>
            <a:off x="8034338" y="3840163"/>
            <a:ext cx="863600" cy="0"/>
          </a:xfrm>
          <a:prstGeom prst="line">
            <a:avLst/>
          </a:prstGeom>
          <a:noFill/>
          <a:ln w="12700">
            <a:solidFill>
              <a:srgbClr val="000000"/>
            </a:solidFill>
            <a:round/>
            <a:headEnd/>
            <a:tailEnd/>
          </a:ln>
          <a:effectLst/>
        </p:spPr>
        <p:txBody>
          <a:bodyPr wrap="none" anchor="ctr"/>
          <a:lstStyle/>
          <a:p>
            <a:pPr>
              <a:defRPr/>
            </a:pPr>
            <a:endParaRPr lang="en-US">
              <a:ea typeface="+mn-ea"/>
            </a:endParaRPr>
          </a:p>
        </p:txBody>
      </p:sp>
      <p:sp>
        <p:nvSpPr>
          <p:cNvPr id="769051" name="Line 27"/>
          <p:cNvSpPr>
            <a:spLocks noChangeShapeType="1"/>
          </p:cNvSpPr>
          <p:nvPr/>
        </p:nvSpPr>
        <p:spPr bwMode="auto">
          <a:xfrm>
            <a:off x="8031163" y="4025900"/>
            <a:ext cx="863600" cy="0"/>
          </a:xfrm>
          <a:prstGeom prst="line">
            <a:avLst/>
          </a:prstGeom>
          <a:noFill/>
          <a:ln w="12700">
            <a:solidFill>
              <a:srgbClr val="000000"/>
            </a:solidFill>
            <a:round/>
            <a:headEnd/>
            <a:tailEnd/>
          </a:ln>
          <a:effectLst/>
        </p:spPr>
        <p:txBody>
          <a:bodyPr wrap="none" anchor="ctr"/>
          <a:lstStyle/>
          <a:p>
            <a:pPr>
              <a:defRPr/>
            </a:pPr>
            <a:endParaRPr lang="en-US">
              <a:ea typeface="+mn-ea"/>
            </a:endParaRPr>
          </a:p>
        </p:txBody>
      </p:sp>
      <p:sp>
        <p:nvSpPr>
          <p:cNvPr id="60435" name="Rectangle 28"/>
          <p:cNvSpPr>
            <a:spLocks noChangeArrowheads="1"/>
          </p:cNvSpPr>
          <p:nvPr/>
        </p:nvSpPr>
        <p:spPr bwMode="auto">
          <a:xfrm>
            <a:off x="8023225" y="3429000"/>
            <a:ext cx="663575"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l"/>
            <a:r>
              <a:rPr lang="en-US" sz="900" b="1">
                <a:solidFill>
                  <a:srgbClr val="000000"/>
                </a:solidFill>
                <a:effectLst/>
                <a:latin typeface="Chicago" charset="0"/>
              </a:rPr>
              <a:t>GIÔ-SÉP</a:t>
            </a:r>
          </a:p>
        </p:txBody>
      </p:sp>
      <p:sp>
        <p:nvSpPr>
          <p:cNvPr id="769063" name="Text Box 39"/>
          <p:cNvSpPr txBox="1">
            <a:spLocks noChangeArrowheads="1"/>
          </p:cNvSpPr>
          <p:nvPr/>
        </p:nvSpPr>
        <p:spPr bwMode="auto">
          <a:xfrm>
            <a:off x="1779588" y="0"/>
            <a:ext cx="2603500" cy="274638"/>
          </a:xfrm>
          <a:prstGeom prst="rect">
            <a:avLst/>
          </a:prstGeom>
          <a:noFill/>
          <a:ln w="12700">
            <a:noFill/>
            <a:miter lim="800000"/>
            <a:headEnd/>
            <a:tailEnd/>
          </a:ln>
          <a:effectLst>
            <a:outerShdw dist="71842" dir="2700000" algn="ctr" rotWithShape="0">
              <a:schemeClr val="bg2"/>
            </a:outerShdw>
          </a:effectLst>
        </p:spPr>
        <p:txBody>
          <a:bodyPr>
            <a:spAutoFit/>
          </a:bodyPr>
          <a:lstStyle>
            <a:lvl1pPr>
              <a:defRPr sz="2800">
                <a:solidFill>
                  <a:srgbClr val="00DFCA"/>
                </a:solidFill>
                <a:latin typeface="Comic Sans MS" charset="0"/>
                <a:ea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l">
              <a:spcBef>
                <a:spcPct val="50000"/>
              </a:spcBef>
            </a:pPr>
            <a:r>
              <a:rPr lang="en-US" sz="1200" b="1">
                <a:solidFill>
                  <a:schemeClr val="tx1"/>
                </a:solidFill>
                <a:effectLst/>
              </a:rPr>
              <a:t>Sáng. 37-41</a:t>
            </a:r>
          </a:p>
        </p:txBody>
      </p:sp>
      <p:sp>
        <p:nvSpPr>
          <p:cNvPr id="27" name="Text Box 9"/>
          <p:cNvSpPr txBox="1">
            <a:spLocks noChangeArrowheads="1"/>
          </p:cNvSpPr>
          <p:nvPr/>
        </p:nvSpPr>
        <p:spPr bwMode="auto">
          <a:xfrm>
            <a:off x="6977063" y="6284913"/>
            <a:ext cx="2087562" cy="260350"/>
          </a:xfrm>
          <a:prstGeom prst="rect">
            <a:avLst/>
          </a:prstGeom>
          <a:noFill/>
          <a:ln w="12700">
            <a:noFill/>
            <a:miter lim="800000"/>
            <a:headEnd/>
            <a:tailEnd/>
          </a:ln>
        </p:spPr>
        <p:txBody>
          <a:bodyPr wrap="none" anchor="ctr">
            <a:spAutoFit/>
          </a:bodyPr>
          <a:lstStyle>
            <a:lvl1pPr>
              <a:defRPr sz="2800">
                <a:solidFill>
                  <a:srgbClr val="00DFCA"/>
                </a:solidFill>
                <a:latin typeface="Comic Sans MS" charset="0"/>
                <a:ea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1100" b="1">
                <a:solidFill>
                  <a:schemeClr val="tx1"/>
                </a:solidFill>
                <a:effectLst>
                  <a:outerShdw blurRad="38100" dist="38100" dir="2700000" algn="tl">
                    <a:srgbClr val="000000"/>
                  </a:outerShdw>
                </a:effectLst>
                <a:latin typeface="Arial" charset="0"/>
                <a:cs typeface="Arial" charset="0"/>
              </a:rPr>
              <a:t>Sổ Tay Hướng Dẫn, tr. 24-25</a:t>
            </a:r>
          </a:p>
        </p:txBody>
      </p:sp>
      <p:sp>
        <p:nvSpPr>
          <p:cNvPr id="60438" name="Text Box 15"/>
          <p:cNvSpPr txBox="1">
            <a:spLocks noChangeArrowheads="1"/>
          </p:cNvSpPr>
          <p:nvPr/>
        </p:nvSpPr>
        <p:spPr bwMode="auto">
          <a:xfrm>
            <a:off x="8651875" y="6450013"/>
            <a:ext cx="325438"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1800" b="1">
                <a:solidFill>
                  <a:schemeClr val="tx1"/>
                </a:solidFill>
                <a:effectLst/>
              </a:rPr>
              <a:t>1</a:t>
            </a:r>
            <a:endParaRPr lang="en-US" sz="1800">
              <a:solidFill>
                <a:srgbClr val="FFA27C"/>
              </a:solidFill>
              <a:effectLst/>
              <a:latin typeface="B VAG Rounded Bold" charset="0"/>
            </a:endParaRP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82" name="Rectangle 2"/>
          <p:cNvSpPr>
            <a:spLocks noChangeArrowheads="1"/>
          </p:cNvSpPr>
          <p:nvPr/>
        </p:nvSpPr>
        <p:spPr bwMode="auto">
          <a:xfrm>
            <a:off x="822325" y="2452688"/>
            <a:ext cx="2070100" cy="519112"/>
          </a:xfrm>
          <a:prstGeom prst="rect">
            <a:avLst/>
          </a:prstGeom>
          <a:noFill/>
          <a:ln w="12700">
            <a:noFill/>
            <a:miter lim="800000"/>
            <a:headEnd/>
            <a:tailEnd/>
          </a:ln>
          <a:effectLst>
            <a:outerShdw dist="107763" dir="2700000" algn="ctr" rotWithShape="0">
              <a:schemeClr val="bg2"/>
            </a:outerShdw>
          </a:effectLst>
        </p:spPr>
        <p:txBody>
          <a:bodyPr wrap="none" anchor="ctr"/>
          <a:lstStyle/>
          <a:p>
            <a:pPr>
              <a:defRPr/>
            </a:pPr>
            <a:endParaRPr lang="en-US">
              <a:ea typeface="+mn-ea"/>
            </a:endParaRPr>
          </a:p>
        </p:txBody>
      </p:sp>
      <p:sp>
        <p:nvSpPr>
          <p:cNvPr id="583683" name="Rectangle 3"/>
          <p:cNvSpPr>
            <a:spLocks noChangeArrowheads="1"/>
          </p:cNvSpPr>
          <p:nvPr/>
        </p:nvSpPr>
        <p:spPr bwMode="auto">
          <a:xfrm>
            <a:off x="822325" y="2452688"/>
            <a:ext cx="2070100" cy="1373187"/>
          </a:xfrm>
          <a:prstGeom prst="rect">
            <a:avLst/>
          </a:prstGeom>
          <a:noFill/>
          <a:ln w="12700">
            <a:noFill/>
            <a:miter lim="800000"/>
            <a:headEnd/>
            <a:tailEnd/>
          </a:ln>
          <a:effectLst>
            <a:outerShdw dist="107763" dir="2700000" algn="ctr" rotWithShape="0">
              <a:schemeClr val="bg2"/>
            </a:outerShdw>
          </a:effectLst>
        </p:spPr>
        <p:txBody>
          <a:bodyPr wrap="none" anchor="ctr"/>
          <a:lstStyle/>
          <a:p>
            <a:pPr>
              <a:defRPr/>
            </a:pPr>
            <a:endParaRPr lang="en-US">
              <a:ea typeface="+mn-ea"/>
            </a:endParaRPr>
          </a:p>
        </p:txBody>
      </p:sp>
      <p:sp>
        <p:nvSpPr>
          <p:cNvPr id="61444" name="Text Box 19"/>
          <p:cNvSpPr txBox="1">
            <a:spLocks noChangeArrowheads="1"/>
          </p:cNvSpPr>
          <p:nvPr/>
        </p:nvSpPr>
        <p:spPr bwMode="auto">
          <a:xfrm>
            <a:off x="533400" y="6483350"/>
            <a:ext cx="1993900" cy="374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l">
              <a:spcBef>
                <a:spcPct val="50000"/>
              </a:spcBef>
            </a:pPr>
            <a:endParaRPr lang="en-US" sz="1600">
              <a:solidFill>
                <a:schemeClr val="tx1"/>
              </a:solidFill>
              <a:effectLst/>
            </a:endParaRPr>
          </a:p>
        </p:txBody>
      </p:sp>
      <p:sp>
        <p:nvSpPr>
          <p:cNvPr id="583700" name="Text Box 20"/>
          <p:cNvSpPr txBox="1">
            <a:spLocks noChangeArrowheads="1"/>
          </p:cNvSpPr>
          <p:nvPr/>
        </p:nvSpPr>
        <p:spPr bwMode="auto">
          <a:xfrm>
            <a:off x="1779588" y="0"/>
            <a:ext cx="2603500" cy="274638"/>
          </a:xfrm>
          <a:prstGeom prst="rect">
            <a:avLst/>
          </a:prstGeom>
          <a:noFill/>
          <a:ln w="12700">
            <a:noFill/>
            <a:miter lim="800000"/>
            <a:headEnd/>
            <a:tailEnd/>
          </a:ln>
          <a:effectLst>
            <a:outerShdw dist="71842" dir="2700000" algn="ctr" rotWithShape="0">
              <a:schemeClr val="bg2"/>
            </a:outerShdw>
          </a:effectLst>
        </p:spPr>
        <p:txBody>
          <a:bodyPr>
            <a:spAutoFit/>
          </a:bodyPr>
          <a:lstStyle>
            <a:lvl1pPr>
              <a:defRPr sz="2800">
                <a:solidFill>
                  <a:srgbClr val="00DFCA"/>
                </a:solidFill>
                <a:latin typeface="Comic Sans MS" charset="0"/>
                <a:ea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l">
              <a:spcBef>
                <a:spcPct val="50000"/>
              </a:spcBef>
            </a:pPr>
            <a:r>
              <a:rPr lang="en-US" sz="1200" b="1">
                <a:solidFill>
                  <a:schemeClr val="tx1"/>
                </a:solidFill>
                <a:effectLst/>
              </a:rPr>
              <a:t>Sáng 37-41</a:t>
            </a:r>
          </a:p>
        </p:txBody>
      </p:sp>
      <p:sp>
        <p:nvSpPr>
          <p:cNvPr id="61446" name="Text Box 25"/>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endParaRPr lang="en-US" sz="2000">
              <a:solidFill>
                <a:srgbClr val="FFA27C"/>
              </a:solidFill>
              <a:effectLst/>
              <a:latin typeface="B VAG Rounded Bold" charset="0"/>
            </a:endParaRPr>
          </a:p>
        </p:txBody>
      </p:sp>
      <p:sp>
        <p:nvSpPr>
          <p:cNvPr id="583713" name="Rectangle 33"/>
          <p:cNvSpPr>
            <a:spLocks noChangeArrowheads="1"/>
          </p:cNvSpPr>
          <p:nvPr/>
        </p:nvSpPr>
        <p:spPr bwMode="auto">
          <a:xfrm>
            <a:off x="8091488" y="6513513"/>
            <a:ext cx="339725" cy="268287"/>
          </a:xfrm>
          <a:prstGeom prst="rect">
            <a:avLst/>
          </a:prstGeom>
          <a:noFill/>
          <a:ln w="12700">
            <a:noFill/>
            <a:miter lim="800000"/>
            <a:headEnd/>
            <a:tailEnd/>
          </a:ln>
          <a:effectLst/>
        </p:spPr>
        <p:txBody>
          <a:bodyPr wrap="none" anchor="ctr">
            <a:spAutoFit/>
          </a:bodyPr>
          <a:lstStyle/>
          <a:p>
            <a:r>
              <a:rPr lang="en-US" sz="1000" b="1">
                <a:solidFill>
                  <a:schemeClr val="tx1"/>
                </a:solidFill>
                <a:effectLst>
                  <a:outerShdw blurRad="38100" dist="38100" dir="2700000" algn="tl">
                    <a:srgbClr val="000000"/>
                  </a:outerShdw>
                </a:effectLst>
              </a:rPr>
              <a:t>53</a:t>
            </a:r>
          </a:p>
        </p:txBody>
      </p:sp>
      <p:pic>
        <p:nvPicPr>
          <p:cNvPr id="583717" name="Picture 37"/>
          <p:cNvPicPr>
            <a:picLocks noChangeAspect="1" noChangeArrowheads="1"/>
          </p:cNvPicPr>
          <p:nvPr/>
        </p:nvPicPr>
        <p:blipFill>
          <a:blip r:embed="rId3"/>
          <a:srcRect b="16037"/>
          <a:stretch>
            <a:fillRect/>
          </a:stretch>
        </p:blipFill>
        <p:spPr bwMode="auto">
          <a:xfrm>
            <a:off x="4746625" y="174625"/>
            <a:ext cx="3919538" cy="2466975"/>
          </a:xfrm>
          <a:prstGeom prst="rect">
            <a:avLst/>
          </a:prstGeom>
          <a:noFill/>
          <a:ln w="9525">
            <a:noFill/>
            <a:miter lim="800000"/>
            <a:headEnd/>
            <a:tailEnd/>
          </a:ln>
          <a:effectLst>
            <a:outerShdw dist="89803" dir="2700000" algn="ctr" rotWithShape="0">
              <a:schemeClr val="bg2"/>
            </a:outerShdw>
          </a:effectLst>
        </p:spPr>
      </p:pic>
      <p:pic>
        <p:nvPicPr>
          <p:cNvPr id="583718" name="Picture 38"/>
          <p:cNvPicPr>
            <a:picLocks noChangeAspect="1" noChangeArrowheads="1"/>
          </p:cNvPicPr>
          <p:nvPr/>
        </p:nvPicPr>
        <p:blipFill>
          <a:blip r:embed="rId4"/>
          <a:srcRect b="16037"/>
          <a:stretch>
            <a:fillRect/>
          </a:stretch>
        </p:blipFill>
        <p:spPr bwMode="auto">
          <a:xfrm>
            <a:off x="4862513" y="3835400"/>
            <a:ext cx="3871912" cy="2436813"/>
          </a:xfrm>
          <a:prstGeom prst="rect">
            <a:avLst/>
          </a:prstGeom>
          <a:noFill/>
          <a:ln w="9525">
            <a:noFill/>
            <a:miter lim="800000"/>
            <a:headEnd/>
            <a:tailEnd/>
          </a:ln>
          <a:effectLst>
            <a:outerShdw dist="89803" dir="2700000" algn="ctr" rotWithShape="0">
              <a:schemeClr val="bg2"/>
            </a:outerShdw>
          </a:effectLst>
        </p:spPr>
      </p:pic>
      <p:pic>
        <p:nvPicPr>
          <p:cNvPr id="583715" name="Picture 35"/>
          <p:cNvPicPr>
            <a:picLocks noChangeAspect="1" noChangeArrowheads="1"/>
          </p:cNvPicPr>
          <p:nvPr/>
        </p:nvPicPr>
        <p:blipFill>
          <a:blip r:embed="rId5"/>
          <a:srcRect b="17314"/>
          <a:stretch>
            <a:fillRect/>
          </a:stretch>
        </p:blipFill>
        <p:spPr bwMode="auto">
          <a:xfrm>
            <a:off x="601663" y="528638"/>
            <a:ext cx="3471862" cy="2638425"/>
          </a:xfrm>
          <a:prstGeom prst="rect">
            <a:avLst/>
          </a:prstGeom>
          <a:noFill/>
          <a:ln w="9525">
            <a:noFill/>
            <a:miter lim="800000"/>
            <a:headEnd/>
            <a:tailEnd/>
          </a:ln>
          <a:effectLst>
            <a:outerShdw dist="89803" dir="2700000" algn="ctr" rotWithShape="0">
              <a:schemeClr val="bg2"/>
            </a:outerShdw>
          </a:effectLst>
        </p:spPr>
      </p:pic>
      <p:pic>
        <p:nvPicPr>
          <p:cNvPr id="583720" name="Picture 40"/>
          <p:cNvPicPr>
            <a:picLocks noChangeAspect="1" noChangeArrowheads="1"/>
          </p:cNvPicPr>
          <p:nvPr/>
        </p:nvPicPr>
        <p:blipFill>
          <a:blip r:embed="rId6"/>
          <a:srcRect b="11374"/>
          <a:stretch>
            <a:fillRect/>
          </a:stretch>
        </p:blipFill>
        <p:spPr bwMode="auto">
          <a:xfrm>
            <a:off x="217488" y="3479800"/>
            <a:ext cx="3957637" cy="2628900"/>
          </a:xfrm>
          <a:prstGeom prst="rect">
            <a:avLst/>
          </a:prstGeom>
          <a:noFill/>
          <a:ln w="9525">
            <a:noFill/>
            <a:miter lim="800000"/>
            <a:headEnd/>
            <a:tailEnd/>
          </a:ln>
          <a:effectLst>
            <a:outerShdw dist="107763" dir="2700000" algn="ctr" rotWithShape="0">
              <a:schemeClr val="bg2"/>
            </a:outerShdw>
          </a:effectLst>
        </p:spPr>
      </p:pic>
      <p:sp>
        <p:nvSpPr>
          <p:cNvPr id="583686" name="Freeform 6"/>
          <p:cNvSpPr>
            <a:spLocks/>
          </p:cNvSpPr>
          <p:nvPr/>
        </p:nvSpPr>
        <p:spPr bwMode="auto">
          <a:xfrm>
            <a:off x="8570913" y="3581400"/>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ea typeface="+mn-ea"/>
            </a:endParaRPr>
          </a:p>
        </p:txBody>
      </p:sp>
      <p:sp>
        <p:nvSpPr>
          <p:cNvPr id="583687" name="Rectangle 7"/>
          <p:cNvSpPr>
            <a:spLocks noChangeArrowheads="1"/>
          </p:cNvSpPr>
          <p:nvPr/>
        </p:nvSpPr>
        <p:spPr bwMode="auto">
          <a:xfrm>
            <a:off x="8151813" y="3911600"/>
            <a:ext cx="304800" cy="114300"/>
          </a:xfrm>
          <a:prstGeom prst="rect">
            <a:avLst/>
          </a:prstGeom>
          <a:solidFill>
            <a:srgbClr val="FFFF00"/>
          </a:solidFill>
          <a:ln w="12700">
            <a:noFill/>
            <a:miter lim="800000"/>
            <a:headEnd/>
            <a:tailEnd/>
          </a:ln>
          <a:effectLst/>
        </p:spPr>
        <p:txBody>
          <a:bodyPr wrap="none" anchor="ctr"/>
          <a:lstStyle/>
          <a:p>
            <a:pPr>
              <a:defRPr/>
            </a:pPr>
            <a:endParaRPr lang="en-US">
              <a:ea typeface="+mn-ea"/>
            </a:endParaRPr>
          </a:p>
        </p:txBody>
      </p:sp>
      <p:sp>
        <p:nvSpPr>
          <p:cNvPr id="583688" name="Freeform 8"/>
          <p:cNvSpPr>
            <a:spLocks/>
          </p:cNvSpPr>
          <p:nvPr/>
        </p:nvSpPr>
        <p:spPr bwMode="auto">
          <a:xfrm>
            <a:off x="8566150" y="3541713"/>
            <a:ext cx="234950" cy="120650"/>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defRPr/>
            </a:pPr>
            <a:endParaRPr lang="en-US">
              <a:ea typeface="+mn-ea"/>
            </a:endParaRPr>
          </a:p>
        </p:txBody>
      </p:sp>
      <p:sp>
        <p:nvSpPr>
          <p:cNvPr id="583689" name="AutoShape 9"/>
          <p:cNvSpPr>
            <a:spLocks noChangeArrowheads="1"/>
          </p:cNvSpPr>
          <p:nvPr/>
        </p:nvSpPr>
        <p:spPr bwMode="auto">
          <a:xfrm>
            <a:off x="7988300" y="3455988"/>
            <a:ext cx="730250" cy="290512"/>
          </a:xfrm>
          <a:prstGeom prst="roundRect">
            <a:avLst>
              <a:gd name="adj" fmla="val 16667"/>
            </a:avLst>
          </a:prstGeom>
          <a:solidFill>
            <a:srgbClr val="E7EC26"/>
          </a:solidFill>
          <a:ln w="38100">
            <a:solidFill>
              <a:schemeClr val="bg2"/>
            </a:solidFill>
            <a:round/>
            <a:headEnd/>
            <a:tailEnd/>
          </a:ln>
          <a:effectLst/>
        </p:spPr>
        <p:txBody>
          <a:bodyPr wrap="none" anchor="ctr"/>
          <a:lstStyle/>
          <a:p>
            <a:pPr>
              <a:defRPr/>
            </a:pPr>
            <a:endParaRPr lang="en-US">
              <a:ea typeface="+mn-ea"/>
            </a:endParaRPr>
          </a:p>
        </p:txBody>
      </p:sp>
      <p:sp>
        <p:nvSpPr>
          <p:cNvPr id="583690" name="Rectangle 10"/>
          <p:cNvSpPr>
            <a:spLocks noChangeArrowheads="1"/>
          </p:cNvSpPr>
          <p:nvPr/>
        </p:nvSpPr>
        <p:spPr bwMode="auto">
          <a:xfrm>
            <a:off x="7989888" y="3603625"/>
            <a:ext cx="952500" cy="498475"/>
          </a:xfrm>
          <a:prstGeom prst="rect">
            <a:avLst/>
          </a:prstGeom>
          <a:solidFill>
            <a:srgbClr val="FFFF00"/>
          </a:solidFill>
          <a:ln w="38100">
            <a:solidFill>
              <a:srgbClr val="000000"/>
            </a:solidFill>
            <a:miter lim="800000"/>
            <a:headEnd/>
            <a:tailEnd/>
          </a:ln>
          <a:effectLst/>
        </p:spPr>
        <p:txBody>
          <a:bodyPr wrap="none" anchor="ctr"/>
          <a:lstStyle/>
          <a:p>
            <a:pPr>
              <a:defRPr/>
            </a:pPr>
            <a:endParaRPr lang="en-US">
              <a:ea typeface="+mn-ea"/>
            </a:endParaRPr>
          </a:p>
        </p:txBody>
      </p:sp>
      <p:sp>
        <p:nvSpPr>
          <p:cNvPr id="583691" name="Rectangle 11"/>
          <p:cNvSpPr>
            <a:spLocks noChangeArrowheads="1"/>
          </p:cNvSpPr>
          <p:nvPr/>
        </p:nvSpPr>
        <p:spPr bwMode="auto">
          <a:xfrm>
            <a:off x="8101013" y="3862388"/>
            <a:ext cx="514350" cy="190500"/>
          </a:xfrm>
          <a:prstGeom prst="rect">
            <a:avLst/>
          </a:prstGeom>
          <a:solidFill>
            <a:srgbClr val="FFFF00"/>
          </a:solidFill>
          <a:ln w="25400">
            <a:noFill/>
            <a:miter lim="800000"/>
            <a:headEnd/>
            <a:tailEnd/>
          </a:ln>
          <a:effectLst/>
        </p:spPr>
        <p:txBody>
          <a:bodyPr wrap="none" anchor="ctr"/>
          <a:lstStyle/>
          <a:p>
            <a:pPr>
              <a:defRPr/>
            </a:pPr>
            <a:endParaRPr lang="en-US">
              <a:ea typeface="+mn-ea"/>
            </a:endParaRPr>
          </a:p>
        </p:txBody>
      </p:sp>
      <p:sp>
        <p:nvSpPr>
          <p:cNvPr id="583692" name="AutoShape 12"/>
          <p:cNvSpPr>
            <a:spLocks noChangeArrowheads="1"/>
          </p:cNvSpPr>
          <p:nvPr/>
        </p:nvSpPr>
        <p:spPr bwMode="auto">
          <a:xfrm>
            <a:off x="8007350" y="3487738"/>
            <a:ext cx="692150" cy="290512"/>
          </a:xfrm>
          <a:prstGeom prst="roundRect">
            <a:avLst>
              <a:gd name="adj" fmla="val 16667"/>
            </a:avLst>
          </a:prstGeom>
          <a:solidFill>
            <a:srgbClr val="FFFF00"/>
          </a:solidFill>
          <a:ln w="38100">
            <a:noFill/>
            <a:round/>
            <a:headEnd/>
            <a:tailEnd/>
          </a:ln>
          <a:effectLst/>
        </p:spPr>
        <p:txBody>
          <a:bodyPr wrap="none" anchor="ctr"/>
          <a:lstStyle/>
          <a:p>
            <a:pPr>
              <a:defRPr/>
            </a:pPr>
            <a:endParaRPr lang="en-US">
              <a:ea typeface="+mn-ea"/>
            </a:endParaRPr>
          </a:p>
        </p:txBody>
      </p:sp>
      <p:sp>
        <p:nvSpPr>
          <p:cNvPr id="583693" name="Line 13"/>
          <p:cNvSpPr>
            <a:spLocks noChangeShapeType="1"/>
          </p:cNvSpPr>
          <p:nvPr/>
        </p:nvSpPr>
        <p:spPr bwMode="auto">
          <a:xfrm>
            <a:off x="8034338" y="3840163"/>
            <a:ext cx="863600" cy="0"/>
          </a:xfrm>
          <a:prstGeom prst="line">
            <a:avLst/>
          </a:prstGeom>
          <a:noFill/>
          <a:ln w="12700">
            <a:solidFill>
              <a:srgbClr val="000000"/>
            </a:solidFill>
            <a:round/>
            <a:headEnd/>
            <a:tailEnd/>
          </a:ln>
          <a:effectLst/>
        </p:spPr>
        <p:txBody>
          <a:bodyPr wrap="none" anchor="ctr"/>
          <a:lstStyle/>
          <a:p>
            <a:pPr>
              <a:defRPr/>
            </a:pPr>
            <a:endParaRPr lang="en-US">
              <a:ea typeface="+mn-ea"/>
            </a:endParaRPr>
          </a:p>
        </p:txBody>
      </p:sp>
      <p:sp>
        <p:nvSpPr>
          <p:cNvPr id="583694" name="Line 14"/>
          <p:cNvSpPr>
            <a:spLocks noChangeShapeType="1"/>
          </p:cNvSpPr>
          <p:nvPr/>
        </p:nvSpPr>
        <p:spPr bwMode="auto">
          <a:xfrm>
            <a:off x="8031163" y="4025900"/>
            <a:ext cx="863600" cy="0"/>
          </a:xfrm>
          <a:prstGeom prst="line">
            <a:avLst/>
          </a:prstGeom>
          <a:noFill/>
          <a:ln w="12700">
            <a:solidFill>
              <a:srgbClr val="000000"/>
            </a:solidFill>
            <a:round/>
            <a:headEnd/>
            <a:tailEnd/>
          </a:ln>
          <a:effectLst/>
        </p:spPr>
        <p:txBody>
          <a:bodyPr wrap="none" anchor="ctr"/>
          <a:lstStyle/>
          <a:p>
            <a:pPr>
              <a:defRPr/>
            </a:pPr>
            <a:endParaRPr lang="en-US">
              <a:ea typeface="+mn-ea"/>
            </a:endParaRPr>
          </a:p>
        </p:txBody>
      </p:sp>
      <p:sp>
        <p:nvSpPr>
          <p:cNvPr id="61461" name="Rectangle 15"/>
          <p:cNvSpPr>
            <a:spLocks noChangeArrowheads="1"/>
          </p:cNvSpPr>
          <p:nvPr/>
        </p:nvSpPr>
        <p:spPr bwMode="auto">
          <a:xfrm>
            <a:off x="8023225" y="3429000"/>
            <a:ext cx="663575"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l"/>
            <a:r>
              <a:rPr lang="en-US" sz="900" b="1">
                <a:solidFill>
                  <a:srgbClr val="000000"/>
                </a:solidFill>
                <a:effectLst/>
                <a:latin typeface="Chicago" charset="0"/>
              </a:rPr>
              <a:t>GIÔ-SÉP</a:t>
            </a:r>
          </a:p>
        </p:txBody>
      </p:sp>
      <p:pic>
        <p:nvPicPr>
          <p:cNvPr id="583716" name="Picture 36"/>
          <p:cNvPicPr>
            <a:picLocks noChangeAspect="1" noChangeArrowheads="1"/>
          </p:cNvPicPr>
          <p:nvPr/>
        </p:nvPicPr>
        <p:blipFill>
          <a:blip r:embed="rId7"/>
          <a:srcRect b="17221"/>
          <a:stretch>
            <a:fillRect/>
          </a:stretch>
        </p:blipFill>
        <p:spPr bwMode="auto">
          <a:xfrm>
            <a:off x="3378200" y="2352675"/>
            <a:ext cx="2930525" cy="1819275"/>
          </a:xfrm>
          <a:prstGeom prst="rect">
            <a:avLst/>
          </a:prstGeom>
          <a:noFill/>
          <a:ln w="9525">
            <a:noFill/>
            <a:miter lim="800000"/>
            <a:headEnd/>
            <a:tailEnd/>
          </a:ln>
          <a:effectLst>
            <a:outerShdw dist="89803" dir="2700000" algn="ctr" rotWithShape="0">
              <a:schemeClr val="bg2"/>
            </a:outerShdw>
          </a:effectLst>
        </p:spPr>
      </p:pic>
      <p:sp>
        <p:nvSpPr>
          <p:cNvPr id="24" name="Text Box 9"/>
          <p:cNvSpPr txBox="1">
            <a:spLocks noChangeArrowheads="1"/>
          </p:cNvSpPr>
          <p:nvPr/>
        </p:nvSpPr>
        <p:spPr bwMode="auto">
          <a:xfrm>
            <a:off x="6977063" y="6284913"/>
            <a:ext cx="2087562" cy="260350"/>
          </a:xfrm>
          <a:prstGeom prst="rect">
            <a:avLst/>
          </a:prstGeom>
          <a:noFill/>
          <a:ln w="12700">
            <a:noFill/>
            <a:miter lim="800000"/>
            <a:headEnd/>
            <a:tailEnd/>
          </a:ln>
        </p:spPr>
        <p:txBody>
          <a:bodyPr wrap="none" anchor="ctr">
            <a:spAutoFit/>
          </a:bodyPr>
          <a:lstStyle>
            <a:lvl1pPr>
              <a:defRPr sz="2800">
                <a:solidFill>
                  <a:srgbClr val="00DFCA"/>
                </a:solidFill>
                <a:latin typeface="Comic Sans MS" charset="0"/>
                <a:ea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1100" b="1">
                <a:solidFill>
                  <a:schemeClr val="tx1"/>
                </a:solidFill>
                <a:effectLst>
                  <a:outerShdw blurRad="38100" dist="38100" dir="2700000" algn="tl">
                    <a:srgbClr val="000000"/>
                  </a:outerShdw>
                </a:effectLst>
                <a:latin typeface="Arial" charset="0"/>
                <a:cs typeface="Arial" charset="0"/>
              </a:rPr>
              <a:t>Sổ Tay Hướng Dẫn, tr. 24-25</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583718"/>
                                        </p:tgtEl>
                                        <p:attrNameLst>
                                          <p:attrName>style.visibility</p:attrName>
                                        </p:attrNameLst>
                                      </p:cBhvr>
                                      <p:to>
                                        <p:strVal val="visible"/>
                                      </p:to>
                                    </p:set>
                                    <p:animEffect transition="in" filter="dissolve">
                                      <p:cBhvr>
                                        <p:cTn id="7" dur="500"/>
                                        <p:tgtEl>
                                          <p:spTgt spid="583718"/>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583717"/>
                                        </p:tgtEl>
                                        <p:attrNameLst>
                                          <p:attrName>style.visibility</p:attrName>
                                        </p:attrNameLst>
                                      </p:cBhvr>
                                      <p:to>
                                        <p:strVal val="visible"/>
                                      </p:to>
                                    </p:set>
                                    <p:animEffect transition="in" filter="dissolve">
                                      <p:cBhvr>
                                        <p:cTn id="11" dur="500"/>
                                        <p:tgtEl>
                                          <p:spTgt spid="583717"/>
                                        </p:tgtEl>
                                      </p:cBhvr>
                                    </p:animEffect>
                                  </p:childTnLst>
                                </p:cTn>
                              </p:par>
                            </p:childTnLst>
                          </p:cTn>
                        </p:par>
                        <p:par>
                          <p:cTn id="12" fill="hold" nodeType="afterGroup">
                            <p:stCondLst>
                              <p:cond delay="1000"/>
                            </p:stCondLst>
                            <p:childTnLst>
                              <p:par>
                                <p:cTn id="13" presetID="9" presetClass="entr" presetSubtype="0" fill="hold" nodeType="afterEffect">
                                  <p:stCondLst>
                                    <p:cond delay="0"/>
                                  </p:stCondLst>
                                  <p:childTnLst>
                                    <p:set>
                                      <p:cBhvr>
                                        <p:cTn id="14" dur="1" fill="hold">
                                          <p:stCondLst>
                                            <p:cond delay="0"/>
                                          </p:stCondLst>
                                        </p:cTn>
                                        <p:tgtEl>
                                          <p:spTgt spid="583720"/>
                                        </p:tgtEl>
                                        <p:attrNameLst>
                                          <p:attrName>style.visibility</p:attrName>
                                        </p:attrNameLst>
                                      </p:cBhvr>
                                      <p:to>
                                        <p:strVal val="visible"/>
                                      </p:to>
                                    </p:set>
                                    <p:animEffect transition="in" filter="dissolve">
                                      <p:cBhvr>
                                        <p:cTn id="15" dur="500"/>
                                        <p:tgtEl>
                                          <p:spTgt spid="583720"/>
                                        </p:tgtEl>
                                      </p:cBhvr>
                                    </p:animEffect>
                                  </p:childTnLst>
                                </p:cTn>
                              </p:par>
                            </p:childTnLst>
                          </p:cTn>
                        </p:par>
                        <p:par>
                          <p:cTn id="16" fill="hold" nodeType="afterGroup">
                            <p:stCondLst>
                              <p:cond delay="1500"/>
                            </p:stCondLst>
                            <p:childTnLst>
                              <p:par>
                                <p:cTn id="17" presetID="9" presetClass="entr" presetSubtype="0" fill="hold" nodeType="afterEffect">
                                  <p:stCondLst>
                                    <p:cond delay="0"/>
                                  </p:stCondLst>
                                  <p:childTnLst>
                                    <p:set>
                                      <p:cBhvr>
                                        <p:cTn id="18" dur="1" fill="hold">
                                          <p:stCondLst>
                                            <p:cond delay="0"/>
                                          </p:stCondLst>
                                        </p:cTn>
                                        <p:tgtEl>
                                          <p:spTgt spid="583716"/>
                                        </p:tgtEl>
                                        <p:attrNameLst>
                                          <p:attrName>style.visibility</p:attrName>
                                        </p:attrNameLst>
                                      </p:cBhvr>
                                      <p:to>
                                        <p:strVal val="visible"/>
                                      </p:to>
                                    </p:set>
                                    <p:animEffect transition="in" filter="dissolve">
                                      <p:cBhvr>
                                        <p:cTn id="19" dur="500"/>
                                        <p:tgtEl>
                                          <p:spTgt spid="5837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4706" name="Rectangle 2"/>
          <p:cNvSpPr>
            <a:spLocks noChangeArrowheads="1"/>
          </p:cNvSpPr>
          <p:nvPr/>
        </p:nvSpPr>
        <p:spPr bwMode="auto">
          <a:xfrm>
            <a:off x="822325" y="2452688"/>
            <a:ext cx="2070100" cy="519112"/>
          </a:xfrm>
          <a:prstGeom prst="rect">
            <a:avLst/>
          </a:prstGeom>
          <a:noFill/>
          <a:ln w="12700">
            <a:noFill/>
            <a:miter lim="800000"/>
            <a:headEnd/>
            <a:tailEnd/>
          </a:ln>
          <a:effectLst>
            <a:outerShdw dist="107763" dir="2700000" algn="ctr" rotWithShape="0">
              <a:schemeClr val="bg2"/>
            </a:outerShdw>
          </a:effectLst>
        </p:spPr>
        <p:txBody>
          <a:bodyPr wrap="none" anchor="ctr"/>
          <a:lstStyle/>
          <a:p>
            <a:pPr>
              <a:defRPr/>
            </a:pPr>
            <a:endParaRPr lang="en-US">
              <a:ea typeface="+mn-ea"/>
            </a:endParaRPr>
          </a:p>
        </p:txBody>
      </p:sp>
      <p:sp>
        <p:nvSpPr>
          <p:cNvPr id="584707" name="Rectangle 3"/>
          <p:cNvSpPr>
            <a:spLocks noChangeArrowheads="1"/>
          </p:cNvSpPr>
          <p:nvPr/>
        </p:nvSpPr>
        <p:spPr bwMode="auto">
          <a:xfrm>
            <a:off x="822325" y="2452688"/>
            <a:ext cx="2070100" cy="1373187"/>
          </a:xfrm>
          <a:prstGeom prst="rect">
            <a:avLst/>
          </a:prstGeom>
          <a:noFill/>
          <a:ln w="12700">
            <a:noFill/>
            <a:miter lim="800000"/>
            <a:headEnd/>
            <a:tailEnd/>
          </a:ln>
          <a:effectLst>
            <a:outerShdw dist="107763" dir="2700000" algn="ctr" rotWithShape="0">
              <a:schemeClr val="bg2"/>
            </a:outerShdw>
          </a:effectLst>
        </p:spPr>
        <p:txBody>
          <a:bodyPr wrap="none" anchor="ctr"/>
          <a:lstStyle/>
          <a:p>
            <a:pPr>
              <a:defRPr/>
            </a:pPr>
            <a:endParaRPr lang="en-US">
              <a:ea typeface="+mn-ea"/>
            </a:endParaRPr>
          </a:p>
        </p:txBody>
      </p:sp>
      <p:sp>
        <p:nvSpPr>
          <p:cNvPr id="584709" name="Line 5"/>
          <p:cNvSpPr>
            <a:spLocks noChangeShapeType="1"/>
          </p:cNvSpPr>
          <p:nvPr/>
        </p:nvSpPr>
        <p:spPr bwMode="auto">
          <a:xfrm>
            <a:off x="898525" y="838200"/>
            <a:ext cx="296863" cy="0"/>
          </a:xfrm>
          <a:prstGeom prst="line">
            <a:avLst/>
          </a:prstGeom>
          <a:noFill/>
          <a:ln w="50800">
            <a:solidFill>
              <a:schemeClr val="tx2"/>
            </a:solidFill>
            <a:round/>
            <a:headEnd/>
            <a:tailEnd/>
          </a:ln>
          <a:effectLst>
            <a:outerShdw dist="107763" dir="2700000" algn="ctr" rotWithShape="0">
              <a:schemeClr val="bg2"/>
            </a:outerShdw>
          </a:effectLst>
        </p:spPr>
        <p:txBody>
          <a:bodyPr wrap="none" anchor="ctr"/>
          <a:lstStyle/>
          <a:p>
            <a:pPr>
              <a:defRPr/>
            </a:pPr>
            <a:endParaRPr lang="en-US">
              <a:ea typeface="+mn-ea"/>
            </a:endParaRPr>
          </a:p>
        </p:txBody>
      </p:sp>
      <p:sp>
        <p:nvSpPr>
          <p:cNvPr id="62469" name="Text Box 19"/>
          <p:cNvSpPr txBox="1">
            <a:spLocks noChangeArrowheads="1"/>
          </p:cNvSpPr>
          <p:nvPr/>
        </p:nvSpPr>
        <p:spPr bwMode="auto">
          <a:xfrm>
            <a:off x="533400" y="6483350"/>
            <a:ext cx="1993900" cy="374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l">
              <a:spcBef>
                <a:spcPct val="50000"/>
              </a:spcBef>
            </a:pPr>
            <a:endParaRPr lang="en-US" sz="1600">
              <a:solidFill>
                <a:schemeClr val="tx1"/>
              </a:solidFill>
              <a:effectLst/>
            </a:endParaRPr>
          </a:p>
        </p:txBody>
      </p:sp>
      <p:sp>
        <p:nvSpPr>
          <p:cNvPr id="584724" name="Text Box 20"/>
          <p:cNvSpPr txBox="1">
            <a:spLocks noChangeArrowheads="1"/>
          </p:cNvSpPr>
          <p:nvPr/>
        </p:nvSpPr>
        <p:spPr bwMode="auto">
          <a:xfrm>
            <a:off x="1789113" y="0"/>
            <a:ext cx="2603500" cy="274638"/>
          </a:xfrm>
          <a:prstGeom prst="rect">
            <a:avLst/>
          </a:prstGeom>
          <a:noFill/>
          <a:ln w="12700">
            <a:noFill/>
            <a:miter lim="800000"/>
            <a:headEnd/>
            <a:tailEnd/>
          </a:ln>
          <a:effectLst>
            <a:outerShdw dist="71842" dir="2700000" algn="ctr" rotWithShape="0">
              <a:schemeClr val="bg2"/>
            </a:outerShdw>
          </a:effectLst>
        </p:spPr>
        <p:txBody>
          <a:bodyPr>
            <a:spAutoFit/>
          </a:bodyPr>
          <a:lstStyle>
            <a:lvl1pPr>
              <a:defRPr sz="2800">
                <a:solidFill>
                  <a:srgbClr val="00DFCA"/>
                </a:solidFill>
                <a:latin typeface="Comic Sans MS" charset="0"/>
                <a:ea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l">
              <a:spcBef>
                <a:spcPct val="50000"/>
              </a:spcBef>
            </a:pPr>
            <a:r>
              <a:rPr lang="en-US" sz="1200" b="1">
                <a:solidFill>
                  <a:schemeClr val="tx1"/>
                </a:solidFill>
                <a:effectLst/>
              </a:rPr>
              <a:t>Sáng 41:41-44</a:t>
            </a:r>
          </a:p>
        </p:txBody>
      </p:sp>
      <p:sp>
        <p:nvSpPr>
          <p:cNvPr id="584728" name="Text Box 24"/>
          <p:cNvSpPr txBox="1">
            <a:spLocks noChangeArrowheads="1"/>
          </p:cNvSpPr>
          <p:nvPr/>
        </p:nvSpPr>
        <p:spPr bwMode="auto">
          <a:xfrm>
            <a:off x="1296988" y="5081588"/>
            <a:ext cx="6157912" cy="800100"/>
          </a:xfrm>
          <a:prstGeom prst="rect">
            <a:avLst/>
          </a:prstGeom>
          <a:noFill/>
          <a:ln w="12700">
            <a:noFill/>
            <a:miter lim="800000"/>
            <a:headEnd/>
            <a:tailEnd/>
          </a:ln>
          <a:effectLst>
            <a:outerShdw dist="89803" dir="2700000" algn="ctr" rotWithShape="0">
              <a:schemeClr val="bg2"/>
            </a:outerShdw>
          </a:effectLst>
        </p:spPr>
        <p:txBody>
          <a:bodyPr>
            <a:spAutoFit/>
          </a:bodyPr>
          <a:lstStyle/>
          <a:p>
            <a:pPr>
              <a:spcBef>
                <a:spcPct val="50000"/>
              </a:spcBef>
              <a:defRPr/>
            </a:pPr>
            <a:r>
              <a:rPr lang="en-US" sz="4000">
                <a:solidFill>
                  <a:schemeClr val="tx2"/>
                </a:solidFill>
                <a:effectLst/>
                <a:ea typeface="+mn-ea"/>
              </a:rPr>
              <a:t>Joseph Comes To Power</a:t>
            </a:r>
          </a:p>
        </p:txBody>
      </p:sp>
      <p:sp>
        <p:nvSpPr>
          <p:cNvPr id="62472" name="Text Box 26"/>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endParaRPr lang="en-US" sz="2000">
              <a:solidFill>
                <a:srgbClr val="FFA27C"/>
              </a:solidFill>
              <a:effectLst/>
              <a:latin typeface="B VAG Rounded Bold" charset="0"/>
            </a:endParaRPr>
          </a:p>
        </p:txBody>
      </p:sp>
      <p:pic>
        <p:nvPicPr>
          <p:cNvPr id="584735" name="Picture 31" descr="joseph_pharoh_sm.jpg                                           00048A2BMacintosh HD                   ABA78158:"/>
          <p:cNvPicPr>
            <a:picLocks noChangeAspect="1" noChangeArrowheads="1"/>
          </p:cNvPicPr>
          <p:nvPr/>
        </p:nvPicPr>
        <p:blipFill>
          <a:blip r:embed="rId2"/>
          <a:srcRect/>
          <a:stretch>
            <a:fillRect/>
          </a:stretch>
        </p:blipFill>
        <p:spPr bwMode="auto">
          <a:xfrm>
            <a:off x="790575" y="585788"/>
            <a:ext cx="7721600" cy="5580062"/>
          </a:xfrm>
          <a:prstGeom prst="rect">
            <a:avLst/>
          </a:prstGeom>
          <a:noFill/>
          <a:ln w="76200">
            <a:solidFill>
              <a:schemeClr val="accent2"/>
            </a:solidFill>
            <a:miter lim="800000"/>
            <a:headEnd/>
            <a:tailEnd/>
          </a:ln>
          <a:effectLst>
            <a:outerShdw dist="89803" dir="2700000" algn="ctr" rotWithShape="0">
              <a:schemeClr val="bg2"/>
            </a:outerShdw>
          </a:effectLst>
        </p:spPr>
      </p:pic>
      <p:sp>
        <p:nvSpPr>
          <p:cNvPr id="584710" name="Freeform 6"/>
          <p:cNvSpPr>
            <a:spLocks/>
          </p:cNvSpPr>
          <p:nvPr/>
        </p:nvSpPr>
        <p:spPr bwMode="auto">
          <a:xfrm>
            <a:off x="8570913" y="3581400"/>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ea typeface="+mn-ea"/>
            </a:endParaRPr>
          </a:p>
        </p:txBody>
      </p:sp>
      <p:sp>
        <p:nvSpPr>
          <p:cNvPr id="584711" name="Rectangle 7"/>
          <p:cNvSpPr>
            <a:spLocks noChangeArrowheads="1"/>
          </p:cNvSpPr>
          <p:nvPr/>
        </p:nvSpPr>
        <p:spPr bwMode="auto">
          <a:xfrm>
            <a:off x="8151813" y="3911600"/>
            <a:ext cx="304800" cy="114300"/>
          </a:xfrm>
          <a:prstGeom prst="rect">
            <a:avLst/>
          </a:prstGeom>
          <a:solidFill>
            <a:srgbClr val="FFFF00"/>
          </a:solidFill>
          <a:ln w="12700">
            <a:noFill/>
            <a:miter lim="800000"/>
            <a:headEnd/>
            <a:tailEnd/>
          </a:ln>
          <a:effectLst/>
        </p:spPr>
        <p:txBody>
          <a:bodyPr wrap="none" anchor="ctr"/>
          <a:lstStyle/>
          <a:p>
            <a:pPr>
              <a:defRPr/>
            </a:pPr>
            <a:endParaRPr lang="en-US">
              <a:ea typeface="+mn-ea"/>
            </a:endParaRPr>
          </a:p>
        </p:txBody>
      </p:sp>
      <p:sp>
        <p:nvSpPr>
          <p:cNvPr id="584712" name="Freeform 8"/>
          <p:cNvSpPr>
            <a:spLocks/>
          </p:cNvSpPr>
          <p:nvPr/>
        </p:nvSpPr>
        <p:spPr bwMode="auto">
          <a:xfrm>
            <a:off x="8566150" y="3541713"/>
            <a:ext cx="234950" cy="120650"/>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defRPr/>
            </a:pPr>
            <a:endParaRPr lang="en-US">
              <a:ea typeface="+mn-ea"/>
            </a:endParaRPr>
          </a:p>
        </p:txBody>
      </p:sp>
      <p:sp>
        <p:nvSpPr>
          <p:cNvPr id="584713" name="AutoShape 9"/>
          <p:cNvSpPr>
            <a:spLocks noChangeArrowheads="1"/>
          </p:cNvSpPr>
          <p:nvPr/>
        </p:nvSpPr>
        <p:spPr bwMode="auto">
          <a:xfrm>
            <a:off x="7988300" y="3455988"/>
            <a:ext cx="730250" cy="290512"/>
          </a:xfrm>
          <a:prstGeom prst="roundRect">
            <a:avLst>
              <a:gd name="adj" fmla="val 16667"/>
            </a:avLst>
          </a:prstGeom>
          <a:solidFill>
            <a:srgbClr val="E7EC26"/>
          </a:solidFill>
          <a:ln w="38100">
            <a:solidFill>
              <a:schemeClr val="bg2"/>
            </a:solidFill>
            <a:round/>
            <a:headEnd/>
            <a:tailEnd/>
          </a:ln>
          <a:effectLst/>
        </p:spPr>
        <p:txBody>
          <a:bodyPr wrap="none" anchor="ctr"/>
          <a:lstStyle/>
          <a:p>
            <a:pPr>
              <a:defRPr/>
            </a:pPr>
            <a:endParaRPr lang="en-US">
              <a:ea typeface="+mn-ea"/>
            </a:endParaRPr>
          </a:p>
        </p:txBody>
      </p:sp>
      <p:sp>
        <p:nvSpPr>
          <p:cNvPr id="584714" name="Rectangle 10"/>
          <p:cNvSpPr>
            <a:spLocks noChangeArrowheads="1"/>
          </p:cNvSpPr>
          <p:nvPr/>
        </p:nvSpPr>
        <p:spPr bwMode="auto">
          <a:xfrm>
            <a:off x="7989888" y="3603625"/>
            <a:ext cx="952500" cy="498475"/>
          </a:xfrm>
          <a:prstGeom prst="rect">
            <a:avLst/>
          </a:prstGeom>
          <a:solidFill>
            <a:srgbClr val="FFFF00"/>
          </a:solidFill>
          <a:ln w="38100">
            <a:solidFill>
              <a:srgbClr val="000000"/>
            </a:solidFill>
            <a:miter lim="800000"/>
            <a:headEnd/>
            <a:tailEnd/>
          </a:ln>
          <a:effectLst/>
        </p:spPr>
        <p:txBody>
          <a:bodyPr wrap="none" anchor="ctr"/>
          <a:lstStyle/>
          <a:p>
            <a:pPr>
              <a:defRPr/>
            </a:pPr>
            <a:endParaRPr lang="en-US">
              <a:ea typeface="+mn-ea"/>
            </a:endParaRPr>
          </a:p>
        </p:txBody>
      </p:sp>
      <p:sp>
        <p:nvSpPr>
          <p:cNvPr id="584715" name="Rectangle 11"/>
          <p:cNvSpPr>
            <a:spLocks noChangeArrowheads="1"/>
          </p:cNvSpPr>
          <p:nvPr/>
        </p:nvSpPr>
        <p:spPr bwMode="auto">
          <a:xfrm>
            <a:off x="8101013" y="3862388"/>
            <a:ext cx="514350" cy="190500"/>
          </a:xfrm>
          <a:prstGeom prst="rect">
            <a:avLst/>
          </a:prstGeom>
          <a:solidFill>
            <a:srgbClr val="FFFF00"/>
          </a:solidFill>
          <a:ln w="25400">
            <a:noFill/>
            <a:miter lim="800000"/>
            <a:headEnd/>
            <a:tailEnd/>
          </a:ln>
          <a:effectLst/>
        </p:spPr>
        <p:txBody>
          <a:bodyPr wrap="none" anchor="ctr"/>
          <a:lstStyle/>
          <a:p>
            <a:pPr>
              <a:defRPr/>
            </a:pPr>
            <a:endParaRPr lang="en-US">
              <a:ea typeface="+mn-ea"/>
            </a:endParaRPr>
          </a:p>
        </p:txBody>
      </p:sp>
      <p:sp>
        <p:nvSpPr>
          <p:cNvPr id="584716" name="AutoShape 12"/>
          <p:cNvSpPr>
            <a:spLocks noChangeArrowheads="1"/>
          </p:cNvSpPr>
          <p:nvPr/>
        </p:nvSpPr>
        <p:spPr bwMode="auto">
          <a:xfrm>
            <a:off x="8007350" y="3487738"/>
            <a:ext cx="692150" cy="290512"/>
          </a:xfrm>
          <a:prstGeom prst="roundRect">
            <a:avLst>
              <a:gd name="adj" fmla="val 16667"/>
            </a:avLst>
          </a:prstGeom>
          <a:solidFill>
            <a:srgbClr val="FFFF00"/>
          </a:solidFill>
          <a:ln w="38100">
            <a:noFill/>
            <a:round/>
            <a:headEnd/>
            <a:tailEnd/>
          </a:ln>
          <a:effectLst/>
        </p:spPr>
        <p:txBody>
          <a:bodyPr wrap="none" anchor="ctr"/>
          <a:lstStyle/>
          <a:p>
            <a:pPr>
              <a:defRPr/>
            </a:pPr>
            <a:endParaRPr lang="en-US">
              <a:ea typeface="+mn-ea"/>
            </a:endParaRPr>
          </a:p>
        </p:txBody>
      </p:sp>
      <p:sp>
        <p:nvSpPr>
          <p:cNvPr id="584717" name="Line 13"/>
          <p:cNvSpPr>
            <a:spLocks noChangeShapeType="1"/>
          </p:cNvSpPr>
          <p:nvPr/>
        </p:nvSpPr>
        <p:spPr bwMode="auto">
          <a:xfrm>
            <a:off x="8034338" y="3840163"/>
            <a:ext cx="863600" cy="0"/>
          </a:xfrm>
          <a:prstGeom prst="line">
            <a:avLst/>
          </a:prstGeom>
          <a:noFill/>
          <a:ln w="12700">
            <a:solidFill>
              <a:srgbClr val="000000"/>
            </a:solidFill>
            <a:round/>
            <a:headEnd/>
            <a:tailEnd/>
          </a:ln>
          <a:effectLst/>
        </p:spPr>
        <p:txBody>
          <a:bodyPr wrap="none" anchor="ctr"/>
          <a:lstStyle/>
          <a:p>
            <a:pPr>
              <a:defRPr/>
            </a:pPr>
            <a:endParaRPr lang="en-US">
              <a:ea typeface="+mn-ea"/>
            </a:endParaRPr>
          </a:p>
        </p:txBody>
      </p:sp>
      <p:sp>
        <p:nvSpPr>
          <p:cNvPr id="584718" name="Line 14"/>
          <p:cNvSpPr>
            <a:spLocks noChangeShapeType="1"/>
          </p:cNvSpPr>
          <p:nvPr/>
        </p:nvSpPr>
        <p:spPr bwMode="auto">
          <a:xfrm>
            <a:off x="8031163" y="4025900"/>
            <a:ext cx="863600" cy="0"/>
          </a:xfrm>
          <a:prstGeom prst="line">
            <a:avLst/>
          </a:prstGeom>
          <a:noFill/>
          <a:ln w="12700">
            <a:solidFill>
              <a:srgbClr val="000000"/>
            </a:solidFill>
            <a:round/>
            <a:headEnd/>
            <a:tailEnd/>
          </a:ln>
          <a:effectLst/>
        </p:spPr>
        <p:txBody>
          <a:bodyPr wrap="none" anchor="ctr"/>
          <a:lstStyle/>
          <a:p>
            <a:pPr>
              <a:defRPr/>
            </a:pPr>
            <a:endParaRPr lang="en-US">
              <a:ea typeface="+mn-ea"/>
            </a:endParaRPr>
          </a:p>
        </p:txBody>
      </p:sp>
      <p:sp>
        <p:nvSpPr>
          <p:cNvPr id="62483" name="Rectangle 15"/>
          <p:cNvSpPr>
            <a:spLocks noChangeArrowheads="1"/>
          </p:cNvSpPr>
          <p:nvPr/>
        </p:nvSpPr>
        <p:spPr bwMode="auto">
          <a:xfrm>
            <a:off x="8023225" y="3429000"/>
            <a:ext cx="663575"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l"/>
            <a:r>
              <a:rPr lang="en-US" sz="900" b="1">
                <a:solidFill>
                  <a:srgbClr val="000000"/>
                </a:solidFill>
                <a:effectLst/>
                <a:latin typeface="Chicago" charset="0"/>
              </a:rPr>
              <a:t>GIÔ-SÉP</a:t>
            </a:r>
          </a:p>
        </p:txBody>
      </p:sp>
      <p:sp>
        <p:nvSpPr>
          <p:cNvPr id="584736" name="Rectangle 32"/>
          <p:cNvSpPr>
            <a:spLocks noChangeArrowheads="1"/>
          </p:cNvSpPr>
          <p:nvPr/>
        </p:nvSpPr>
        <p:spPr bwMode="auto">
          <a:xfrm>
            <a:off x="8091488" y="6513513"/>
            <a:ext cx="339725" cy="268287"/>
          </a:xfrm>
          <a:prstGeom prst="rect">
            <a:avLst/>
          </a:prstGeom>
          <a:noFill/>
          <a:ln w="12700">
            <a:noFill/>
            <a:miter lim="800000"/>
            <a:headEnd/>
            <a:tailEnd/>
          </a:ln>
          <a:effectLst/>
        </p:spPr>
        <p:txBody>
          <a:bodyPr wrap="none" anchor="ctr">
            <a:spAutoFit/>
          </a:bodyPr>
          <a:lstStyle/>
          <a:p>
            <a:r>
              <a:rPr lang="en-US" sz="1000" b="1">
                <a:solidFill>
                  <a:schemeClr val="tx1"/>
                </a:solidFill>
                <a:effectLst>
                  <a:outerShdw blurRad="38100" dist="38100" dir="2700000" algn="tl">
                    <a:srgbClr val="000000"/>
                  </a:outerShdw>
                </a:effectLst>
              </a:rPr>
              <a:t>54</a:t>
            </a:r>
          </a:p>
        </p:txBody>
      </p:sp>
      <p:sp>
        <p:nvSpPr>
          <p:cNvPr id="584738" name="Rectangle 34"/>
          <p:cNvSpPr>
            <a:spLocks noChangeArrowheads="1"/>
          </p:cNvSpPr>
          <p:nvPr/>
        </p:nvSpPr>
        <p:spPr bwMode="auto">
          <a:xfrm>
            <a:off x="1173163" y="5105400"/>
            <a:ext cx="5295900" cy="533400"/>
          </a:xfrm>
          <a:prstGeom prst="rect">
            <a:avLst/>
          </a:prstGeom>
          <a:gradFill rotWithShape="0">
            <a:gsLst>
              <a:gs pos="0">
                <a:srgbClr val="FFFF00"/>
              </a:gs>
              <a:gs pos="100000">
                <a:srgbClr val="FFFF00">
                  <a:gamma/>
                  <a:tint val="96471"/>
                  <a:invGamma/>
                </a:srgbClr>
              </a:gs>
            </a:gsLst>
            <a:lin ang="5400000" scaled="1"/>
          </a:gradFill>
          <a:ln w="9525">
            <a:miter lim="800000"/>
            <a:headEnd/>
            <a:tailEnd/>
          </a:ln>
          <a:effectLst/>
          <a:scene3d>
            <a:camera prst="legacyPerspectiveTopLeft"/>
            <a:lightRig rig="legacyNormal3" dir="r"/>
          </a:scene3d>
          <a:sp3d extrusionH="201600" prstMaterial="legacyMetal">
            <a:bevelT w="13500" h="13500" prst="angle"/>
            <a:bevelB w="13500" h="13500" prst="angle"/>
            <a:extrusionClr>
              <a:srgbClr val="FFFFFF"/>
            </a:extrusionClr>
          </a:sp3d>
        </p:spPr>
        <p:txBody>
          <a:bodyPr wrap="none" anchor="ctr">
            <a:flatTx/>
          </a:bodyPr>
          <a:lstStyle/>
          <a:p>
            <a:r>
              <a:rPr lang="en-US">
                <a:effectLst>
                  <a:outerShdw blurRad="38100" dist="38100" dir="2700000" algn="tl">
                    <a:srgbClr val="000000"/>
                  </a:outerShdw>
                </a:effectLst>
              </a:rPr>
              <a:t>GIÔ-SÉP TRỞ NÊN QUYỀN UY</a:t>
            </a:r>
          </a:p>
        </p:txBody>
      </p:sp>
      <p:sp>
        <p:nvSpPr>
          <p:cNvPr id="23" name="Text Box 9"/>
          <p:cNvSpPr txBox="1">
            <a:spLocks noChangeArrowheads="1"/>
          </p:cNvSpPr>
          <p:nvPr/>
        </p:nvSpPr>
        <p:spPr bwMode="auto">
          <a:xfrm>
            <a:off x="6977063" y="6284913"/>
            <a:ext cx="2087562" cy="260350"/>
          </a:xfrm>
          <a:prstGeom prst="rect">
            <a:avLst/>
          </a:prstGeom>
          <a:noFill/>
          <a:ln w="12700">
            <a:noFill/>
            <a:miter lim="800000"/>
            <a:headEnd/>
            <a:tailEnd/>
          </a:ln>
        </p:spPr>
        <p:txBody>
          <a:bodyPr wrap="none" anchor="ctr">
            <a:spAutoFit/>
          </a:bodyPr>
          <a:lstStyle>
            <a:lvl1pPr>
              <a:defRPr sz="2800">
                <a:solidFill>
                  <a:srgbClr val="00DFCA"/>
                </a:solidFill>
                <a:latin typeface="Comic Sans MS" charset="0"/>
                <a:ea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1100" b="1">
                <a:solidFill>
                  <a:schemeClr val="tx1"/>
                </a:solidFill>
                <a:effectLst>
                  <a:outerShdw blurRad="38100" dist="38100" dir="2700000" algn="tl">
                    <a:srgbClr val="000000"/>
                  </a:outerShdw>
                </a:effectLst>
                <a:latin typeface="Arial" charset="0"/>
                <a:cs typeface="Arial" charset="0"/>
              </a:rPr>
              <a:t>Sổ Tay Hướng Dẫn, tr. 24-25</a:t>
            </a:r>
          </a:p>
        </p:txBody>
      </p:sp>
    </p:spTree>
  </p:cSld>
  <p:clrMapOvr>
    <a:masterClrMapping/>
  </p:clrMapOvr>
  <p:transition>
    <p:wheel spokes="0"/>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2"/>
          <p:cNvSpPr>
            <a:spLocks noChangeArrowheads="1"/>
          </p:cNvSpPr>
          <p:nvPr/>
        </p:nvSpPr>
        <p:spPr bwMode="auto">
          <a:xfrm>
            <a:off x="1600200" y="838200"/>
            <a:ext cx="6858000" cy="5257800"/>
          </a:xfrm>
          <a:prstGeom prst="rect">
            <a:avLst/>
          </a:prstGeom>
          <a:gradFill rotWithShape="0">
            <a:gsLst>
              <a:gs pos="0">
                <a:srgbClr val="0331B3"/>
              </a:gs>
              <a:gs pos="100000">
                <a:srgbClr val="0331B3">
                  <a:gamma/>
                  <a:shade val="46275"/>
                  <a:invGamma/>
                </a:srgbClr>
              </a:gs>
            </a:gsLst>
            <a:path path="shape">
              <a:fillToRect l="50000" t="50000" r="50000" b="50000"/>
            </a:path>
          </a:gradFill>
          <a:ln w="76200">
            <a:solidFill>
              <a:schemeClr val="accent2"/>
            </a:solidFill>
            <a:miter lim="800000"/>
            <a:headEnd/>
            <a:tailEnd/>
          </a:ln>
          <a:effectLst/>
        </p:spPr>
        <p:txBody>
          <a:bodyPr wrap="none" anchor="ctr"/>
          <a:lstStyle/>
          <a:p>
            <a:pPr>
              <a:defRPr/>
            </a:pPr>
            <a:endParaRPr lang="en-US">
              <a:ea typeface="+mn-ea"/>
            </a:endParaRPr>
          </a:p>
        </p:txBody>
      </p:sp>
      <p:sp>
        <p:nvSpPr>
          <p:cNvPr id="207875" name="Freeform 3"/>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a typeface="+mn-ea"/>
            </a:endParaRPr>
          </a:p>
        </p:txBody>
      </p:sp>
      <p:sp>
        <p:nvSpPr>
          <p:cNvPr id="207876" name="Rectangle 4"/>
          <p:cNvSpPr>
            <a:spLocks noChangeArrowheads="1"/>
          </p:cNvSpPr>
          <p:nvPr/>
        </p:nvSpPr>
        <p:spPr bwMode="auto">
          <a:xfrm>
            <a:off x="441325" y="166688"/>
            <a:ext cx="968375" cy="1373187"/>
          </a:xfrm>
          <a:prstGeom prst="rect">
            <a:avLst/>
          </a:prstGeom>
          <a:noFill/>
          <a:ln w="12700">
            <a:noFill/>
            <a:miter lim="800000"/>
            <a:headEnd/>
            <a:tailEnd/>
          </a:ln>
          <a:effectLst>
            <a:outerShdw dist="107763" dir="2700000" algn="ctr" rotWithShape="0">
              <a:schemeClr val="bg2"/>
            </a:outerShdw>
          </a:effectLst>
        </p:spPr>
        <p:txBody>
          <a:bodyPr wrap="none" anchor="ctr"/>
          <a:lstStyle/>
          <a:p>
            <a:pPr>
              <a:defRPr/>
            </a:pPr>
            <a:endParaRPr lang="en-US">
              <a:ea typeface="+mn-ea"/>
            </a:endParaRPr>
          </a:p>
        </p:txBody>
      </p:sp>
      <p:sp>
        <p:nvSpPr>
          <p:cNvPr id="207877" name="Rectangle 5"/>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a typeface="+mn-ea"/>
            </a:endParaRPr>
          </a:p>
        </p:txBody>
      </p:sp>
      <p:sp>
        <p:nvSpPr>
          <p:cNvPr id="207878" name="Freeform 6"/>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a typeface="+mn-ea"/>
            </a:endParaRPr>
          </a:p>
        </p:txBody>
      </p:sp>
      <p:sp>
        <p:nvSpPr>
          <p:cNvPr id="207879" name="Freeform 7"/>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a typeface="+mn-ea"/>
            </a:endParaRPr>
          </a:p>
        </p:txBody>
      </p:sp>
      <p:sp>
        <p:nvSpPr>
          <p:cNvPr id="207880" name="Rectangle 8"/>
          <p:cNvSpPr>
            <a:spLocks noChangeArrowheads="1"/>
          </p:cNvSpPr>
          <p:nvPr/>
        </p:nvSpPr>
        <p:spPr bwMode="auto">
          <a:xfrm>
            <a:off x="4630738" y="2649538"/>
            <a:ext cx="1520825" cy="458787"/>
          </a:xfrm>
          <a:prstGeom prst="rect">
            <a:avLst/>
          </a:prstGeom>
          <a:noFill/>
          <a:ln w="12700">
            <a:noFill/>
            <a:miter lim="800000"/>
            <a:headEnd/>
            <a:tailEnd/>
          </a:ln>
          <a:effectLst>
            <a:outerShdw dist="107763" dir="2700000" algn="ctr" rotWithShape="0">
              <a:schemeClr val="bg2"/>
            </a:outerShdw>
          </a:effectLst>
        </p:spPr>
        <p:txBody>
          <a:bodyPr lIns="90487" tIns="44450" rIns="90487" bIns="44450">
            <a:spAutoFit/>
          </a:bodyPr>
          <a:lstStyle/>
          <a:p>
            <a:pPr algn="l">
              <a:spcBef>
                <a:spcPct val="50000"/>
              </a:spcBef>
              <a:defRPr/>
            </a:pPr>
            <a:r>
              <a:rPr lang="en-US" sz="2400" b="1" dirty="0">
                <a:solidFill>
                  <a:schemeClr val="folHlink"/>
                </a:solidFill>
                <a:effectLst/>
                <a:latin typeface="Times" charset="0"/>
                <a:ea typeface="+mn-ea"/>
              </a:rPr>
              <a:t>S.Ơ</a:t>
            </a:r>
          </a:p>
        </p:txBody>
      </p:sp>
      <p:sp>
        <p:nvSpPr>
          <p:cNvPr id="207881" name="Freeform 9"/>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a typeface="+mn-ea"/>
            </a:endParaRPr>
          </a:p>
        </p:txBody>
      </p:sp>
      <p:sp>
        <p:nvSpPr>
          <p:cNvPr id="207882" name="Rectangle 10"/>
          <p:cNvSpPr>
            <a:spLocks noChangeArrowheads="1"/>
          </p:cNvSpPr>
          <p:nvPr/>
        </p:nvSpPr>
        <p:spPr bwMode="auto">
          <a:xfrm>
            <a:off x="7259638" y="5259388"/>
            <a:ext cx="1311275" cy="458787"/>
          </a:xfrm>
          <a:prstGeom prst="rect">
            <a:avLst/>
          </a:prstGeom>
          <a:noFill/>
          <a:ln w="12700">
            <a:noFill/>
            <a:miter lim="800000"/>
            <a:headEnd/>
            <a:tailEnd/>
          </a:ln>
          <a:effectLst>
            <a:outerShdw dist="107763" dir="2700000" algn="ctr" rotWithShape="0">
              <a:schemeClr val="bg2"/>
            </a:outerShdw>
          </a:effectLst>
        </p:spPr>
        <p:txBody>
          <a:bodyPr lIns="90487" tIns="44450" rIns="90487" bIns="44450">
            <a:spAutoFit/>
          </a:bodyPr>
          <a:lstStyle/>
          <a:p>
            <a:pPr algn="l">
              <a:spcBef>
                <a:spcPct val="50000"/>
              </a:spcBef>
              <a:defRPr/>
            </a:pPr>
            <a:r>
              <a:rPr lang="en-US" sz="2400" b="1" dirty="0">
                <a:solidFill>
                  <a:schemeClr val="folHlink"/>
                </a:solidFill>
                <a:effectLst/>
                <a:latin typeface="Times" charset="0"/>
                <a:ea typeface="+mn-ea"/>
              </a:rPr>
              <a:t>VBT</a:t>
            </a:r>
          </a:p>
        </p:txBody>
      </p:sp>
      <p:sp>
        <p:nvSpPr>
          <p:cNvPr id="207883" name="Freeform 11"/>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a typeface="+mn-ea"/>
            </a:endParaRPr>
          </a:p>
        </p:txBody>
      </p:sp>
      <p:sp>
        <p:nvSpPr>
          <p:cNvPr id="207884" name="Freeform 12"/>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a typeface="+mn-ea"/>
            </a:endParaRPr>
          </a:p>
        </p:txBody>
      </p:sp>
      <p:sp>
        <p:nvSpPr>
          <p:cNvPr id="207885" name="Freeform 13"/>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a typeface="+mn-ea"/>
            </a:endParaRPr>
          </a:p>
        </p:txBody>
      </p:sp>
      <p:sp>
        <p:nvSpPr>
          <p:cNvPr id="207886" name="Rectangle 14"/>
          <p:cNvSpPr>
            <a:spLocks noChangeArrowheads="1"/>
          </p:cNvSpPr>
          <p:nvPr/>
        </p:nvSpPr>
        <p:spPr bwMode="auto">
          <a:xfrm>
            <a:off x="3449638" y="2382838"/>
            <a:ext cx="1273175" cy="454025"/>
          </a:xfrm>
          <a:prstGeom prst="rect">
            <a:avLst/>
          </a:prstGeom>
          <a:noFill/>
          <a:ln w="12700">
            <a:noFill/>
            <a:miter lim="800000"/>
            <a:headEnd/>
            <a:tailEnd/>
          </a:ln>
          <a:effectLst>
            <a:outerShdw dist="107763" dir="2700000" algn="ctr" rotWithShape="0">
              <a:schemeClr val="bg2"/>
            </a:outerShdw>
          </a:effectLst>
        </p:spPr>
        <p:txBody>
          <a:bodyPr lIns="90487" tIns="44450" rIns="90487" bIns="44450">
            <a:spAutoFit/>
          </a:bodyPr>
          <a:lstStyle/>
          <a:p>
            <a:pPr algn="l">
              <a:spcBef>
                <a:spcPct val="50000"/>
              </a:spcBef>
              <a:defRPr/>
            </a:pPr>
            <a:r>
              <a:rPr lang="en-US" sz="2400" b="1">
                <a:solidFill>
                  <a:schemeClr val="folHlink"/>
                </a:solidFill>
                <a:effectLst/>
                <a:latin typeface="Times" charset="0"/>
                <a:ea typeface="+mn-ea"/>
              </a:rPr>
              <a:t>SG</a:t>
            </a:r>
          </a:p>
        </p:txBody>
      </p:sp>
      <p:sp>
        <p:nvSpPr>
          <p:cNvPr id="207887" name="Rectangle 15"/>
          <p:cNvSpPr>
            <a:spLocks noChangeArrowheads="1"/>
          </p:cNvSpPr>
          <p:nvPr/>
        </p:nvSpPr>
        <p:spPr bwMode="auto">
          <a:xfrm>
            <a:off x="2516188" y="5640388"/>
            <a:ext cx="701675" cy="454025"/>
          </a:xfrm>
          <a:prstGeom prst="rect">
            <a:avLst/>
          </a:prstGeom>
          <a:noFill/>
          <a:ln w="12700">
            <a:noFill/>
            <a:miter lim="800000"/>
            <a:headEnd/>
            <a:tailEnd/>
          </a:ln>
          <a:effectLst>
            <a:outerShdw dist="107763" dir="2700000" algn="ctr" rotWithShape="0">
              <a:schemeClr val="bg2"/>
            </a:outerShdw>
          </a:effectLst>
        </p:spPr>
        <p:txBody>
          <a:bodyPr lIns="90487" tIns="44450" rIns="90487" bIns="44450">
            <a:spAutoFit/>
          </a:bodyPr>
          <a:lstStyle/>
          <a:p>
            <a:pPr algn="l">
              <a:spcBef>
                <a:spcPct val="50000"/>
              </a:spcBef>
              <a:defRPr/>
            </a:pPr>
            <a:r>
              <a:rPr lang="en-US" sz="2400" b="1">
                <a:solidFill>
                  <a:schemeClr val="folHlink"/>
                </a:solidFill>
                <a:effectLst/>
                <a:latin typeface="Times" charset="0"/>
                <a:ea typeface="+mn-ea"/>
              </a:rPr>
              <a:t>BĐ</a:t>
            </a:r>
          </a:p>
        </p:txBody>
      </p:sp>
      <p:sp>
        <p:nvSpPr>
          <p:cNvPr id="207888" name="Rectangle 16"/>
          <p:cNvSpPr>
            <a:spLocks noChangeArrowheads="1"/>
          </p:cNvSpPr>
          <p:nvPr/>
        </p:nvSpPr>
        <p:spPr bwMode="auto">
          <a:xfrm>
            <a:off x="2020888" y="992188"/>
            <a:ext cx="1009650" cy="458787"/>
          </a:xfrm>
          <a:prstGeom prst="rect">
            <a:avLst/>
          </a:prstGeom>
          <a:noFill/>
          <a:ln w="12700">
            <a:noFill/>
            <a:miter lim="800000"/>
            <a:headEnd/>
            <a:tailEnd/>
          </a:ln>
          <a:effectLst>
            <a:outerShdw dist="107763" dir="2700000" algn="ctr" rotWithShape="0">
              <a:schemeClr val="bg2"/>
            </a:outerShdw>
          </a:effectLst>
        </p:spPr>
        <p:txBody>
          <a:bodyPr lIns="90487" tIns="44450" rIns="90487" bIns="44450">
            <a:spAutoFit/>
          </a:bodyPr>
          <a:lstStyle/>
          <a:p>
            <a:pPr algn="l">
              <a:spcBef>
                <a:spcPct val="50000"/>
              </a:spcBef>
              <a:defRPr/>
            </a:pPr>
            <a:r>
              <a:rPr lang="en-US" sz="2400" b="1" dirty="0">
                <a:solidFill>
                  <a:schemeClr val="folHlink"/>
                </a:solidFill>
                <a:effectLst/>
                <a:latin typeface="Times" charset="0"/>
                <a:ea typeface="+mn-ea"/>
              </a:rPr>
              <a:t>ĐTH</a:t>
            </a:r>
          </a:p>
        </p:txBody>
      </p:sp>
      <p:sp>
        <p:nvSpPr>
          <p:cNvPr id="207889" name="Rectangle 17"/>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a typeface="+mn-ea"/>
            </a:endParaRPr>
          </a:p>
        </p:txBody>
      </p:sp>
      <p:sp>
        <p:nvSpPr>
          <p:cNvPr id="207890"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a typeface="+mn-ea"/>
            </a:endParaRPr>
          </a:p>
        </p:txBody>
      </p:sp>
      <p:sp>
        <p:nvSpPr>
          <p:cNvPr id="207891"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a typeface="+mn-ea"/>
            </a:endParaRPr>
          </a:p>
        </p:txBody>
      </p:sp>
      <p:sp>
        <p:nvSpPr>
          <p:cNvPr id="207893" name="Rectangle 21"/>
          <p:cNvSpPr>
            <a:spLocks noChangeArrowheads="1"/>
          </p:cNvSpPr>
          <p:nvPr/>
        </p:nvSpPr>
        <p:spPr bwMode="auto">
          <a:xfrm>
            <a:off x="2613025" y="3613150"/>
            <a:ext cx="1730375" cy="458788"/>
          </a:xfrm>
          <a:prstGeom prst="rect">
            <a:avLst/>
          </a:prstGeom>
          <a:noFill/>
          <a:ln w="12700">
            <a:noFill/>
            <a:miter lim="800000"/>
            <a:headEnd/>
            <a:tailEnd/>
          </a:ln>
          <a:effectLst>
            <a:outerShdw dist="107763" dir="2700000" algn="ctr" rotWithShape="0">
              <a:schemeClr val="bg2"/>
            </a:outerShdw>
          </a:effectLst>
        </p:spPr>
        <p:txBody>
          <a:bodyPr lIns="90487" tIns="44450" rIns="90487" bIns="44450">
            <a:spAutoFit/>
          </a:bodyPr>
          <a:lstStyle/>
          <a:p>
            <a:pPr algn="l">
              <a:spcBef>
                <a:spcPct val="50000"/>
              </a:spcBef>
              <a:defRPr/>
            </a:pPr>
            <a:r>
              <a:rPr lang="en-US" sz="2400" b="1" dirty="0">
                <a:solidFill>
                  <a:schemeClr val="folHlink"/>
                </a:solidFill>
                <a:effectLst/>
                <a:latin typeface="Times" charset="0"/>
                <a:ea typeface="+mn-ea"/>
              </a:rPr>
              <a:t>BC</a:t>
            </a:r>
          </a:p>
        </p:txBody>
      </p:sp>
      <p:sp>
        <p:nvSpPr>
          <p:cNvPr id="207894" name="Line 22"/>
          <p:cNvSpPr>
            <a:spLocks noChangeShapeType="1"/>
          </p:cNvSpPr>
          <p:nvPr/>
        </p:nvSpPr>
        <p:spPr bwMode="auto">
          <a:xfrm>
            <a:off x="4114800" y="1600200"/>
            <a:ext cx="1693863" cy="0"/>
          </a:xfrm>
          <a:prstGeom prst="line">
            <a:avLst/>
          </a:prstGeom>
          <a:noFill/>
          <a:ln w="25400">
            <a:noFill/>
            <a:round/>
            <a:headEnd/>
            <a:tailEnd/>
          </a:ln>
          <a:effectLst>
            <a:outerShdw dist="107763" dir="2700000" algn="ctr" rotWithShape="0">
              <a:schemeClr val="bg2"/>
            </a:outerShdw>
          </a:effectLst>
        </p:spPr>
        <p:txBody>
          <a:bodyPr wrap="none" anchor="ctr"/>
          <a:lstStyle/>
          <a:p>
            <a:pPr>
              <a:defRPr/>
            </a:pPr>
            <a:endParaRPr lang="en-US">
              <a:ea typeface="+mn-ea"/>
            </a:endParaRPr>
          </a:p>
        </p:txBody>
      </p:sp>
      <p:sp>
        <p:nvSpPr>
          <p:cNvPr id="207896" name="Rectangle 24"/>
          <p:cNvSpPr>
            <a:spLocks noChangeArrowheads="1"/>
          </p:cNvSpPr>
          <p:nvPr/>
        </p:nvSpPr>
        <p:spPr bwMode="auto">
          <a:xfrm>
            <a:off x="4081463" y="1125538"/>
            <a:ext cx="812800" cy="519112"/>
          </a:xfrm>
          <a:prstGeom prst="rect">
            <a:avLst/>
          </a:prstGeom>
          <a:noFill/>
          <a:ln w="12700">
            <a:noFill/>
            <a:miter lim="800000"/>
            <a:headEnd/>
            <a:tailEnd/>
          </a:ln>
          <a:effectLst>
            <a:outerShdw dist="107763" dir="2700000" algn="ctr" rotWithShape="0">
              <a:schemeClr val="bg2"/>
            </a:outerShdw>
          </a:effectLst>
        </p:spPr>
        <p:txBody>
          <a:bodyPr wrap="none" anchor="ctr"/>
          <a:lstStyle/>
          <a:p>
            <a:pPr>
              <a:defRPr/>
            </a:pPr>
            <a:endParaRPr lang="en-US">
              <a:ea typeface="+mn-ea"/>
            </a:endParaRPr>
          </a:p>
        </p:txBody>
      </p:sp>
      <p:sp>
        <p:nvSpPr>
          <p:cNvPr id="207897" name="Rectangle 25"/>
          <p:cNvSpPr>
            <a:spLocks noChangeArrowheads="1"/>
          </p:cNvSpPr>
          <p:nvPr/>
        </p:nvSpPr>
        <p:spPr bwMode="auto">
          <a:xfrm>
            <a:off x="6896100" y="4395788"/>
            <a:ext cx="835025" cy="454025"/>
          </a:xfrm>
          <a:prstGeom prst="rect">
            <a:avLst/>
          </a:prstGeom>
          <a:noFill/>
          <a:ln w="12700">
            <a:noFill/>
            <a:miter lim="800000"/>
            <a:headEnd/>
            <a:tailEnd/>
          </a:ln>
          <a:effectLst>
            <a:outerShdw dist="107763" dir="2700000" algn="ctr" rotWithShape="0">
              <a:schemeClr val="bg2"/>
            </a:outerShdw>
          </a:effectLst>
        </p:spPr>
        <p:txBody>
          <a:bodyPr lIns="90487" tIns="44450" rIns="90487" bIns="44450">
            <a:spAutoFit/>
          </a:bodyPr>
          <a:lstStyle/>
          <a:p>
            <a:pPr algn="l">
              <a:spcBef>
                <a:spcPct val="50000"/>
              </a:spcBef>
              <a:defRPr/>
            </a:pPr>
            <a:r>
              <a:rPr lang="en-US" sz="2400" b="1">
                <a:solidFill>
                  <a:schemeClr val="folHlink"/>
                </a:solidFill>
                <a:effectLst/>
                <a:latin typeface="Times" charset="0"/>
                <a:ea typeface="+mn-ea"/>
              </a:rPr>
              <a:t>U</a:t>
            </a:r>
          </a:p>
        </p:txBody>
      </p:sp>
      <p:sp>
        <p:nvSpPr>
          <p:cNvPr id="207898" name="Rectangle 26"/>
          <p:cNvSpPr>
            <a:spLocks noChangeArrowheads="1"/>
          </p:cNvSpPr>
          <p:nvPr/>
        </p:nvSpPr>
        <p:spPr bwMode="auto">
          <a:xfrm>
            <a:off x="5830888" y="2884488"/>
            <a:ext cx="835025" cy="454025"/>
          </a:xfrm>
          <a:prstGeom prst="rect">
            <a:avLst/>
          </a:prstGeom>
          <a:noFill/>
          <a:ln w="12700">
            <a:noFill/>
            <a:miter lim="800000"/>
            <a:headEnd/>
            <a:tailEnd/>
          </a:ln>
          <a:effectLst>
            <a:outerShdw dist="107763" dir="2700000" algn="ctr" rotWithShape="0">
              <a:schemeClr val="bg2"/>
            </a:outerShdw>
          </a:effectLst>
        </p:spPr>
        <p:txBody>
          <a:bodyPr lIns="90487" tIns="44450" rIns="90487" bIns="44450">
            <a:spAutoFit/>
          </a:bodyPr>
          <a:lstStyle/>
          <a:p>
            <a:pPr algn="l">
              <a:spcBef>
                <a:spcPct val="50000"/>
              </a:spcBef>
              <a:defRPr/>
            </a:pPr>
            <a:r>
              <a:rPr lang="en-US" sz="2400" b="1">
                <a:solidFill>
                  <a:schemeClr val="folHlink"/>
                </a:solidFill>
                <a:effectLst/>
                <a:latin typeface="Times" charset="0"/>
                <a:ea typeface="+mn-ea"/>
              </a:rPr>
              <a:t>B</a:t>
            </a:r>
          </a:p>
        </p:txBody>
      </p:sp>
      <p:sp>
        <p:nvSpPr>
          <p:cNvPr id="207900" name="Rectangle 28"/>
          <p:cNvSpPr>
            <a:spLocks noChangeArrowheads="1"/>
          </p:cNvSpPr>
          <p:nvPr/>
        </p:nvSpPr>
        <p:spPr bwMode="auto">
          <a:xfrm>
            <a:off x="5487988" y="1811338"/>
            <a:ext cx="835025" cy="454025"/>
          </a:xfrm>
          <a:prstGeom prst="rect">
            <a:avLst/>
          </a:prstGeom>
          <a:noFill/>
          <a:ln w="12700">
            <a:noFill/>
            <a:miter lim="800000"/>
            <a:headEnd/>
            <a:tailEnd/>
          </a:ln>
          <a:effectLst>
            <a:outerShdw dist="107763" dir="2700000" algn="ctr" rotWithShape="0">
              <a:schemeClr val="bg2"/>
            </a:outerShdw>
          </a:effectLst>
        </p:spPr>
        <p:txBody>
          <a:bodyPr lIns="90487" tIns="44450" rIns="90487" bIns="44450">
            <a:spAutoFit/>
          </a:bodyPr>
          <a:lstStyle/>
          <a:p>
            <a:pPr algn="l">
              <a:spcBef>
                <a:spcPct val="50000"/>
              </a:spcBef>
              <a:defRPr/>
            </a:pPr>
            <a:r>
              <a:rPr lang="en-US" sz="2400" b="1">
                <a:solidFill>
                  <a:schemeClr val="folHlink"/>
                </a:solidFill>
                <a:effectLst/>
                <a:latin typeface="Times" charset="0"/>
                <a:ea typeface="+mn-ea"/>
              </a:rPr>
              <a:t>H</a:t>
            </a:r>
          </a:p>
        </p:txBody>
      </p:sp>
      <p:sp>
        <p:nvSpPr>
          <p:cNvPr id="207902" name="Rectangle 30"/>
          <p:cNvSpPr>
            <a:spLocks noChangeArrowheads="1"/>
          </p:cNvSpPr>
          <p:nvPr/>
        </p:nvSpPr>
        <p:spPr bwMode="auto">
          <a:xfrm>
            <a:off x="7088188" y="1525588"/>
            <a:ext cx="1292225" cy="454025"/>
          </a:xfrm>
          <a:prstGeom prst="rect">
            <a:avLst/>
          </a:prstGeom>
          <a:noFill/>
          <a:ln w="12700">
            <a:noFill/>
            <a:miter lim="800000"/>
            <a:headEnd/>
            <a:tailEnd/>
          </a:ln>
          <a:effectLst>
            <a:outerShdw dist="107763" dir="2700000" algn="ctr" rotWithShape="0">
              <a:schemeClr val="bg2"/>
            </a:outerShdw>
          </a:effectLst>
        </p:spPr>
        <p:txBody>
          <a:bodyPr lIns="90487" tIns="44450" rIns="90487" bIns="44450">
            <a:spAutoFit/>
          </a:bodyPr>
          <a:lstStyle/>
          <a:p>
            <a:pPr algn="l">
              <a:spcBef>
                <a:spcPct val="50000"/>
              </a:spcBef>
              <a:defRPr/>
            </a:pPr>
            <a:r>
              <a:rPr lang="en-US" sz="2400" b="1">
                <a:solidFill>
                  <a:schemeClr val="folHlink"/>
                </a:solidFill>
                <a:effectLst/>
                <a:latin typeface="Times" charset="0"/>
                <a:ea typeface="+mn-ea"/>
              </a:rPr>
              <a:t>N(A)</a:t>
            </a:r>
          </a:p>
        </p:txBody>
      </p:sp>
      <p:sp>
        <p:nvSpPr>
          <p:cNvPr id="207903" name="Oval 31"/>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a typeface="+mn-ea"/>
            </a:endParaRPr>
          </a:p>
        </p:txBody>
      </p:sp>
      <p:sp>
        <p:nvSpPr>
          <p:cNvPr id="207905" name="Rectangle 33"/>
          <p:cNvSpPr>
            <a:spLocks noChangeArrowheads="1"/>
          </p:cNvSpPr>
          <p:nvPr/>
        </p:nvSpPr>
        <p:spPr bwMode="auto">
          <a:xfrm>
            <a:off x="3082925" y="2568575"/>
            <a:ext cx="401638" cy="454025"/>
          </a:xfrm>
          <a:prstGeom prst="rect">
            <a:avLst/>
          </a:prstGeom>
          <a:noFill/>
          <a:ln w="12700">
            <a:noFill/>
            <a:miter lim="800000"/>
            <a:headEnd/>
            <a:tailEnd/>
          </a:ln>
          <a:effectLst>
            <a:outerShdw dist="107763" dir="2700000" algn="ctr" rotWithShape="0">
              <a:schemeClr val="bg2"/>
            </a:outerShdw>
          </a:effectLst>
        </p:spPr>
        <p:txBody>
          <a:bodyPr wrap="none" lIns="90487" tIns="44450" rIns="90487" bIns="44450">
            <a:spAutoFit/>
          </a:bodyPr>
          <a:lstStyle/>
          <a:p>
            <a:pPr>
              <a:spcBef>
                <a:spcPct val="50000"/>
              </a:spcBef>
              <a:defRPr/>
            </a:pPr>
            <a:r>
              <a:rPr lang="en-US" sz="2400" b="1">
                <a:solidFill>
                  <a:schemeClr val="folHlink"/>
                </a:solidFill>
                <a:effectLst/>
                <a:latin typeface="Times" charset="0"/>
                <a:ea typeface="+mn-ea"/>
              </a:rPr>
              <a:t>C</a:t>
            </a:r>
          </a:p>
        </p:txBody>
      </p:sp>
      <p:sp>
        <p:nvSpPr>
          <p:cNvPr id="207906" name="Oval 34"/>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a typeface="+mn-ea"/>
            </a:endParaRPr>
          </a:p>
        </p:txBody>
      </p:sp>
      <p:sp>
        <p:nvSpPr>
          <p:cNvPr id="207907" name="Rectangle 35"/>
          <p:cNvSpPr>
            <a:spLocks noChangeArrowheads="1"/>
          </p:cNvSpPr>
          <p:nvPr/>
        </p:nvSpPr>
        <p:spPr bwMode="auto">
          <a:xfrm>
            <a:off x="2727325" y="3078163"/>
            <a:ext cx="387350" cy="458787"/>
          </a:xfrm>
          <a:prstGeom prst="rect">
            <a:avLst/>
          </a:prstGeom>
          <a:noFill/>
          <a:ln w="12700">
            <a:noFill/>
            <a:miter lim="800000"/>
            <a:headEnd/>
            <a:tailEnd/>
          </a:ln>
          <a:effectLst>
            <a:outerShdw dist="107763" dir="2700000" algn="ctr" rotWithShape="0">
              <a:schemeClr val="bg2"/>
            </a:outerShdw>
          </a:effectLst>
        </p:spPr>
        <p:txBody>
          <a:bodyPr wrap="none" lIns="90487" tIns="44450" rIns="90487" bIns="44450">
            <a:spAutoFit/>
          </a:bodyPr>
          <a:lstStyle/>
          <a:p>
            <a:pPr>
              <a:spcBef>
                <a:spcPct val="50000"/>
              </a:spcBef>
              <a:defRPr/>
            </a:pPr>
            <a:r>
              <a:rPr lang="en-US" sz="2400" b="1" dirty="0">
                <a:solidFill>
                  <a:schemeClr val="folHlink"/>
                </a:solidFill>
                <a:effectLst/>
                <a:latin typeface="Times" charset="0"/>
                <a:ea typeface="+mn-ea"/>
              </a:rPr>
              <a:t>Y</a:t>
            </a:r>
          </a:p>
        </p:txBody>
      </p:sp>
      <p:sp>
        <p:nvSpPr>
          <p:cNvPr id="207908" name="Oval 36"/>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a typeface="+mn-ea"/>
            </a:endParaRPr>
          </a:p>
        </p:txBody>
      </p:sp>
      <p:sp>
        <p:nvSpPr>
          <p:cNvPr id="207909" name="Oval 37"/>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a typeface="+mn-ea"/>
            </a:endParaRPr>
          </a:p>
        </p:txBody>
      </p:sp>
      <p:sp>
        <p:nvSpPr>
          <p:cNvPr id="207910" name="Rectangle 38"/>
          <p:cNvSpPr>
            <a:spLocks noChangeArrowheads="1"/>
          </p:cNvSpPr>
          <p:nvPr/>
        </p:nvSpPr>
        <p:spPr bwMode="auto">
          <a:xfrm>
            <a:off x="3067050" y="4451350"/>
            <a:ext cx="628650" cy="458788"/>
          </a:xfrm>
          <a:prstGeom prst="rect">
            <a:avLst/>
          </a:prstGeom>
          <a:noFill/>
          <a:ln w="12700">
            <a:noFill/>
            <a:miter lim="800000"/>
            <a:headEnd/>
            <a:tailEnd/>
          </a:ln>
          <a:effectLst>
            <a:outerShdw dist="107763" dir="2700000" algn="ctr" rotWithShape="0">
              <a:schemeClr val="bg2"/>
            </a:outerShdw>
          </a:effectLst>
        </p:spPr>
        <p:txBody>
          <a:bodyPr wrap="none" lIns="90487" tIns="44450" rIns="90487" bIns="44450">
            <a:spAutoFit/>
          </a:bodyPr>
          <a:lstStyle/>
          <a:p>
            <a:pPr>
              <a:spcBef>
                <a:spcPct val="50000"/>
              </a:spcBef>
              <a:defRPr/>
            </a:pPr>
            <a:r>
              <a:rPr lang="en-US" sz="2400" b="1" dirty="0">
                <a:solidFill>
                  <a:schemeClr val="folHlink"/>
                </a:solidFill>
                <a:effectLst/>
                <a:latin typeface="Times" charset="0"/>
                <a:ea typeface="+mn-ea"/>
              </a:rPr>
              <a:t>CB</a:t>
            </a:r>
          </a:p>
        </p:txBody>
      </p:sp>
      <p:sp>
        <p:nvSpPr>
          <p:cNvPr id="207911" name="Oval 39"/>
          <p:cNvSpPr>
            <a:spLocks noChangeArrowheads="1"/>
          </p:cNvSpPr>
          <p:nvPr/>
        </p:nvSpPr>
        <p:spPr bwMode="auto">
          <a:xfrm>
            <a:off x="2992438" y="5286375"/>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a typeface="+mn-ea"/>
            </a:endParaRPr>
          </a:p>
        </p:txBody>
      </p:sp>
      <p:sp>
        <p:nvSpPr>
          <p:cNvPr id="207912" name="Rectangle 40"/>
          <p:cNvSpPr>
            <a:spLocks noChangeArrowheads="1"/>
          </p:cNvSpPr>
          <p:nvPr/>
        </p:nvSpPr>
        <p:spPr bwMode="auto">
          <a:xfrm>
            <a:off x="3179763" y="5164138"/>
            <a:ext cx="611187" cy="458787"/>
          </a:xfrm>
          <a:prstGeom prst="rect">
            <a:avLst/>
          </a:prstGeom>
          <a:noFill/>
          <a:ln w="12700">
            <a:noFill/>
            <a:miter lim="800000"/>
            <a:headEnd/>
            <a:tailEnd/>
          </a:ln>
          <a:effectLst>
            <a:outerShdw dist="107763" dir="2700000" algn="ctr" rotWithShape="0">
              <a:schemeClr val="bg2"/>
            </a:outerShdw>
          </a:effectLst>
        </p:spPr>
        <p:txBody>
          <a:bodyPr wrap="none" lIns="90487" tIns="44450" rIns="90487" bIns="44450">
            <a:spAutoFit/>
          </a:bodyPr>
          <a:lstStyle/>
          <a:p>
            <a:pPr>
              <a:spcBef>
                <a:spcPct val="50000"/>
              </a:spcBef>
              <a:defRPr/>
            </a:pPr>
            <a:r>
              <a:rPr lang="en-US" sz="2400" b="1" dirty="0">
                <a:solidFill>
                  <a:schemeClr val="folHlink"/>
                </a:solidFill>
                <a:effectLst/>
                <a:latin typeface="Times" charset="0"/>
                <a:ea typeface="+mn-ea"/>
              </a:rPr>
              <a:t>NS</a:t>
            </a:r>
          </a:p>
        </p:txBody>
      </p:sp>
      <p:sp>
        <p:nvSpPr>
          <p:cNvPr id="207914" name="Rectangle 42"/>
          <p:cNvSpPr>
            <a:spLocks noChangeArrowheads="1"/>
          </p:cNvSpPr>
          <p:nvPr/>
        </p:nvSpPr>
        <p:spPr bwMode="auto">
          <a:xfrm>
            <a:off x="1744663" y="4081463"/>
            <a:ext cx="519112" cy="698500"/>
          </a:xfrm>
          <a:prstGeom prst="rect">
            <a:avLst/>
          </a:prstGeom>
          <a:noFill/>
          <a:ln w="12700">
            <a:noFill/>
            <a:miter lim="800000"/>
            <a:headEnd/>
            <a:tailEnd/>
          </a:ln>
          <a:effectLst>
            <a:outerShdw dist="107763" dir="2700000" algn="ctr" rotWithShape="0">
              <a:schemeClr val="bg2"/>
            </a:outerShdw>
          </a:effectLst>
        </p:spPr>
        <p:txBody>
          <a:bodyPr wrap="none" lIns="90487" tIns="44450" rIns="90487" bIns="44450">
            <a:spAutoFit/>
          </a:bodyPr>
          <a:lstStyle/>
          <a:p>
            <a:pPr>
              <a:spcBef>
                <a:spcPct val="50000"/>
              </a:spcBef>
              <a:defRPr/>
            </a:pPr>
            <a:r>
              <a:rPr lang="en-US" sz="4000" b="1">
                <a:solidFill>
                  <a:srgbClr val="EEFF4B"/>
                </a:solidFill>
                <a:effectLst/>
                <a:latin typeface="Times" charset="0"/>
                <a:ea typeface="+mn-ea"/>
              </a:rPr>
              <a:t>E</a:t>
            </a:r>
          </a:p>
        </p:txBody>
      </p:sp>
      <p:sp>
        <p:nvSpPr>
          <p:cNvPr id="207915" name="Rectangle 43"/>
          <p:cNvSpPr>
            <a:spLocks noChangeArrowheads="1"/>
          </p:cNvSpPr>
          <p:nvPr/>
        </p:nvSpPr>
        <p:spPr bwMode="auto">
          <a:xfrm>
            <a:off x="3751263" y="3078163"/>
            <a:ext cx="628650" cy="458787"/>
          </a:xfrm>
          <a:prstGeom prst="rect">
            <a:avLst/>
          </a:prstGeom>
          <a:noFill/>
          <a:ln w="12700">
            <a:noFill/>
            <a:miter lim="800000"/>
            <a:headEnd/>
            <a:tailEnd/>
          </a:ln>
          <a:effectLst>
            <a:outerShdw dist="107763" dir="2700000" algn="ctr" rotWithShape="0">
              <a:schemeClr val="bg2"/>
            </a:outerShdw>
          </a:effectLst>
        </p:spPr>
        <p:txBody>
          <a:bodyPr wrap="none" lIns="90487" tIns="44450" rIns="90487" bIns="44450">
            <a:spAutoFit/>
          </a:bodyPr>
          <a:lstStyle/>
          <a:p>
            <a:pPr>
              <a:spcBef>
                <a:spcPct val="50000"/>
              </a:spcBef>
              <a:defRPr/>
            </a:pPr>
            <a:r>
              <a:rPr lang="en-US" sz="2400" b="1" dirty="0">
                <a:solidFill>
                  <a:schemeClr val="folHlink"/>
                </a:solidFill>
                <a:effectLst/>
                <a:latin typeface="Times" charset="0"/>
                <a:ea typeface="+mn-ea"/>
              </a:rPr>
              <a:t>NN</a:t>
            </a:r>
          </a:p>
        </p:txBody>
      </p:sp>
      <p:sp>
        <p:nvSpPr>
          <p:cNvPr id="207916" name="Freeform 44"/>
          <p:cNvSpPr>
            <a:spLocks/>
          </p:cNvSpPr>
          <p:nvPr/>
        </p:nvSpPr>
        <p:spPr bwMode="auto">
          <a:xfrm>
            <a:off x="5816600" y="3136900"/>
            <a:ext cx="939800" cy="1422400"/>
          </a:xfrm>
          <a:custGeom>
            <a:avLst/>
            <a:gdLst/>
            <a:ahLst/>
            <a:cxnLst>
              <a:cxn ang="0">
                <a:pos x="592" y="896"/>
              </a:cxn>
              <a:cxn ang="0">
                <a:pos x="328" y="760"/>
              </a:cxn>
              <a:cxn ang="0">
                <a:pos x="192" y="576"/>
              </a:cxn>
              <a:cxn ang="0">
                <a:pos x="40" y="160"/>
              </a:cxn>
              <a:cxn ang="0">
                <a:pos x="24" y="80"/>
              </a:cxn>
              <a:cxn ang="0">
                <a:pos x="0" y="0"/>
              </a:cxn>
            </a:cxnLst>
            <a:rect l="0" t="0" r="r" b="b"/>
            <a:pathLst>
              <a:path w="592" h="896">
                <a:moveTo>
                  <a:pt x="592" y="896"/>
                </a:moveTo>
                <a:cubicBezTo>
                  <a:pt x="508" y="840"/>
                  <a:pt x="405" y="824"/>
                  <a:pt x="328" y="760"/>
                </a:cubicBezTo>
                <a:cubicBezTo>
                  <a:pt x="268" y="710"/>
                  <a:pt x="232" y="640"/>
                  <a:pt x="192" y="576"/>
                </a:cubicBezTo>
                <a:cubicBezTo>
                  <a:pt x="107" y="440"/>
                  <a:pt x="78" y="313"/>
                  <a:pt x="40" y="160"/>
                </a:cubicBezTo>
                <a:cubicBezTo>
                  <a:pt x="33" y="133"/>
                  <a:pt x="30" y="106"/>
                  <a:pt x="24" y="80"/>
                </a:cubicBezTo>
                <a:cubicBezTo>
                  <a:pt x="17" y="55"/>
                  <a:pt x="0" y="26"/>
                  <a:pt x="0" y="0"/>
                </a:cubicBezTo>
              </a:path>
            </a:pathLst>
          </a:custGeom>
          <a:noFill/>
          <a:ln w="57150" cap="flat" cmpd="sng">
            <a:solidFill>
              <a:srgbClr val="2E7E3B"/>
            </a:solidFill>
            <a:prstDash val="solid"/>
            <a:round/>
            <a:headEnd type="none" w="med" len="med"/>
            <a:tailEnd type="none" w="med" len="med"/>
          </a:ln>
          <a:effectLst>
            <a:outerShdw dist="35921" dir="2700000" algn="ctr" rotWithShape="0">
              <a:schemeClr val="bg2"/>
            </a:outerShdw>
          </a:effectLst>
        </p:spPr>
        <p:txBody>
          <a:bodyPr wrap="none" anchor="ctr"/>
          <a:lstStyle/>
          <a:p>
            <a:pPr>
              <a:defRPr/>
            </a:pPr>
            <a:endParaRPr lang="en-US">
              <a:ea typeface="+mn-ea"/>
            </a:endParaRPr>
          </a:p>
        </p:txBody>
      </p:sp>
      <p:sp>
        <p:nvSpPr>
          <p:cNvPr id="207917" name="Freeform 45"/>
          <p:cNvSpPr>
            <a:spLocks/>
          </p:cNvSpPr>
          <p:nvPr/>
        </p:nvSpPr>
        <p:spPr bwMode="auto">
          <a:xfrm>
            <a:off x="2921000" y="1852613"/>
            <a:ext cx="2882900" cy="1258887"/>
          </a:xfrm>
          <a:custGeom>
            <a:avLst/>
            <a:gdLst/>
            <a:ahLst/>
            <a:cxnLst>
              <a:cxn ang="0">
                <a:pos x="1816" y="793"/>
              </a:cxn>
              <a:cxn ang="0">
                <a:pos x="1784" y="713"/>
              </a:cxn>
              <a:cxn ang="0">
                <a:pos x="1640" y="273"/>
              </a:cxn>
              <a:cxn ang="0">
                <a:pos x="1560" y="129"/>
              </a:cxn>
              <a:cxn ang="0">
                <a:pos x="1160" y="17"/>
              </a:cxn>
              <a:cxn ang="0">
                <a:pos x="560" y="65"/>
              </a:cxn>
              <a:cxn ang="0">
                <a:pos x="472" y="113"/>
              </a:cxn>
              <a:cxn ang="0">
                <a:pos x="424" y="129"/>
              </a:cxn>
              <a:cxn ang="0">
                <a:pos x="224" y="241"/>
              </a:cxn>
              <a:cxn ang="0">
                <a:pos x="120" y="345"/>
              </a:cxn>
              <a:cxn ang="0">
                <a:pos x="104" y="377"/>
              </a:cxn>
              <a:cxn ang="0">
                <a:pos x="72" y="409"/>
              </a:cxn>
              <a:cxn ang="0">
                <a:pos x="0" y="609"/>
              </a:cxn>
            </a:cxnLst>
            <a:rect l="0" t="0" r="r" b="b"/>
            <a:pathLst>
              <a:path w="1816" h="793">
                <a:moveTo>
                  <a:pt x="1816" y="793"/>
                </a:moveTo>
                <a:cubicBezTo>
                  <a:pt x="1797" y="764"/>
                  <a:pt x="1796" y="743"/>
                  <a:pt x="1784" y="713"/>
                </a:cubicBezTo>
                <a:cubicBezTo>
                  <a:pt x="1723" y="571"/>
                  <a:pt x="1700" y="414"/>
                  <a:pt x="1640" y="273"/>
                </a:cubicBezTo>
                <a:cubicBezTo>
                  <a:pt x="1618" y="222"/>
                  <a:pt x="1604" y="165"/>
                  <a:pt x="1560" y="129"/>
                </a:cubicBezTo>
                <a:cubicBezTo>
                  <a:pt x="1463" y="48"/>
                  <a:pt x="1278" y="26"/>
                  <a:pt x="1160" y="17"/>
                </a:cubicBezTo>
                <a:cubicBezTo>
                  <a:pt x="827" y="22"/>
                  <a:pt x="787" y="0"/>
                  <a:pt x="560" y="65"/>
                </a:cubicBezTo>
                <a:cubicBezTo>
                  <a:pt x="531" y="86"/>
                  <a:pt x="504" y="99"/>
                  <a:pt x="472" y="113"/>
                </a:cubicBezTo>
                <a:cubicBezTo>
                  <a:pt x="456" y="119"/>
                  <a:pt x="438" y="119"/>
                  <a:pt x="424" y="129"/>
                </a:cubicBezTo>
                <a:cubicBezTo>
                  <a:pt x="360" y="171"/>
                  <a:pt x="285" y="195"/>
                  <a:pt x="224" y="241"/>
                </a:cubicBezTo>
                <a:cubicBezTo>
                  <a:pt x="187" y="268"/>
                  <a:pt x="144" y="306"/>
                  <a:pt x="120" y="345"/>
                </a:cubicBezTo>
                <a:cubicBezTo>
                  <a:pt x="113" y="355"/>
                  <a:pt x="111" y="367"/>
                  <a:pt x="104" y="377"/>
                </a:cubicBezTo>
                <a:cubicBezTo>
                  <a:pt x="94" y="389"/>
                  <a:pt x="81" y="396"/>
                  <a:pt x="72" y="409"/>
                </a:cubicBezTo>
                <a:cubicBezTo>
                  <a:pt x="34" y="458"/>
                  <a:pt x="0" y="546"/>
                  <a:pt x="0" y="609"/>
                </a:cubicBezTo>
              </a:path>
            </a:pathLst>
          </a:custGeom>
          <a:noFill/>
          <a:ln w="57150" cap="flat" cmpd="sng">
            <a:solidFill>
              <a:srgbClr val="2E7E3B"/>
            </a:solidFill>
            <a:prstDash val="solid"/>
            <a:round/>
            <a:headEnd type="none" w="med" len="med"/>
            <a:tailEnd type="none" w="med" len="med"/>
          </a:ln>
          <a:effectLst>
            <a:outerShdw dist="35921" dir="2700000" algn="ctr" rotWithShape="0">
              <a:schemeClr val="bg2"/>
            </a:outerShdw>
          </a:effectLst>
        </p:spPr>
        <p:txBody>
          <a:bodyPr wrap="none" anchor="ctr"/>
          <a:lstStyle/>
          <a:p>
            <a:pPr>
              <a:defRPr/>
            </a:pPr>
            <a:endParaRPr lang="en-US">
              <a:ea typeface="+mn-ea"/>
            </a:endParaRPr>
          </a:p>
        </p:txBody>
      </p:sp>
      <p:sp>
        <p:nvSpPr>
          <p:cNvPr id="207918" name="Freeform 46"/>
          <p:cNvSpPr>
            <a:spLocks/>
          </p:cNvSpPr>
          <p:nvPr/>
        </p:nvSpPr>
        <p:spPr bwMode="auto">
          <a:xfrm>
            <a:off x="1739900" y="2832100"/>
            <a:ext cx="1181100" cy="1409700"/>
          </a:xfrm>
          <a:custGeom>
            <a:avLst/>
            <a:gdLst/>
            <a:ahLst/>
            <a:cxnLst>
              <a:cxn ang="0">
                <a:pos x="744" y="0"/>
              </a:cxn>
              <a:cxn ang="0">
                <a:pos x="688" y="344"/>
              </a:cxn>
              <a:cxn ang="0">
                <a:pos x="632" y="616"/>
              </a:cxn>
              <a:cxn ang="0">
                <a:pos x="456" y="752"/>
              </a:cxn>
              <a:cxn ang="0">
                <a:pos x="176" y="824"/>
              </a:cxn>
              <a:cxn ang="0">
                <a:pos x="0" y="888"/>
              </a:cxn>
            </a:cxnLst>
            <a:rect l="0" t="0" r="r" b="b"/>
            <a:pathLst>
              <a:path w="744" h="888">
                <a:moveTo>
                  <a:pt x="744" y="0"/>
                </a:moveTo>
                <a:cubicBezTo>
                  <a:pt x="729" y="114"/>
                  <a:pt x="705" y="229"/>
                  <a:pt x="688" y="344"/>
                </a:cubicBezTo>
                <a:cubicBezTo>
                  <a:pt x="676" y="417"/>
                  <a:pt x="672" y="555"/>
                  <a:pt x="632" y="616"/>
                </a:cubicBezTo>
                <a:cubicBezTo>
                  <a:pt x="592" y="675"/>
                  <a:pt x="521" y="722"/>
                  <a:pt x="456" y="752"/>
                </a:cubicBezTo>
                <a:cubicBezTo>
                  <a:pt x="366" y="791"/>
                  <a:pt x="271" y="804"/>
                  <a:pt x="176" y="824"/>
                </a:cubicBezTo>
                <a:cubicBezTo>
                  <a:pt x="111" y="836"/>
                  <a:pt x="48" y="839"/>
                  <a:pt x="0" y="888"/>
                </a:cubicBezTo>
              </a:path>
            </a:pathLst>
          </a:custGeom>
          <a:noFill/>
          <a:ln w="57150" cap="flat" cmpd="sng">
            <a:solidFill>
              <a:srgbClr val="FFFA35"/>
            </a:solidFill>
            <a:prstDash val="solid"/>
            <a:round/>
            <a:headEnd type="none" w="med" len="med"/>
            <a:tailEnd type="none" w="med" len="med"/>
          </a:ln>
          <a:effectLst>
            <a:outerShdw dist="71842" dir="2700000" algn="ctr" rotWithShape="0">
              <a:schemeClr val="bg2"/>
            </a:outerShdw>
          </a:effectLst>
        </p:spPr>
        <p:txBody>
          <a:bodyPr wrap="none" anchor="ctr"/>
          <a:lstStyle/>
          <a:p>
            <a:pPr>
              <a:defRPr/>
            </a:pPr>
            <a:endParaRPr lang="en-US">
              <a:ea typeface="+mn-ea"/>
            </a:endParaRPr>
          </a:p>
        </p:txBody>
      </p:sp>
      <p:grpSp>
        <p:nvGrpSpPr>
          <p:cNvPr id="2" name="Group 53"/>
          <p:cNvGrpSpPr>
            <a:grpSpLocks/>
          </p:cNvGrpSpPr>
          <p:nvPr/>
        </p:nvGrpSpPr>
        <p:grpSpPr bwMode="auto">
          <a:xfrm>
            <a:off x="1066800" y="2362200"/>
            <a:ext cx="1219200" cy="2438400"/>
            <a:chOff x="672" y="1488"/>
            <a:chExt cx="768" cy="1536"/>
          </a:xfrm>
        </p:grpSpPr>
        <p:sp>
          <p:nvSpPr>
            <p:cNvPr id="207923" name="AutoShape 51"/>
            <p:cNvSpPr>
              <a:spLocks noChangeArrowheads="1"/>
            </p:cNvSpPr>
            <p:nvPr/>
          </p:nvSpPr>
          <p:spPr bwMode="auto">
            <a:xfrm rot="5134202">
              <a:off x="648" y="1512"/>
              <a:ext cx="768" cy="72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EEFF4B"/>
            </a:solidFill>
            <a:ln w="28575">
              <a:solidFill>
                <a:srgbClr val="D83104"/>
              </a:solidFill>
              <a:miter lim="800000"/>
              <a:headEnd/>
              <a:tailEnd/>
            </a:ln>
            <a:effectLst>
              <a:outerShdw dist="89803" dir="2700000" algn="ctr" rotWithShape="0">
                <a:schemeClr val="bg2"/>
              </a:outerShdw>
            </a:effectLst>
          </p:spPr>
          <p:txBody>
            <a:bodyPr wrap="none" anchor="ctr"/>
            <a:lstStyle/>
            <a:p>
              <a:pPr>
                <a:defRPr/>
              </a:pPr>
              <a:endParaRPr lang="en-US">
                <a:ea typeface="+mn-ea"/>
              </a:endParaRPr>
            </a:p>
          </p:txBody>
        </p:sp>
        <p:sp>
          <p:nvSpPr>
            <p:cNvPr id="207924" name="Oval 52"/>
            <p:cNvSpPr>
              <a:spLocks noChangeArrowheads="1"/>
            </p:cNvSpPr>
            <p:nvPr/>
          </p:nvSpPr>
          <p:spPr bwMode="auto">
            <a:xfrm>
              <a:off x="768" y="2400"/>
              <a:ext cx="672" cy="624"/>
            </a:xfrm>
            <a:prstGeom prst="ellipse">
              <a:avLst/>
            </a:prstGeom>
            <a:noFill/>
            <a:ln w="57150">
              <a:solidFill>
                <a:srgbClr val="D83104"/>
              </a:solidFill>
              <a:round/>
              <a:headEnd/>
              <a:tailEnd/>
            </a:ln>
            <a:effectLst>
              <a:outerShdw dist="109250" dir="2132261" algn="ctr" rotWithShape="0">
                <a:schemeClr val="bg2"/>
              </a:outerShdw>
            </a:effectLst>
          </p:spPr>
          <p:txBody>
            <a:bodyPr wrap="none" anchor="ctr"/>
            <a:lstStyle/>
            <a:p>
              <a:pPr>
                <a:defRPr/>
              </a:pPr>
              <a:endParaRPr lang="en-US">
                <a:ea typeface="+mn-ea"/>
              </a:endParaRPr>
            </a:p>
          </p:txBody>
        </p:sp>
      </p:grpSp>
      <p:sp>
        <p:nvSpPr>
          <p:cNvPr id="207895" name="Oval 23"/>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a typeface="+mn-ea"/>
            </a:endParaRPr>
          </a:p>
        </p:txBody>
      </p:sp>
      <p:sp>
        <p:nvSpPr>
          <p:cNvPr id="207899" name="Oval 27"/>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a typeface="+mn-ea"/>
            </a:endParaRPr>
          </a:p>
        </p:txBody>
      </p:sp>
      <p:sp>
        <p:nvSpPr>
          <p:cNvPr id="207901" name="Oval 29"/>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a typeface="+mn-ea"/>
            </a:endParaRPr>
          </a:p>
        </p:txBody>
      </p:sp>
      <p:sp>
        <p:nvSpPr>
          <p:cNvPr id="207904" name="Oval 32"/>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a typeface="+mn-ea"/>
            </a:endParaRPr>
          </a:p>
        </p:txBody>
      </p:sp>
      <p:sp>
        <p:nvSpPr>
          <p:cNvPr id="207913" name="Oval 41"/>
          <p:cNvSpPr>
            <a:spLocks noChangeArrowheads="1"/>
          </p:cNvSpPr>
          <p:nvPr/>
        </p:nvSpPr>
        <p:spPr bwMode="auto">
          <a:xfrm>
            <a:off x="1671638" y="418623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a typeface="+mn-ea"/>
            </a:endParaRPr>
          </a:p>
        </p:txBody>
      </p:sp>
      <p:sp>
        <p:nvSpPr>
          <p:cNvPr id="207926" name="Freeform 54"/>
          <p:cNvSpPr>
            <a:spLocks/>
          </p:cNvSpPr>
          <p:nvPr/>
        </p:nvSpPr>
        <p:spPr bwMode="auto">
          <a:xfrm>
            <a:off x="8570913" y="3581400"/>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ea typeface="+mn-ea"/>
            </a:endParaRPr>
          </a:p>
        </p:txBody>
      </p:sp>
      <p:sp>
        <p:nvSpPr>
          <p:cNvPr id="207927" name="Rectangle 55"/>
          <p:cNvSpPr>
            <a:spLocks noChangeArrowheads="1"/>
          </p:cNvSpPr>
          <p:nvPr/>
        </p:nvSpPr>
        <p:spPr bwMode="auto">
          <a:xfrm>
            <a:off x="8151813" y="3911600"/>
            <a:ext cx="304800" cy="114300"/>
          </a:xfrm>
          <a:prstGeom prst="rect">
            <a:avLst/>
          </a:prstGeom>
          <a:solidFill>
            <a:srgbClr val="FFFF00"/>
          </a:solidFill>
          <a:ln w="12700">
            <a:noFill/>
            <a:miter lim="800000"/>
            <a:headEnd/>
            <a:tailEnd/>
          </a:ln>
          <a:effectLst/>
        </p:spPr>
        <p:txBody>
          <a:bodyPr wrap="none" anchor="ctr"/>
          <a:lstStyle/>
          <a:p>
            <a:pPr>
              <a:defRPr/>
            </a:pPr>
            <a:endParaRPr lang="en-US">
              <a:ea typeface="+mn-ea"/>
            </a:endParaRPr>
          </a:p>
        </p:txBody>
      </p:sp>
      <p:sp>
        <p:nvSpPr>
          <p:cNvPr id="207928" name="Freeform 56"/>
          <p:cNvSpPr>
            <a:spLocks/>
          </p:cNvSpPr>
          <p:nvPr/>
        </p:nvSpPr>
        <p:spPr bwMode="auto">
          <a:xfrm>
            <a:off x="8566150" y="3541713"/>
            <a:ext cx="234950" cy="120650"/>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defRPr/>
            </a:pPr>
            <a:endParaRPr lang="en-US">
              <a:ea typeface="+mn-ea"/>
            </a:endParaRPr>
          </a:p>
        </p:txBody>
      </p:sp>
      <p:sp>
        <p:nvSpPr>
          <p:cNvPr id="207929" name="AutoShape 57"/>
          <p:cNvSpPr>
            <a:spLocks noChangeArrowheads="1"/>
          </p:cNvSpPr>
          <p:nvPr/>
        </p:nvSpPr>
        <p:spPr bwMode="auto">
          <a:xfrm>
            <a:off x="7988300" y="3455988"/>
            <a:ext cx="730250" cy="290512"/>
          </a:xfrm>
          <a:prstGeom prst="roundRect">
            <a:avLst>
              <a:gd name="adj" fmla="val 16667"/>
            </a:avLst>
          </a:prstGeom>
          <a:solidFill>
            <a:srgbClr val="E7EC26"/>
          </a:solidFill>
          <a:ln w="38100">
            <a:solidFill>
              <a:schemeClr val="bg2"/>
            </a:solidFill>
            <a:round/>
            <a:headEnd/>
            <a:tailEnd/>
          </a:ln>
          <a:effectLst/>
        </p:spPr>
        <p:txBody>
          <a:bodyPr wrap="none" anchor="ctr"/>
          <a:lstStyle/>
          <a:p>
            <a:pPr>
              <a:defRPr/>
            </a:pPr>
            <a:endParaRPr lang="en-US">
              <a:ea typeface="+mn-ea"/>
            </a:endParaRPr>
          </a:p>
        </p:txBody>
      </p:sp>
      <p:sp>
        <p:nvSpPr>
          <p:cNvPr id="207930" name="Rectangle 58"/>
          <p:cNvSpPr>
            <a:spLocks noChangeArrowheads="1"/>
          </p:cNvSpPr>
          <p:nvPr/>
        </p:nvSpPr>
        <p:spPr bwMode="auto">
          <a:xfrm>
            <a:off x="7989888" y="3603625"/>
            <a:ext cx="952500" cy="498475"/>
          </a:xfrm>
          <a:prstGeom prst="rect">
            <a:avLst/>
          </a:prstGeom>
          <a:solidFill>
            <a:srgbClr val="FFFF00"/>
          </a:solidFill>
          <a:ln w="38100">
            <a:solidFill>
              <a:srgbClr val="000000"/>
            </a:solidFill>
            <a:miter lim="800000"/>
            <a:headEnd/>
            <a:tailEnd/>
          </a:ln>
          <a:effectLst/>
        </p:spPr>
        <p:txBody>
          <a:bodyPr wrap="none" anchor="ctr"/>
          <a:lstStyle/>
          <a:p>
            <a:pPr>
              <a:defRPr/>
            </a:pPr>
            <a:endParaRPr lang="en-US">
              <a:ea typeface="+mn-ea"/>
            </a:endParaRPr>
          </a:p>
        </p:txBody>
      </p:sp>
      <p:sp>
        <p:nvSpPr>
          <p:cNvPr id="207931" name="Rectangle 59"/>
          <p:cNvSpPr>
            <a:spLocks noChangeArrowheads="1"/>
          </p:cNvSpPr>
          <p:nvPr/>
        </p:nvSpPr>
        <p:spPr bwMode="auto">
          <a:xfrm>
            <a:off x="8101013" y="3862388"/>
            <a:ext cx="514350" cy="190500"/>
          </a:xfrm>
          <a:prstGeom prst="rect">
            <a:avLst/>
          </a:prstGeom>
          <a:solidFill>
            <a:srgbClr val="FFFF00"/>
          </a:solidFill>
          <a:ln w="25400">
            <a:noFill/>
            <a:miter lim="800000"/>
            <a:headEnd/>
            <a:tailEnd/>
          </a:ln>
          <a:effectLst/>
        </p:spPr>
        <p:txBody>
          <a:bodyPr wrap="none" anchor="ctr"/>
          <a:lstStyle/>
          <a:p>
            <a:pPr>
              <a:defRPr/>
            </a:pPr>
            <a:endParaRPr lang="en-US">
              <a:ea typeface="+mn-ea"/>
            </a:endParaRPr>
          </a:p>
        </p:txBody>
      </p:sp>
      <p:sp>
        <p:nvSpPr>
          <p:cNvPr id="207932" name="AutoShape 60"/>
          <p:cNvSpPr>
            <a:spLocks noChangeArrowheads="1"/>
          </p:cNvSpPr>
          <p:nvPr/>
        </p:nvSpPr>
        <p:spPr bwMode="auto">
          <a:xfrm>
            <a:off x="8007350" y="3487738"/>
            <a:ext cx="692150" cy="290512"/>
          </a:xfrm>
          <a:prstGeom prst="roundRect">
            <a:avLst>
              <a:gd name="adj" fmla="val 16667"/>
            </a:avLst>
          </a:prstGeom>
          <a:solidFill>
            <a:srgbClr val="FFFF00"/>
          </a:solidFill>
          <a:ln w="38100">
            <a:noFill/>
            <a:round/>
            <a:headEnd/>
            <a:tailEnd/>
          </a:ln>
          <a:effectLst/>
        </p:spPr>
        <p:txBody>
          <a:bodyPr wrap="none" anchor="ctr"/>
          <a:lstStyle/>
          <a:p>
            <a:pPr>
              <a:defRPr/>
            </a:pPr>
            <a:endParaRPr lang="en-US">
              <a:ea typeface="+mn-ea"/>
            </a:endParaRPr>
          </a:p>
        </p:txBody>
      </p:sp>
      <p:sp>
        <p:nvSpPr>
          <p:cNvPr id="207933" name="Line 61"/>
          <p:cNvSpPr>
            <a:spLocks noChangeShapeType="1"/>
          </p:cNvSpPr>
          <p:nvPr/>
        </p:nvSpPr>
        <p:spPr bwMode="auto">
          <a:xfrm>
            <a:off x="8034338" y="3840163"/>
            <a:ext cx="863600" cy="0"/>
          </a:xfrm>
          <a:prstGeom prst="line">
            <a:avLst/>
          </a:prstGeom>
          <a:noFill/>
          <a:ln w="12700">
            <a:solidFill>
              <a:srgbClr val="000000"/>
            </a:solidFill>
            <a:round/>
            <a:headEnd/>
            <a:tailEnd/>
          </a:ln>
          <a:effectLst/>
        </p:spPr>
        <p:txBody>
          <a:bodyPr wrap="none" anchor="ctr"/>
          <a:lstStyle/>
          <a:p>
            <a:pPr>
              <a:defRPr/>
            </a:pPr>
            <a:endParaRPr lang="en-US">
              <a:ea typeface="+mn-ea"/>
            </a:endParaRPr>
          </a:p>
        </p:txBody>
      </p:sp>
      <p:sp>
        <p:nvSpPr>
          <p:cNvPr id="207934" name="Line 62"/>
          <p:cNvSpPr>
            <a:spLocks noChangeShapeType="1"/>
          </p:cNvSpPr>
          <p:nvPr/>
        </p:nvSpPr>
        <p:spPr bwMode="auto">
          <a:xfrm>
            <a:off x="8031163" y="4025900"/>
            <a:ext cx="863600" cy="0"/>
          </a:xfrm>
          <a:prstGeom prst="line">
            <a:avLst/>
          </a:prstGeom>
          <a:noFill/>
          <a:ln w="12700">
            <a:solidFill>
              <a:srgbClr val="000000"/>
            </a:solidFill>
            <a:round/>
            <a:headEnd/>
            <a:tailEnd/>
          </a:ln>
          <a:effectLst/>
        </p:spPr>
        <p:txBody>
          <a:bodyPr wrap="none" anchor="ctr"/>
          <a:lstStyle/>
          <a:p>
            <a:pPr>
              <a:defRPr/>
            </a:pPr>
            <a:endParaRPr lang="en-US">
              <a:ea typeface="+mn-ea"/>
            </a:endParaRPr>
          </a:p>
        </p:txBody>
      </p:sp>
      <p:sp>
        <p:nvSpPr>
          <p:cNvPr id="63544" name="Rectangle 63"/>
          <p:cNvSpPr>
            <a:spLocks noChangeArrowheads="1"/>
          </p:cNvSpPr>
          <p:nvPr/>
        </p:nvSpPr>
        <p:spPr bwMode="auto">
          <a:xfrm>
            <a:off x="8023225" y="3429000"/>
            <a:ext cx="663575"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l"/>
            <a:r>
              <a:rPr lang="en-US" sz="900" b="1">
                <a:solidFill>
                  <a:srgbClr val="000000"/>
                </a:solidFill>
                <a:effectLst/>
                <a:latin typeface="Chicago" charset="0"/>
              </a:rPr>
              <a:t>GIÔ-SÉP</a:t>
            </a:r>
          </a:p>
        </p:txBody>
      </p:sp>
      <p:sp>
        <p:nvSpPr>
          <p:cNvPr id="207938" name="Text Box 66"/>
          <p:cNvSpPr txBox="1">
            <a:spLocks noChangeArrowheads="1"/>
          </p:cNvSpPr>
          <p:nvPr/>
        </p:nvSpPr>
        <p:spPr bwMode="auto">
          <a:xfrm>
            <a:off x="1773238" y="0"/>
            <a:ext cx="1993900" cy="274638"/>
          </a:xfrm>
          <a:prstGeom prst="rect">
            <a:avLst/>
          </a:prstGeom>
          <a:noFill/>
          <a:ln w="12700">
            <a:noFill/>
            <a:miter lim="800000"/>
            <a:headEnd/>
            <a:tailEnd/>
          </a:ln>
          <a:effectLst>
            <a:outerShdw dist="71842" dir="2700000" algn="ctr" rotWithShape="0">
              <a:schemeClr val="bg2"/>
            </a:outerShdw>
          </a:effectLst>
        </p:spPr>
        <p:txBody>
          <a:bodyPr>
            <a:spAutoFit/>
          </a:bodyPr>
          <a:lstStyle>
            <a:lvl1pPr>
              <a:defRPr sz="2800">
                <a:solidFill>
                  <a:srgbClr val="00DFCA"/>
                </a:solidFill>
                <a:latin typeface="Comic Sans MS" charset="0"/>
                <a:ea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l">
              <a:spcBef>
                <a:spcPct val="50000"/>
              </a:spcBef>
            </a:pPr>
            <a:r>
              <a:rPr lang="en-US" sz="1200" b="1">
                <a:solidFill>
                  <a:schemeClr val="tx1"/>
                </a:solidFill>
                <a:effectLst/>
              </a:rPr>
              <a:t>Sáng 42:2</a:t>
            </a:r>
          </a:p>
        </p:txBody>
      </p:sp>
      <p:sp>
        <p:nvSpPr>
          <p:cNvPr id="207940" name="Oval 68"/>
          <p:cNvSpPr>
            <a:spLocks noChangeArrowheads="1"/>
          </p:cNvSpPr>
          <p:nvPr/>
        </p:nvSpPr>
        <p:spPr bwMode="auto">
          <a:xfrm>
            <a:off x="2416175" y="2327275"/>
            <a:ext cx="1082675" cy="1038225"/>
          </a:xfrm>
          <a:prstGeom prst="ellipse">
            <a:avLst/>
          </a:prstGeom>
          <a:noFill/>
          <a:ln w="57150">
            <a:solidFill>
              <a:srgbClr val="B8001E"/>
            </a:solidFill>
            <a:round/>
            <a:headEnd/>
            <a:tailEnd/>
          </a:ln>
          <a:effectLst>
            <a:outerShdw dist="89803" dir="2700000" algn="ctr" rotWithShape="0">
              <a:schemeClr val="bg2"/>
            </a:outerShdw>
          </a:effectLst>
        </p:spPr>
        <p:txBody>
          <a:bodyPr wrap="none" anchor="ctr"/>
          <a:lstStyle/>
          <a:p>
            <a:pPr>
              <a:defRPr/>
            </a:pPr>
            <a:endParaRPr lang="en-US">
              <a:ea typeface="+mn-ea"/>
            </a:endParaRPr>
          </a:p>
        </p:txBody>
      </p:sp>
      <p:sp>
        <p:nvSpPr>
          <p:cNvPr id="63547" name="Text Box 69"/>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endParaRPr lang="en-US" sz="2000">
              <a:solidFill>
                <a:srgbClr val="FFA27C"/>
              </a:solidFill>
              <a:effectLst/>
              <a:latin typeface="B VAG Rounded Bold" charset="0"/>
            </a:endParaRPr>
          </a:p>
        </p:txBody>
      </p:sp>
      <p:sp>
        <p:nvSpPr>
          <p:cNvPr id="207946" name="Rectangle 74"/>
          <p:cNvSpPr>
            <a:spLocks noChangeArrowheads="1"/>
          </p:cNvSpPr>
          <p:nvPr/>
        </p:nvSpPr>
        <p:spPr bwMode="auto">
          <a:xfrm>
            <a:off x="8091488" y="6513513"/>
            <a:ext cx="339725" cy="268287"/>
          </a:xfrm>
          <a:prstGeom prst="rect">
            <a:avLst/>
          </a:prstGeom>
          <a:noFill/>
          <a:ln w="12700">
            <a:noFill/>
            <a:miter lim="800000"/>
            <a:headEnd/>
            <a:tailEnd/>
          </a:ln>
          <a:effectLst/>
        </p:spPr>
        <p:txBody>
          <a:bodyPr wrap="none" anchor="ctr">
            <a:spAutoFit/>
          </a:bodyPr>
          <a:lstStyle/>
          <a:p>
            <a:r>
              <a:rPr lang="en-US" sz="1000" b="1">
                <a:solidFill>
                  <a:schemeClr val="tx1"/>
                </a:solidFill>
                <a:effectLst>
                  <a:outerShdw blurRad="38100" dist="38100" dir="2700000" algn="tl">
                    <a:srgbClr val="000000"/>
                  </a:outerShdw>
                </a:effectLst>
              </a:rPr>
              <a:t>55</a:t>
            </a:r>
          </a:p>
        </p:txBody>
      </p:sp>
      <p:sp>
        <p:nvSpPr>
          <p:cNvPr id="207948" name="Text Box 76"/>
          <p:cNvSpPr txBox="1">
            <a:spLocks noChangeArrowheads="1"/>
          </p:cNvSpPr>
          <p:nvPr/>
        </p:nvSpPr>
        <p:spPr bwMode="auto">
          <a:xfrm>
            <a:off x="1803400" y="1701800"/>
            <a:ext cx="2914650" cy="579438"/>
          </a:xfrm>
          <a:prstGeom prst="rect">
            <a:avLst/>
          </a:prstGeom>
          <a:noFill/>
          <a:ln w="9525">
            <a:noFill/>
            <a:miter lim="800000"/>
            <a:headEnd/>
            <a:tailEnd/>
          </a:ln>
          <a:effectLst>
            <a:outerShdw dist="53882" dir="2700000" algn="ctr" rotWithShape="0">
              <a:schemeClr val="bg2"/>
            </a:outerShdw>
          </a:effectLst>
        </p:spPr>
        <p:txBody>
          <a:bodyPr>
            <a:spAutoFit/>
            <a:flatTx/>
          </a:bodyPr>
          <a:lstStyle>
            <a:lvl1pPr>
              <a:defRPr sz="2800">
                <a:solidFill>
                  <a:srgbClr val="00DFCA"/>
                </a:solidFill>
                <a:latin typeface="Comic Sans MS" charset="0"/>
                <a:ea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3200" b="1" i="1">
                <a:solidFill>
                  <a:schemeClr val="tx1"/>
                </a:solidFill>
                <a:effectLst>
                  <a:outerShdw blurRad="38100" dist="38100" dir="2700000" algn="tl">
                    <a:srgbClr val="000000"/>
                  </a:outerShdw>
                </a:effectLst>
              </a:rPr>
              <a:t>ĐÓI KÉM!</a:t>
            </a:r>
          </a:p>
        </p:txBody>
      </p:sp>
      <p:sp>
        <p:nvSpPr>
          <p:cNvPr id="207949" name="Text Box 77"/>
          <p:cNvSpPr txBox="1">
            <a:spLocks noChangeArrowheads="1"/>
          </p:cNvSpPr>
          <p:nvPr/>
        </p:nvSpPr>
        <p:spPr bwMode="auto">
          <a:xfrm>
            <a:off x="685800" y="4741863"/>
            <a:ext cx="2914650" cy="579437"/>
          </a:xfrm>
          <a:prstGeom prst="rect">
            <a:avLst/>
          </a:prstGeom>
          <a:noFill/>
          <a:ln w="9525">
            <a:noFill/>
            <a:miter lim="800000"/>
            <a:headEnd/>
            <a:tailEnd/>
          </a:ln>
          <a:effectLst>
            <a:outerShdw dist="53882" dir="2700000" algn="ctr" rotWithShape="0">
              <a:schemeClr val="bg2"/>
            </a:outerShdw>
          </a:effectLst>
        </p:spPr>
        <p:txBody>
          <a:bodyPr>
            <a:spAutoFit/>
            <a:flatTx/>
          </a:bodyPr>
          <a:lstStyle>
            <a:lvl1pPr>
              <a:defRPr sz="2800">
                <a:solidFill>
                  <a:srgbClr val="00DFCA"/>
                </a:solidFill>
                <a:latin typeface="Comic Sans MS" charset="0"/>
                <a:ea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3200" b="1" i="1">
                <a:solidFill>
                  <a:schemeClr val="tx1"/>
                </a:solidFill>
                <a:effectLst>
                  <a:outerShdw blurRad="38100" dist="38100" dir="2700000" algn="tl">
                    <a:srgbClr val="000000"/>
                  </a:outerShdw>
                </a:effectLst>
              </a:rPr>
              <a:t>SUNG TÚC!</a:t>
            </a:r>
          </a:p>
        </p:txBody>
      </p:sp>
      <p:sp>
        <p:nvSpPr>
          <p:cNvPr id="68" name="Rectangle 19"/>
          <p:cNvSpPr>
            <a:spLocks noChangeArrowheads="1"/>
          </p:cNvSpPr>
          <p:nvPr/>
        </p:nvSpPr>
        <p:spPr bwMode="auto">
          <a:xfrm>
            <a:off x="163513" y="492125"/>
            <a:ext cx="1692275" cy="704850"/>
          </a:xfrm>
          <a:prstGeom prst="rect">
            <a:avLst/>
          </a:prstGeom>
          <a:noFill/>
          <a:ln w="12700">
            <a:noFill/>
            <a:miter lim="800000"/>
            <a:headEnd/>
            <a:tailEnd/>
          </a:ln>
          <a:effectLst>
            <a:outerShdw dist="107763" dir="2700000" algn="ctr" rotWithShape="0">
              <a:schemeClr val="bg2"/>
            </a:outerShdw>
          </a:effectLst>
        </p:spPr>
        <p:txBody>
          <a:bodyPr lIns="90487" tIns="44450" rIns="90487" bIns="44450">
            <a:spAutoFit/>
          </a:bodyPr>
          <a:lstStyle/>
          <a:p>
            <a:pPr algn="l"/>
            <a:r>
              <a:rPr lang="en-US" sz="2000" b="1">
                <a:solidFill>
                  <a:schemeClr val="tx2"/>
                </a:solidFill>
                <a:effectLst/>
                <a:latin typeface="Times" charset="0"/>
              </a:rPr>
              <a:t>XÂY DỰNG BỐI CẢNH</a:t>
            </a:r>
          </a:p>
        </p:txBody>
      </p:sp>
      <p:sp>
        <p:nvSpPr>
          <p:cNvPr id="69" name="Text Box 9"/>
          <p:cNvSpPr txBox="1">
            <a:spLocks noChangeArrowheads="1"/>
          </p:cNvSpPr>
          <p:nvPr/>
        </p:nvSpPr>
        <p:spPr bwMode="auto">
          <a:xfrm>
            <a:off x="6977063" y="6284913"/>
            <a:ext cx="2087562" cy="260350"/>
          </a:xfrm>
          <a:prstGeom prst="rect">
            <a:avLst/>
          </a:prstGeom>
          <a:noFill/>
          <a:ln w="12700">
            <a:noFill/>
            <a:miter lim="800000"/>
            <a:headEnd/>
            <a:tailEnd/>
          </a:ln>
        </p:spPr>
        <p:txBody>
          <a:bodyPr wrap="none" anchor="ctr">
            <a:spAutoFit/>
          </a:bodyPr>
          <a:lstStyle>
            <a:lvl1pPr>
              <a:defRPr sz="2800">
                <a:solidFill>
                  <a:srgbClr val="00DFCA"/>
                </a:solidFill>
                <a:latin typeface="Comic Sans MS" charset="0"/>
                <a:ea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1100" b="1">
                <a:solidFill>
                  <a:schemeClr val="tx1"/>
                </a:solidFill>
                <a:effectLst>
                  <a:outerShdw blurRad="38100" dist="38100" dir="2700000" algn="tl">
                    <a:srgbClr val="000000"/>
                  </a:outerShdw>
                </a:effectLst>
                <a:latin typeface="Arial" charset="0"/>
                <a:cs typeface="Arial" charset="0"/>
              </a:rPr>
              <a:t>Sổ Tay Hướng Dẫn, tr. 24-25</a:t>
            </a:r>
          </a:p>
        </p:txBody>
      </p:sp>
      <p:sp>
        <p:nvSpPr>
          <p:cNvPr id="63553" name="Text Box 15"/>
          <p:cNvSpPr txBox="1">
            <a:spLocks noChangeArrowheads="1"/>
          </p:cNvSpPr>
          <p:nvPr/>
        </p:nvSpPr>
        <p:spPr bwMode="auto">
          <a:xfrm>
            <a:off x="8651875" y="6450013"/>
            <a:ext cx="325438"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1800" b="1">
                <a:solidFill>
                  <a:schemeClr val="tx1"/>
                </a:solidFill>
                <a:effectLst/>
              </a:rPr>
              <a:t>1</a:t>
            </a:r>
            <a:endParaRPr lang="en-US" sz="1800">
              <a:solidFill>
                <a:srgbClr val="FFA27C"/>
              </a:solidFill>
              <a:effectLst/>
              <a:latin typeface="B VAG Rounded Bold" charset="0"/>
            </a:endParaRP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207940"/>
                                        </p:tgtEl>
                                        <p:attrNameLst>
                                          <p:attrName>style.visibility</p:attrName>
                                        </p:attrNameLst>
                                      </p:cBhvr>
                                      <p:to>
                                        <p:strVal val="visible"/>
                                      </p:to>
                                    </p:set>
                                    <p:anim calcmode="lin" valueType="num">
                                      <p:cBhvr>
                                        <p:cTn id="7" dur="500" fill="hold"/>
                                        <p:tgtEl>
                                          <p:spTgt spid="207940"/>
                                        </p:tgtEl>
                                        <p:attrNameLst>
                                          <p:attrName>ppt_w</p:attrName>
                                        </p:attrNameLst>
                                      </p:cBhvr>
                                      <p:tavLst>
                                        <p:tav tm="0">
                                          <p:val>
                                            <p:fltVal val="0"/>
                                          </p:val>
                                        </p:tav>
                                        <p:tav tm="100000">
                                          <p:val>
                                            <p:strVal val="#ppt_w"/>
                                          </p:val>
                                        </p:tav>
                                      </p:tavLst>
                                    </p:anim>
                                    <p:anim calcmode="lin" valueType="num">
                                      <p:cBhvr>
                                        <p:cTn id="8" dur="500" fill="hold"/>
                                        <p:tgtEl>
                                          <p:spTgt spid="207940"/>
                                        </p:tgtEl>
                                        <p:attrNameLst>
                                          <p:attrName>ppt_h</p:attrName>
                                        </p:attrNameLst>
                                      </p:cBhvr>
                                      <p:tavLst>
                                        <p:tav tm="0">
                                          <p:val>
                                            <p:fltVal val="0"/>
                                          </p:val>
                                        </p:tav>
                                        <p:tav tm="100000">
                                          <p:val>
                                            <p:strVal val="#ppt_h"/>
                                          </p:val>
                                        </p:tav>
                                      </p:tavLst>
                                    </p:anim>
                                    <p:anim calcmode="lin" valueType="num">
                                      <p:cBhvr>
                                        <p:cTn id="9" dur="500" fill="hold"/>
                                        <p:tgtEl>
                                          <p:spTgt spid="207940"/>
                                        </p:tgtEl>
                                        <p:attrNameLst>
                                          <p:attrName>ppt_x</p:attrName>
                                        </p:attrNameLst>
                                      </p:cBhvr>
                                      <p:tavLst>
                                        <p:tav tm="0">
                                          <p:val>
                                            <p:fltVal val="0.5"/>
                                          </p:val>
                                        </p:tav>
                                        <p:tav tm="100000">
                                          <p:val>
                                            <p:strVal val="#ppt_x"/>
                                          </p:val>
                                        </p:tav>
                                      </p:tavLst>
                                    </p:anim>
                                    <p:anim calcmode="lin" valueType="num">
                                      <p:cBhvr>
                                        <p:cTn id="10" dur="500" fill="hold"/>
                                        <p:tgtEl>
                                          <p:spTgt spid="207940"/>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2" presetClass="entr" presetSubtype="8" fill="hold" grpId="0" nodeType="afterEffect">
                                  <p:stCondLst>
                                    <p:cond delay="0"/>
                                  </p:stCondLst>
                                  <p:childTnLst>
                                    <p:set>
                                      <p:cBhvr>
                                        <p:cTn id="13" dur="1" fill="hold">
                                          <p:stCondLst>
                                            <p:cond delay="0"/>
                                          </p:stCondLst>
                                        </p:cTn>
                                        <p:tgtEl>
                                          <p:spTgt spid="207948"/>
                                        </p:tgtEl>
                                        <p:attrNameLst>
                                          <p:attrName>style.visibility</p:attrName>
                                        </p:attrNameLst>
                                      </p:cBhvr>
                                      <p:to>
                                        <p:strVal val="visible"/>
                                      </p:to>
                                    </p:set>
                                    <p:anim calcmode="lin" valueType="num">
                                      <p:cBhvr additive="base">
                                        <p:cTn id="14" dur="500" fill="hold"/>
                                        <p:tgtEl>
                                          <p:spTgt spid="207948"/>
                                        </p:tgtEl>
                                        <p:attrNameLst>
                                          <p:attrName>ppt_x</p:attrName>
                                        </p:attrNameLst>
                                      </p:cBhvr>
                                      <p:tavLst>
                                        <p:tav tm="0">
                                          <p:val>
                                            <p:strVal val="0-#ppt_w/2"/>
                                          </p:val>
                                        </p:tav>
                                        <p:tav tm="100000">
                                          <p:val>
                                            <p:strVal val="#ppt_x"/>
                                          </p:val>
                                        </p:tav>
                                      </p:tavLst>
                                    </p:anim>
                                    <p:anim calcmode="lin" valueType="num">
                                      <p:cBhvr additive="base">
                                        <p:cTn id="15" dur="500" fill="hold"/>
                                        <p:tgtEl>
                                          <p:spTgt spid="207948"/>
                                        </p:tgtEl>
                                        <p:attrNameLst>
                                          <p:attrName>ppt_y</p:attrName>
                                        </p:attrNameLst>
                                      </p:cBhvr>
                                      <p:tavLst>
                                        <p:tav tm="0">
                                          <p:val>
                                            <p:strVal val="#ppt_y"/>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2" fill="hold" grpId="0" nodeType="clickEffect">
                                  <p:stCondLst>
                                    <p:cond delay="0"/>
                                  </p:stCondLst>
                                  <p:childTnLst>
                                    <p:set>
                                      <p:cBhvr>
                                        <p:cTn id="19" dur="1" fill="hold">
                                          <p:stCondLst>
                                            <p:cond delay="0"/>
                                          </p:stCondLst>
                                        </p:cTn>
                                        <p:tgtEl>
                                          <p:spTgt spid="207918"/>
                                        </p:tgtEl>
                                        <p:attrNameLst>
                                          <p:attrName>style.visibility</p:attrName>
                                        </p:attrNameLst>
                                      </p:cBhvr>
                                      <p:to>
                                        <p:strVal val="visible"/>
                                      </p:to>
                                    </p:set>
                                    <p:animEffect transition="in" filter="wipe(right)">
                                      <p:cBhvr>
                                        <p:cTn id="20" dur="500"/>
                                        <p:tgtEl>
                                          <p:spTgt spid="207918"/>
                                        </p:tgtEl>
                                      </p:cBhvr>
                                    </p:animEffect>
                                  </p:childTnLst>
                                </p:cTn>
                              </p:par>
                            </p:childTnLst>
                          </p:cTn>
                        </p:par>
                        <p:par>
                          <p:cTn id="21" fill="hold" nodeType="afterGroup">
                            <p:stCondLst>
                              <p:cond delay="500"/>
                            </p:stCondLst>
                            <p:childTnLst>
                              <p:par>
                                <p:cTn id="22" presetID="9" presetClass="entr" presetSubtype="0" fill="hold" nodeType="after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dissolve">
                                      <p:cBhvr>
                                        <p:cTn id="24" dur="500"/>
                                        <p:tgtEl>
                                          <p:spTgt spid="2"/>
                                        </p:tgtEl>
                                      </p:cBhvr>
                                    </p:animEffect>
                                  </p:childTnLst>
                                </p:cTn>
                              </p:par>
                            </p:childTnLst>
                          </p:cTn>
                        </p:par>
                        <p:par>
                          <p:cTn id="25" fill="hold" nodeType="afterGroup">
                            <p:stCondLst>
                              <p:cond delay="1000"/>
                            </p:stCondLst>
                            <p:childTnLst>
                              <p:par>
                                <p:cTn id="26" presetID="2" presetClass="entr" presetSubtype="8" fill="hold" grpId="0" nodeType="afterEffect">
                                  <p:stCondLst>
                                    <p:cond delay="0"/>
                                  </p:stCondLst>
                                  <p:childTnLst>
                                    <p:set>
                                      <p:cBhvr>
                                        <p:cTn id="27" dur="1" fill="hold">
                                          <p:stCondLst>
                                            <p:cond delay="0"/>
                                          </p:stCondLst>
                                        </p:cTn>
                                        <p:tgtEl>
                                          <p:spTgt spid="207949"/>
                                        </p:tgtEl>
                                        <p:attrNameLst>
                                          <p:attrName>style.visibility</p:attrName>
                                        </p:attrNameLst>
                                      </p:cBhvr>
                                      <p:to>
                                        <p:strVal val="visible"/>
                                      </p:to>
                                    </p:set>
                                    <p:anim calcmode="lin" valueType="num">
                                      <p:cBhvr additive="base">
                                        <p:cTn id="28" dur="500" fill="hold"/>
                                        <p:tgtEl>
                                          <p:spTgt spid="207949"/>
                                        </p:tgtEl>
                                        <p:attrNameLst>
                                          <p:attrName>ppt_x</p:attrName>
                                        </p:attrNameLst>
                                      </p:cBhvr>
                                      <p:tavLst>
                                        <p:tav tm="0">
                                          <p:val>
                                            <p:strVal val="0-#ppt_w/2"/>
                                          </p:val>
                                        </p:tav>
                                        <p:tav tm="100000">
                                          <p:val>
                                            <p:strVal val="#ppt_x"/>
                                          </p:val>
                                        </p:tav>
                                      </p:tavLst>
                                    </p:anim>
                                    <p:anim calcmode="lin" valueType="num">
                                      <p:cBhvr additive="base">
                                        <p:cTn id="29" dur="500" fill="hold"/>
                                        <p:tgtEl>
                                          <p:spTgt spid="20794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7918" grpId="0" animBg="1"/>
      <p:bldP spid="207940" grpId="0" animBg="1"/>
      <p:bldP spid="207948" grpId="0" autoUpdateAnimBg="0"/>
      <p:bldP spid="207949" grpId="0" autoUpdateAnimBg="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0050" name="Rectangle 2"/>
          <p:cNvSpPr>
            <a:spLocks noChangeArrowheads="1"/>
          </p:cNvSpPr>
          <p:nvPr/>
        </p:nvSpPr>
        <p:spPr bwMode="auto">
          <a:xfrm>
            <a:off x="822325" y="2452688"/>
            <a:ext cx="2070100" cy="519112"/>
          </a:xfrm>
          <a:prstGeom prst="rect">
            <a:avLst/>
          </a:prstGeom>
          <a:noFill/>
          <a:ln w="12700">
            <a:noFill/>
            <a:miter lim="800000"/>
            <a:headEnd/>
            <a:tailEnd/>
          </a:ln>
          <a:effectLst>
            <a:outerShdw dist="107763" dir="2700000" algn="ctr" rotWithShape="0">
              <a:schemeClr val="bg2"/>
            </a:outerShdw>
          </a:effectLst>
        </p:spPr>
        <p:txBody>
          <a:bodyPr wrap="none" anchor="ctr"/>
          <a:lstStyle/>
          <a:p>
            <a:pPr>
              <a:defRPr/>
            </a:pPr>
            <a:endParaRPr lang="en-US">
              <a:ea typeface="+mn-ea"/>
            </a:endParaRPr>
          </a:p>
        </p:txBody>
      </p:sp>
      <p:sp>
        <p:nvSpPr>
          <p:cNvPr id="770051" name="Rectangle 3"/>
          <p:cNvSpPr>
            <a:spLocks noChangeArrowheads="1"/>
          </p:cNvSpPr>
          <p:nvPr/>
        </p:nvSpPr>
        <p:spPr bwMode="auto">
          <a:xfrm>
            <a:off x="822325" y="2452688"/>
            <a:ext cx="2070100" cy="1373187"/>
          </a:xfrm>
          <a:prstGeom prst="rect">
            <a:avLst/>
          </a:prstGeom>
          <a:noFill/>
          <a:ln w="12700">
            <a:noFill/>
            <a:miter lim="800000"/>
            <a:headEnd/>
            <a:tailEnd/>
          </a:ln>
          <a:effectLst>
            <a:outerShdw dist="107763" dir="2700000" algn="ctr" rotWithShape="0">
              <a:schemeClr val="bg2"/>
            </a:outerShdw>
          </a:effectLst>
        </p:spPr>
        <p:txBody>
          <a:bodyPr wrap="none" anchor="ctr"/>
          <a:lstStyle/>
          <a:p>
            <a:pPr>
              <a:defRPr/>
            </a:pPr>
            <a:endParaRPr lang="en-US">
              <a:ea typeface="+mn-ea"/>
            </a:endParaRPr>
          </a:p>
        </p:txBody>
      </p:sp>
      <p:sp>
        <p:nvSpPr>
          <p:cNvPr id="770052" name="Line 4"/>
          <p:cNvSpPr>
            <a:spLocks noChangeShapeType="1"/>
          </p:cNvSpPr>
          <p:nvPr/>
        </p:nvSpPr>
        <p:spPr bwMode="auto">
          <a:xfrm>
            <a:off x="898525" y="838200"/>
            <a:ext cx="296863" cy="0"/>
          </a:xfrm>
          <a:prstGeom prst="line">
            <a:avLst/>
          </a:prstGeom>
          <a:noFill/>
          <a:ln w="50800">
            <a:solidFill>
              <a:schemeClr val="tx2"/>
            </a:solidFill>
            <a:round/>
            <a:headEnd/>
            <a:tailEnd/>
          </a:ln>
          <a:effectLst>
            <a:outerShdw dist="107763" dir="2700000" algn="ctr" rotWithShape="0">
              <a:schemeClr val="bg2"/>
            </a:outerShdw>
          </a:effectLst>
        </p:spPr>
        <p:txBody>
          <a:bodyPr wrap="none" anchor="ctr"/>
          <a:lstStyle/>
          <a:p>
            <a:pPr>
              <a:defRPr/>
            </a:pPr>
            <a:endParaRPr lang="en-US">
              <a:ea typeface="+mn-ea"/>
            </a:endParaRPr>
          </a:p>
        </p:txBody>
      </p:sp>
      <p:sp>
        <p:nvSpPr>
          <p:cNvPr id="64517" name="Text Box 5"/>
          <p:cNvSpPr txBox="1">
            <a:spLocks noChangeArrowheads="1"/>
          </p:cNvSpPr>
          <p:nvPr/>
        </p:nvSpPr>
        <p:spPr bwMode="auto">
          <a:xfrm>
            <a:off x="533400" y="6483350"/>
            <a:ext cx="1993900" cy="374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l">
              <a:spcBef>
                <a:spcPct val="50000"/>
              </a:spcBef>
            </a:pPr>
            <a:endParaRPr lang="en-US" sz="1600">
              <a:solidFill>
                <a:schemeClr val="tx1"/>
              </a:solidFill>
              <a:effectLst/>
            </a:endParaRPr>
          </a:p>
        </p:txBody>
      </p:sp>
      <p:sp>
        <p:nvSpPr>
          <p:cNvPr id="770055" name="Text Box 7"/>
          <p:cNvSpPr txBox="1">
            <a:spLocks noChangeArrowheads="1"/>
          </p:cNvSpPr>
          <p:nvPr/>
        </p:nvSpPr>
        <p:spPr bwMode="auto">
          <a:xfrm>
            <a:off x="1487488" y="5081588"/>
            <a:ext cx="6157912" cy="800100"/>
          </a:xfrm>
          <a:prstGeom prst="rect">
            <a:avLst/>
          </a:prstGeom>
          <a:noFill/>
          <a:ln w="12700">
            <a:noFill/>
            <a:miter lim="800000"/>
            <a:headEnd/>
            <a:tailEnd/>
          </a:ln>
          <a:effectLst>
            <a:outerShdw dist="89803" dir="2700000" algn="ctr" rotWithShape="0">
              <a:schemeClr val="bg2"/>
            </a:outerShdw>
          </a:effectLst>
        </p:spPr>
        <p:txBody>
          <a:bodyPr>
            <a:spAutoFit/>
          </a:bodyPr>
          <a:lstStyle/>
          <a:p>
            <a:pPr>
              <a:spcBef>
                <a:spcPct val="50000"/>
              </a:spcBef>
              <a:defRPr/>
            </a:pPr>
            <a:r>
              <a:rPr lang="en-US" sz="4000">
                <a:solidFill>
                  <a:schemeClr val="tx2"/>
                </a:solidFill>
                <a:effectLst/>
                <a:ea typeface="+mn-ea"/>
              </a:rPr>
              <a:t>Joseph and His Brothers</a:t>
            </a:r>
          </a:p>
        </p:txBody>
      </p:sp>
      <p:sp>
        <p:nvSpPr>
          <p:cNvPr id="64519" name="Text Box 8"/>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endParaRPr lang="en-US" sz="2000">
              <a:solidFill>
                <a:srgbClr val="FFA27C"/>
              </a:solidFill>
              <a:effectLst/>
              <a:latin typeface="B VAG Rounded Bold" charset="0"/>
            </a:endParaRPr>
          </a:p>
        </p:txBody>
      </p:sp>
      <p:pic>
        <p:nvPicPr>
          <p:cNvPr id="770057" name="Picture 9" descr="josephbro_sm.jpg                                               00048A2BMacintosh HD                   ABA78158:"/>
          <p:cNvPicPr>
            <a:picLocks noChangeAspect="1" noChangeArrowheads="1"/>
          </p:cNvPicPr>
          <p:nvPr/>
        </p:nvPicPr>
        <p:blipFill>
          <a:blip r:embed="rId3"/>
          <a:srcRect/>
          <a:stretch>
            <a:fillRect/>
          </a:stretch>
        </p:blipFill>
        <p:spPr bwMode="auto">
          <a:xfrm>
            <a:off x="704850" y="584200"/>
            <a:ext cx="7808913" cy="5605463"/>
          </a:xfrm>
          <a:prstGeom prst="rect">
            <a:avLst/>
          </a:prstGeom>
          <a:noFill/>
          <a:ln w="76200">
            <a:solidFill>
              <a:schemeClr val="accent2"/>
            </a:solidFill>
            <a:miter lim="800000"/>
            <a:headEnd/>
            <a:tailEnd/>
          </a:ln>
          <a:effectLst>
            <a:outerShdw dist="89803" dir="2700000" algn="ctr" rotWithShape="0">
              <a:schemeClr val="bg2"/>
            </a:outerShdw>
          </a:effectLst>
        </p:spPr>
      </p:pic>
      <p:sp>
        <p:nvSpPr>
          <p:cNvPr id="770058" name="Freeform 10"/>
          <p:cNvSpPr>
            <a:spLocks/>
          </p:cNvSpPr>
          <p:nvPr/>
        </p:nvSpPr>
        <p:spPr bwMode="auto">
          <a:xfrm>
            <a:off x="8570913" y="3581400"/>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ea typeface="+mn-ea"/>
            </a:endParaRPr>
          </a:p>
        </p:txBody>
      </p:sp>
      <p:sp>
        <p:nvSpPr>
          <p:cNvPr id="770059" name="Rectangle 11"/>
          <p:cNvSpPr>
            <a:spLocks noChangeArrowheads="1"/>
          </p:cNvSpPr>
          <p:nvPr/>
        </p:nvSpPr>
        <p:spPr bwMode="auto">
          <a:xfrm>
            <a:off x="8151813" y="3911600"/>
            <a:ext cx="304800" cy="114300"/>
          </a:xfrm>
          <a:prstGeom prst="rect">
            <a:avLst/>
          </a:prstGeom>
          <a:solidFill>
            <a:srgbClr val="FFFF00"/>
          </a:solidFill>
          <a:ln w="12700">
            <a:noFill/>
            <a:miter lim="800000"/>
            <a:headEnd/>
            <a:tailEnd/>
          </a:ln>
          <a:effectLst/>
        </p:spPr>
        <p:txBody>
          <a:bodyPr wrap="none" anchor="ctr"/>
          <a:lstStyle/>
          <a:p>
            <a:pPr>
              <a:defRPr/>
            </a:pPr>
            <a:endParaRPr lang="en-US">
              <a:ea typeface="+mn-ea"/>
            </a:endParaRPr>
          </a:p>
        </p:txBody>
      </p:sp>
      <p:sp>
        <p:nvSpPr>
          <p:cNvPr id="770060" name="Freeform 12"/>
          <p:cNvSpPr>
            <a:spLocks/>
          </p:cNvSpPr>
          <p:nvPr/>
        </p:nvSpPr>
        <p:spPr bwMode="auto">
          <a:xfrm>
            <a:off x="8566150" y="3541713"/>
            <a:ext cx="234950" cy="120650"/>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defRPr/>
            </a:pPr>
            <a:endParaRPr lang="en-US">
              <a:ea typeface="+mn-ea"/>
            </a:endParaRPr>
          </a:p>
        </p:txBody>
      </p:sp>
      <p:sp>
        <p:nvSpPr>
          <p:cNvPr id="770061" name="AutoShape 13"/>
          <p:cNvSpPr>
            <a:spLocks noChangeArrowheads="1"/>
          </p:cNvSpPr>
          <p:nvPr/>
        </p:nvSpPr>
        <p:spPr bwMode="auto">
          <a:xfrm>
            <a:off x="7988300" y="3455988"/>
            <a:ext cx="730250" cy="290512"/>
          </a:xfrm>
          <a:prstGeom prst="roundRect">
            <a:avLst>
              <a:gd name="adj" fmla="val 16667"/>
            </a:avLst>
          </a:prstGeom>
          <a:solidFill>
            <a:srgbClr val="E7EC26"/>
          </a:solidFill>
          <a:ln w="38100">
            <a:solidFill>
              <a:schemeClr val="bg2"/>
            </a:solidFill>
            <a:round/>
            <a:headEnd/>
            <a:tailEnd/>
          </a:ln>
          <a:effectLst/>
        </p:spPr>
        <p:txBody>
          <a:bodyPr wrap="none" anchor="ctr"/>
          <a:lstStyle/>
          <a:p>
            <a:pPr>
              <a:defRPr/>
            </a:pPr>
            <a:endParaRPr lang="en-US">
              <a:ea typeface="+mn-ea"/>
            </a:endParaRPr>
          </a:p>
        </p:txBody>
      </p:sp>
      <p:sp>
        <p:nvSpPr>
          <p:cNvPr id="770062" name="Rectangle 14"/>
          <p:cNvSpPr>
            <a:spLocks noChangeArrowheads="1"/>
          </p:cNvSpPr>
          <p:nvPr/>
        </p:nvSpPr>
        <p:spPr bwMode="auto">
          <a:xfrm>
            <a:off x="7989888" y="3603625"/>
            <a:ext cx="952500" cy="498475"/>
          </a:xfrm>
          <a:prstGeom prst="rect">
            <a:avLst/>
          </a:prstGeom>
          <a:solidFill>
            <a:srgbClr val="FFFF00"/>
          </a:solidFill>
          <a:ln w="38100">
            <a:solidFill>
              <a:srgbClr val="000000"/>
            </a:solidFill>
            <a:miter lim="800000"/>
            <a:headEnd/>
            <a:tailEnd/>
          </a:ln>
          <a:effectLst/>
        </p:spPr>
        <p:txBody>
          <a:bodyPr wrap="none" anchor="ctr"/>
          <a:lstStyle/>
          <a:p>
            <a:pPr>
              <a:defRPr/>
            </a:pPr>
            <a:endParaRPr lang="en-US">
              <a:ea typeface="+mn-ea"/>
            </a:endParaRPr>
          </a:p>
        </p:txBody>
      </p:sp>
      <p:sp>
        <p:nvSpPr>
          <p:cNvPr id="770063" name="Rectangle 15"/>
          <p:cNvSpPr>
            <a:spLocks noChangeArrowheads="1"/>
          </p:cNvSpPr>
          <p:nvPr/>
        </p:nvSpPr>
        <p:spPr bwMode="auto">
          <a:xfrm>
            <a:off x="8101013" y="3862388"/>
            <a:ext cx="514350" cy="190500"/>
          </a:xfrm>
          <a:prstGeom prst="rect">
            <a:avLst/>
          </a:prstGeom>
          <a:solidFill>
            <a:srgbClr val="FFFF00"/>
          </a:solidFill>
          <a:ln w="25400">
            <a:noFill/>
            <a:miter lim="800000"/>
            <a:headEnd/>
            <a:tailEnd/>
          </a:ln>
          <a:effectLst/>
        </p:spPr>
        <p:txBody>
          <a:bodyPr wrap="none" anchor="ctr"/>
          <a:lstStyle/>
          <a:p>
            <a:pPr>
              <a:defRPr/>
            </a:pPr>
            <a:endParaRPr lang="en-US">
              <a:ea typeface="+mn-ea"/>
            </a:endParaRPr>
          </a:p>
        </p:txBody>
      </p:sp>
      <p:sp>
        <p:nvSpPr>
          <p:cNvPr id="770064" name="AutoShape 16"/>
          <p:cNvSpPr>
            <a:spLocks noChangeArrowheads="1"/>
          </p:cNvSpPr>
          <p:nvPr/>
        </p:nvSpPr>
        <p:spPr bwMode="auto">
          <a:xfrm>
            <a:off x="8007350" y="3487738"/>
            <a:ext cx="692150" cy="290512"/>
          </a:xfrm>
          <a:prstGeom prst="roundRect">
            <a:avLst>
              <a:gd name="adj" fmla="val 16667"/>
            </a:avLst>
          </a:prstGeom>
          <a:solidFill>
            <a:srgbClr val="FFFF00"/>
          </a:solidFill>
          <a:ln w="38100">
            <a:noFill/>
            <a:round/>
            <a:headEnd/>
            <a:tailEnd/>
          </a:ln>
          <a:effectLst/>
        </p:spPr>
        <p:txBody>
          <a:bodyPr wrap="none" anchor="ctr"/>
          <a:lstStyle/>
          <a:p>
            <a:pPr>
              <a:defRPr/>
            </a:pPr>
            <a:endParaRPr lang="en-US">
              <a:ea typeface="+mn-ea"/>
            </a:endParaRPr>
          </a:p>
        </p:txBody>
      </p:sp>
      <p:sp>
        <p:nvSpPr>
          <p:cNvPr id="770065" name="Line 17"/>
          <p:cNvSpPr>
            <a:spLocks noChangeShapeType="1"/>
          </p:cNvSpPr>
          <p:nvPr/>
        </p:nvSpPr>
        <p:spPr bwMode="auto">
          <a:xfrm>
            <a:off x="8034338" y="3840163"/>
            <a:ext cx="863600" cy="0"/>
          </a:xfrm>
          <a:prstGeom prst="line">
            <a:avLst/>
          </a:prstGeom>
          <a:noFill/>
          <a:ln w="12700">
            <a:solidFill>
              <a:srgbClr val="000000"/>
            </a:solidFill>
            <a:round/>
            <a:headEnd/>
            <a:tailEnd/>
          </a:ln>
          <a:effectLst/>
        </p:spPr>
        <p:txBody>
          <a:bodyPr wrap="none" anchor="ctr"/>
          <a:lstStyle/>
          <a:p>
            <a:pPr>
              <a:defRPr/>
            </a:pPr>
            <a:endParaRPr lang="en-US">
              <a:ea typeface="+mn-ea"/>
            </a:endParaRPr>
          </a:p>
        </p:txBody>
      </p:sp>
      <p:sp>
        <p:nvSpPr>
          <p:cNvPr id="770066" name="Line 18"/>
          <p:cNvSpPr>
            <a:spLocks noChangeShapeType="1"/>
          </p:cNvSpPr>
          <p:nvPr/>
        </p:nvSpPr>
        <p:spPr bwMode="auto">
          <a:xfrm>
            <a:off x="8031163" y="4025900"/>
            <a:ext cx="863600" cy="0"/>
          </a:xfrm>
          <a:prstGeom prst="line">
            <a:avLst/>
          </a:prstGeom>
          <a:noFill/>
          <a:ln w="12700">
            <a:solidFill>
              <a:srgbClr val="000000"/>
            </a:solidFill>
            <a:round/>
            <a:headEnd/>
            <a:tailEnd/>
          </a:ln>
          <a:effectLst/>
        </p:spPr>
        <p:txBody>
          <a:bodyPr wrap="none" anchor="ctr"/>
          <a:lstStyle/>
          <a:p>
            <a:pPr>
              <a:defRPr/>
            </a:pPr>
            <a:endParaRPr lang="en-US">
              <a:ea typeface="+mn-ea"/>
            </a:endParaRPr>
          </a:p>
        </p:txBody>
      </p:sp>
      <p:sp>
        <p:nvSpPr>
          <p:cNvPr id="64530" name="Rectangle 19"/>
          <p:cNvSpPr>
            <a:spLocks noChangeArrowheads="1"/>
          </p:cNvSpPr>
          <p:nvPr/>
        </p:nvSpPr>
        <p:spPr bwMode="auto">
          <a:xfrm>
            <a:off x="8023225" y="3429000"/>
            <a:ext cx="663575"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l"/>
            <a:r>
              <a:rPr lang="en-US" sz="900" b="1">
                <a:solidFill>
                  <a:srgbClr val="000000"/>
                </a:solidFill>
                <a:effectLst/>
                <a:latin typeface="Chicago" charset="0"/>
              </a:rPr>
              <a:t>GIÔ-SÉP</a:t>
            </a:r>
          </a:p>
        </p:txBody>
      </p:sp>
      <p:sp>
        <p:nvSpPr>
          <p:cNvPr id="770068" name="Rectangle 20"/>
          <p:cNvSpPr>
            <a:spLocks noChangeArrowheads="1"/>
          </p:cNvSpPr>
          <p:nvPr/>
        </p:nvSpPr>
        <p:spPr bwMode="auto">
          <a:xfrm>
            <a:off x="8091488" y="6513513"/>
            <a:ext cx="339725" cy="268287"/>
          </a:xfrm>
          <a:prstGeom prst="rect">
            <a:avLst/>
          </a:prstGeom>
          <a:noFill/>
          <a:ln w="12700">
            <a:noFill/>
            <a:miter lim="800000"/>
            <a:headEnd/>
            <a:tailEnd/>
          </a:ln>
          <a:effectLst/>
        </p:spPr>
        <p:txBody>
          <a:bodyPr wrap="none" anchor="ctr">
            <a:spAutoFit/>
          </a:bodyPr>
          <a:lstStyle/>
          <a:p>
            <a:r>
              <a:rPr lang="en-US" sz="1000" b="1">
                <a:solidFill>
                  <a:schemeClr val="tx1"/>
                </a:solidFill>
                <a:effectLst>
                  <a:outerShdw blurRad="38100" dist="38100" dir="2700000" algn="tl">
                    <a:srgbClr val="000000"/>
                  </a:outerShdw>
                </a:effectLst>
              </a:rPr>
              <a:t>56</a:t>
            </a:r>
          </a:p>
        </p:txBody>
      </p:sp>
      <p:sp>
        <p:nvSpPr>
          <p:cNvPr id="770070" name="Text Box 22"/>
          <p:cNvSpPr txBox="1">
            <a:spLocks noChangeArrowheads="1"/>
          </p:cNvSpPr>
          <p:nvPr/>
        </p:nvSpPr>
        <p:spPr bwMode="auto">
          <a:xfrm>
            <a:off x="1779588" y="0"/>
            <a:ext cx="2603500" cy="274638"/>
          </a:xfrm>
          <a:prstGeom prst="rect">
            <a:avLst/>
          </a:prstGeom>
          <a:noFill/>
          <a:ln w="12700">
            <a:noFill/>
            <a:miter lim="800000"/>
            <a:headEnd/>
            <a:tailEnd/>
          </a:ln>
          <a:effectLst>
            <a:outerShdw dist="71842" dir="2700000" algn="ctr" rotWithShape="0">
              <a:schemeClr val="bg2"/>
            </a:outerShdw>
          </a:effectLst>
        </p:spPr>
        <p:txBody>
          <a:bodyPr>
            <a:spAutoFit/>
          </a:bodyPr>
          <a:lstStyle>
            <a:lvl1pPr>
              <a:defRPr sz="2800">
                <a:solidFill>
                  <a:srgbClr val="00DFCA"/>
                </a:solidFill>
                <a:latin typeface="Comic Sans MS" charset="0"/>
                <a:ea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l">
              <a:spcBef>
                <a:spcPct val="50000"/>
              </a:spcBef>
            </a:pPr>
            <a:r>
              <a:rPr lang="en-US" sz="1200" b="1">
                <a:solidFill>
                  <a:schemeClr val="tx1"/>
                </a:solidFill>
                <a:effectLst/>
              </a:rPr>
              <a:t>Sáng 37-41</a:t>
            </a:r>
          </a:p>
        </p:txBody>
      </p:sp>
      <p:sp>
        <p:nvSpPr>
          <p:cNvPr id="770073" name="Rectangle 25"/>
          <p:cNvSpPr>
            <a:spLocks noChangeArrowheads="1"/>
          </p:cNvSpPr>
          <p:nvPr/>
        </p:nvSpPr>
        <p:spPr bwMode="auto">
          <a:xfrm>
            <a:off x="2038350" y="1143000"/>
            <a:ext cx="5295900" cy="666750"/>
          </a:xfrm>
          <a:prstGeom prst="rect">
            <a:avLst/>
          </a:prstGeom>
          <a:gradFill rotWithShape="0">
            <a:gsLst>
              <a:gs pos="0">
                <a:srgbClr val="FFFF00"/>
              </a:gs>
              <a:gs pos="100000">
                <a:srgbClr val="FFFF00">
                  <a:gamma/>
                  <a:tint val="96471"/>
                  <a:invGamma/>
                </a:srgbClr>
              </a:gs>
            </a:gsLst>
            <a:lin ang="5400000" scaled="1"/>
          </a:gradFill>
          <a:ln w="9525">
            <a:miter lim="800000"/>
            <a:headEnd/>
            <a:tailEnd/>
          </a:ln>
          <a:effectLst/>
          <a:scene3d>
            <a:camera prst="legacyPerspectiveTopLeft"/>
            <a:lightRig rig="legacyNormal3" dir="r"/>
          </a:scene3d>
          <a:sp3d extrusionH="201600" prstMaterial="legacyMetal">
            <a:bevelT w="13500" h="13500" prst="angle"/>
            <a:bevelB w="13500" h="13500" prst="angle"/>
            <a:extrusionClr>
              <a:srgbClr val="FFFFFF"/>
            </a:extrusionClr>
          </a:sp3d>
        </p:spPr>
        <p:txBody>
          <a:bodyPr wrap="none" anchor="ctr">
            <a:flatTx/>
          </a:bodyPr>
          <a:lstStyle/>
          <a:p>
            <a:r>
              <a:rPr lang="en-US">
                <a:effectLst>
                  <a:outerShdw blurRad="38100" dist="38100" dir="2700000" algn="tl">
                    <a:srgbClr val="000000"/>
                  </a:outerShdw>
                </a:effectLst>
              </a:rPr>
              <a:t>GIÔ-SÉP và CÁC ANH</a:t>
            </a:r>
          </a:p>
        </p:txBody>
      </p:sp>
      <p:sp>
        <p:nvSpPr>
          <p:cNvPr id="23" name="Text Box 9"/>
          <p:cNvSpPr txBox="1">
            <a:spLocks noChangeArrowheads="1"/>
          </p:cNvSpPr>
          <p:nvPr/>
        </p:nvSpPr>
        <p:spPr bwMode="auto">
          <a:xfrm>
            <a:off x="6977063" y="6284913"/>
            <a:ext cx="2087562" cy="260350"/>
          </a:xfrm>
          <a:prstGeom prst="rect">
            <a:avLst/>
          </a:prstGeom>
          <a:noFill/>
          <a:ln w="12700">
            <a:noFill/>
            <a:miter lim="800000"/>
            <a:headEnd/>
            <a:tailEnd/>
          </a:ln>
        </p:spPr>
        <p:txBody>
          <a:bodyPr wrap="none" anchor="ctr">
            <a:spAutoFit/>
          </a:bodyPr>
          <a:lstStyle>
            <a:lvl1pPr>
              <a:defRPr sz="2800">
                <a:solidFill>
                  <a:srgbClr val="00DFCA"/>
                </a:solidFill>
                <a:latin typeface="Comic Sans MS" charset="0"/>
                <a:ea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1100" b="1">
                <a:solidFill>
                  <a:schemeClr val="tx1"/>
                </a:solidFill>
                <a:effectLst>
                  <a:outerShdw blurRad="38100" dist="38100" dir="2700000" algn="tl">
                    <a:srgbClr val="000000"/>
                  </a:outerShdw>
                </a:effectLst>
                <a:latin typeface="Arial" charset="0"/>
                <a:cs typeface="Arial" charset="0"/>
              </a:rPr>
              <a:t>Sổ Tay Hướng Dẫn, tr. 24-25</a:t>
            </a:r>
          </a:p>
        </p:txBody>
      </p:sp>
    </p:spTree>
  </p:cSld>
  <p:clrMapOvr>
    <a:masterClrMapping/>
  </p:clrMapOvr>
  <p:transition>
    <p:wheel spokes="0"/>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8" name="Rectangle 2"/>
          <p:cNvSpPr>
            <a:spLocks noChangeArrowheads="1"/>
          </p:cNvSpPr>
          <p:nvPr/>
        </p:nvSpPr>
        <p:spPr bwMode="auto">
          <a:xfrm>
            <a:off x="1600200" y="838200"/>
            <a:ext cx="6858000" cy="5257800"/>
          </a:xfrm>
          <a:prstGeom prst="rect">
            <a:avLst/>
          </a:prstGeom>
          <a:gradFill rotWithShape="0">
            <a:gsLst>
              <a:gs pos="0">
                <a:srgbClr val="0331B3"/>
              </a:gs>
              <a:gs pos="100000">
                <a:srgbClr val="0331B3">
                  <a:gamma/>
                  <a:shade val="46275"/>
                  <a:invGamma/>
                </a:srgbClr>
              </a:gs>
            </a:gsLst>
            <a:path path="shape">
              <a:fillToRect l="50000" t="50000" r="50000" b="50000"/>
            </a:path>
          </a:gradFill>
          <a:ln w="76200">
            <a:solidFill>
              <a:schemeClr val="accent2"/>
            </a:solidFill>
            <a:miter lim="800000"/>
            <a:headEnd/>
            <a:tailEnd/>
          </a:ln>
          <a:effectLst/>
        </p:spPr>
        <p:txBody>
          <a:bodyPr wrap="none" anchor="ctr"/>
          <a:lstStyle/>
          <a:p>
            <a:pPr>
              <a:defRPr/>
            </a:pPr>
            <a:endParaRPr lang="en-US">
              <a:ea typeface="+mn-ea"/>
            </a:endParaRPr>
          </a:p>
        </p:txBody>
      </p:sp>
      <p:sp>
        <p:nvSpPr>
          <p:cNvPr id="377859" name="Freeform 3"/>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a typeface="+mn-ea"/>
            </a:endParaRPr>
          </a:p>
        </p:txBody>
      </p:sp>
      <p:sp>
        <p:nvSpPr>
          <p:cNvPr id="377860" name="Rectangle 4"/>
          <p:cNvSpPr>
            <a:spLocks noChangeArrowheads="1"/>
          </p:cNvSpPr>
          <p:nvPr/>
        </p:nvSpPr>
        <p:spPr bwMode="auto">
          <a:xfrm>
            <a:off x="441325" y="166688"/>
            <a:ext cx="968375" cy="1373187"/>
          </a:xfrm>
          <a:prstGeom prst="rect">
            <a:avLst/>
          </a:prstGeom>
          <a:noFill/>
          <a:ln w="12700">
            <a:noFill/>
            <a:miter lim="800000"/>
            <a:headEnd/>
            <a:tailEnd/>
          </a:ln>
          <a:effectLst>
            <a:outerShdw dist="107763" dir="2700000" algn="ctr" rotWithShape="0">
              <a:schemeClr val="bg2"/>
            </a:outerShdw>
          </a:effectLst>
        </p:spPr>
        <p:txBody>
          <a:bodyPr wrap="none" anchor="ctr"/>
          <a:lstStyle/>
          <a:p>
            <a:pPr>
              <a:defRPr/>
            </a:pPr>
            <a:endParaRPr lang="en-US">
              <a:ea typeface="+mn-ea"/>
            </a:endParaRPr>
          </a:p>
        </p:txBody>
      </p:sp>
      <p:sp>
        <p:nvSpPr>
          <p:cNvPr id="377861" name="Rectangle 5"/>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a typeface="+mn-ea"/>
            </a:endParaRPr>
          </a:p>
        </p:txBody>
      </p:sp>
      <p:sp>
        <p:nvSpPr>
          <p:cNvPr id="377862" name="Freeform 6"/>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a typeface="+mn-ea"/>
            </a:endParaRPr>
          </a:p>
        </p:txBody>
      </p:sp>
      <p:sp>
        <p:nvSpPr>
          <p:cNvPr id="377863" name="Freeform 7"/>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a typeface="+mn-ea"/>
            </a:endParaRPr>
          </a:p>
        </p:txBody>
      </p:sp>
      <p:sp>
        <p:nvSpPr>
          <p:cNvPr id="377864" name="Rectangle 8"/>
          <p:cNvSpPr>
            <a:spLocks noChangeArrowheads="1"/>
          </p:cNvSpPr>
          <p:nvPr/>
        </p:nvSpPr>
        <p:spPr bwMode="auto">
          <a:xfrm>
            <a:off x="4630738" y="2649538"/>
            <a:ext cx="1520825" cy="454025"/>
          </a:xfrm>
          <a:prstGeom prst="rect">
            <a:avLst/>
          </a:prstGeom>
          <a:noFill/>
          <a:ln w="12700">
            <a:noFill/>
            <a:miter lim="800000"/>
            <a:headEnd/>
            <a:tailEnd/>
          </a:ln>
          <a:effectLst>
            <a:outerShdw dist="107763" dir="2700000" algn="ctr" rotWithShape="0">
              <a:schemeClr val="bg2"/>
            </a:outerShdw>
          </a:effectLst>
        </p:spPr>
        <p:txBody>
          <a:bodyPr lIns="90487" tIns="44450" rIns="90487" bIns="44450">
            <a:spAutoFit/>
          </a:bodyPr>
          <a:lstStyle/>
          <a:p>
            <a:pPr algn="l">
              <a:spcBef>
                <a:spcPct val="50000"/>
              </a:spcBef>
              <a:defRPr/>
            </a:pPr>
            <a:r>
              <a:rPr lang="en-US" sz="2400" b="1">
                <a:solidFill>
                  <a:schemeClr val="folHlink"/>
                </a:solidFill>
                <a:effectLst/>
                <a:latin typeface="Times" charset="0"/>
                <a:ea typeface="+mn-ea"/>
              </a:rPr>
              <a:t>ER</a:t>
            </a:r>
          </a:p>
        </p:txBody>
      </p:sp>
      <p:sp>
        <p:nvSpPr>
          <p:cNvPr id="377865" name="Freeform 9"/>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a typeface="+mn-ea"/>
            </a:endParaRPr>
          </a:p>
        </p:txBody>
      </p:sp>
      <p:sp>
        <p:nvSpPr>
          <p:cNvPr id="377866" name="Rectangle 10"/>
          <p:cNvSpPr>
            <a:spLocks noChangeArrowheads="1"/>
          </p:cNvSpPr>
          <p:nvPr/>
        </p:nvSpPr>
        <p:spPr bwMode="auto">
          <a:xfrm>
            <a:off x="7259638" y="5259388"/>
            <a:ext cx="1311275" cy="458787"/>
          </a:xfrm>
          <a:prstGeom prst="rect">
            <a:avLst/>
          </a:prstGeom>
          <a:noFill/>
          <a:ln w="12700">
            <a:noFill/>
            <a:miter lim="800000"/>
            <a:headEnd/>
            <a:tailEnd/>
          </a:ln>
          <a:effectLst>
            <a:outerShdw dist="107763" dir="2700000" algn="ctr" rotWithShape="0">
              <a:schemeClr val="bg2"/>
            </a:outerShdw>
          </a:effectLst>
        </p:spPr>
        <p:txBody>
          <a:bodyPr lIns="90487" tIns="44450" rIns="90487" bIns="44450">
            <a:spAutoFit/>
          </a:bodyPr>
          <a:lstStyle/>
          <a:p>
            <a:pPr algn="l">
              <a:spcBef>
                <a:spcPct val="50000"/>
              </a:spcBef>
              <a:defRPr/>
            </a:pPr>
            <a:r>
              <a:rPr lang="en-US" sz="2400" b="1" dirty="0">
                <a:solidFill>
                  <a:schemeClr val="folHlink"/>
                </a:solidFill>
                <a:effectLst/>
                <a:latin typeface="Times" charset="0"/>
                <a:ea typeface="+mn-ea"/>
              </a:rPr>
              <a:t>VBT</a:t>
            </a:r>
          </a:p>
        </p:txBody>
      </p:sp>
      <p:sp>
        <p:nvSpPr>
          <p:cNvPr id="377867" name="Freeform 11"/>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a typeface="+mn-ea"/>
            </a:endParaRPr>
          </a:p>
        </p:txBody>
      </p:sp>
      <p:sp>
        <p:nvSpPr>
          <p:cNvPr id="377868" name="Freeform 12"/>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a typeface="+mn-ea"/>
            </a:endParaRPr>
          </a:p>
        </p:txBody>
      </p:sp>
      <p:sp>
        <p:nvSpPr>
          <p:cNvPr id="377869" name="Freeform 13"/>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a typeface="+mn-ea"/>
            </a:endParaRPr>
          </a:p>
        </p:txBody>
      </p:sp>
      <p:sp>
        <p:nvSpPr>
          <p:cNvPr id="377870" name="Rectangle 14"/>
          <p:cNvSpPr>
            <a:spLocks noChangeArrowheads="1"/>
          </p:cNvSpPr>
          <p:nvPr/>
        </p:nvSpPr>
        <p:spPr bwMode="auto">
          <a:xfrm>
            <a:off x="3449638" y="2382838"/>
            <a:ext cx="1273175" cy="454025"/>
          </a:xfrm>
          <a:prstGeom prst="rect">
            <a:avLst/>
          </a:prstGeom>
          <a:noFill/>
          <a:ln w="12700">
            <a:noFill/>
            <a:miter lim="800000"/>
            <a:headEnd/>
            <a:tailEnd/>
          </a:ln>
          <a:effectLst>
            <a:outerShdw dist="107763" dir="2700000" algn="ctr" rotWithShape="0">
              <a:schemeClr val="bg2"/>
            </a:outerShdw>
          </a:effectLst>
        </p:spPr>
        <p:txBody>
          <a:bodyPr lIns="90487" tIns="44450" rIns="90487" bIns="44450">
            <a:spAutoFit/>
          </a:bodyPr>
          <a:lstStyle/>
          <a:p>
            <a:pPr algn="l">
              <a:spcBef>
                <a:spcPct val="50000"/>
              </a:spcBef>
              <a:defRPr/>
            </a:pPr>
            <a:r>
              <a:rPr lang="en-US" sz="2400" b="1">
                <a:solidFill>
                  <a:schemeClr val="folHlink"/>
                </a:solidFill>
                <a:effectLst/>
                <a:latin typeface="Times" charset="0"/>
                <a:ea typeface="+mn-ea"/>
              </a:rPr>
              <a:t>SG</a:t>
            </a:r>
          </a:p>
        </p:txBody>
      </p:sp>
      <p:sp>
        <p:nvSpPr>
          <p:cNvPr id="377871" name="Rectangle 15"/>
          <p:cNvSpPr>
            <a:spLocks noChangeArrowheads="1"/>
          </p:cNvSpPr>
          <p:nvPr/>
        </p:nvSpPr>
        <p:spPr bwMode="auto">
          <a:xfrm>
            <a:off x="2516188" y="5640388"/>
            <a:ext cx="701675" cy="454025"/>
          </a:xfrm>
          <a:prstGeom prst="rect">
            <a:avLst/>
          </a:prstGeom>
          <a:noFill/>
          <a:ln w="12700">
            <a:noFill/>
            <a:miter lim="800000"/>
            <a:headEnd/>
            <a:tailEnd/>
          </a:ln>
          <a:effectLst>
            <a:outerShdw dist="107763" dir="2700000" algn="ctr" rotWithShape="0">
              <a:schemeClr val="bg2"/>
            </a:outerShdw>
          </a:effectLst>
        </p:spPr>
        <p:txBody>
          <a:bodyPr lIns="90487" tIns="44450" rIns="90487" bIns="44450">
            <a:spAutoFit/>
          </a:bodyPr>
          <a:lstStyle/>
          <a:p>
            <a:pPr algn="l">
              <a:spcBef>
                <a:spcPct val="50000"/>
              </a:spcBef>
              <a:defRPr/>
            </a:pPr>
            <a:r>
              <a:rPr lang="en-US" sz="2400" b="1">
                <a:solidFill>
                  <a:schemeClr val="folHlink"/>
                </a:solidFill>
                <a:effectLst/>
                <a:latin typeface="Times" charset="0"/>
                <a:ea typeface="+mn-ea"/>
              </a:rPr>
              <a:t>BĐ</a:t>
            </a:r>
          </a:p>
        </p:txBody>
      </p:sp>
      <p:sp>
        <p:nvSpPr>
          <p:cNvPr id="377872" name="Rectangle 16"/>
          <p:cNvSpPr>
            <a:spLocks noChangeArrowheads="1"/>
          </p:cNvSpPr>
          <p:nvPr/>
        </p:nvSpPr>
        <p:spPr bwMode="auto">
          <a:xfrm>
            <a:off x="2020888" y="992188"/>
            <a:ext cx="1117600" cy="458787"/>
          </a:xfrm>
          <a:prstGeom prst="rect">
            <a:avLst/>
          </a:prstGeom>
          <a:noFill/>
          <a:ln w="12700">
            <a:noFill/>
            <a:miter lim="800000"/>
            <a:headEnd/>
            <a:tailEnd/>
          </a:ln>
          <a:effectLst>
            <a:outerShdw dist="107763" dir="2700000" algn="ctr" rotWithShape="0">
              <a:schemeClr val="bg2"/>
            </a:outerShdw>
          </a:effectLst>
        </p:spPr>
        <p:txBody>
          <a:bodyPr lIns="90487" tIns="44450" rIns="90487" bIns="44450">
            <a:spAutoFit/>
          </a:bodyPr>
          <a:lstStyle/>
          <a:p>
            <a:pPr algn="l">
              <a:spcBef>
                <a:spcPct val="50000"/>
              </a:spcBef>
              <a:defRPr/>
            </a:pPr>
            <a:r>
              <a:rPr lang="en-US" sz="2400" b="1" dirty="0">
                <a:solidFill>
                  <a:schemeClr val="folHlink"/>
                </a:solidFill>
                <a:effectLst/>
                <a:latin typeface="Times" charset="0"/>
                <a:ea typeface="+mn-ea"/>
              </a:rPr>
              <a:t>ĐTH</a:t>
            </a:r>
          </a:p>
        </p:txBody>
      </p:sp>
      <p:sp>
        <p:nvSpPr>
          <p:cNvPr id="377873" name="Rectangle 17"/>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a typeface="+mn-ea"/>
            </a:endParaRPr>
          </a:p>
        </p:txBody>
      </p:sp>
      <p:sp>
        <p:nvSpPr>
          <p:cNvPr id="377874"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a typeface="+mn-ea"/>
            </a:endParaRPr>
          </a:p>
        </p:txBody>
      </p:sp>
      <p:sp>
        <p:nvSpPr>
          <p:cNvPr id="377875"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a typeface="+mn-ea"/>
            </a:endParaRPr>
          </a:p>
        </p:txBody>
      </p:sp>
      <p:sp>
        <p:nvSpPr>
          <p:cNvPr id="377877" name="Rectangle 21"/>
          <p:cNvSpPr>
            <a:spLocks noChangeArrowheads="1"/>
          </p:cNvSpPr>
          <p:nvPr/>
        </p:nvSpPr>
        <p:spPr bwMode="auto">
          <a:xfrm>
            <a:off x="2613025" y="3613150"/>
            <a:ext cx="1730375" cy="458788"/>
          </a:xfrm>
          <a:prstGeom prst="rect">
            <a:avLst/>
          </a:prstGeom>
          <a:noFill/>
          <a:ln w="12700">
            <a:noFill/>
            <a:miter lim="800000"/>
            <a:headEnd/>
            <a:tailEnd/>
          </a:ln>
          <a:effectLst>
            <a:outerShdw dist="107763" dir="2700000" algn="ctr" rotWithShape="0">
              <a:schemeClr val="bg2"/>
            </a:outerShdw>
          </a:effectLst>
        </p:spPr>
        <p:txBody>
          <a:bodyPr lIns="90487" tIns="44450" rIns="90487" bIns="44450">
            <a:spAutoFit/>
          </a:bodyPr>
          <a:lstStyle/>
          <a:p>
            <a:pPr algn="l">
              <a:spcBef>
                <a:spcPct val="50000"/>
              </a:spcBef>
              <a:defRPr/>
            </a:pPr>
            <a:r>
              <a:rPr lang="en-US" sz="2400" b="1" dirty="0">
                <a:solidFill>
                  <a:schemeClr val="folHlink"/>
                </a:solidFill>
                <a:effectLst/>
                <a:latin typeface="Times" charset="0"/>
                <a:ea typeface="+mn-ea"/>
              </a:rPr>
              <a:t>BC</a:t>
            </a:r>
          </a:p>
        </p:txBody>
      </p:sp>
      <p:sp>
        <p:nvSpPr>
          <p:cNvPr id="377878" name="Line 22"/>
          <p:cNvSpPr>
            <a:spLocks noChangeShapeType="1"/>
          </p:cNvSpPr>
          <p:nvPr/>
        </p:nvSpPr>
        <p:spPr bwMode="auto">
          <a:xfrm>
            <a:off x="4114800" y="1600200"/>
            <a:ext cx="1693863" cy="0"/>
          </a:xfrm>
          <a:prstGeom prst="line">
            <a:avLst/>
          </a:prstGeom>
          <a:noFill/>
          <a:ln w="25400">
            <a:noFill/>
            <a:round/>
            <a:headEnd/>
            <a:tailEnd/>
          </a:ln>
          <a:effectLst>
            <a:outerShdw dist="107763" dir="2700000" algn="ctr" rotWithShape="0">
              <a:schemeClr val="bg2"/>
            </a:outerShdw>
          </a:effectLst>
        </p:spPr>
        <p:txBody>
          <a:bodyPr wrap="none" anchor="ctr"/>
          <a:lstStyle/>
          <a:p>
            <a:pPr>
              <a:defRPr/>
            </a:pPr>
            <a:endParaRPr lang="en-US">
              <a:ea typeface="+mn-ea"/>
            </a:endParaRPr>
          </a:p>
        </p:txBody>
      </p:sp>
      <p:sp>
        <p:nvSpPr>
          <p:cNvPr id="377879" name="Rectangle 23"/>
          <p:cNvSpPr>
            <a:spLocks noChangeArrowheads="1"/>
          </p:cNvSpPr>
          <p:nvPr/>
        </p:nvSpPr>
        <p:spPr bwMode="auto">
          <a:xfrm>
            <a:off x="4081463" y="1125538"/>
            <a:ext cx="812800" cy="519112"/>
          </a:xfrm>
          <a:prstGeom prst="rect">
            <a:avLst/>
          </a:prstGeom>
          <a:noFill/>
          <a:ln w="12700">
            <a:noFill/>
            <a:miter lim="800000"/>
            <a:headEnd/>
            <a:tailEnd/>
          </a:ln>
          <a:effectLst>
            <a:outerShdw dist="107763" dir="2700000" algn="ctr" rotWithShape="0">
              <a:schemeClr val="bg2"/>
            </a:outerShdw>
          </a:effectLst>
        </p:spPr>
        <p:txBody>
          <a:bodyPr wrap="none" anchor="ctr"/>
          <a:lstStyle/>
          <a:p>
            <a:pPr>
              <a:defRPr/>
            </a:pPr>
            <a:endParaRPr lang="en-US">
              <a:ea typeface="+mn-ea"/>
            </a:endParaRPr>
          </a:p>
        </p:txBody>
      </p:sp>
      <p:sp>
        <p:nvSpPr>
          <p:cNvPr id="377880" name="Rectangle 24"/>
          <p:cNvSpPr>
            <a:spLocks noChangeArrowheads="1"/>
          </p:cNvSpPr>
          <p:nvPr/>
        </p:nvSpPr>
        <p:spPr bwMode="auto">
          <a:xfrm>
            <a:off x="6896100" y="4395788"/>
            <a:ext cx="835025" cy="454025"/>
          </a:xfrm>
          <a:prstGeom prst="rect">
            <a:avLst/>
          </a:prstGeom>
          <a:noFill/>
          <a:ln w="12700">
            <a:noFill/>
            <a:miter lim="800000"/>
            <a:headEnd/>
            <a:tailEnd/>
          </a:ln>
          <a:effectLst>
            <a:outerShdw dist="107763" dir="2700000" algn="ctr" rotWithShape="0">
              <a:schemeClr val="bg2"/>
            </a:outerShdw>
          </a:effectLst>
        </p:spPr>
        <p:txBody>
          <a:bodyPr lIns="90487" tIns="44450" rIns="90487" bIns="44450">
            <a:spAutoFit/>
          </a:bodyPr>
          <a:lstStyle/>
          <a:p>
            <a:pPr algn="l">
              <a:spcBef>
                <a:spcPct val="50000"/>
              </a:spcBef>
              <a:defRPr/>
            </a:pPr>
            <a:r>
              <a:rPr lang="en-US" sz="2400" b="1">
                <a:solidFill>
                  <a:schemeClr val="folHlink"/>
                </a:solidFill>
                <a:effectLst/>
                <a:latin typeface="Times" charset="0"/>
                <a:ea typeface="+mn-ea"/>
              </a:rPr>
              <a:t>U</a:t>
            </a:r>
          </a:p>
        </p:txBody>
      </p:sp>
      <p:sp>
        <p:nvSpPr>
          <p:cNvPr id="377881" name="Rectangle 25"/>
          <p:cNvSpPr>
            <a:spLocks noChangeArrowheads="1"/>
          </p:cNvSpPr>
          <p:nvPr/>
        </p:nvSpPr>
        <p:spPr bwMode="auto">
          <a:xfrm>
            <a:off x="5830888" y="2884488"/>
            <a:ext cx="835025" cy="454025"/>
          </a:xfrm>
          <a:prstGeom prst="rect">
            <a:avLst/>
          </a:prstGeom>
          <a:noFill/>
          <a:ln w="12700">
            <a:noFill/>
            <a:miter lim="800000"/>
            <a:headEnd/>
            <a:tailEnd/>
          </a:ln>
          <a:effectLst>
            <a:outerShdw dist="107763" dir="2700000" algn="ctr" rotWithShape="0">
              <a:schemeClr val="bg2"/>
            </a:outerShdw>
          </a:effectLst>
        </p:spPr>
        <p:txBody>
          <a:bodyPr lIns="90487" tIns="44450" rIns="90487" bIns="44450">
            <a:spAutoFit/>
          </a:bodyPr>
          <a:lstStyle/>
          <a:p>
            <a:pPr algn="l">
              <a:spcBef>
                <a:spcPct val="50000"/>
              </a:spcBef>
              <a:defRPr/>
            </a:pPr>
            <a:r>
              <a:rPr lang="en-US" sz="2400" b="1">
                <a:solidFill>
                  <a:schemeClr val="folHlink"/>
                </a:solidFill>
                <a:effectLst/>
                <a:latin typeface="Times" charset="0"/>
                <a:ea typeface="+mn-ea"/>
              </a:rPr>
              <a:t>B</a:t>
            </a:r>
          </a:p>
        </p:txBody>
      </p:sp>
      <p:sp>
        <p:nvSpPr>
          <p:cNvPr id="377882" name="Rectangle 26"/>
          <p:cNvSpPr>
            <a:spLocks noChangeArrowheads="1"/>
          </p:cNvSpPr>
          <p:nvPr/>
        </p:nvSpPr>
        <p:spPr bwMode="auto">
          <a:xfrm>
            <a:off x="5487988" y="1811338"/>
            <a:ext cx="835025" cy="454025"/>
          </a:xfrm>
          <a:prstGeom prst="rect">
            <a:avLst/>
          </a:prstGeom>
          <a:noFill/>
          <a:ln w="12700">
            <a:noFill/>
            <a:miter lim="800000"/>
            <a:headEnd/>
            <a:tailEnd/>
          </a:ln>
          <a:effectLst>
            <a:outerShdw dist="107763" dir="2700000" algn="ctr" rotWithShape="0">
              <a:schemeClr val="bg2"/>
            </a:outerShdw>
          </a:effectLst>
        </p:spPr>
        <p:txBody>
          <a:bodyPr lIns="90487" tIns="44450" rIns="90487" bIns="44450">
            <a:spAutoFit/>
          </a:bodyPr>
          <a:lstStyle/>
          <a:p>
            <a:pPr algn="l">
              <a:spcBef>
                <a:spcPct val="50000"/>
              </a:spcBef>
              <a:defRPr/>
            </a:pPr>
            <a:r>
              <a:rPr lang="en-US" sz="2400" b="1">
                <a:solidFill>
                  <a:schemeClr val="folHlink"/>
                </a:solidFill>
                <a:effectLst/>
                <a:latin typeface="Times" charset="0"/>
                <a:ea typeface="+mn-ea"/>
              </a:rPr>
              <a:t>H</a:t>
            </a:r>
          </a:p>
        </p:txBody>
      </p:sp>
      <p:sp>
        <p:nvSpPr>
          <p:cNvPr id="377883" name="Rectangle 27"/>
          <p:cNvSpPr>
            <a:spLocks noChangeArrowheads="1"/>
          </p:cNvSpPr>
          <p:nvPr/>
        </p:nvSpPr>
        <p:spPr bwMode="auto">
          <a:xfrm>
            <a:off x="7088188" y="1525588"/>
            <a:ext cx="1292225" cy="454025"/>
          </a:xfrm>
          <a:prstGeom prst="rect">
            <a:avLst/>
          </a:prstGeom>
          <a:noFill/>
          <a:ln w="12700">
            <a:noFill/>
            <a:miter lim="800000"/>
            <a:headEnd/>
            <a:tailEnd/>
          </a:ln>
          <a:effectLst>
            <a:outerShdw dist="107763" dir="2700000" algn="ctr" rotWithShape="0">
              <a:schemeClr val="bg2"/>
            </a:outerShdw>
          </a:effectLst>
        </p:spPr>
        <p:txBody>
          <a:bodyPr lIns="90487" tIns="44450" rIns="90487" bIns="44450">
            <a:spAutoFit/>
          </a:bodyPr>
          <a:lstStyle/>
          <a:p>
            <a:pPr algn="l">
              <a:spcBef>
                <a:spcPct val="50000"/>
              </a:spcBef>
              <a:defRPr/>
            </a:pPr>
            <a:r>
              <a:rPr lang="en-US" sz="2400" b="1">
                <a:solidFill>
                  <a:schemeClr val="folHlink"/>
                </a:solidFill>
                <a:effectLst/>
                <a:latin typeface="Times" charset="0"/>
                <a:ea typeface="+mn-ea"/>
              </a:rPr>
              <a:t>N(A)</a:t>
            </a:r>
          </a:p>
        </p:txBody>
      </p:sp>
      <p:sp>
        <p:nvSpPr>
          <p:cNvPr id="377884" name="Oval 28"/>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a typeface="+mn-ea"/>
            </a:endParaRPr>
          </a:p>
        </p:txBody>
      </p:sp>
      <p:sp>
        <p:nvSpPr>
          <p:cNvPr id="377885" name="Rectangle 29"/>
          <p:cNvSpPr>
            <a:spLocks noChangeArrowheads="1"/>
          </p:cNvSpPr>
          <p:nvPr/>
        </p:nvSpPr>
        <p:spPr bwMode="auto">
          <a:xfrm>
            <a:off x="3082925" y="2568575"/>
            <a:ext cx="401638" cy="454025"/>
          </a:xfrm>
          <a:prstGeom prst="rect">
            <a:avLst/>
          </a:prstGeom>
          <a:noFill/>
          <a:ln w="12700">
            <a:noFill/>
            <a:miter lim="800000"/>
            <a:headEnd/>
            <a:tailEnd/>
          </a:ln>
          <a:effectLst>
            <a:outerShdw dist="107763" dir="2700000" algn="ctr" rotWithShape="0">
              <a:schemeClr val="bg2"/>
            </a:outerShdw>
          </a:effectLst>
        </p:spPr>
        <p:txBody>
          <a:bodyPr wrap="none" lIns="90487" tIns="44450" rIns="90487" bIns="44450">
            <a:spAutoFit/>
          </a:bodyPr>
          <a:lstStyle/>
          <a:p>
            <a:pPr>
              <a:spcBef>
                <a:spcPct val="50000"/>
              </a:spcBef>
              <a:defRPr/>
            </a:pPr>
            <a:r>
              <a:rPr lang="en-US" sz="2400" b="1">
                <a:solidFill>
                  <a:schemeClr val="folHlink"/>
                </a:solidFill>
                <a:effectLst/>
                <a:latin typeface="Times" charset="0"/>
                <a:ea typeface="+mn-ea"/>
              </a:rPr>
              <a:t>C</a:t>
            </a:r>
          </a:p>
        </p:txBody>
      </p:sp>
      <p:sp>
        <p:nvSpPr>
          <p:cNvPr id="377886" name="Oval 30"/>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a typeface="+mn-ea"/>
            </a:endParaRPr>
          </a:p>
        </p:txBody>
      </p:sp>
      <p:sp>
        <p:nvSpPr>
          <p:cNvPr id="377887" name="Rectangle 31"/>
          <p:cNvSpPr>
            <a:spLocks noChangeArrowheads="1"/>
          </p:cNvSpPr>
          <p:nvPr/>
        </p:nvSpPr>
        <p:spPr bwMode="auto">
          <a:xfrm>
            <a:off x="2727325" y="3078163"/>
            <a:ext cx="333375" cy="454025"/>
          </a:xfrm>
          <a:prstGeom prst="rect">
            <a:avLst/>
          </a:prstGeom>
          <a:noFill/>
          <a:ln w="12700">
            <a:noFill/>
            <a:miter lim="800000"/>
            <a:headEnd/>
            <a:tailEnd/>
          </a:ln>
          <a:effectLst>
            <a:outerShdw dist="107763" dir="2700000" algn="ctr" rotWithShape="0">
              <a:schemeClr val="bg2"/>
            </a:outerShdw>
          </a:effectLst>
        </p:spPr>
        <p:txBody>
          <a:bodyPr wrap="none" lIns="90487" tIns="44450" rIns="90487" bIns="44450">
            <a:spAutoFit/>
          </a:bodyPr>
          <a:lstStyle/>
          <a:p>
            <a:pPr>
              <a:spcBef>
                <a:spcPct val="50000"/>
              </a:spcBef>
              <a:defRPr/>
            </a:pPr>
            <a:r>
              <a:rPr lang="en-US" sz="2400" b="1">
                <a:solidFill>
                  <a:schemeClr val="folHlink"/>
                </a:solidFill>
                <a:effectLst/>
                <a:latin typeface="Times" charset="0"/>
                <a:ea typeface="+mn-ea"/>
              </a:rPr>
              <a:t>J</a:t>
            </a:r>
          </a:p>
        </p:txBody>
      </p:sp>
      <p:sp>
        <p:nvSpPr>
          <p:cNvPr id="377888" name="Oval 32"/>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a typeface="+mn-ea"/>
            </a:endParaRPr>
          </a:p>
        </p:txBody>
      </p:sp>
      <p:sp>
        <p:nvSpPr>
          <p:cNvPr id="377889" name="Oval 33"/>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a typeface="+mn-ea"/>
            </a:endParaRPr>
          </a:p>
        </p:txBody>
      </p:sp>
      <p:sp>
        <p:nvSpPr>
          <p:cNvPr id="377890" name="Rectangle 34"/>
          <p:cNvSpPr>
            <a:spLocks noChangeArrowheads="1"/>
          </p:cNvSpPr>
          <p:nvPr/>
        </p:nvSpPr>
        <p:spPr bwMode="auto">
          <a:xfrm>
            <a:off x="3067050" y="4451350"/>
            <a:ext cx="628650" cy="458788"/>
          </a:xfrm>
          <a:prstGeom prst="rect">
            <a:avLst/>
          </a:prstGeom>
          <a:noFill/>
          <a:ln w="12700">
            <a:noFill/>
            <a:miter lim="800000"/>
            <a:headEnd/>
            <a:tailEnd/>
          </a:ln>
          <a:effectLst>
            <a:outerShdw dist="107763" dir="2700000" algn="ctr" rotWithShape="0">
              <a:schemeClr val="bg2"/>
            </a:outerShdw>
          </a:effectLst>
        </p:spPr>
        <p:txBody>
          <a:bodyPr wrap="none" lIns="90487" tIns="44450" rIns="90487" bIns="44450">
            <a:spAutoFit/>
          </a:bodyPr>
          <a:lstStyle/>
          <a:p>
            <a:pPr>
              <a:spcBef>
                <a:spcPct val="50000"/>
              </a:spcBef>
              <a:defRPr/>
            </a:pPr>
            <a:r>
              <a:rPr lang="en-US" sz="2400" b="1" dirty="0">
                <a:solidFill>
                  <a:schemeClr val="folHlink"/>
                </a:solidFill>
                <a:effectLst/>
                <a:latin typeface="Times" charset="0"/>
                <a:ea typeface="+mn-ea"/>
              </a:rPr>
              <a:t>CB</a:t>
            </a:r>
          </a:p>
        </p:txBody>
      </p:sp>
      <p:sp>
        <p:nvSpPr>
          <p:cNvPr id="377891" name="Oval 35"/>
          <p:cNvSpPr>
            <a:spLocks noChangeArrowheads="1"/>
          </p:cNvSpPr>
          <p:nvPr/>
        </p:nvSpPr>
        <p:spPr bwMode="auto">
          <a:xfrm>
            <a:off x="2992438" y="5286375"/>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a typeface="+mn-ea"/>
            </a:endParaRPr>
          </a:p>
        </p:txBody>
      </p:sp>
      <p:sp>
        <p:nvSpPr>
          <p:cNvPr id="377892" name="Rectangle 36"/>
          <p:cNvSpPr>
            <a:spLocks noChangeArrowheads="1"/>
          </p:cNvSpPr>
          <p:nvPr/>
        </p:nvSpPr>
        <p:spPr bwMode="auto">
          <a:xfrm>
            <a:off x="3179763" y="5164138"/>
            <a:ext cx="611187" cy="458787"/>
          </a:xfrm>
          <a:prstGeom prst="rect">
            <a:avLst/>
          </a:prstGeom>
          <a:noFill/>
          <a:ln w="12700">
            <a:noFill/>
            <a:miter lim="800000"/>
            <a:headEnd/>
            <a:tailEnd/>
          </a:ln>
          <a:effectLst>
            <a:outerShdw dist="107763" dir="2700000" algn="ctr" rotWithShape="0">
              <a:schemeClr val="bg2"/>
            </a:outerShdw>
          </a:effectLst>
        </p:spPr>
        <p:txBody>
          <a:bodyPr wrap="none" lIns="90487" tIns="44450" rIns="90487" bIns="44450">
            <a:spAutoFit/>
          </a:bodyPr>
          <a:lstStyle/>
          <a:p>
            <a:pPr>
              <a:spcBef>
                <a:spcPct val="50000"/>
              </a:spcBef>
              <a:defRPr/>
            </a:pPr>
            <a:r>
              <a:rPr lang="en-US" sz="2400" b="1" dirty="0">
                <a:solidFill>
                  <a:schemeClr val="folHlink"/>
                </a:solidFill>
                <a:effectLst/>
                <a:latin typeface="Times" charset="0"/>
                <a:ea typeface="+mn-ea"/>
              </a:rPr>
              <a:t>NS</a:t>
            </a:r>
          </a:p>
        </p:txBody>
      </p:sp>
      <p:sp>
        <p:nvSpPr>
          <p:cNvPr id="377893" name="Rectangle 37"/>
          <p:cNvSpPr>
            <a:spLocks noChangeArrowheads="1"/>
          </p:cNvSpPr>
          <p:nvPr/>
        </p:nvSpPr>
        <p:spPr bwMode="auto">
          <a:xfrm>
            <a:off x="1744663" y="4081463"/>
            <a:ext cx="519112" cy="698500"/>
          </a:xfrm>
          <a:prstGeom prst="rect">
            <a:avLst/>
          </a:prstGeom>
          <a:noFill/>
          <a:ln w="12700">
            <a:noFill/>
            <a:miter lim="800000"/>
            <a:headEnd/>
            <a:tailEnd/>
          </a:ln>
          <a:effectLst>
            <a:outerShdw dist="107763" dir="2700000" algn="ctr" rotWithShape="0">
              <a:schemeClr val="bg2"/>
            </a:outerShdw>
          </a:effectLst>
        </p:spPr>
        <p:txBody>
          <a:bodyPr wrap="none" lIns="90487" tIns="44450" rIns="90487" bIns="44450">
            <a:spAutoFit/>
          </a:bodyPr>
          <a:lstStyle/>
          <a:p>
            <a:pPr>
              <a:spcBef>
                <a:spcPct val="50000"/>
              </a:spcBef>
              <a:defRPr/>
            </a:pPr>
            <a:r>
              <a:rPr lang="en-US" sz="4000" b="1">
                <a:solidFill>
                  <a:srgbClr val="EEFF4B"/>
                </a:solidFill>
                <a:effectLst/>
                <a:latin typeface="Times" charset="0"/>
                <a:ea typeface="+mn-ea"/>
              </a:rPr>
              <a:t>E</a:t>
            </a:r>
          </a:p>
        </p:txBody>
      </p:sp>
      <p:sp>
        <p:nvSpPr>
          <p:cNvPr id="377894" name="Rectangle 38"/>
          <p:cNvSpPr>
            <a:spLocks noChangeArrowheads="1"/>
          </p:cNvSpPr>
          <p:nvPr/>
        </p:nvSpPr>
        <p:spPr bwMode="auto">
          <a:xfrm>
            <a:off x="3751263" y="3078163"/>
            <a:ext cx="688975" cy="454025"/>
          </a:xfrm>
          <a:prstGeom prst="rect">
            <a:avLst/>
          </a:prstGeom>
          <a:noFill/>
          <a:ln w="12700">
            <a:noFill/>
            <a:miter lim="800000"/>
            <a:headEnd/>
            <a:tailEnd/>
          </a:ln>
          <a:effectLst>
            <a:outerShdw dist="107763" dir="2700000" algn="ctr" rotWithShape="0">
              <a:schemeClr val="bg2"/>
            </a:outerShdw>
          </a:effectLst>
        </p:spPr>
        <p:txBody>
          <a:bodyPr wrap="none" lIns="90487" tIns="44450" rIns="90487" bIns="44450">
            <a:spAutoFit/>
          </a:bodyPr>
          <a:lstStyle/>
          <a:p>
            <a:pPr>
              <a:spcBef>
                <a:spcPct val="50000"/>
              </a:spcBef>
              <a:defRPr/>
            </a:pPr>
            <a:r>
              <a:rPr lang="en-US" sz="2400" b="1">
                <a:solidFill>
                  <a:schemeClr val="folHlink"/>
                </a:solidFill>
                <a:effectLst/>
                <a:latin typeface="Times" charset="0"/>
                <a:ea typeface="+mn-ea"/>
              </a:rPr>
              <a:t>MN</a:t>
            </a:r>
          </a:p>
        </p:txBody>
      </p:sp>
      <p:sp>
        <p:nvSpPr>
          <p:cNvPr id="377895" name="Freeform 39"/>
          <p:cNvSpPr>
            <a:spLocks/>
          </p:cNvSpPr>
          <p:nvPr/>
        </p:nvSpPr>
        <p:spPr bwMode="auto">
          <a:xfrm>
            <a:off x="5816600" y="3136900"/>
            <a:ext cx="939800" cy="1422400"/>
          </a:xfrm>
          <a:custGeom>
            <a:avLst/>
            <a:gdLst/>
            <a:ahLst/>
            <a:cxnLst>
              <a:cxn ang="0">
                <a:pos x="592" y="896"/>
              </a:cxn>
              <a:cxn ang="0">
                <a:pos x="328" y="760"/>
              </a:cxn>
              <a:cxn ang="0">
                <a:pos x="192" y="576"/>
              </a:cxn>
              <a:cxn ang="0">
                <a:pos x="40" y="160"/>
              </a:cxn>
              <a:cxn ang="0">
                <a:pos x="24" y="80"/>
              </a:cxn>
              <a:cxn ang="0">
                <a:pos x="0" y="0"/>
              </a:cxn>
            </a:cxnLst>
            <a:rect l="0" t="0" r="r" b="b"/>
            <a:pathLst>
              <a:path w="592" h="896">
                <a:moveTo>
                  <a:pt x="592" y="896"/>
                </a:moveTo>
                <a:cubicBezTo>
                  <a:pt x="508" y="840"/>
                  <a:pt x="405" y="824"/>
                  <a:pt x="328" y="760"/>
                </a:cubicBezTo>
                <a:cubicBezTo>
                  <a:pt x="268" y="710"/>
                  <a:pt x="232" y="640"/>
                  <a:pt x="192" y="576"/>
                </a:cubicBezTo>
                <a:cubicBezTo>
                  <a:pt x="107" y="440"/>
                  <a:pt x="78" y="313"/>
                  <a:pt x="40" y="160"/>
                </a:cubicBezTo>
                <a:cubicBezTo>
                  <a:pt x="33" y="133"/>
                  <a:pt x="30" y="106"/>
                  <a:pt x="24" y="80"/>
                </a:cubicBezTo>
                <a:cubicBezTo>
                  <a:pt x="17" y="55"/>
                  <a:pt x="0" y="26"/>
                  <a:pt x="0" y="0"/>
                </a:cubicBezTo>
              </a:path>
            </a:pathLst>
          </a:custGeom>
          <a:noFill/>
          <a:ln w="57150" cap="flat" cmpd="sng">
            <a:solidFill>
              <a:srgbClr val="2E7E3B"/>
            </a:solidFill>
            <a:prstDash val="solid"/>
            <a:round/>
            <a:headEnd type="none" w="med" len="med"/>
            <a:tailEnd type="none" w="med" len="med"/>
          </a:ln>
          <a:effectLst>
            <a:outerShdw dist="35921" dir="2700000" algn="ctr" rotWithShape="0">
              <a:schemeClr val="bg2"/>
            </a:outerShdw>
          </a:effectLst>
        </p:spPr>
        <p:txBody>
          <a:bodyPr wrap="none" anchor="ctr"/>
          <a:lstStyle/>
          <a:p>
            <a:pPr>
              <a:defRPr/>
            </a:pPr>
            <a:endParaRPr lang="en-US">
              <a:ea typeface="+mn-ea"/>
            </a:endParaRPr>
          </a:p>
        </p:txBody>
      </p:sp>
      <p:sp>
        <p:nvSpPr>
          <p:cNvPr id="377896" name="Freeform 40"/>
          <p:cNvSpPr>
            <a:spLocks/>
          </p:cNvSpPr>
          <p:nvPr/>
        </p:nvSpPr>
        <p:spPr bwMode="auto">
          <a:xfrm>
            <a:off x="2921000" y="1852613"/>
            <a:ext cx="2882900" cy="1258887"/>
          </a:xfrm>
          <a:custGeom>
            <a:avLst/>
            <a:gdLst/>
            <a:ahLst/>
            <a:cxnLst>
              <a:cxn ang="0">
                <a:pos x="1816" y="793"/>
              </a:cxn>
              <a:cxn ang="0">
                <a:pos x="1784" y="713"/>
              </a:cxn>
              <a:cxn ang="0">
                <a:pos x="1640" y="273"/>
              </a:cxn>
              <a:cxn ang="0">
                <a:pos x="1560" y="129"/>
              </a:cxn>
              <a:cxn ang="0">
                <a:pos x="1160" y="17"/>
              </a:cxn>
              <a:cxn ang="0">
                <a:pos x="560" y="65"/>
              </a:cxn>
              <a:cxn ang="0">
                <a:pos x="472" y="113"/>
              </a:cxn>
              <a:cxn ang="0">
                <a:pos x="424" y="129"/>
              </a:cxn>
              <a:cxn ang="0">
                <a:pos x="224" y="241"/>
              </a:cxn>
              <a:cxn ang="0">
                <a:pos x="120" y="345"/>
              </a:cxn>
              <a:cxn ang="0">
                <a:pos x="104" y="377"/>
              </a:cxn>
              <a:cxn ang="0">
                <a:pos x="72" y="409"/>
              </a:cxn>
              <a:cxn ang="0">
                <a:pos x="0" y="609"/>
              </a:cxn>
            </a:cxnLst>
            <a:rect l="0" t="0" r="r" b="b"/>
            <a:pathLst>
              <a:path w="1816" h="793">
                <a:moveTo>
                  <a:pt x="1816" y="793"/>
                </a:moveTo>
                <a:cubicBezTo>
                  <a:pt x="1797" y="764"/>
                  <a:pt x="1796" y="743"/>
                  <a:pt x="1784" y="713"/>
                </a:cubicBezTo>
                <a:cubicBezTo>
                  <a:pt x="1723" y="571"/>
                  <a:pt x="1700" y="414"/>
                  <a:pt x="1640" y="273"/>
                </a:cubicBezTo>
                <a:cubicBezTo>
                  <a:pt x="1618" y="222"/>
                  <a:pt x="1604" y="165"/>
                  <a:pt x="1560" y="129"/>
                </a:cubicBezTo>
                <a:cubicBezTo>
                  <a:pt x="1463" y="48"/>
                  <a:pt x="1278" y="26"/>
                  <a:pt x="1160" y="17"/>
                </a:cubicBezTo>
                <a:cubicBezTo>
                  <a:pt x="827" y="22"/>
                  <a:pt x="787" y="0"/>
                  <a:pt x="560" y="65"/>
                </a:cubicBezTo>
                <a:cubicBezTo>
                  <a:pt x="531" y="86"/>
                  <a:pt x="504" y="99"/>
                  <a:pt x="472" y="113"/>
                </a:cubicBezTo>
                <a:cubicBezTo>
                  <a:pt x="456" y="119"/>
                  <a:pt x="438" y="119"/>
                  <a:pt x="424" y="129"/>
                </a:cubicBezTo>
                <a:cubicBezTo>
                  <a:pt x="360" y="171"/>
                  <a:pt x="285" y="195"/>
                  <a:pt x="224" y="241"/>
                </a:cubicBezTo>
                <a:cubicBezTo>
                  <a:pt x="187" y="268"/>
                  <a:pt x="144" y="306"/>
                  <a:pt x="120" y="345"/>
                </a:cubicBezTo>
                <a:cubicBezTo>
                  <a:pt x="113" y="355"/>
                  <a:pt x="111" y="367"/>
                  <a:pt x="104" y="377"/>
                </a:cubicBezTo>
                <a:cubicBezTo>
                  <a:pt x="94" y="389"/>
                  <a:pt x="81" y="396"/>
                  <a:pt x="72" y="409"/>
                </a:cubicBezTo>
                <a:cubicBezTo>
                  <a:pt x="34" y="458"/>
                  <a:pt x="0" y="546"/>
                  <a:pt x="0" y="609"/>
                </a:cubicBezTo>
              </a:path>
            </a:pathLst>
          </a:custGeom>
          <a:noFill/>
          <a:ln w="57150" cap="flat" cmpd="sng">
            <a:solidFill>
              <a:srgbClr val="2E7E3B"/>
            </a:solidFill>
            <a:prstDash val="solid"/>
            <a:round/>
            <a:headEnd type="none" w="med" len="med"/>
            <a:tailEnd type="none" w="med" len="med"/>
          </a:ln>
          <a:effectLst>
            <a:outerShdw dist="35921" dir="2700000" algn="ctr" rotWithShape="0">
              <a:schemeClr val="bg2"/>
            </a:outerShdw>
          </a:effectLst>
        </p:spPr>
        <p:txBody>
          <a:bodyPr wrap="none" anchor="ctr"/>
          <a:lstStyle/>
          <a:p>
            <a:pPr>
              <a:defRPr/>
            </a:pPr>
            <a:endParaRPr lang="en-US">
              <a:ea typeface="+mn-ea"/>
            </a:endParaRPr>
          </a:p>
        </p:txBody>
      </p:sp>
      <p:sp>
        <p:nvSpPr>
          <p:cNvPr id="377897" name="Freeform 41"/>
          <p:cNvSpPr>
            <a:spLocks/>
          </p:cNvSpPr>
          <p:nvPr/>
        </p:nvSpPr>
        <p:spPr bwMode="auto">
          <a:xfrm>
            <a:off x="1739900" y="2832100"/>
            <a:ext cx="1181100" cy="1409700"/>
          </a:xfrm>
          <a:custGeom>
            <a:avLst/>
            <a:gdLst/>
            <a:ahLst/>
            <a:cxnLst>
              <a:cxn ang="0">
                <a:pos x="744" y="0"/>
              </a:cxn>
              <a:cxn ang="0">
                <a:pos x="688" y="344"/>
              </a:cxn>
              <a:cxn ang="0">
                <a:pos x="632" y="616"/>
              </a:cxn>
              <a:cxn ang="0">
                <a:pos x="456" y="752"/>
              </a:cxn>
              <a:cxn ang="0">
                <a:pos x="176" y="824"/>
              </a:cxn>
              <a:cxn ang="0">
                <a:pos x="0" y="888"/>
              </a:cxn>
            </a:cxnLst>
            <a:rect l="0" t="0" r="r" b="b"/>
            <a:pathLst>
              <a:path w="744" h="888">
                <a:moveTo>
                  <a:pt x="744" y="0"/>
                </a:moveTo>
                <a:cubicBezTo>
                  <a:pt x="729" y="114"/>
                  <a:pt x="705" y="229"/>
                  <a:pt x="688" y="344"/>
                </a:cubicBezTo>
                <a:cubicBezTo>
                  <a:pt x="676" y="417"/>
                  <a:pt x="672" y="555"/>
                  <a:pt x="632" y="616"/>
                </a:cubicBezTo>
                <a:cubicBezTo>
                  <a:pt x="592" y="675"/>
                  <a:pt x="521" y="722"/>
                  <a:pt x="456" y="752"/>
                </a:cubicBezTo>
                <a:cubicBezTo>
                  <a:pt x="366" y="791"/>
                  <a:pt x="271" y="804"/>
                  <a:pt x="176" y="824"/>
                </a:cubicBezTo>
                <a:cubicBezTo>
                  <a:pt x="111" y="836"/>
                  <a:pt x="48" y="839"/>
                  <a:pt x="0" y="888"/>
                </a:cubicBezTo>
              </a:path>
            </a:pathLst>
          </a:custGeom>
          <a:noFill/>
          <a:ln w="57150" cap="flat" cmpd="sng">
            <a:solidFill>
              <a:srgbClr val="EEFF4B"/>
            </a:solidFill>
            <a:prstDash val="solid"/>
            <a:round/>
            <a:headEnd type="none" w="med" len="med"/>
            <a:tailEnd type="none" w="med" len="med"/>
          </a:ln>
          <a:effectLst>
            <a:outerShdw dist="81320" dir="3080412" algn="ctr" rotWithShape="0">
              <a:schemeClr val="bg2"/>
            </a:outerShdw>
          </a:effectLst>
        </p:spPr>
        <p:txBody>
          <a:bodyPr wrap="none" anchor="ctr"/>
          <a:lstStyle/>
          <a:p>
            <a:pPr>
              <a:defRPr/>
            </a:pPr>
            <a:endParaRPr lang="en-US">
              <a:ea typeface="+mn-ea"/>
            </a:endParaRPr>
          </a:p>
        </p:txBody>
      </p:sp>
      <p:grpSp>
        <p:nvGrpSpPr>
          <p:cNvPr id="65577" name="Group 42"/>
          <p:cNvGrpSpPr>
            <a:grpSpLocks/>
          </p:cNvGrpSpPr>
          <p:nvPr/>
        </p:nvGrpSpPr>
        <p:grpSpPr bwMode="auto">
          <a:xfrm>
            <a:off x="1066800" y="2362200"/>
            <a:ext cx="1219200" cy="2438400"/>
            <a:chOff x="672" y="1488"/>
            <a:chExt cx="768" cy="1536"/>
          </a:xfrm>
        </p:grpSpPr>
        <p:sp>
          <p:nvSpPr>
            <p:cNvPr id="377899" name="AutoShape 43"/>
            <p:cNvSpPr>
              <a:spLocks noChangeArrowheads="1"/>
            </p:cNvSpPr>
            <p:nvPr/>
          </p:nvSpPr>
          <p:spPr bwMode="auto">
            <a:xfrm rot="5134202">
              <a:off x="648" y="1512"/>
              <a:ext cx="768" cy="72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EEFF4B"/>
            </a:solidFill>
            <a:ln w="28575">
              <a:solidFill>
                <a:srgbClr val="D83104"/>
              </a:solidFill>
              <a:miter lim="800000"/>
              <a:headEnd/>
              <a:tailEnd/>
            </a:ln>
            <a:effectLst>
              <a:outerShdw dist="89803" dir="2700000" algn="ctr" rotWithShape="0">
                <a:schemeClr val="bg2"/>
              </a:outerShdw>
            </a:effectLst>
          </p:spPr>
          <p:txBody>
            <a:bodyPr wrap="none" anchor="ctr"/>
            <a:lstStyle/>
            <a:p>
              <a:pPr>
                <a:defRPr/>
              </a:pPr>
              <a:endParaRPr lang="en-US">
                <a:ea typeface="+mn-ea"/>
              </a:endParaRPr>
            </a:p>
          </p:txBody>
        </p:sp>
        <p:sp>
          <p:nvSpPr>
            <p:cNvPr id="377900" name="Oval 44"/>
            <p:cNvSpPr>
              <a:spLocks noChangeArrowheads="1"/>
            </p:cNvSpPr>
            <p:nvPr/>
          </p:nvSpPr>
          <p:spPr bwMode="auto">
            <a:xfrm>
              <a:off x="768" y="2400"/>
              <a:ext cx="672" cy="624"/>
            </a:xfrm>
            <a:prstGeom prst="ellipse">
              <a:avLst/>
            </a:prstGeom>
            <a:noFill/>
            <a:ln w="57150">
              <a:solidFill>
                <a:srgbClr val="D83104"/>
              </a:solidFill>
              <a:round/>
              <a:headEnd/>
              <a:tailEnd/>
            </a:ln>
            <a:effectLst>
              <a:outerShdw dist="109250" dir="2132261" algn="ctr" rotWithShape="0">
                <a:schemeClr val="bg2"/>
              </a:outerShdw>
            </a:effectLst>
          </p:spPr>
          <p:txBody>
            <a:bodyPr wrap="none" anchor="ctr"/>
            <a:lstStyle/>
            <a:p>
              <a:pPr>
                <a:defRPr/>
              </a:pPr>
              <a:endParaRPr lang="en-US">
                <a:ea typeface="+mn-ea"/>
              </a:endParaRPr>
            </a:p>
          </p:txBody>
        </p:sp>
      </p:grpSp>
      <p:sp>
        <p:nvSpPr>
          <p:cNvPr id="377901" name="Oval 45"/>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a typeface="+mn-ea"/>
            </a:endParaRPr>
          </a:p>
        </p:txBody>
      </p:sp>
      <p:sp>
        <p:nvSpPr>
          <p:cNvPr id="377902" name="Oval 46"/>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a typeface="+mn-ea"/>
            </a:endParaRPr>
          </a:p>
        </p:txBody>
      </p:sp>
      <p:sp>
        <p:nvSpPr>
          <p:cNvPr id="377903" name="Oval 47"/>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a typeface="+mn-ea"/>
            </a:endParaRPr>
          </a:p>
        </p:txBody>
      </p:sp>
      <p:sp>
        <p:nvSpPr>
          <p:cNvPr id="377904" name="Oval 48"/>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a typeface="+mn-ea"/>
            </a:endParaRPr>
          </a:p>
        </p:txBody>
      </p:sp>
      <p:sp>
        <p:nvSpPr>
          <p:cNvPr id="377905" name="Oval 49"/>
          <p:cNvSpPr>
            <a:spLocks noChangeArrowheads="1"/>
          </p:cNvSpPr>
          <p:nvPr/>
        </p:nvSpPr>
        <p:spPr bwMode="auto">
          <a:xfrm>
            <a:off x="1671638" y="418623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a typeface="+mn-ea"/>
            </a:endParaRPr>
          </a:p>
        </p:txBody>
      </p:sp>
      <p:sp>
        <p:nvSpPr>
          <p:cNvPr id="377906" name="Freeform 50"/>
          <p:cNvSpPr>
            <a:spLocks/>
          </p:cNvSpPr>
          <p:nvPr/>
        </p:nvSpPr>
        <p:spPr bwMode="auto">
          <a:xfrm>
            <a:off x="1892300" y="2984500"/>
            <a:ext cx="1181100" cy="1409700"/>
          </a:xfrm>
          <a:custGeom>
            <a:avLst/>
            <a:gdLst/>
            <a:ahLst/>
            <a:cxnLst>
              <a:cxn ang="0">
                <a:pos x="744" y="0"/>
              </a:cxn>
              <a:cxn ang="0">
                <a:pos x="688" y="344"/>
              </a:cxn>
              <a:cxn ang="0">
                <a:pos x="632" y="616"/>
              </a:cxn>
              <a:cxn ang="0">
                <a:pos x="456" y="752"/>
              </a:cxn>
              <a:cxn ang="0">
                <a:pos x="176" y="824"/>
              </a:cxn>
              <a:cxn ang="0">
                <a:pos x="0" y="888"/>
              </a:cxn>
            </a:cxnLst>
            <a:rect l="0" t="0" r="r" b="b"/>
            <a:pathLst>
              <a:path w="744" h="888">
                <a:moveTo>
                  <a:pt x="744" y="0"/>
                </a:moveTo>
                <a:cubicBezTo>
                  <a:pt x="729" y="114"/>
                  <a:pt x="705" y="229"/>
                  <a:pt x="688" y="344"/>
                </a:cubicBezTo>
                <a:cubicBezTo>
                  <a:pt x="676" y="417"/>
                  <a:pt x="672" y="555"/>
                  <a:pt x="632" y="616"/>
                </a:cubicBezTo>
                <a:cubicBezTo>
                  <a:pt x="592" y="675"/>
                  <a:pt x="521" y="722"/>
                  <a:pt x="456" y="752"/>
                </a:cubicBezTo>
                <a:cubicBezTo>
                  <a:pt x="366" y="791"/>
                  <a:pt x="271" y="804"/>
                  <a:pt x="176" y="824"/>
                </a:cubicBezTo>
                <a:cubicBezTo>
                  <a:pt x="111" y="836"/>
                  <a:pt x="48" y="839"/>
                  <a:pt x="0" y="888"/>
                </a:cubicBezTo>
              </a:path>
            </a:pathLst>
          </a:custGeom>
          <a:noFill/>
          <a:ln w="57150" cap="flat" cmpd="sng">
            <a:solidFill>
              <a:srgbClr val="FF3300"/>
            </a:solidFill>
            <a:prstDash val="solid"/>
            <a:round/>
            <a:headEnd type="none" w="med" len="med"/>
            <a:tailEnd type="none" w="med" len="med"/>
          </a:ln>
          <a:effectLst>
            <a:outerShdw dist="81320" dir="3080412" algn="ctr" rotWithShape="0">
              <a:schemeClr val="bg2"/>
            </a:outerShdw>
          </a:effectLst>
        </p:spPr>
        <p:txBody>
          <a:bodyPr wrap="none" anchor="ctr"/>
          <a:lstStyle/>
          <a:p>
            <a:pPr>
              <a:defRPr/>
            </a:pPr>
            <a:endParaRPr lang="en-US">
              <a:ea typeface="+mn-ea"/>
            </a:endParaRPr>
          </a:p>
        </p:txBody>
      </p:sp>
      <p:grpSp>
        <p:nvGrpSpPr>
          <p:cNvPr id="3" name="Group 53"/>
          <p:cNvGrpSpPr>
            <a:grpSpLocks/>
          </p:cNvGrpSpPr>
          <p:nvPr/>
        </p:nvGrpSpPr>
        <p:grpSpPr bwMode="auto">
          <a:xfrm>
            <a:off x="3314700" y="2667000"/>
            <a:ext cx="4965700" cy="2082800"/>
            <a:chOff x="2088" y="1680"/>
            <a:chExt cx="3128" cy="1312"/>
          </a:xfrm>
        </p:grpSpPr>
        <p:sp>
          <p:nvSpPr>
            <p:cNvPr id="377908" name="Rectangle 52"/>
            <p:cNvSpPr>
              <a:spLocks noChangeArrowheads="1"/>
            </p:cNvSpPr>
            <p:nvPr/>
          </p:nvSpPr>
          <p:spPr bwMode="auto">
            <a:xfrm>
              <a:off x="2088" y="1680"/>
              <a:ext cx="3032" cy="1312"/>
            </a:xfrm>
            <a:prstGeom prst="rect">
              <a:avLst/>
            </a:prstGeom>
            <a:gradFill rotWithShape="0">
              <a:gsLst>
                <a:gs pos="0">
                  <a:schemeClr val="accent1">
                    <a:gamma/>
                    <a:shade val="20784"/>
                    <a:invGamma/>
                  </a:schemeClr>
                </a:gs>
                <a:gs pos="50000">
                  <a:schemeClr val="accent1"/>
                </a:gs>
                <a:gs pos="100000">
                  <a:schemeClr val="accent1">
                    <a:gamma/>
                    <a:shade val="20784"/>
                    <a:invGamma/>
                  </a:schemeClr>
                </a:gs>
              </a:gsLst>
              <a:lin ang="5400000" scaled="1"/>
            </a:gradFill>
            <a:ln w="76200">
              <a:solidFill>
                <a:srgbClr val="280383"/>
              </a:solidFill>
              <a:miter lim="800000"/>
              <a:headEnd/>
              <a:tailEnd/>
            </a:ln>
            <a:effectLst>
              <a:outerShdw dist="89803" dir="2700000" algn="ctr" rotWithShape="0">
                <a:schemeClr val="bg2"/>
              </a:outerShdw>
            </a:effectLst>
          </p:spPr>
          <p:txBody>
            <a:bodyPr wrap="none" anchor="ctr"/>
            <a:lstStyle/>
            <a:p>
              <a:pPr>
                <a:defRPr/>
              </a:pPr>
              <a:endParaRPr lang="en-US">
                <a:ea typeface="+mn-ea"/>
              </a:endParaRPr>
            </a:p>
          </p:txBody>
        </p:sp>
        <p:sp>
          <p:nvSpPr>
            <p:cNvPr id="377907" name="Text Box 51"/>
            <p:cNvSpPr txBox="1">
              <a:spLocks noChangeArrowheads="1"/>
            </p:cNvSpPr>
            <p:nvPr/>
          </p:nvSpPr>
          <p:spPr bwMode="auto">
            <a:xfrm>
              <a:off x="2160" y="1760"/>
              <a:ext cx="3056" cy="1000"/>
            </a:xfrm>
            <a:prstGeom prst="rect">
              <a:avLst/>
            </a:prstGeom>
            <a:noFill/>
            <a:ln w="12700">
              <a:noFill/>
              <a:miter lim="800000"/>
              <a:headEnd/>
              <a:tailEnd/>
            </a:ln>
            <a:effectLst>
              <a:outerShdw dist="89803" dir="2700000" algn="ctr" rotWithShape="0">
                <a:schemeClr val="bg2"/>
              </a:outerShdw>
            </a:effectLst>
          </p:spPr>
          <p:txBody>
            <a:bodyPr>
              <a:spAutoFit/>
            </a:bodyPr>
            <a:lstStyle>
              <a:lvl1pPr>
                <a:defRPr sz="2800">
                  <a:solidFill>
                    <a:srgbClr val="00DFCA"/>
                  </a:solidFill>
                  <a:latin typeface="Comic Sans MS" charset="0"/>
                  <a:ea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b="1">
                  <a:solidFill>
                    <a:srgbClr val="EEFF4B"/>
                  </a:solidFill>
                  <a:effectLst/>
                </a:rPr>
                <a:t>GIA ĐÌNH ĐI THEO…</a:t>
              </a:r>
            </a:p>
            <a:p>
              <a:pPr>
                <a:spcBef>
                  <a:spcPct val="50000"/>
                </a:spcBef>
              </a:pPr>
              <a:r>
                <a:rPr lang="en-US" b="1" i="1" u="sng">
                  <a:solidFill>
                    <a:srgbClr val="EEFF4B"/>
                  </a:solidFill>
                  <a:effectLst/>
                </a:rPr>
                <a:t>GIA ĐÌNH</a:t>
              </a:r>
              <a:r>
                <a:rPr lang="en-US" b="1">
                  <a:solidFill>
                    <a:srgbClr val="EEFF4B"/>
                  </a:solidFill>
                  <a:effectLst/>
                </a:rPr>
                <a:t>  SẼ TRỞ THÀNH MỘT </a:t>
              </a:r>
              <a:r>
                <a:rPr lang="en-US" b="1" i="1" u="sng">
                  <a:solidFill>
                    <a:srgbClr val="EEFF4B"/>
                  </a:solidFill>
                  <a:effectLst/>
                </a:rPr>
                <a:t>DÂN TỘC</a:t>
              </a:r>
              <a:r>
                <a:rPr lang="en-US" b="1" i="1">
                  <a:solidFill>
                    <a:srgbClr val="EEFF4B"/>
                  </a:solidFill>
                  <a:effectLst/>
                </a:rPr>
                <a:t> </a:t>
              </a:r>
              <a:r>
                <a:rPr lang="en-US" b="1">
                  <a:solidFill>
                    <a:srgbClr val="EEFF4B"/>
                  </a:solidFill>
                  <a:effectLst/>
                </a:rPr>
                <a:t>!</a:t>
              </a:r>
            </a:p>
          </p:txBody>
        </p:sp>
      </p:grpSp>
      <p:sp>
        <p:nvSpPr>
          <p:cNvPr id="377910" name="Freeform 54"/>
          <p:cNvSpPr>
            <a:spLocks/>
          </p:cNvSpPr>
          <p:nvPr/>
        </p:nvSpPr>
        <p:spPr bwMode="auto">
          <a:xfrm>
            <a:off x="8570913" y="3581400"/>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ea typeface="+mn-ea"/>
            </a:endParaRPr>
          </a:p>
        </p:txBody>
      </p:sp>
      <p:sp>
        <p:nvSpPr>
          <p:cNvPr id="377911" name="Rectangle 55"/>
          <p:cNvSpPr>
            <a:spLocks noChangeArrowheads="1"/>
          </p:cNvSpPr>
          <p:nvPr/>
        </p:nvSpPr>
        <p:spPr bwMode="auto">
          <a:xfrm>
            <a:off x="8151813" y="3911600"/>
            <a:ext cx="304800" cy="114300"/>
          </a:xfrm>
          <a:prstGeom prst="rect">
            <a:avLst/>
          </a:prstGeom>
          <a:solidFill>
            <a:srgbClr val="FFFF00"/>
          </a:solidFill>
          <a:ln w="12700">
            <a:noFill/>
            <a:miter lim="800000"/>
            <a:headEnd/>
            <a:tailEnd/>
          </a:ln>
          <a:effectLst/>
        </p:spPr>
        <p:txBody>
          <a:bodyPr wrap="none" anchor="ctr"/>
          <a:lstStyle/>
          <a:p>
            <a:pPr>
              <a:defRPr/>
            </a:pPr>
            <a:endParaRPr lang="en-US">
              <a:ea typeface="+mn-ea"/>
            </a:endParaRPr>
          </a:p>
        </p:txBody>
      </p:sp>
      <p:sp>
        <p:nvSpPr>
          <p:cNvPr id="377912" name="Freeform 56"/>
          <p:cNvSpPr>
            <a:spLocks/>
          </p:cNvSpPr>
          <p:nvPr/>
        </p:nvSpPr>
        <p:spPr bwMode="auto">
          <a:xfrm>
            <a:off x="8566150" y="3541713"/>
            <a:ext cx="234950" cy="120650"/>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defRPr/>
            </a:pPr>
            <a:endParaRPr lang="en-US">
              <a:ea typeface="+mn-ea"/>
            </a:endParaRPr>
          </a:p>
        </p:txBody>
      </p:sp>
      <p:sp>
        <p:nvSpPr>
          <p:cNvPr id="377913" name="AutoShape 57"/>
          <p:cNvSpPr>
            <a:spLocks noChangeArrowheads="1"/>
          </p:cNvSpPr>
          <p:nvPr/>
        </p:nvSpPr>
        <p:spPr bwMode="auto">
          <a:xfrm>
            <a:off x="7988300" y="3455988"/>
            <a:ext cx="730250" cy="290512"/>
          </a:xfrm>
          <a:prstGeom prst="roundRect">
            <a:avLst>
              <a:gd name="adj" fmla="val 16667"/>
            </a:avLst>
          </a:prstGeom>
          <a:solidFill>
            <a:srgbClr val="E7EC26"/>
          </a:solidFill>
          <a:ln w="38100">
            <a:solidFill>
              <a:schemeClr val="bg2"/>
            </a:solidFill>
            <a:round/>
            <a:headEnd/>
            <a:tailEnd/>
          </a:ln>
          <a:effectLst/>
        </p:spPr>
        <p:txBody>
          <a:bodyPr wrap="none" anchor="ctr"/>
          <a:lstStyle/>
          <a:p>
            <a:pPr>
              <a:defRPr/>
            </a:pPr>
            <a:endParaRPr lang="en-US">
              <a:ea typeface="+mn-ea"/>
            </a:endParaRPr>
          </a:p>
        </p:txBody>
      </p:sp>
      <p:sp>
        <p:nvSpPr>
          <p:cNvPr id="377914" name="Rectangle 58"/>
          <p:cNvSpPr>
            <a:spLocks noChangeArrowheads="1"/>
          </p:cNvSpPr>
          <p:nvPr/>
        </p:nvSpPr>
        <p:spPr bwMode="auto">
          <a:xfrm>
            <a:off x="7989888" y="3603625"/>
            <a:ext cx="952500" cy="498475"/>
          </a:xfrm>
          <a:prstGeom prst="rect">
            <a:avLst/>
          </a:prstGeom>
          <a:solidFill>
            <a:srgbClr val="FFFF00"/>
          </a:solidFill>
          <a:ln w="38100">
            <a:solidFill>
              <a:srgbClr val="000000"/>
            </a:solidFill>
            <a:miter lim="800000"/>
            <a:headEnd/>
            <a:tailEnd/>
          </a:ln>
          <a:effectLst/>
        </p:spPr>
        <p:txBody>
          <a:bodyPr wrap="none" anchor="ctr"/>
          <a:lstStyle/>
          <a:p>
            <a:pPr>
              <a:defRPr/>
            </a:pPr>
            <a:endParaRPr lang="en-US">
              <a:ea typeface="+mn-ea"/>
            </a:endParaRPr>
          </a:p>
        </p:txBody>
      </p:sp>
      <p:sp>
        <p:nvSpPr>
          <p:cNvPr id="377915" name="Rectangle 59"/>
          <p:cNvSpPr>
            <a:spLocks noChangeArrowheads="1"/>
          </p:cNvSpPr>
          <p:nvPr/>
        </p:nvSpPr>
        <p:spPr bwMode="auto">
          <a:xfrm>
            <a:off x="8101013" y="3862388"/>
            <a:ext cx="514350" cy="190500"/>
          </a:xfrm>
          <a:prstGeom prst="rect">
            <a:avLst/>
          </a:prstGeom>
          <a:solidFill>
            <a:srgbClr val="FFFF00"/>
          </a:solidFill>
          <a:ln w="25400">
            <a:noFill/>
            <a:miter lim="800000"/>
            <a:headEnd/>
            <a:tailEnd/>
          </a:ln>
          <a:effectLst/>
        </p:spPr>
        <p:txBody>
          <a:bodyPr wrap="none" anchor="ctr"/>
          <a:lstStyle/>
          <a:p>
            <a:pPr>
              <a:defRPr/>
            </a:pPr>
            <a:endParaRPr lang="en-US">
              <a:ea typeface="+mn-ea"/>
            </a:endParaRPr>
          </a:p>
        </p:txBody>
      </p:sp>
      <p:sp>
        <p:nvSpPr>
          <p:cNvPr id="377916" name="AutoShape 60"/>
          <p:cNvSpPr>
            <a:spLocks noChangeArrowheads="1"/>
          </p:cNvSpPr>
          <p:nvPr/>
        </p:nvSpPr>
        <p:spPr bwMode="auto">
          <a:xfrm>
            <a:off x="8007350" y="3487738"/>
            <a:ext cx="692150" cy="290512"/>
          </a:xfrm>
          <a:prstGeom prst="roundRect">
            <a:avLst>
              <a:gd name="adj" fmla="val 16667"/>
            </a:avLst>
          </a:prstGeom>
          <a:solidFill>
            <a:srgbClr val="FFFF00"/>
          </a:solidFill>
          <a:ln w="38100">
            <a:noFill/>
            <a:round/>
            <a:headEnd/>
            <a:tailEnd/>
          </a:ln>
          <a:effectLst/>
        </p:spPr>
        <p:txBody>
          <a:bodyPr wrap="none" anchor="ctr"/>
          <a:lstStyle/>
          <a:p>
            <a:pPr>
              <a:defRPr/>
            </a:pPr>
            <a:endParaRPr lang="en-US">
              <a:ea typeface="+mn-ea"/>
            </a:endParaRPr>
          </a:p>
        </p:txBody>
      </p:sp>
      <p:sp>
        <p:nvSpPr>
          <p:cNvPr id="377917" name="Line 61"/>
          <p:cNvSpPr>
            <a:spLocks noChangeShapeType="1"/>
          </p:cNvSpPr>
          <p:nvPr/>
        </p:nvSpPr>
        <p:spPr bwMode="auto">
          <a:xfrm>
            <a:off x="8034338" y="3840163"/>
            <a:ext cx="863600" cy="0"/>
          </a:xfrm>
          <a:prstGeom prst="line">
            <a:avLst/>
          </a:prstGeom>
          <a:noFill/>
          <a:ln w="12700">
            <a:solidFill>
              <a:srgbClr val="000000"/>
            </a:solidFill>
            <a:round/>
            <a:headEnd/>
            <a:tailEnd/>
          </a:ln>
          <a:effectLst/>
        </p:spPr>
        <p:txBody>
          <a:bodyPr wrap="none" anchor="ctr"/>
          <a:lstStyle/>
          <a:p>
            <a:pPr>
              <a:defRPr/>
            </a:pPr>
            <a:endParaRPr lang="en-US">
              <a:ea typeface="+mn-ea"/>
            </a:endParaRPr>
          </a:p>
        </p:txBody>
      </p:sp>
      <p:sp>
        <p:nvSpPr>
          <p:cNvPr id="377918" name="Line 62"/>
          <p:cNvSpPr>
            <a:spLocks noChangeShapeType="1"/>
          </p:cNvSpPr>
          <p:nvPr/>
        </p:nvSpPr>
        <p:spPr bwMode="auto">
          <a:xfrm>
            <a:off x="8031163" y="4025900"/>
            <a:ext cx="863600" cy="0"/>
          </a:xfrm>
          <a:prstGeom prst="line">
            <a:avLst/>
          </a:prstGeom>
          <a:noFill/>
          <a:ln w="12700">
            <a:solidFill>
              <a:srgbClr val="000000"/>
            </a:solidFill>
            <a:round/>
            <a:headEnd/>
            <a:tailEnd/>
          </a:ln>
          <a:effectLst/>
        </p:spPr>
        <p:txBody>
          <a:bodyPr wrap="none" anchor="ctr"/>
          <a:lstStyle/>
          <a:p>
            <a:pPr>
              <a:defRPr/>
            </a:pPr>
            <a:endParaRPr lang="en-US">
              <a:ea typeface="+mn-ea"/>
            </a:endParaRPr>
          </a:p>
        </p:txBody>
      </p:sp>
      <p:sp>
        <p:nvSpPr>
          <p:cNvPr id="65594" name="Rectangle 63"/>
          <p:cNvSpPr>
            <a:spLocks noChangeArrowheads="1"/>
          </p:cNvSpPr>
          <p:nvPr/>
        </p:nvSpPr>
        <p:spPr bwMode="auto">
          <a:xfrm>
            <a:off x="8023225" y="3429000"/>
            <a:ext cx="663575"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l"/>
            <a:r>
              <a:rPr lang="en-US" sz="900" b="1">
                <a:solidFill>
                  <a:srgbClr val="000000"/>
                </a:solidFill>
                <a:effectLst/>
                <a:latin typeface="Chicago" charset="0"/>
              </a:rPr>
              <a:t>GIÔ-SÉP</a:t>
            </a:r>
          </a:p>
        </p:txBody>
      </p:sp>
      <p:sp>
        <p:nvSpPr>
          <p:cNvPr id="377922" name="Text Box 66"/>
          <p:cNvSpPr txBox="1">
            <a:spLocks noChangeArrowheads="1"/>
          </p:cNvSpPr>
          <p:nvPr/>
        </p:nvSpPr>
        <p:spPr bwMode="auto">
          <a:xfrm>
            <a:off x="1782763" y="0"/>
            <a:ext cx="1993900" cy="274638"/>
          </a:xfrm>
          <a:prstGeom prst="rect">
            <a:avLst/>
          </a:prstGeom>
          <a:noFill/>
          <a:ln w="12700">
            <a:noFill/>
            <a:miter lim="800000"/>
            <a:headEnd/>
            <a:tailEnd/>
          </a:ln>
          <a:effectLst>
            <a:outerShdw dist="71842" dir="2700000" algn="ctr" rotWithShape="0">
              <a:schemeClr val="bg2"/>
            </a:outerShdw>
          </a:effectLst>
        </p:spPr>
        <p:txBody>
          <a:bodyPr>
            <a:spAutoFit/>
          </a:bodyPr>
          <a:lstStyle>
            <a:lvl1pPr>
              <a:defRPr sz="2800">
                <a:solidFill>
                  <a:srgbClr val="00DFCA"/>
                </a:solidFill>
                <a:latin typeface="Comic Sans MS" charset="0"/>
                <a:ea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l">
              <a:spcBef>
                <a:spcPct val="50000"/>
              </a:spcBef>
            </a:pPr>
            <a:r>
              <a:rPr lang="en-US" sz="1200" b="1">
                <a:solidFill>
                  <a:schemeClr val="tx1"/>
                </a:solidFill>
                <a:effectLst/>
              </a:rPr>
              <a:t>Sáng 46: 3-7</a:t>
            </a:r>
          </a:p>
        </p:txBody>
      </p:sp>
      <p:sp>
        <p:nvSpPr>
          <p:cNvPr id="65596" name="Text Box 67"/>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endParaRPr lang="en-US" sz="2000">
              <a:solidFill>
                <a:srgbClr val="FFA27C"/>
              </a:solidFill>
              <a:effectLst/>
              <a:latin typeface="B VAG Rounded Bold" charset="0"/>
            </a:endParaRPr>
          </a:p>
        </p:txBody>
      </p:sp>
      <p:sp>
        <p:nvSpPr>
          <p:cNvPr id="377931" name="Rectangle 75"/>
          <p:cNvSpPr>
            <a:spLocks noChangeArrowheads="1"/>
          </p:cNvSpPr>
          <p:nvPr/>
        </p:nvSpPr>
        <p:spPr bwMode="auto">
          <a:xfrm>
            <a:off x="8091488" y="6513513"/>
            <a:ext cx="339725" cy="268287"/>
          </a:xfrm>
          <a:prstGeom prst="rect">
            <a:avLst/>
          </a:prstGeom>
          <a:noFill/>
          <a:ln w="12700">
            <a:noFill/>
            <a:miter lim="800000"/>
            <a:headEnd/>
            <a:tailEnd/>
          </a:ln>
          <a:effectLst/>
        </p:spPr>
        <p:txBody>
          <a:bodyPr wrap="none" anchor="ctr">
            <a:spAutoFit/>
          </a:bodyPr>
          <a:lstStyle/>
          <a:p>
            <a:r>
              <a:rPr lang="en-US" sz="1000" b="1">
                <a:solidFill>
                  <a:schemeClr val="tx1"/>
                </a:solidFill>
                <a:effectLst>
                  <a:outerShdw blurRad="38100" dist="38100" dir="2700000" algn="tl">
                    <a:srgbClr val="000000"/>
                  </a:outerShdw>
                </a:effectLst>
              </a:rPr>
              <a:t>57</a:t>
            </a:r>
          </a:p>
        </p:txBody>
      </p:sp>
      <p:sp>
        <p:nvSpPr>
          <p:cNvPr id="68" name="Rectangle 19"/>
          <p:cNvSpPr>
            <a:spLocks noChangeArrowheads="1"/>
          </p:cNvSpPr>
          <p:nvPr/>
        </p:nvSpPr>
        <p:spPr bwMode="auto">
          <a:xfrm>
            <a:off x="163513" y="492125"/>
            <a:ext cx="1692275" cy="704850"/>
          </a:xfrm>
          <a:prstGeom prst="rect">
            <a:avLst/>
          </a:prstGeom>
          <a:noFill/>
          <a:ln w="12700">
            <a:noFill/>
            <a:miter lim="800000"/>
            <a:headEnd/>
            <a:tailEnd/>
          </a:ln>
          <a:effectLst>
            <a:outerShdw dist="107763" dir="2700000" algn="ctr" rotWithShape="0">
              <a:schemeClr val="bg2"/>
            </a:outerShdw>
          </a:effectLst>
        </p:spPr>
        <p:txBody>
          <a:bodyPr lIns="90487" tIns="44450" rIns="90487" bIns="44450">
            <a:spAutoFit/>
          </a:bodyPr>
          <a:lstStyle/>
          <a:p>
            <a:pPr algn="l"/>
            <a:r>
              <a:rPr lang="en-US" sz="2000" b="1">
                <a:solidFill>
                  <a:schemeClr val="tx2"/>
                </a:solidFill>
                <a:effectLst/>
                <a:latin typeface="Times" charset="0"/>
              </a:rPr>
              <a:t>XÂY DỰNG BỐI CẢNH</a:t>
            </a:r>
          </a:p>
        </p:txBody>
      </p:sp>
      <p:sp>
        <p:nvSpPr>
          <p:cNvPr id="69" name="Text Box 9"/>
          <p:cNvSpPr txBox="1">
            <a:spLocks noChangeArrowheads="1"/>
          </p:cNvSpPr>
          <p:nvPr/>
        </p:nvSpPr>
        <p:spPr bwMode="auto">
          <a:xfrm>
            <a:off x="6977063" y="6284913"/>
            <a:ext cx="2087562" cy="260350"/>
          </a:xfrm>
          <a:prstGeom prst="rect">
            <a:avLst/>
          </a:prstGeom>
          <a:noFill/>
          <a:ln w="12700">
            <a:noFill/>
            <a:miter lim="800000"/>
            <a:headEnd/>
            <a:tailEnd/>
          </a:ln>
        </p:spPr>
        <p:txBody>
          <a:bodyPr wrap="none" anchor="ctr">
            <a:spAutoFit/>
          </a:bodyPr>
          <a:lstStyle>
            <a:lvl1pPr>
              <a:defRPr sz="2800">
                <a:solidFill>
                  <a:srgbClr val="00DFCA"/>
                </a:solidFill>
                <a:latin typeface="Comic Sans MS" charset="0"/>
                <a:ea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1100" b="1">
                <a:solidFill>
                  <a:schemeClr val="tx1"/>
                </a:solidFill>
                <a:effectLst>
                  <a:outerShdw blurRad="38100" dist="38100" dir="2700000" algn="tl">
                    <a:srgbClr val="000000"/>
                  </a:outerShdw>
                </a:effectLst>
                <a:latin typeface="Arial" charset="0"/>
                <a:cs typeface="Arial" charset="0"/>
              </a:rPr>
              <a:t>Sổ Tay Hướng Dẫn, tr. 24-25</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77906"/>
                                        </p:tgtEl>
                                        <p:attrNameLst>
                                          <p:attrName>style.visibility</p:attrName>
                                        </p:attrNameLst>
                                      </p:cBhvr>
                                      <p:to>
                                        <p:strVal val="visible"/>
                                      </p:to>
                                    </p:set>
                                    <p:animEffect transition="in" filter="wipe(up)">
                                      <p:cBhvr>
                                        <p:cTn id="7" dur="500"/>
                                        <p:tgtEl>
                                          <p:spTgt spid="377906"/>
                                        </p:tgtEl>
                                      </p:cBhvr>
                                    </p:animEffect>
                                  </p:childTnLst>
                                </p:cTn>
                              </p:par>
                            </p:childTnLst>
                          </p:cTn>
                        </p:par>
                        <p:par>
                          <p:cTn id="8" fill="hold" nodeType="afterGroup">
                            <p:stCondLst>
                              <p:cond delay="500"/>
                            </p:stCondLst>
                            <p:childTnLst>
                              <p:par>
                                <p:cTn id="9" presetID="23" presetClass="entr" presetSubtype="528" fill="hold" nodeType="afterEffect">
                                  <p:stCondLst>
                                    <p:cond delay="100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 calcmode="lin" valueType="num">
                                      <p:cBhvr>
                                        <p:cTn id="13" dur="500" fill="hold"/>
                                        <p:tgtEl>
                                          <p:spTgt spid="3"/>
                                        </p:tgtEl>
                                        <p:attrNameLst>
                                          <p:attrName>ppt_x</p:attrName>
                                        </p:attrNameLst>
                                      </p:cBhvr>
                                      <p:tavLst>
                                        <p:tav tm="0">
                                          <p:val>
                                            <p:fltVal val="0.5"/>
                                          </p:val>
                                        </p:tav>
                                        <p:tav tm="100000">
                                          <p:val>
                                            <p:strVal val="#ppt_x"/>
                                          </p:val>
                                        </p:tav>
                                      </p:tavLst>
                                    </p:anim>
                                    <p:anim calcmode="lin" valueType="num">
                                      <p:cBhvr>
                                        <p:cTn id="14" dur="500" fill="hold"/>
                                        <p:tgtEl>
                                          <p:spTgt spid="3"/>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790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MEDBASINROUTES.JPG                                             00000010MAGNUM                         ABA7815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1525" y="1046163"/>
            <a:ext cx="7623175" cy="4849812"/>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pic>
      <p:sp>
        <p:nvSpPr>
          <p:cNvPr id="665604" name="Text Box 4"/>
          <p:cNvSpPr txBox="1">
            <a:spLocks noChangeArrowheads="1"/>
          </p:cNvSpPr>
          <p:nvPr/>
        </p:nvSpPr>
        <p:spPr bwMode="auto">
          <a:xfrm>
            <a:off x="1081088" y="1538288"/>
            <a:ext cx="2998787" cy="3914775"/>
          </a:xfrm>
          <a:prstGeom prst="rect">
            <a:avLst/>
          </a:prstGeom>
          <a:noFill/>
          <a:ln w="12700">
            <a:noFill/>
            <a:miter lim="800000"/>
            <a:headEnd/>
            <a:tailEnd/>
          </a:ln>
          <a:effectLst>
            <a:outerShdw dist="71842" dir="2700000" algn="ctr" rotWithShape="0">
              <a:schemeClr val="bg2"/>
            </a:outerShdw>
          </a:effectLst>
        </p:spPr>
        <p:txBody>
          <a:bodyPr>
            <a:spAutoFit/>
          </a:bodyPr>
          <a:lstStyle>
            <a:lvl1pPr>
              <a:defRPr sz="2800">
                <a:solidFill>
                  <a:srgbClr val="00DFCA"/>
                </a:solidFill>
                <a:latin typeface="Comic Sans MS" charset="0"/>
                <a:ea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endParaRPr lang="en-US" sz="4800" b="1">
              <a:solidFill>
                <a:schemeClr val="tx1"/>
              </a:solidFill>
              <a:effectLst/>
            </a:endParaRPr>
          </a:p>
          <a:p>
            <a:pPr>
              <a:spcBef>
                <a:spcPct val="50000"/>
              </a:spcBef>
            </a:pPr>
            <a:r>
              <a:rPr lang="ja-JP" altLang="en-US" sz="4800" b="1">
                <a:solidFill>
                  <a:schemeClr val="tx1"/>
                </a:solidFill>
                <a:effectLst/>
              </a:rPr>
              <a:t>“</a:t>
            </a:r>
            <a:r>
              <a:rPr lang="en-US" sz="4800" b="1">
                <a:solidFill>
                  <a:schemeClr val="tx1"/>
                </a:solidFill>
                <a:effectLst/>
              </a:rPr>
              <a:t>Trung Tâm Trái Đất</a:t>
            </a:r>
            <a:r>
              <a:rPr lang="ja-JP" altLang="en-US" sz="4800" b="1">
                <a:solidFill>
                  <a:schemeClr val="tx1"/>
                </a:solidFill>
                <a:effectLst/>
              </a:rPr>
              <a:t>”</a:t>
            </a:r>
            <a:endParaRPr lang="en-US" sz="4800" b="1">
              <a:solidFill>
                <a:schemeClr val="tx1"/>
              </a:solidFill>
              <a:effectLst/>
            </a:endParaRPr>
          </a:p>
        </p:txBody>
      </p:sp>
      <p:sp>
        <p:nvSpPr>
          <p:cNvPr id="665605" name="Freeform 5"/>
          <p:cNvSpPr>
            <a:spLocks/>
          </p:cNvSpPr>
          <p:nvPr/>
        </p:nvSpPr>
        <p:spPr bwMode="auto">
          <a:xfrm>
            <a:off x="5372100" y="2420938"/>
            <a:ext cx="2573338" cy="2544762"/>
          </a:xfrm>
          <a:custGeom>
            <a:avLst/>
            <a:gdLst/>
            <a:ahLst/>
            <a:cxnLst>
              <a:cxn ang="0">
                <a:pos x="0" y="27"/>
              </a:cxn>
              <a:cxn ang="0">
                <a:pos x="352" y="59"/>
              </a:cxn>
              <a:cxn ang="0">
                <a:pos x="432" y="91"/>
              </a:cxn>
              <a:cxn ang="0">
                <a:pos x="576" y="179"/>
              </a:cxn>
              <a:cxn ang="0">
                <a:pos x="688" y="299"/>
              </a:cxn>
              <a:cxn ang="0">
                <a:pos x="720" y="371"/>
              </a:cxn>
              <a:cxn ang="0">
                <a:pos x="752" y="419"/>
              </a:cxn>
              <a:cxn ang="0">
                <a:pos x="768" y="443"/>
              </a:cxn>
              <a:cxn ang="0">
                <a:pos x="840" y="499"/>
              </a:cxn>
              <a:cxn ang="0">
                <a:pos x="944" y="547"/>
              </a:cxn>
              <a:cxn ang="0">
                <a:pos x="1520" y="539"/>
              </a:cxn>
              <a:cxn ang="0">
                <a:pos x="1584" y="587"/>
              </a:cxn>
              <a:cxn ang="0">
                <a:pos x="1560" y="955"/>
              </a:cxn>
              <a:cxn ang="0">
                <a:pos x="1512" y="1075"/>
              </a:cxn>
              <a:cxn ang="0">
                <a:pos x="1496" y="1123"/>
              </a:cxn>
              <a:cxn ang="0">
                <a:pos x="1344" y="1411"/>
              </a:cxn>
              <a:cxn ang="0">
                <a:pos x="1248" y="1459"/>
              </a:cxn>
              <a:cxn ang="0">
                <a:pos x="1096" y="1467"/>
              </a:cxn>
              <a:cxn ang="0">
                <a:pos x="1048" y="1491"/>
              </a:cxn>
              <a:cxn ang="0">
                <a:pos x="1000" y="1603"/>
              </a:cxn>
            </a:cxnLst>
            <a:rect l="0" t="0" r="r" b="b"/>
            <a:pathLst>
              <a:path w="1621" h="1603">
                <a:moveTo>
                  <a:pt x="0" y="27"/>
                </a:moveTo>
                <a:cubicBezTo>
                  <a:pt x="78" y="0"/>
                  <a:pt x="261" y="28"/>
                  <a:pt x="352" y="59"/>
                </a:cubicBezTo>
                <a:cubicBezTo>
                  <a:pt x="381" y="68"/>
                  <a:pt x="401" y="83"/>
                  <a:pt x="432" y="91"/>
                </a:cubicBezTo>
                <a:cubicBezTo>
                  <a:pt x="477" y="121"/>
                  <a:pt x="536" y="139"/>
                  <a:pt x="576" y="179"/>
                </a:cubicBezTo>
                <a:cubicBezTo>
                  <a:pt x="615" y="218"/>
                  <a:pt x="652" y="256"/>
                  <a:pt x="688" y="299"/>
                </a:cubicBezTo>
                <a:cubicBezTo>
                  <a:pt x="742" y="364"/>
                  <a:pt x="650" y="266"/>
                  <a:pt x="720" y="371"/>
                </a:cubicBezTo>
                <a:cubicBezTo>
                  <a:pt x="730" y="387"/>
                  <a:pt x="741" y="403"/>
                  <a:pt x="752" y="419"/>
                </a:cubicBezTo>
                <a:cubicBezTo>
                  <a:pt x="757" y="427"/>
                  <a:pt x="760" y="437"/>
                  <a:pt x="768" y="443"/>
                </a:cubicBezTo>
                <a:cubicBezTo>
                  <a:pt x="793" y="460"/>
                  <a:pt x="812" y="485"/>
                  <a:pt x="840" y="499"/>
                </a:cubicBezTo>
                <a:cubicBezTo>
                  <a:pt x="874" y="516"/>
                  <a:pt x="911" y="525"/>
                  <a:pt x="944" y="547"/>
                </a:cubicBezTo>
                <a:cubicBezTo>
                  <a:pt x="1140" y="541"/>
                  <a:pt x="1324" y="530"/>
                  <a:pt x="1520" y="539"/>
                </a:cubicBezTo>
                <a:cubicBezTo>
                  <a:pt x="1550" y="549"/>
                  <a:pt x="1557" y="569"/>
                  <a:pt x="1584" y="587"/>
                </a:cubicBezTo>
                <a:cubicBezTo>
                  <a:pt x="1621" y="700"/>
                  <a:pt x="1597" y="842"/>
                  <a:pt x="1560" y="955"/>
                </a:cubicBezTo>
                <a:cubicBezTo>
                  <a:pt x="1545" y="997"/>
                  <a:pt x="1526" y="1032"/>
                  <a:pt x="1512" y="1075"/>
                </a:cubicBezTo>
                <a:cubicBezTo>
                  <a:pt x="1506" y="1091"/>
                  <a:pt x="1496" y="1123"/>
                  <a:pt x="1496" y="1123"/>
                </a:cubicBezTo>
                <a:cubicBezTo>
                  <a:pt x="1483" y="1258"/>
                  <a:pt x="1464" y="1343"/>
                  <a:pt x="1344" y="1411"/>
                </a:cubicBezTo>
                <a:cubicBezTo>
                  <a:pt x="1310" y="1429"/>
                  <a:pt x="1289" y="1456"/>
                  <a:pt x="1248" y="1459"/>
                </a:cubicBezTo>
                <a:cubicBezTo>
                  <a:pt x="1197" y="1461"/>
                  <a:pt x="1146" y="1464"/>
                  <a:pt x="1096" y="1467"/>
                </a:cubicBezTo>
                <a:cubicBezTo>
                  <a:pt x="1079" y="1472"/>
                  <a:pt x="1059" y="1476"/>
                  <a:pt x="1048" y="1491"/>
                </a:cubicBezTo>
                <a:cubicBezTo>
                  <a:pt x="1029" y="1513"/>
                  <a:pt x="1000" y="1575"/>
                  <a:pt x="1000" y="1603"/>
                </a:cubicBezTo>
              </a:path>
            </a:pathLst>
          </a:custGeom>
          <a:noFill/>
          <a:ln w="57150" cap="flat" cmpd="sng">
            <a:solidFill>
              <a:srgbClr val="FFFF00"/>
            </a:solidFill>
            <a:prstDash val="solid"/>
            <a:round/>
            <a:headEnd type="none" w="med" len="med"/>
            <a:tailEnd type="none" w="med" len="med"/>
          </a:ln>
          <a:effectLst>
            <a:outerShdw dist="56796" dir="3806097" algn="ctr" rotWithShape="0">
              <a:schemeClr val="bg2"/>
            </a:outerShdw>
          </a:effectLst>
        </p:spPr>
        <p:txBody>
          <a:bodyPr wrap="none" anchor="ctr"/>
          <a:lstStyle/>
          <a:p>
            <a:pPr>
              <a:defRPr/>
            </a:pPr>
            <a:endParaRPr lang="en-US">
              <a:ea typeface="+mn-ea"/>
            </a:endParaRPr>
          </a:p>
        </p:txBody>
      </p:sp>
      <p:sp>
        <p:nvSpPr>
          <p:cNvPr id="665606" name="Freeform 6"/>
          <p:cNvSpPr>
            <a:spLocks/>
          </p:cNvSpPr>
          <p:nvPr/>
        </p:nvSpPr>
        <p:spPr bwMode="auto">
          <a:xfrm>
            <a:off x="2400300" y="1504950"/>
            <a:ext cx="5614988" cy="3289300"/>
          </a:xfrm>
          <a:custGeom>
            <a:avLst/>
            <a:gdLst/>
            <a:ahLst/>
            <a:cxnLst>
              <a:cxn ang="0">
                <a:pos x="0" y="0"/>
              </a:cxn>
              <a:cxn ang="0">
                <a:pos x="656" y="184"/>
              </a:cxn>
              <a:cxn ang="0">
                <a:pos x="832" y="224"/>
              </a:cxn>
              <a:cxn ang="0">
                <a:pos x="856" y="240"/>
              </a:cxn>
              <a:cxn ang="0">
                <a:pos x="880" y="248"/>
              </a:cxn>
              <a:cxn ang="0">
                <a:pos x="928" y="280"/>
              </a:cxn>
              <a:cxn ang="0">
                <a:pos x="1048" y="272"/>
              </a:cxn>
              <a:cxn ang="0">
                <a:pos x="1096" y="256"/>
              </a:cxn>
              <a:cxn ang="0">
                <a:pos x="1216" y="168"/>
              </a:cxn>
              <a:cxn ang="0">
                <a:pos x="1368" y="192"/>
              </a:cxn>
              <a:cxn ang="0">
                <a:pos x="1512" y="368"/>
              </a:cxn>
              <a:cxn ang="0">
                <a:pos x="1616" y="440"/>
              </a:cxn>
              <a:cxn ang="0">
                <a:pos x="1664" y="456"/>
              </a:cxn>
              <a:cxn ang="0">
                <a:pos x="1856" y="528"/>
              </a:cxn>
              <a:cxn ang="0">
                <a:pos x="2160" y="584"/>
              </a:cxn>
              <a:cxn ang="0">
                <a:pos x="2224" y="640"/>
              </a:cxn>
              <a:cxn ang="0">
                <a:pos x="2408" y="712"/>
              </a:cxn>
              <a:cxn ang="0">
                <a:pos x="2520" y="728"/>
              </a:cxn>
              <a:cxn ang="0">
                <a:pos x="2616" y="768"/>
              </a:cxn>
              <a:cxn ang="0">
                <a:pos x="2792" y="808"/>
              </a:cxn>
              <a:cxn ang="0">
                <a:pos x="2848" y="864"/>
              </a:cxn>
              <a:cxn ang="0">
                <a:pos x="2824" y="1040"/>
              </a:cxn>
              <a:cxn ang="0">
                <a:pos x="2832" y="1072"/>
              </a:cxn>
              <a:cxn ang="0">
                <a:pos x="3024" y="1120"/>
              </a:cxn>
              <a:cxn ang="0">
                <a:pos x="3144" y="1128"/>
              </a:cxn>
              <a:cxn ang="0">
                <a:pos x="3240" y="1184"/>
              </a:cxn>
              <a:cxn ang="0">
                <a:pos x="3360" y="1208"/>
              </a:cxn>
              <a:cxn ang="0">
                <a:pos x="3424" y="1232"/>
              </a:cxn>
              <a:cxn ang="0">
                <a:pos x="3496" y="1288"/>
              </a:cxn>
              <a:cxn ang="0">
                <a:pos x="3432" y="1552"/>
              </a:cxn>
              <a:cxn ang="0">
                <a:pos x="3320" y="1920"/>
              </a:cxn>
              <a:cxn ang="0">
                <a:pos x="3288" y="1968"/>
              </a:cxn>
              <a:cxn ang="0">
                <a:pos x="3192" y="2040"/>
              </a:cxn>
              <a:cxn ang="0">
                <a:pos x="3120" y="2072"/>
              </a:cxn>
              <a:cxn ang="0">
                <a:pos x="2968" y="2056"/>
              </a:cxn>
              <a:cxn ang="0">
                <a:pos x="2840" y="2024"/>
              </a:cxn>
            </a:cxnLst>
            <a:rect l="0" t="0" r="r" b="b"/>
            <a:pathLst>
              <a:path w="3537" h="2072">
                <a:moveTo>
                  <a:pt x="0" y="0"/>
                </a:moveTo>
                <a:cubicBezTo>
                  <a:pt x="122" y="204"/>
                  <a:pt x="462" y="178"/>
                  <a:pt x="656" y="184"/>
                </a:cubicBezTo>
                <a:cubicBezTo>
                  <a:pt x="706" y="189"/>
                  <a:pt x="786" y="193"/>
                  <a:pt x="832" y="224"/>
                </a:cubicBezTo>
                <a:cubicBezTo>
                  <a:pt x="840" y="229"/>
                  <a:pt x="847" y="235"/>
                  <a:pt x="856" y="240"/>
                </a:cubicBezTo>
                <a:cubicBezTo>
                  <a:pt x="863" y="243"/>
                  <a:pt x="872" y="243"/>
                  <a:pt x="880" y="248"/>
                </a:cubicBezTo>
                <a:cubicBezTo>
                  <a:pt x="896" y="257"/>
                  <a:pt x="928" y="280"/>
                  <a:pt x="928" y="280"/>
                </a:cubicBezTo>
                <a:cubicBezTo>
                  <a:pt x="968" y="277"/>
                  <a:pt x="1008" y="277"/>
                  <a:pt x="1048" y="272"/>
                </a:cubicBezTo>
                <a:cubicBezTo>
                  <a:pt x="1064" y="269"/>
                  <a:pt x="1096" y="256"/>
                  <a:pt x="1096" y="256"/>
                </a:cubicBezTo>
                <a:cubicBezTo>
                  <a:pt x="1130" y="221"/>
                  <a:pt x="1169" y="183"/>
                  <a:pt x="1216" y="168"/>
                </a:cubicBezTo>
                <a:cubicBezTo>
                  <a:pt x="1276" y="173"/>
                  <a:pt x="1314" y="174"/>
                  <a:pt x="1368" y="192"/>
                </a:cubicBezTo>
                <a:cubicBezTo>
                  <a:pt x="1402" y="243"/>
                  <a:pt x="1450" y="347"/>
                  <a:pt x="1512" y="368"/>
                </a:cubicBezTo>
                <a:cubicBezTo>
                  <a:pt x="1542" y="393"/>
                  <a:pt x="1579" y="421"/>
                  <a:pt x="1616" y="440"/>
                </a:cubicBezTo>
                <a:cubicBezTo>
                  <a:pt x="1631" y="447"/>
                  <a:pt x="1648" y="448"/>
                  <a:pt x="1664" y="456"/>
                </a:cubicBezTo>
                <a:cubicBezTo>
                  <a:pt x="1743" y="495"/>
                  <a:pt x="1764" y="517"/>
                  <a:pt x="1856" y="528"/>
                </a:cubicBezTo>
                <a:cubicBezTo>
                  <a:pt x="1943" y="538"/>
                  <a:pt x="2080" y="531"/>
                  <a:pt x="2160" y="584"/>
                </a:cubicBezTo>
                <a:cubicBezTo>
                  <a:pt x="2178" y="612"/>
                  <a:pt x="2191" y="629"/>
                  <a:pt x="2224" y="640"/>
                </a:cubicBezTo>
                <a:cubicBezTo>
                  <a:pt x="2264" y="700"/>
                  <a:pt x="2341" y="702"/>
                  <a:pt x="2408" y="712"/>
                </a:cubicBezTo>
                <a:cubicBezTo>
                  <a:pt x="2445" y="717"/>
                  <a:pt x="2520" y="728"/>
                  <a:pt x="2520" y="728"/>
                </a:cubicBezTo>
                <a:cubicBezTo>
                  <a:pt x="2549" y="737"/>
                  <a:pt x="2586" y="762"/>
                  <a:pt x="2616" y="768"/>
                </a:cubicBezTo>
                <a:cubicBezTo>
                  <a:pt x="2675" y="779"/>
                  <a:pt x="2734" y="788"/>
                  <a:pt x="2792" y="808"/>
                </a:cubicBezTo>
                <a:cubicBezTo>
                  <a:pt x="2820" y="836"/>
                  <a:pt x="2836" y="828"/>
                  <a:pt x="2848" y="864"/>
                </a:cubicBezTo>
                <a:cubicBezTo>
                  <a:pt x="2842" y="931"/>
                  <a:pt x="2836" y="977"/>
                  <a:pt x="2824" y="1040"/>
                </a:cubicBezTo>
                <a:cubicBezTo>
                  <a:pt x="2826" y="1050"/>
                  <a:pt x="2825" y="1062"/>
                  <a:pt x="2832" y="1072"/>
                </a:cubicBezTo>
                <a:cubicBezTo>
                  <a:pt x="2852" y="1103"/>
                  <a:pt x="2985" y="1116"/>
                  <a:pt x="3024" y="1120"/>
                </a:cubicBezTo>
                <a:cubicBezTo>
                  <a:pt x="3063" y="1123"/>
                  <a:pt x="3104" y="1125"/>
                  <a:pt x="3144" y="1128"/>
                </a:cubicBezTo>
                <a:cubicBezTo>
                  <a:pt x="3179" y="1139"/>
                  <a:pt x="3206" y="1175"/>
                  <a:pt x="3240" y="1184"/>
                </a:cubicBezTo>
                <a:cubicBezTo>
                  <a:pt x="3322" y="1204"/>
                  <a:pt x="3282" y="1196"/>
                  <a:pt x="3360" y="1208"/>
                </a:cubicBezTo>
                <a:cubicBezTo>
                  <a:pt x="3381" y="1216"/>
                  <a:pt x="3403" y="1221"/>
                  <a:pt x="3424" y="1232"/>
                </a:cubicBezTo>
                <a:cubicBezTo>
                  <a:pt x="3451" y="1245"/>
                  <a:pt x="3470" y="1270"/>
                  <a:pt x="3496" y="1288"/>
                </a:cubicBezTo>
                <a:cubicBezTo>
                  <a:pt x="3537" y="1411"/>
                  <a:pt x="3463" y="1457"/>
                  <a:pt x="3432" y="1552"/>
                </a:cubicBezTo>
                <a:cubicBezTo>
                  <a:pt x="3426" y="1700"/>
                  <a:pt x="3450" y="1833"/>
                  <a:pt x="3320" y="1920"/>
                </a:cubicBezTo>
                <a:cubicBezTo>
                  <a:pt x="3309" y="1936"/>
                  <a:pt x="3304" y="1957"/>
                  <a:pt x="3288" y="1968"/>
                </a:cubicBezTo>
                <a:cubicBezTo>
                  <a:pt x="3251" y="1992"/>
                  <a:pt x="3224" y="2012"/>
                  <a:pt x="3192" y="2040"/>
                </a:cubicBezTo>
                <a:cubicBezTo>
                  <a:pt x="3171" y="2056"/>
                  <a:pt x="3120" y="2072"/>
                  <a:pt x="3120" y="2072"/>
                </a:cubicBezTo>
                <a:cubicBezTo>
                  <a:pt x="3070" y="2068"/>
                  <a:pt x="3016" y="2069"/>
                  <a:pt x="2968" y="2056"/>
                </a:cubicBezTo>
                <a:cubicBezTo>
                  <a:pt x="2923" y="2043"/>
                  <a:pt x="2886" y="2024"/>
                  <a:pt x="2840" y="2024"/>
                </a:cubicBezTo>
              </a:path>
            </a:pathLst>
          </a:custGeom>
          <a:noFill/>
          <a:ln w="57150" cap="flat" cmpd="sng">
            <a:solidFill>
              <a:srgbClr val="5DBACA"/>
            </a:solidFill>
            <a:prstDash val="solid"/>
            <a:round/>
            <a:headEnd type="none" w="med" len="med"/>
            <a:tailEnd type="none" w="med" len="med"/>
          </a:ln>
          <a:effectLst>
            <a:outerShdw dist="56796" dir="3806097" algn="ctr" rotWithShape="0">
              <a:schemeClr val="bg2"/>
            </a:outerShdw>
          </a:effectLst>
        </p:spPr>
        <p:txBody>
          <a:bodyPr wrap="none" anchor="ctr"/>
          <a:lstStyle/>
          <a:p>
            <a:pPr>
              <a:defRPr/>
            </a:pPr>
            <a:endParaRPr lang="en-US">
              <a:ea typeface="+mn-ea"/>
            </a:endParaRPr>
          </a:p>
        </p:txBody>
      </p:sp>
      <p:sp>
        <p:nvSpPr>
          <p:cNvPr id="665607" name="Freeform 7"/>
          <p:cNvSpPr>
            <a:spLocks/>
          </p:cNvSpPr>
          <p:nvPr/>
        </p:nvSpPr>
        <p:spPr bwMode="auto">
          <a:xfrm>
            <a:off x="5537200" y="1762125"/>
            <a:ext cx="2484438" cy="3111500"/>
          </a:xfrm>
          <a:custGeom>
            <a:avLst/>
            <a:gdLst/>
            <a:ahLst/>
            <a:cxnLst>
              <a:cxn ang="0">
                <a:pos x="120" y="0"/>
              </a:cxn>
              <a:cxn ang="0">
                <a:pos x="72" y="8"/>
              </a:cxn>
              <a:cxn ang="0">
                <a:pos x="24" y="40"/>
              </a:cxn>
              <a:cxn ang="0">
                <a:pos x="0" y="120"/>
              </a:cxn>
              <a:cxn ang="0">
                <a:pos x="8" y="296"/>
              </a:cxn>
              <a:cxn ang="0">
                <a:pos x="96" y="376"/>
              </a:cxn>
              <a:cxn ang="0">
                <a:pos x="488" y="504"/>
              </a:cxn>
              <a:cxn ang="0">
                <a:pos x="688" y="512"/>
              </a:cxn>
              <a:cxn ang="0">
                <a:pos x="864" y="560"/>
              </a:cxn>
              <a:cxn ang="0">
                <a:pos x="896" y="608"/>
              </a:cxn>
              <a:cxn ang="0">
                <a:pos x="912" y="632"/>
              </a:cxn>
              <a:cxn ang="0">
                <a:pos x="936" y="792"/>
              </a:cxn>
              <a:cxn ang="0">
                <a:pos x="968" y="840"/>
              </a:cxn>
              <a:cxn ang="0">
                <a:pos x="984" y="864"/>
              </a:cxn>
              <a:cxn ang="0">
                <a:pos x="1104" y="960"/>
              </a:cxn>
              <a:cxn ang="0">
                <a:pos x="1216" y="1000"/>
              </a:cxn>
              <a:cxn ang="0">
                <a:pos x="1272" y="1040"/>
              </a:cxn>
              <a:cxn ang="0">
                <a:pos x="1376" y="1088"/>
              </a:cxn>
              <a:cxn ang="0">
                <a:pos x="1496" y="1136"/>
              </a:cxn>
              <a:cxn ang="0">
                <a:pos x="1552" y="1216"/>
              </a:cxn>
              <a:cxn ang="0">
                <a:pos x="1488" y="1448"/>
              </a:cxn>
              <a:cxn ang="0">
                <a:pos x="1432" y="1520"/>
              </a:cxn>
              <a:cxn ang="0">
                <a:pos x="1416" y="1568"/>
              </a:cxn>
              <a:cxn ang="0">
                <a:pos x="1408" y="1864"/>
              </a:cxn>
              <a:cxn ang="0">
                <a:pos x="1384" y="1888"/>
              </a:cxn>
              <a:cxn ang="0">
                <a:pos x="1248" y="1960"/>
              </a:cxn>
              <a:cxn ang="0">
                <a:pos x="1104" y="1944"/>
              </a:cxn>
              <a:cxn ang="0">
                <a:pos x="1056" y="1928"/>
              </a:cxn>
              <a:cxn ang="0">
                <a:pos x="1032" y="1920"/>
              </a:cxn>
              <a:cxn ang="0">
                <a:pos x="944" y="1840"/>
              </a:cxn>
              <a:cxn ang="0">
                <a:pos x="912" y="1800"/>
              </a:cxn>
            </a:cxnLst>
            <a:rect l="0" t="0" r="r" b="b"/>
            <a:pathLst>
              <a:path w="1565" h="1960">
                <a:moveTo>
                  <a:pt x="120" y="0"/>
                </a:moveTo>
                <a:cubicBezTo>
                  <a:pt x="104" y="2"/>
                  <a:pt x="86" y="1"/>
                  <a:pt x="72" y="8"/>
                </a:cubicBezTo>
                <a:cubicBezTo>
                  <a:pt x="54" y="15"/>
                  <a:pt x="24" y="40"/>
                  <a:pt x="24" y="40"/>
                </a:cubicBezTo>
                <a:cubicBezTo>
                  <a:pt x="15" y="66"/>
                  <a:pt x="8" y="93"/>
                  <a:pt x="0" y="120"/>
                </a:cubicBezTo>
                <a:cubicBezTo>
                  <a:pt x="2" y="178"/>
                  <a:pt x="1" y="237"/>
                  <a:pt x="8" y="296"/>
                </a:cubicBezTo>
                <a:cubicBezTo>
                  <a:pt x="11" y="328"/>
                  <a:pt x="76" y="363"/>
                  <a:pt x="96" y="376"/>
                </a:cubicBezTo>
                <a:cubicBezTo>
                  <a:pt x="210" y="452"/>
                  <a:pt x="350" y="496"/>
                  <a:pt x="488" y="504"/>
                </a:cubicBezTo>
                <a:cubicBezTo>
                  <a:pt x="554" y="507"/>
                  <a:pt x="621" y="509"/>
                  <a:pt x="688" y="512"/>
                </a:cubicBezTo>
                <a:cubicBezTo>
                  <a:pt x="751" y="522"/>
                  <a:pt x="803" y="539"/>
                  <a:pt x="864" y="560"/>
                </a:cubicBezTo>
                <a:cubicBezTo>
                  <a:pt x="874" y="576"/>
                  <a:pt x="885" y="592"/>
                  <a:pt x="896" y="608"/>
                </a:cubicBezTo>
                <a:cubicBezTo>
                  <a:pt x="901" y="616"/>
                  <a:pt x="912" y="632"/>
                  <a:pt x="912" y="632"/>
                </a:cubicBezTo>
                <a:cubicBezTo>
                  <a:pt x="924" y="683"/>
                  <a:pt x="917" y="743"/>
                  <a:pt x="936" y="792"/>
                </a:cubicBezTo>
                <a:cubicBezTo>
                  <a:pt x="942" y="809"/>
                  <a:pt x="957" y="824"/>
                  <a:pt x="968" y="840"/>
                </a:cubicBezTo>
                <a:cubicBezTo>
                  <a:pt x="973" y="848"/>
                  <a:pt x="976" y="858"/>
                  <a:pt x="984" y="864"/>
                </a:cubicBezTo>
                <a:cubicBezTo>
                  <a:pt x="1024" y="894"/>
                  <a:pt x="1054" y="940"/>
                  <a:pt x="1104" y="960"/>
                </a:cubicBezTo>
                <a:cubicBezTo>
                  <a:pt x="1140" y="974"/>
                  <a:pt x="1183" y="978"/>
                  <a:pt x="1216" y="1000"/>
                </a:cubicBezTo>
                <a:cubicBezTo>
                  <a:pt x="1235" y="1012"/>
                  <a:pt x="1252" y="1028"/>
                  <a:pt x="1272" y="1040"/>
                </a:cubicBezTo>
                <a:cubicBezTo>
                  <a:pt x="1302" y="1057"/>
                  <a:pt x="1343" y="1074"/>
                  <a:pt x="1376" y="1088"/>
                </a:cubicBezTo>
                <a:cubicBezTo>
                  <a:pt x="1415" y="1104"/>
                  <a:pt x="1461" y="1107"/>
                  <a:pt x="1496" y="1136"/>
                </a:cubicBezTo>
                <a:cubicBezTo>
                  <a:pt x="1522" y="1158"/>
                  <a:pt x="1533" y="1187"/>
                  <a:pt x="1552" y="1216"/>
                </a:cubicBezTo>
                <a:cubicBezTo>
                  <a:pt x="1543" y="1367"/>
                  <a:pt x="1565" y="1355"/>
                  <a:pt x="1488" y="1448"/>
                </a:cubicBezTo>
                <a:cubicBezTo>
                  <a:pt x="1470" y="1469"/>
                  <a:pt x="1443" y="1494"/>
                  <a:pt x="1432" y="1520"/>
                </a:cubicBezTo>
                <a:cubicBezTo>
                  <a:pt x="1425" y="1535"/>
                  <a:pt x="1416" y="1568"/>
                  <a:pt x="1416" y="1568"/>
                </a:cubicBezTo>
                <a:cubicBezTo>
                  <a:pt x="1413" y="1666"/>
                  <a:pt x="1417" y="1765"/>
                  <a:pt x="1408" y="1864"/>
                </a:cubicBezTo>
                <a:cubicBezTo>
                  <a:pt x="1406" y="1875"/>
                  <a:pt x="1391" y="1879"/>
                  <a:pt x="1384" y="1888"/>
                </a:cubicBezTo>
                <a:cubicBezTo>
                  <a:pt x="1347" y="1932"/>
                  <a:pt x="1305" y="1950"/>
                  <a:pt x="1248" y="1960"/>
                </a:cubicBezTo>
                <a:cubicBezTo>
                  <a:pt x="1200" y="1956"/>
                  <a:pt x="1150" y="1956"/>
                  <a:pt x="1104" y="1944"/>
                </a:cubicBezTo>
                <a:cubicBezTo>
                  <a:pt x="1087" y="1939"/>
                  <a:pt x="1072" y="1933"/>
                  <a:pt x="1056" y="1928"/>
                </a:cubicBezTo>
                <a:cubicBezTo>
                  <a:pt x="1048" y="1925"/>
                  <a:pt x="1032" y="1920"/>
                  <a:pt x="1032" y="1920"/>
                </a:cubicBezTo>
                <a:cubicBezTo>
                  <a:pt x="1004" y="1892"/>
                  <a:pt x="969" y="1870"/>
                  <a:pt x="944" y="1840"/>
                </a:cubicBezTo>
                <a:cubicBezTo>
                  <a:pt x="893" y="1779"/>
                  <a:pt x="958" y="1846"/>
                  <a:pt x="912" y="1800"/>
                </a:cubicBezTo>
              </a:path>
            </a:pathLst>
          </a:custGeom>
          <a:noFill/>
          <a:ln w="57150" cap="flat" cmpd="sng">
            <a:solidFill>
              <a:schemeClr val="tx1"/>
            </a:solidFill>
            <a:prstDash val="solid"/>
            <a:round/>
            <a:headEnd type="none" w="med" len="med"/>
            <a:tailEnd type="none" w="med" len="med"/>
          </a:ln>
          <a:effectLst>
            <a:outerShdw dist="56796" dir="3806097" algn="ctr" rotWithShape="0">
              <a:schemeClr val="bg2"/>
            </a:outerShdw>
          </a:effectLst>
        </p:spPr>
        <p:txBody>
          <a:bodyPr wrap="none" anchor="ctr"/>
          <a:lstStyle/>
          <a:p>
            <a:pPr>
              <a:defRPr/>
            </a:pPr>
            <a:endParaRPr lang="en-US">
              <a:ea typeface="+mn-ea"/>
            </a:endParaRPr>
          </a:p>
        </p:txBody>
      </p:sp>
      <p:sp>
        <p:nvSpPr>
          <p:cNvPr id="665608" name="Oval 8"/>
          <p:cNvSpPr>
            <a:spLocks noChangeArrowheads="1"/>
          </p:cNvSpPr>
          <p:nvPr/>
        </p:nvSpPr>
        <p:spPr bwMode="auto">
          <a:xfrm>
            <a:off x="6905625" y="3492500"/>
            <a:ext cx="1200150" cy="1778000"/>
          </a:xfrm>
          <a:prstGeom prst="ellipse">
            <a:avLst/>
          </a:prstGeom>
          <a:noFill/>
          <a:ln w="76200">
            <a:solidFill>
              <a:srgbClr val="FF0000"/>
            </a:solidFill>
            <a:round/>
            <a:headEnd/>
            <a:tailEnd/>
          </a:ln>
          <a:effectLst>
            <a:outerShdw dist="71842" dir="2700000" algn="ctr" rotWithShape="0">
              <a:schemeClr val="bg2"/>
            </a:outerShdw>
          </a:effectLst>
        </p:spPr>
        <p:txBody>
          <a:bodyPr wrap="none" anchor="ctr"/>
          <a:lstStyle/>
          <a:p>
            <a:pPr>
              <a:defRPr/>
            </a:pPr>
            <a:endParaRPr lang="en-US">
              <a:ea typeface="+mn-ea"/>
            </a:endParaRPr>
          </a:p>
        </p:txBody>
      </p:sp>
      <p:grpSp>
        <p:nvGrpSpPr>
          <p:cNvPr id="2" name="Group 9"/>
          <p:cNvGrpSpPr>
            <a:grpSpLocks/>
          </p:cNvGrpSpPr>
          <p:nvPr/>
        </p:nvGrpSpPr>
        <p:grpSpPr bwMode="auto">
          <a:xfrm>
            <a:off x="6426200" y="3251200"/>
            <a:ext cx="2125663" cy="2043113"/>
            <a:chOff x="2518" y="1148"/>
            <a:chExt cx="3093" cy="2160"/>
          </a:xfrm>
        </p:grpSpPr>
        <p:sp>
          <p:nvSpPr>
            <p:cNvPr id="665610" name="AutoShape 10" descr="70%"/>
            <p:cNvSpPr>
              <a:spLocks noChangeArrowheads="1"/>
            </p:cNvSpPr>
            <p:nvPr/>
          </p:nvSpPr>
          <p:spPr bwMode="auto">
            <a:xfrm rot="-3967217">
              <a:off x="4114" y="292"/>
              <a:ext cx="641" cy="2354"/>
            </a:xfrm>
            <a:prstGeom prst="curvedLeftArrow">
              <a:avLst>
                <a:gd name="adj1" fmla="val 73417"/>
                <a:gd name="adj2" fmla="val 146833"/>
                <a:gd name="adj3" fmla="val 33333"/>
              </a:avLst>
            </a:prstGeom>
            <a:pattFill prst="pct70">
              <a:fgClr>
                <a:schemeClr val="accent1"/>
              </a:fgClr>
              <a:bgClr>
                <a:srgbClr val="FFFFFF"/>
              </a:bgClr>
            </a:pattFill>
            <a:ln w="28575">
              <a:solidFill>
                <a:schemeClr val="tx1"/>
              </a:solidFill>
              <a:miter lim="800000"/>
              <a:headEnd/>
              <a:tailEnd/>
            </a:ln>
            <a:effectLst>
              <a:outerShdw dist="68392" dir="4091915" algn="ctr" rotWithShape="0">
                <a:schemeClr val="bg2"/>
              </a:outerShdw>
            </a:effectLst>
          </p:spPr>
          <p:txBody>
            <a:bodyPr wrap="none" anchor="ctr"/>
            <a:lstStyle/>
            <a:p>
              <a:pPr>
                <a:defRPr/>
              </a:pPr>
              <a:endParaRPr lang="en-US">
                <a:ea typeface="+mn-ea"/>
              </a:endParaRPr>
            </a:p>
          </p:txBody>
        </p:sp>
        <p:sp>
          <p:nvSpPr>
            <p:cNvPr id="665611" name="AutoShape 11" descr="70%"/>
            <p:cNvSpPr>
              <a:spLocks noChangeArrowheads="1"/>
            </p:cNvSpPr>
            <p:nvPr/>
          </p:nvSpPr>
          <p:spPr bwMode="auto">
            <a:xfrm rot="6560689" flipV="1">
              <a:off x="3492" y="1695"/>
              <a:ext cx="639" cy="2587"/>
            </a:xfrm>
            <a:prstGeom prst="curvedLeftArrow">
              <a:avLst>
                <a:gd name="adj1" fmla="val 80875"/>
                <a:gd name="adj2" fmla="val 161750"/>
                <a:gd name="adj3" fmla="val 33333"/>
              </a:avLst>
            </a:prstGeom>
            <a:pattFill prst="pct70">
              <a:fgClr>
                <a:schemeClr val="accent1"/>
              </a:fgClr>
              <a:bgClr>
                <a:srgbClr val="FFFFFF"/>
              </a:bgClr>
            </a:pattFill>
            <a:ln w="28575">
              <a:solidFill>
                <a:schemeClr val="tx1"/>
              </a:solidFill>
              <a:miter lim="800000"/>
              <a:headEnd/>
              <a:tailEnd/>
            </a:ln>
            <a:effectLst>
              <a:outerShdw dist="68392" dir="4091915" algn="ctr" rotWithShape="0">
                <a:schemeClr val="bg2"/>
              </a:outerShdw>
            </a:effectLst>
          </p:spPr>
          <p:txBody>
            <a:bodyPr wrap="none" anchor="ctr"/>
            <a:lstStyle/>
            <a:p>
              <a:pPr>
                <a:defRPr/>
              </a:pPr>
              <a:endParaRPr lang="en-US">
                <a:ea typeface="+mn-ea"/>
              </a:endParaRPr>
            </a:p>
          </p:txBody>
        </p:sp>
      </p:grpSp>
      <p:sp>
        <p:nvSpPr>
          <p:cNvPr id="665616" name="Rectangle 16"/>
          <p:cNvSpPr>
            <a:spLocks noChangeArrowheads="1"/>
          </p:cNvSpPr>
          <p:nvPr/>
        </p:nvSpPr>
        <p:spPr bwMode="auto">
          <a:xfrm>
            <a:off x="8091488" y="6513513"/>
            <a:ext cx="339725" cy="268287"/>
          </a:xfrm>
          <a:prstGeom prst="rect">
            <a:avLst/>
          </a:prstGeom>
          <a:noFill/>
          <a:ln w="12700">
            <a:noFill/>
            <a:miter lim="800000"/>
            <a:headEnd/>
            <a:tailEnd/>
          </a:ln>
          <a:effectLst/>
        </p:spPr>
        <p:txBody>
          <a:bodyPr wrap="none" anchor="ctr">
            <a:spAutoFit/>
          </a:bodyPr>
          <a:lstStyle/>
          <a:p>
            <a:r>
              <a:rPr lang="en-US" sz="1000" b="1">
                <a:solidFill>
                  <a:schemeClr val="tx1"/>
                </a:solidFill>
                <a:effectLst>
                  <a:outerShdw blurRad="38100" dist="38100" dir="2700000" algn="tl">
                    <a:srgbClr val="000000"/>
                  </a:outerShdw>
                </a:effectLst>
              </a:rPr>
              <a:t>05</a:t>
            </a:r>
          </a:p>
        </p:txBody>
      </p:sp>
      <p:sp>
        <p:nvSpPr>
          <p:cNvPr id="13" name="Text Box 9"/>
          <p:cNvSpPr txBox="1">
            <a:spLocks noChangeArrowheads="1"/>
          </p:cNvSpPr>
          <p:nvPr/>
        </p:nvSpPr>
        <p:spPr bwMode="auto">
          <a:xfrm>
            <a:off x="6977063" y="6284913"/>
            <a:ext cx="2087562" cy="260350"/>
          </a:xfrm>
          <a:prstGeom prst="rect">
            <a:avLst/>
          </a:prstGeom>
          <a:noFill/>
          <a:ln w="12700">
            <a:noFill/>
            <a:miter lim="800000"/>
            <a:headEnd/>
            <a:tailEnd/>
          </a:ln>
        </p:spPr>
        <p:txBody>
          <a:bodyPr wrap="none" anchor="ctr">
            <a:spAutoFit/>
          </a:bodyPr>
          <a:lstStyle>
            <a:lvl1pPr>
              <a:defRPr sz="2800">
                <a:solidFill>
                  <a:srgbClr val="00DFCA"/>
                </a:solidFill>
                <a:latin typeface="Comic Sans MS" charset="0"/>
                <a:ea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1100" b="1">
                <a:solidFill>
                  <a:schemeClr val="tx1"/>
                </a:solidFill>
                <a:effectLst>
                  <a:outerShdw blurRad="38100" dist="38100" dir="2700000" algn="tl">
                    <a:srgbClr val="000000"/>
                  </a:outerShdw>
                </a:effectLst>
                <a:latin typeface="Arial" charset="0"/>
                <a:cs typeface="Arial" charset="0"/>
              </a:rPr>
              <a:t>Sổ Tay Hướng Dẫn, tr. 19-24</a:t>
            </a:r>
          </a:p>
        </p:txBody>
      </p:sp>
      <p:sp>
        <p:nvSpPr>
          <p:cNvPr id="11275" name="Text Box 15"/>
          <p:cNvSpPr txBox="1">
            <a:spLocks noChangeArrowheads="1"/>
          </p:cNvSpPr>
          <p:nvPr/>
        </p:nvSpPr>
        <p:spPr bwMode="auto">
          <a:xfrm>
            <a:off x="8651875" y="6450013"/>
            <a:ext cx="325438"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1800" b="1">
                <a:solidFill>
                  <a:schemeClr val="tx1"/>
                </a:solidFill>
                <a:effectLst/>
              </a:rPr>
              <a:t>1</a:t>
            </a:r>
            <a:endParaRPr lang="en-US" sz="1800">
              <a:solidFill>
                <a:srgbClr val="FFA27C"/>
              </a:solidFill>
              <a:effectLst/>
              <a:latin typeface="B VAG Rounded Bold" charset="0"/>
            </a:endParaRP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afterEffect">
                                  <p:stCondLst>
                                    <p:cond delay="0"/>
                                  </p:stCondLst>
                                  <p:childTnLst>
                                    <p:set>
                                      <p:cBhvr>
                                        <p:cTn id="6" dur="1" fill="hold">
                                          <p:stCondLst>
                                            <p:cond delay="0"/>
                                          </p:stCondLst>
                                        </p:cTn>
                                        <p:tgtEl>
                                          <p:spTgt spid="665604"/>
                                        </p:tgtEl>
                                        <p:attrNameLst>
                                          <p:attrName>style.visibility</p:attrName>
                                        </p:attrNameLst>
                                      </p:cBhvr>
                                      <p:to>
                                        <p:strVal val="visible"/>
                                      </p:to>
                                    </p:set>
                                    <p:anim calcmode="lin" valueType="num">
                                      <p:cBhvr>
                                        <p:cTn id="7" dur="500" fill="hold"/>
                                        <p:tgtEl>
                                          <p:spTgt spid="665604"/>
                                        </p:tgtEl>
                                        <p:attrNameLst>
                                          <p:attrName>ppt_x</p:attrName>
                                        </p:attrNameLst>
                                      </p:cBhvr>
                                      <p:tavLst>
                                        <p:tav tm="0">
                                          <p:val>
                                            <p:strVal val="#ppt_x-#ppt_w/2"/>
                                          </p:val>
                                        </p:tav>
                                        <p:tav tm="100000">
                                          <p:val>
                                            <p:strVal val="#ppt_x"/>
                                          </p:val>
                                        </p:tav>
                                      </p:tavLst>
                                    </p:anim>
                                    <p:anim calcmode="lin" valueType="num">
                                      <p:cBhvr>
                                        <p:cTn id="8" dur="500" fill="hold"/>
                                        <p:tgtEl>
                                          <p:spTgt spid="665604"/>
                                        </p:tgtEl>
                                        <p:attrNameLst>
                                          <p:attrName>ppt_y</p:attrName>
                                        </p:attrNameLst>
                                      </p:cBhvr>
                                      <p:tavLst>
                                        <p:tav tm="0">
                                          <p:val>
                                            <p:strVal val="#ppt_y"/>
                                          </p:val>
                                        </p:tav>
                                        <p:tav tm="100000">
                                          <p:val>
                                            <p:strVal val="#ppt_y"/>
                                          </p:val>
                                        </p:tav>
                                      </p:tavLst>
                                    </p:anim>
                                    <p:anim calcmode="lin" valueType="num">
                                      <p:cBhvr>
                                        <p:cTn id="9" dur="500" fill="hold"/>
                                        <p:tgtEl>
                                          <p:spTgt spid="665604"/>
                                        </p:tgtEl>
                                        <p:attrNameLst>
                                          <p:attrName>ppt_w</p:attrName>
                                        </p:attrNameLst>
                                      </p:cBhvr>
                                      <p:tavLst>
                                        <p:tav tm="0">
                                          <p:val>
                                            <p:fltVal val="0"/>
                                          </p:val>
                                        </p:tav>
                                        <p:tav tm="100000">
                                          <p:val>
                                            <p:strVal val="#ppt_w"/>
                                          </p:val>
                                        </p:tav>
                                      </p:tavLst>
                                    </p:anim>
                                    <p:anim calcmode="lin" valueType="num">
                                      <p:cBhvr>
                                        <p:cTn id="10" dur="500" fill="hold"/>
                                        <p:tgtEl>
                                          <p:spTgt spid="665604"/>
                                        </p:tgtEl>
                                        <p:attrNameLst>
                                          <p:attrName>ppt_h</p:attrName>
                                        </p:attrNameLst>
                                      </p:cBhvr>
                                      <p:tavLst>
                                        <p:tav tm="0">
                                          <p:val>
                                            <p:strVal val="#ppt_h"/>
                                          </p:val>
                                        </p:tav>
                                        <p:tav tm="100000">
                                          <p:val>
                                            <p:strVal val="#ppt_h"/>
                                          </p:val>
                                        </p:tav>
                                      </p:tavLst>
                                    </p:anim>
                                  </p:childTnLst>
                                </p:cTn>
                              </p:par>
                            </p:childTnLst>
                          </p:cTn>
                        </p:par>
                        <p:par>
                          <p:cTn id="11" fill="hold" nodeType="afterGroup">
                            <p:stCondLst>
                              <p:cond delay="500"/>
                            </p:stCondLst>
                            <p:childTnLst>
                              <p:par>
                                <p:cTn id="12" presetID="23" presetClass="entr" presetSubtype="528" fill="hold" grpId="0" nodeType="afterEffect">
                                  <p:stCondLst>
                                    <p:cond delay="1000"/>
                                  </p:stCondLst>
                                  <p:childTnLst>
                                    <p:set>
                                      <p:cBhvr>
                                        <p:cTn id="13" dur="1" fill="hold">
                                          <p:stCondLst>
                                            <p:cond delay="0"/>
                                          </p:stCondLst>
                                        </p:cTn>
                                        <p:tgtEl>
                                          <p:spTgt spid="665608"/>
                                        </p:tgtEl>
                                        <p:attrNameLst>
                                          <p:attrName>style.visibility</p:attrName>
                                        </p:attrNameLst>
                                      </p:cBhvr>
                                      <p:to>
                                        <p:strVal val="visible"/>
                                      </p:to>
                                    </p:set>
                                    <p:anim calcmode="lin" valueType="num">
                                      <p:cBhvr>
                                        <p:cTn id="14" dur="500" fill="hold"/>
                                        <p:tgtEl>
                                          <p:spTgt spid="665608"/>
                                        </p:tgtEl>
                                        <p:attrNameLst>
                                          <p:attrName>ppt_w</p:attrName>
                                        </p:attrNameLst>
                                      </p:cBhvr>
                                      <p:tavLst>
                                        <p:tav tm="0">
                                          <p:val>
                                            <p:fltVal val="0"/>
                                          </p:val>
                                        </p:tav>
                                        <p:tav tm="100000">
                                          <p:val>
                                            <p:strVal val="#ppt_w"/>
                                          </p:val>
                                        </p:tav>
                                      </p:tavLst>
                                    </p:anim>
                                    <p:anim calcmode="lin" valueType="num">
                                      <p:cBhvr>
                                        <p:cTn id="15" dur="500" fill="hold"/>
                                        <p:tgtEl>
                                          <p:spTgt spid="665608"/>
                                        </p:tgtEl>
                                        <p:attrNameLst>
                                          <p:attrName>ppt_h</p:attrName>
                                        </p:attrNameLst>
                                      </p:cBhvr>
                                      <p:tavLst>
                                        <p:tav tm="0">
                                          <p:val>
                                            <p:fltVal val="0"/>
                                          </p:val>
                                        </p:tav>
                                        <p:tav tm="100000">
                                          <p:val>
                                            <p:strVal val="#ppt_h"/>
                                          </p:val>
                                        </p:tav>
                                      </p:tavLst>
                                    </p:anim>
                                    <p:anim calcmode="lin" valueType="num">
                                      <p:cBhvr>
                                        <p:cTn id="16" dur="500" fill="hold"/>
                                        <p:tgtEl>
                                          <p:spTgt spid="665608"/>
                                        </p:tgtEl>
                                        <p:attrNameLst>
                                          <p:attrName>ppt_x</p:attrName>
                                        </p:attrNameLst>
                                      </p:cBhvr>
                                      <p:tavLst>
                                        <p:tav tm="0">
                                          <p:val>
                                            <p:fltVal val="0.5"/>
                                          </p:val>
                                        </p:tav>
                                        <p:tav tm="100000">
                                          <p:val>
                                            <p:strVal val="#ppt_x"/>
                                          </p:val>
                                        </p:tav>
                                      </p:tavLst>
                                    </p:anim>
                                    <p:anim calcmode="lin" valueType="num">
                                      <p:cBhvr>
                                        <p:cTn id="17" dur="500" fill="hold"/>
                                        <p:tgtEl>
                                          <p:spTgt spid="665608"/>
                                        </p:tgtEl>
                                        <p:attrNameLst>
                                          <p:attrName>ppt_y</p:attrName>
                                        </p:attrNameLst>
                                      </p:cBhvr>
                                      <p:tavLst>
                                        <p:tav tm="0">
                                          <p:val>
                                            <p:fltVal val="0.5"/>
                                          </p:val>
                                        </p:tav>
                                        <p:tav tm="100000">
                                          <p:val>
                                            <p:strVal val="#ppt_y"/>
                                          </p:val>
                                        </p:tav>
                                      </p:tavLst>
                                    </p:anim>
                                  </p:childTnLst>
                                </p:cTn>
                              </p:par>
                            </p:childTnLst>
                          </p:cTn>
                        </p:par>
                        <p:par>
                          <p:cTn id="18" fill="hold" nodeType="afterGroup">
                            <p:stCondLst>
                              <p:cond delay="2000"/>
                            </p:stCondLst>
                            <p:childTnLst>
                              <p:par>
                                <p:cTn id="19" presetID="22" presetClass="entr" presetSubtype="1" fill="hold" grpId="0" nodeType="afterEffect">
                                  <p:stCondLst>
                                    <p:cond delay="1000"/>
                                  </p:stCondLst>
                                  <p:childTnLst>
                                    <p:set>
                                      <p:cBhvr>
                                        <p:cTn id="20" dur="1" fill="hold">
                                          <p:stCondLst>
                                            <p:cond delay="0"/>
                                          </p:stCondLst>
                                        </p:cTn>
                                        <p:tgtEl>
                                          <p:spTgt spid="665606"/>
                                        </p:tgtEl>
                                        <p:attrNameLst>
                                          <p:attrName>style.visibility</p:attrName>
                                        </p:attrNameLst>
                                      </p:cBhvr>
                                      <p:to>
                                        <p:strVal val="visible"/>
                                      </p:to>
                                    </p:set>
                                    <p:animEffect transition="in" filter="wipe(up)">
                                      <p:cBhvr>
                                        <p:cTn id="21" dur="500"/>
                                        <p:tgtEl>
                                          <p:spTgt spid="665606"/>
                                        </p:tgtEl>
                                      </p:cBhvr>
                                    </p:animEffect>
                                  </p:childTnLst>
                                </p:cTn>
                              </p:par>
                            </p:childTnLst>
                          </p:cTn>
                        </p:par>
                        <p:par>
                          <p:cTn id="22" fill="hold" nodeType="afterGroup">
                            <p:stCondLst>
                              <p:cond delay="3500"/>
                            </p:stCondLst>
                            <p:childTnLst>
                              <p:par>
                                <p:cTn id="23" presetID="22" presetClass="entr" presetSubtype="1" fill="hold" grpId="0" nodeType="afterEffect">
                                  <p:stCondLst>
                                    <p:cond delay="1000"/>
                                  </p:stCondLst>
                                  <p:childTnLst>
                                    <p:set>
                                      <p:cBhvr>
                                        <p:cTn id="24" dur="1" fill="hold">
                                          <p:stCondLst>
                                            <p:cond delay="0"/>
                                          </p:stCondLst>
                                        </p:cTn>
                                        <p:tgtEl>
                                          <p:spTgt spid="665605"/>
                                        </p:tgtEl>
                                        <p:attrNameLst>
                                          <p:attrName>style.visibility</p:attrName>
                                        </p:attrNameLst>
                                      </p:cBhvr>
                                      <p:to>
                                        <p:strVal val="visible"/>
                                      </p:to>
                                    </p:set>
                                    <p:animEffect transition="in" filter="wipe(up)">
                                      <p:cBhvr>
                                        <p:cTn id="25" dur="500"/>
                                        <p:tgtEl>
                                          <p:spTgt spid="665605"/>
                                        </p:tgtEl>
                                      </p:cBhvr>
                                    </p:animEffect>
                                  </p:childTnLst>
                                </p:cTn>
                              </p:par>
                            </p:childTnLst>
                          </p:cTn>
                        </p:par>
                        <p:par>
                          <p:cTn id="26" fill="hold" nodeType="afterGroup">
                            <p:stCondLst>
                              <p:cond delay="5000"/>
                            </p:stCondLst>
                            <p:childTnLst>
                              <p:par>
                                <p:cTn id="27" presetID="22" presetClass="entr" presetSubtype="8" fill="hold" grpId="0" nodeType="afterEffect">
                                  <p:stCondLst>
                                    <p:cond delay="1000"/>
                                  </p:stCondLst>
                                  <p:childTnLst>
                                    <p:set>
                                      <p:cBhvr>
                                        <p:cTn id="28" dur="1" fill="hold">
                                          <p:stCondLst>
                                            <p:cond delay="0"/>
                                          </p:stCondLst>
                                        </p:cTn>
                                        <p:tgtEl>
                                          <p:spTgt spid="665607"/>
                                        </p:tgtEl>
                                        <p:attrNameLst>
                                          <p:attrName>style.visibility</p:attrName>
                                        </p:attrNameLst>
                                      </p:cBhvr>
                                      <p:to>
                                        <p:strVal val="visible"/>
                                      </p:to>
                                    </p:set>
                                    <p:animEffect transition="in" filter="wipe(left)">
                                      <p:cBhvr>
                                        <p:cTn id="29" dur="500"/>
                                        <p:tgtEl>
                                          <p:spTgt spid="665607"/>
                                        </p:tgtEl>
                                      </p:cBhvr>
                                    </p:animEffect>
                                  </p:childTnLst>
                                </p:cTn>
                              </p:par>
                            </p:childTnLst>
                          </p:cTn>
                        </p:par>
                        <p:par>
                          <p:cTn id="30" fill="hold" nodeType="afterGroup">
                            <p:stCondLst>
                              <p:cond delay="6500"/>
                            </p:stCondLst>
                            <p:childTnLst>
                              <p:par>
                                <p:cTn id="31" presetID="19" presetClass="entr" presetSubtype="10" fill="hold" nodeType="afterEffect">
                                  <p:stCondLst>
                                    <p:cond delay="1000"/>
                                  </p:stCondLst>
                                  <p:childTnLst>
                                    <p:set>
                                      <p:cBhvr>
                                        <p:cTn id="32" dur="1" fill="hold">
                                          <p:stCondLst>
                                            <p:cond delay="0"/>
                                          </p:stCondLst>
                                        </p:cTn>
                                        <p:tgtEl>
                                          <p:spTgt spid="2"/>
                                        </p:tgtEl>
                                        <p:attrNameLst>
                                          <p:attrName>style.visibility</p:attrName>
                                        </p:attrNameLst>
                                      </p:cBhvr>
                                      <p:to>
                                        <p:strVal val="visible"/>
                                      </p:to>
                                    </p:set>
                                    <p:anim calcmode="lin" valueType="num">
                                      <p:cBhvr>
                                        <p:cTn id="33" dur="5000" fill="hold"/>
                                        <p:tgtEl>
                                          <p:spTgt spid="2"/>
                                        </p:tgtEl>
                                        <p:attrNameLst>
                                          <p:attrName>ppt_w</p:attrName>
                                        </p:attrNameLst>
                                      </p:cBhvr>
                                      <p:tavLst>
                                        <p:tav tm="0" fmla="#ppt_w*sin(2.5*pi*$)">
                                          <p:val>
                                            <p:fltVal val="0"/>
                                          </p:val>
                                        </p:tav>
                                        <p:tav tm="100000">
                                          <p:val>
                                            <p:fltVal val="1"/>
                                          </p:val>
                                        </p:tav>
                                      </p:tavLst>
                                    </p:anim>
                                    <p:anim calcmode="lin" valueType="num">
                                      <p:cBhvr>
                                        <p:cTn id="34" dur="5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604" grpId="0" autoUpdateAnimBg="0"/>
      <p:bldP spid="665605" grpId="0" animBg="1"/>
      <p:bldP spid="665606" grpId="0" animBg="1"/>
      <p:bldP spid="665607" grpId="0" animBg="1"/>
      <p:bldP spid="665608"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7782" name="Rectangle 6"/>
          <p:cNvSpPr>
            <a:spLocks noChangeArrowheads="1"/>
          </p:cNvSpPr>
          <p:nvPr/>
        </p:nvSpPr>
        <p:spPr bwMode="auto">
          <a:xfrm>
            <a:off x="620713" y="160338"/>
            <a:ext cx="739775" cy="1430337"/>
          </a:xfrm>
          <a:prstGeom prst="rect">
            <a:avLst/>
          </a:prstGeom>
          <a:noFill/>
          <a:ln w="12700">
            <a:noFill/>
            <a:miter lim="800000"/>
            <a:headEnd/>
            <a:tailEnd/>
          </a:ln>
          <a:effectLst>
            <a:outerShdw dist="107763" dir="2700000" algn="ctr" rotWithShape="0">
              <a:schemeClr val="bg2"/>
            </a:outerShdw>
          </a:effectLst>
        </p:spPr>
        <p:txBody>
          <a:bodyPr wrap="none" lIns="90487" tIns="44450" rIns="90487" bIns="44450">
            <a:spAutoFit/>
          </a:bodyPr>
          <a:lstStyle/>
          <a:p>
            <a:pPr algn="l">
              <a:spcBef>
                <a:spcPct val="50000"/>
              </a:spcBef>
              <a:defRPr/>
            </a:pPr>
            <a:r>
              <a:rPr lang="en-US" sz="8800">
                <a:solidFill>
                  <a:schemeClr val="tx2"/>
                </a:solidFill>
                <a:effectLst/>
                <a:latin typeface="Times" charset="0"/>
                <a:ea typeface="+mn-ea"/>
              </a:rPr>
              <a:t>7</a:t>
            </a:r>
          </a:p>
        </p:txBody>
      </p:sp>
      <p:sp>
        <p:nvSpPr>
          <p:cNvPr id="587783" name="Line 7"/>
          <p:cNvSpPr>
            <a:spLocks noChangeShapeType="1"/>
          </p:cNvSpPr>
          <p:nvPr/>
        </p:nvSpPr>
        <p:spPr bwMode="auto">
          <a:xfrm>
            <a:off x="898525" y="838200"/>
            <a:ext cx="296863" cy="0"/>
          </a:xfrm>
          <a:prstGeom prst="line">
            <a:avLst/>
          </a:prstGeom>
          <a:noFill/>
          <a:ln w="50800">
            <a:solidFill>
              <a:schemeClr val="tx2"/>
            </a:solidFill>
            <a:round/>
            <a:headEnd/>
            <a:tailEnd/>
          </a:ln>
          <a:effectLst>
            <a:outerShdw dist="107763" dir="2700000" algn="ctr" rotWithShape="0">
              <a:schemeClr val="bg2"/>
            </a:outerShdw>
          </a:effectLst>
        </p:spPr>
        <p:txBody>
          <a:bodyPr wrap="none" anchor="ctr"/>
          <a:lstStyle/>
          <a:p>
            <a:pPr>
              <a:defRPr/>
            </a:pPr>
            <a:endParaRPr lang="en-US">
              <a:ea typeface="+mn-ea"/>
            </a:endParaRPr>
          </a:p>
        </p:txBody>
      </p:sp>
      <p:sp>
        <p:nvSpPr>
          <p:cNvPr id="66564" name="Text Box 20"/>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endParaRPr lang="en-US" sz="2000">
              <a:solidFill>
                <a:srgbClr val="FFA27C"/>
              </a:solidFill>
              <a:effectLst/>
              <a:latin typeface="B VAG Rounded Bold" charset="0"/>
            </a:endParaRPr>
          </a:p>
        </p:txBody>
      </p:sp>
      <p:sp>
        <p:nvSpPr>
          <p:cNvPr id="587803" name="Rectangle 27"/>
          <p:cNvSpPr>
            <a:spLocks noChangeArrowheads="1"/>
          </p:cNvSpPr>
          <p:nvPr/>
        </p:nvSpPr>
        <p:spPr bwMode="auto">
          <a:xfrm>
            <a:off x="8091488" y="6513513"/>
            <a:ext cx="339725" cy="268287"/>
          </a:xfrm>
          <a:prstGeom prst="rect">
            <a:avLst/>
          </a:prstGeom>
          <a:noFill/>
          <a:ln w="12700">
            <a:noFill/>
            <a:miter lim="800000"/>
            <a:headEnd/>
            <a:tailEnd/>
          </a:ln>
          <a:effectLst/>
        </p:spPr>
        <p:txBody>
          <a:bodyPr wrap="none" anchor="ctr">
            <a:spAutoFit/>
          </a:bodyPr>
          <a:lstStyle/>
          <a:p>
            <a:r>
              <a:rPr lang="en-US" sz="1000" b="1">
                <a:solidFill>
                  <a:schemeClr val="tx1"/>
                </a:solidFill>
                <a:effectLst>
                  <a:outerShdw blurRad="38100" dist="38100" dir="2700000" algn="tl">
                    <a:srgbClr val="000000"/>
                  </a:outerShdw>
                </a:effectLst>
              </a:rPr>
              <a:t>58</a:t>
            </a:r>
          </a:p>
        </p:txBody>
      </p:sp>
      <p:pic>
        <p:nvPicPr>
          <p:cNvPr id="587805" name="Picture 29" descr="E:\Todd Sites\6 Egypt\Egypt new sr\Giza Pyramids\Sphinx with Chefren's Pyramid.jpg"/>
          <p:cNvPicPr preferRelativeResize="0">
            <a:picLocks noChangeAspect="1" noChangeArrowheads="1"/>
          </p:cNvPicPr>
          <p:nvPr>
            <p:custDataLst>
              <p:tags r:id="rId1"/>
            </p:custDataLst>
          </p:nvPr>
        </p:nvPicPr>
        <p:blipFill>
          <a:blip r:embed="rId3"/>
          <a:srcRect r="6920"/>
          <a:stretch>
            <a:fillRect/>
          </a:stretch>
        </p:blipFill>
        <p:spPr bwMode="auto">
          <a:xfrm>
            <a:off x="1193800" y="746125"/>
            <a:ext cx="7218363" cy="5111750"/>
          </a:xfrm>
          <a:prstGeom prst="rect">
            <a:avLst/>
          </a:prstGeom>
          <a:noFill/>
          <a:ln w="76200">
            <a:solidFill>
              <a:schemeClr val="accent2"/>
            </a:solidFill>
            <a:miter lim="800000"/>
            <a:headEnd/>
            <a:tailEnd/>
          </a:ln>
          <a:effectLst>
            <a:outerShdw dist="89803" dir="2700000" algn="ctr" rotWithShape="0">
              <a:schemeClr val="bg2"/>
            </a:outerShdw>
          </a:effectLst>
        </p:spPr>
      </p:pic>
      <p:sp>
        <p:nvSpPr>
          <p:cNvPr id="587784" name="Freeform 8"/>
          <p:cNvSpPr>
            <a:spLocks/>
          </p:cNvSpPr>
          <p:nvPr/>
        </p:nvSpPr>
        <p:spPr bwMode="auto">
          <a:xfrm>
            <a:off x="8570913" y="3581400"/>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ea typeface="+mn-ea"/>
            </a:endParaRPr>
          </a:p>
        </p:txBody>
      </p:sp>
      <p:sp>
        <p:nvSpPr>
          <p:cNvPr id="587785" name="Rectangle 9"/>
          <p:cNvSpPr>
            <a:spLocks noChangeArrowheads="1"/>
          </p:cNvSpPr>
          <p:nvPr/>
        </p:nvSpPr>
        <p:spPr bwMode="auto">
          <a:xfrm>
            <a:off x="8151813" y="3911600"/>
            <a:ext cx="304800" cy="114300"/>
          </a:xfrm>
          <a:prstGeom prst="rect">
            <a:avLst/>
          </a:prstGeom>
          <a:solidFill>
            <a:srgbClr val="FFFF00"/>
          </a:solidFill>
          <a:ln w="12700">
            <a:noFill/>
            <a:miter lim="800000"/>
            <a:headEnd/>
            <a:tailEnd/>
          </a:ln>
          <a:effectLst/>
        </p:spPr>
        <p:txBody>
          <a:bodyPr wrap="none" anchor="ctr"/>
          <a:lstStyle/>
          <a:p>
            <a:pPr>
              <a:defRPr/>
            </a:pPr>
            <a:endParaRPr lang="en-US">
              <a:ea typeface="+mn-ea"/>
            </a:endParaRPr>
          </a:p>
        </p:txBody>
      </p:sp>
      <p:sp>
        <p:nvSpPr>
          <p:cNvPr id="587786" name="Freeform 10"/>
          <p:cNvSpPr>
            <a:spLocks/>
          </p:cNvSpPr>
          <p:nvPr/>
        </p:nvSpPr>
        <p:spPr bwMode="auto">
          <a:xfrm>
            <a:off x="8566150" y="3541713"/>
            <a:ext cx="234950" cy="120650"/>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defRPr/>
            </a:pPr>
            <a:endParaRPr lang="en-US">
              <a:ea typeface="+mn-ea"/>
            </a:endParaRPr>
          </a:p>
        </p:txBody>
      </p:sp>
      <p:sp>
        <p:nvSpPr>
          <p:cNvPr id="587787" name="AutoShape 11"/>
          <p:cNvSpPr>
            <a:spLocks noChangeArrowheads="1"/>
          </p:cNvSpPr>
          <p:nvPr/>
        </p:nvSpPr>
        <p:spPr bwMode="auto">
          <a:xfrm>
            <a:off x="7988300" y="3455988"/>
            <a:ext cx="730250" cy="290512"/>
          </a:xfrm>
          <a:prstGeom prst="roundRect">
            <a:avLst>
              <a:gd name="adj" fmla="val 16667"/>
            </a:avLst>
          </a:prstGeom>
          <a:solidFill>
            <a:srgbClr val="E7EC26"/>
          </a:solidFill>
          <a:ln w="38100">
            <a:solidFill>
              <a:schemeClr val="bg2"/>
            </a:solidFill>
            <a:round/>
            <a:headEnd/>
            <a:tailEnd/>
          </a:ln>
          <a:effectLst/>
        </p:spPr>
        <p:txBody>
          <a:bodyPr wrap="none" anchor="ctr"/>
          <a:lstStyle/>
          <a:p>
            <a:pPr>
              <a:defRPr/>
            </a:pPr>
            <a:endParaRPr lang="en-US">
              <a:ea typeface="+mn-ea"/>
            </a:endParaRPr>
          </a:p>
        </p:txBody>
      </p:sp>
      <p:sp>
        <p:nvSpPr>
          <p:cNvPr id="587788" name="Rectangle 12"/>
          <p:cNvSpPr>
            <a:spLocks noChangeArrowheads="1"/>
          </p:cNvSpPr>
          <p:nvPr/>
        </p:nvSpPr>
        <p:spPr bwMode="auto">
          <a:xfrm>
            <a:off x="7989888" y="3603625"/>
            <a:ext cx="952500" cy="498475"/>
          </a:xfrm>
          <a:prstGeom prst="rect">
            <a:avLst/>
          </a:prstGeom>
          <a:solidFill>
            <a:srgbClr val="FFFF00"/>
          </a:solidFill>
          <a:ln w="38100">
            <a:solidFill>
              <a:srgbClr val="000000"/>
            </a:solidFill>
            <a:miter lim="800000"/>
            <a:headEnd/>
            <a:tailEnd/>
          </a:ln>
          <a:effectLst/>
        </p:spPr>
        <p:txBody>
          <a:bodyPr wrap="none" anchor="ctr"/>
          <a:lstStyle/>
          <a:p>
            <a:pPr>
              <a:defRPr/>
            </a:pPr>
            <a:endParaRPr lang="en-US">
              <a:ea typeface="+mn-ea"/>
            </a:endParaRPr>
          </a:p>
        </p:txBody>
      </p:sp>
      <p:sp>
        <p:nvSpPr>
          <p:cNvPr id="587789" name="Rectangle 13"/>
          <p:cNvSpPr>
            <a:spLocks noChangeArrowheads="1"/>
          </p:cNvSpPr>
          <p:nvPr/>
        </p:nvSpPr>
        <p:spPr bwMode="auto">
          <a:xfrm>
            <a:off x="8101013" y="3862388"/>
            <a:ext cx="514350" cy="190500"/>
          </a:xfrm>
          <a:prstGeom prst="rect">
            <a:avLst/>
          </a:prstGeom>
          <a:solidFill>
            <a:srgbClr val="FFFF00"/>
          </a:solidFill>
          <a:ln w="25400">
            <a:noFill/>
            <a:miter lim="800000"/>
            <a:headEnd/>
            <a:tailEnd/>
          </a:ln>
          <a:effectLst/>
        </p:spPr>
        <p:txBody>
          <a:bodyPr wrap="none" anchor="ctr"/>
          <a:lstStyle/>
          <a:p>
            <a:pPr>
              <a:defRPr/>
            </a:pPr>
            <a:endParaRPr lang="en-US">
              <a:ea typeface="+mn-ea"/>
            </a:endParaRPr>
          </a:p>
        </p:txBody>
      </p:sp>
      <p:sp>
        <p:nvSpPr>
          <p:cNvPr id="587790" name="AutoShape 14"/>
          <p:cNvSpPr>
            <a:spLocks noChangeArrowheads="1"/>
          </p:cNvSpPr>
          <p:nvPr/>
        </p:nvSpPr>
        <p:spPr bwMode="auto">
          <a:xfrm>
            <a:off x="8007350" y="3487738"/>
            <a:ext cx="692150" cy="290512"/>
          </a:xfrm>
          <a:prstGeom prst="roundRect">
            <a:avLst>
              <a:gd name="adj" fmla="val 16667"/>
            </a:avLst>
          </a:prstGeom>
          <a:solidFill>
            <a:srgbClr val="FFFF00"/>
          </a:solidFill>
          <a:ln w="38100">
            <a:noFill/>
            <a:round/>
            <a:headEnd/>
            <a:tailEnd/>
          </a:ln>
          <a:effectLst/>
        </p:spPr>
        <p:txBody>
          <a:bodyPr wrap="none" anchor="ctr"/>
          <a:lstStyle/>
          <a:p>
            <a:pPr>
              <a:defRPr/>
            </a:pPr>
            <a:endParaRPr lang="en-US">
              <a:ea typeface="+mn-ea"/>
            </a:endParaRPr>
          </a:p>
        </p:txBody>
      </p:sp>
      <p:sp>
        <p:nvSpPr>
          <p:cNvPr id="587791" name="Line 15"/>
          <p:cNvSpPr>
            <a:spLocks noChangeShapeType="1"/>
          </p:cNvSpPr>
          <p:nvPr/>
        </p:nvSpPr>
        <p:spPr bwMode="auto">
          <a:xfrm>
            <a:off x="8034338" y="3840163"/>
            <a:ext cx="863600" cy="0"/>
          </a:xfrm>
          <a:prstGeom prst="line">
            <a:avLst/>
          </a:prstGeom>
          <a:noFill/>
          <a:ln w="12700">
            <a:solidFill>
              <a:srgbClr val="000000"/>
            </a:solidFill>
            <a:round/>
            <a:headEnd/>
            <a:tailEnd/>
          </a:ln>
          <a:effectLst/>
        </p:spPr>
        <p:txBody>
          <a:bodyPr wrap="none" anchor="ctr"/>
          <a:lstStyle/>
          <a:p>
            <a:pPr>
              <a:defRPr/>
            </a:pPr>
            <a:endParaRPr lang="en-US">
              <a:ea typeface="+mn-ea"/>
            </a:endParaRPr>
          </a:p>
        </p:txBody>
      </p:sp>
      <p:sp>
        <p:nvSpPr>
          <p:cNvPr id="587792" name="Line 16"/>
          <p:cNvSpPr>
            <a:spLocks noChangeShapeType="1"/>
          </p:cNvSpPr>
          <p:nvPr/>
        </p:nvSpPr>
        <p:spPr bwMode="auto">
          <a:xfrm>
            <a:off x="8031163" y="4025900"/>
            <a:ext cx="863600" cy="0"/>
          </a:xfrm>
          <a:prstGeom prst="line">
            <a:avLst/>
          </a:prstGeom>
          <a:noFill/>
          <a:ln w="12700">
            <a:solidFill>
              <a:srgbClr val="000000"/>
            </a:solidFill>
            <a:round/>
            <a:headEnd/>
            <a:tailEnd/>
          </a:ln>
          <a:effectLst/>
        </p:spPr>
        <p:txBody>
          <a:bodyPr wrap="none" anchor="ctr"/>
          <a:lstStyle/>
          <a:p>
            <a:pPr>
              <a:defRPr/>
            </a:pPr>
            <a:endParaRPr lang="en-US">
              <a:ea typeface="+mn-ea"/>
            </a:endParaRPr>
          </a:p>
        </p:txBody>
      </p:sp>
      <p:sp>
        <p:nvSpPr>
          <p:cNvPr id="66576" name="Rectangle 17"/>
          <p:cNvSpPr>
            <a:spLocks noChangeArrowheads="1"/>
          </p:cNvSpPr>
          <p:nvPr/>
        </p:nvSpPr>
        <p:spPr bwMode="auto">
          <a:xfrm>
            <a:off x="8023225" y="3429000"/>
            <a:ext cx="663575"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l"/>
            <a:r>
              <a:rPr lang="en-US" sz="900" b="1">
                <a:solidFill>
                  <a:srgbClr val="000000"/>
                </a:solidFill>
                <a:effectLst/>
                <a:latin typeface="Chicago" charset="0"/>
              </a:rPr>
              <a:t>GIÔ-SÉP</a:t>
            </a:r>
          </a:p>
        </p:txBody>
      </p:sp>
      <p:sp>
        <p:nvSpPr>
          <p:cNvPr id="587808" name="Rectangle 32"/>
          <p:cNvSpPr>
            <a:spLocks noChangeArrowheads="1"/>
          </p:cNvSpPr>
          <p:nvPr/>
        </p:nvSpPr>
        <p:spPr bwMode="auto">
          <a:xfrm>
            <a:off x="1671638" y="5549900"/>
            <a:ext cx="5749925" cy="596900"/>
          </a:xfrm>
          <a:prstGeom prst="rect">
            <a:avLst/>
          </a:prstGeom>
          <a:solidFill>
            <a:schemeClr val="folHlink"/>
          </a:solidFill>
          <a:ln w="50800">
            <a:solidFill>
              <a:schemeClr val="accent2"/>
            </a:solidFill>
            <a:miter lim="800000"/>
            <a:headEnd/>
            <a:tailEnd/>
          </a:ln>
          <a:effectLst>
            <a:outerShdw dist="45791" dir="3378596" algn="ctr" rotWithShape="0">
              <a:schemeClr val="bg2"/>
            </a:outerShdw>
          </a:effectLst>
        </p:spPr>
        <p:txBody>
          <a:bodyPr wrap="none" anchor="ctr"/>
          <a:lstStyle/>
          <a:p>
            <a:pPr>
              <a:defRPr/>
            </a:pPr>
            <a:endParaRPr lang="en-US">
              <a:ea typeface="+mn-ea"/>
            </a:endParaRPr>
          </a:p>
        </p:txBody>
      </p:sp>
      <p:sp>
        <p:nvSpPr>
          <p:cNvPr id="587809" name="Rectangle 33"/>
          <p:cNvSpPr>
            <a:spLocks noChangeArrowheads="1"/>
          </p:cNvSpPr>
          <p:nvPr/>
        </p:nvSpPr>
        <p:spPr bwMode="auto">
          <a:xfrm>
            <a:off x="1827213" y="5564188"/>
            <a:ext cx="6011862" cy="458787"/>
          </a:xfrm>
          <a:prstGeom prst="rect">
            <a:avLst/>
          </a:prstGeom>
          <a:noFill/>
          <a:ln w="12700">
            <a:noFill/>
            <a:miter lim="800000"/>
            <a:headEnd/>
            <a:tailEnd/>
          </a:ln>
          <a:effectLst>
            <a:outerShdw dist="35921" dir="2700000" algn="ctr" rotWithShape="0">
              <a:schemeClr val="bg2"/>
            </a:outerShdw>
          </a:effectLst>
        </p:spPr>
        <p:txBody>
          <a:bodyPr lIns="90487" tIns="44450" rIns="90487" bIns="44450">
            <a:spAutoFit/>
          </a:bodyPr>
          <a:lstStyle/>
          <a:p>
            <a:pPr algn="l"/>
            <a:r>
              <a:rPr lang="en-US" sz="2400" b="1">
                <a:solidFill>
                  <a:schemeClr val="accent2"/>
                </a:solidFill>
                <a:effectLst/>
              </a:rPr>
              <a:t>Nhân Sư và Kim Tự Tháp </a:t>
            </a:r>
          </a:p>
        </p:txBody>
      </p:sp>
      <p:sp>
        <p:nvSpPr>
          <p:cNvPr id="20" name="Text Box 9"/>
          <p:cNvSpPr txBox="1">
            <a:spLocks noChangeArrowheads="1"/>
          </p:cNvSpPr>
          <p:nvPr/>
        </p:nvSpPr>
        <p:spPr bwMode="auto">
          <a:xfrm>
            <a:off x="6977063" y="6284913"/>
            <a:ext cx="2087562" cy="260350"/>
          </a:xfrm>
          <a:prstGeom prst="rect">
            <a:avLst/>
          </a:prstGeom>
          <a:noFill/>
          <a:ln w="12700">
            <a:noFill/>
            <a:miter lim="800000"/>
            <a:headEnd/>
            <a:tailEnd/>
          </a:ln>
        </p:spPr>
        <p:txBody>
          <a:bodyPr wrap="none" anchor="ctr">
            <a:spAutoFit/>
          </a:bodyPr>
          <a:lstStyle>
            <a:lvl1pPr>
              <a:defRPr sz="2800">
                <a:solidFill>
                  <a:srgbClr val="00DFCA"/>
                </a:solidFill>
                <a:latin typeface="Comic Sans MS" charset="0"/>
                <a:ea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1100" b="1">
                <a:solidFill>
                  <a:schemeClr val="tx1"/>
                </a:solidFill>
                <a:effectLst>
                  <a:outerShdw blurRad="38100" dist="38100" dir="2700000" algn="tl">
                    <a:srgbClr val="000000"/>
                  </a:outerShdw>
                </a:effectLst>
                <a:latin typeface="Arial" charset="0"/>
                <a:cs typeface="Arial" charset="0"/>
              </a:rPr>
              <a:t>Sổ Tay Hướng Dẫn, tr. 24-25</a:t>
            </a:r>
          </a:p>
        </p:txBody>
      </p:sp>
    </p:spTree>
  </p:cSld>
  <p:clrMapOvr>
    <a:masterClrMapping/>
  </p:clrMapOvr>
  <p:transition>
    <p:wheel spokes="0"/>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8804" name="Rectangle 4"/>
          <p:cNvSpPr>
            <a:spLocks noChangeArrowheads="1"/>
          </p:cNvSpPr>
          <p:nvPr/>
        </p:nvSpPr>
        <p:spPr bwMode="auto">
          <a:xfrm>
            <a:off x="620713" y="160338"/>
            <a:ext cx="739775" cy="1430337"/>
          </a:xfrm>
          <a:prstGeom prst="rect">
            <a:avLst/>
          </a:prstGeom>
          <a:noFill/>
          <a:ln w="12700">
            <a:noFill/>
            <a:miter lim="800000"/>
            <a:headEnd/>
            <a:tailEnd/>
          </a:ln>
          <a:effectLst>
            <a:outerShdw dist="107763" dir="2700000" algn="ctr" rotWithShape="0">
              <a:schemeClr val="bg2"/>
            </a:outerShdw>
          </a:effectLst>
        </p:spPr>
        <p:txBody>
          <a:bodyPr wrap="none" lIns="90487" tIns="44450" rIns="90487" bIns="44450">
            <a:spAutoFit/>
          </a:bodyPr>
          <a:lstStyle/>
          <a:p>
            <a:pPr algn="l">
              <a:spcBef>
                <a:spcPct val="50000"/>
              </a:spcBef>
              <a:defRPr/>
            </a:pPr>
            <a:r>
              <a:rPr lang="en-US" sz="8800">
                <a:solidFill>
                  <a:schemeClr val="tx2"/>
                </a:solidFill>
                <a:effectLst/>
                <a:latin typeface="Times" charset="0"/>
                <a:ea typeface="+mn-ea"/>
              </a:rPr>
              <a:t>7</a:t>
            </a:r>
          </a:p>
        </p:txBody>
      </p:sp>
      <p:sp>
        <p:nvSpPr>
          <p:cNvPr id="588805" name="Line 5"/>
          <p:cNvSpPr>
            <a:spLocks noChangeShapeType="1"/>
          </p:cNvSpPr>
          <p:nvPr/>
        </p:nvSpPr>
        <p:spPr bwMode="auto">
          <a:xfrm>
            <a:off x="898525" y="838200"/>
            <a:ext cx="296863" cy="0"/>
          </a:xfrm>
          <a:prstGeom prst="line">
            <a:avLst/>
          </a:prstGeom>
          <a:noFill/>
          <a:ln w="50800">
            <a:solidFill>
              <a:schemeClr val="tx2"/>
            </a:solidFill>
            <a:round/>
            <a:headEnd/>
            <a:tailEnd/>
          </a:ln>
          <a:effectLst>
            <a:outerShdw dist="107763" dir="2700000" algn="ctr" rotWithShape="0">
              <a:schemeClr val="bg2"/>
            </a:outerShdw>
          </a:effectLst>
        </p:spPr>
        <p:txBody>
          <a:bodyPr wrap="none" anchor="ctr"/>
          <a:lstStyle/>
          <a:p>
            <a:pPr>
              <a:defRPr/>
            </a:pPr>
            <a:endParaRPr lang="en-US">
              <a:ea typeface="+mn-ea"/>
            </a:endParaRPr>
          </a:p>
        </p:txBody>
      </p:sp>
      <p:sp>
        <p:nvSpPr>
          <p:cNvPr id="67588" name="Text Box 20"/>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endParaRPr lang="en-US" sz="2000">
              <a:solidFill>
                <a:srgbClr val="FFA27C"/>
              </a:solidFill>
              <a:effectLst/>
              <a:latin typeface="B VAG Rounded Bold" charset="0"/>
            </a:endParaRPr>
          </a:p>
        </p:txBody>
      </p:sp>
      <p:sp>
        <p:nvSpPr>
          <p:cNvPr id="588825" name="Rectangle 25"/>
          <p:cNvSpPr>
            <a:spLocks noChangeArrowheads="1"/>
          </p:cNvSpPr>
          <p:nvPr/>
        </p:nvSpPr>
        <p:spPr bwMode="auto">
          <a:xfrm>
            <a:off x="8091488" y="6513513"/>
            <a:ext cx="339725" cy="268287"/>
          </a:xfrm>
          <a:prstGeom prst="rect">
            <a:avLst/>
          </a:prstGeom>
          <a:noFill/>
          <a:ln w="12700">
            <a:noFill/>
            <a:miter lim="800000"/>
            <a:headEnd/>
            <a:tailEnd/>
          </a:ln>
          <a:effectLst/>
        </p:spPr>
        <p:txBody>
          <a:bodyPr wrap="none" anchor="ctr">
            <a:spAutoFit/>
          </a:bodyPr>
          <a:lstStyle/>
          <a:p>
            <a:r>
              <a:rPr lang="en-US" sz="1000" b="1">
                <a:solidFill>
                  <a:schemeClr val="tx1"/>
                </a:solidFill>
                <a:effectLst>
                  <a:outerShdw blurRad="38100" dist="38100" dir="2700000" algn="tl">
                    <a:srgbClr val="000000"/>
                  </a:outerShdw>
                </a:effectLst>
              </a:rPr>
              <a:t>59</a:t>
            </a:r>
          </a:p>
        </p:txBody>
      </p:sp>
      <p:pic>
        <p:nvPicPr>
          <p:cNvPr id="67590" name="Picture 27"/>
          <p:cNvPicPr>
            <a:picLocks noChangeArrowheads="1"/>
          </p:cNvPicPr>
          <p:nvPr/>
        </p:nvPicPr>
        <p:blipFill>
          <a:blip r:embed="rId2">
            <a:lum bright="-12000" contrast="12000"/>
            <a:extLst>
              <a:ext uri="{28A0092B-C50C-407E-A947-70E740481C1C}">
                <a14:useLocalDpi xmlns:a14="http://schemas.microsoft.com/office/drawing/2010/main" val="0"/>
              </a:ext>
            </a:extLst>
          </a:blip>
          <a:srcRect/>
          <a:stretch>
            <a:fillRect/>
          </a:stretch>
        </p:blipFill>
        <p:spPr bwMode="auto">
          <a:xfrm>
            <a:off x="1238250" y="776288"/>
            <a:ext cx="7123113" cy="5049837"/>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pic>
      <p:sp>
        <p:nvSpPr>
          <p:cNvPr id="588808" name="Freeform 8"/>
          <p:cNvSpPr>
            <a:spLocks/>
          </p:cNvSpPr>
          <p:nvPr/>
        </p:nvSpPr>
        <p:spPr bwMode="auto">
          <a:xfrm>
            <a:off x="8570913" y="3581400"/>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ea typeface="+mn-ea"/>
            </a:endParaRPr>
          </a:p>
        </p:txBody>
      </p:sp>
      <p:sp>
        <p:nvSpPr>
          <p:cNvPr id="588809" name="Rectangle 9"/>
          <p:cNvSpPr>
            <a:spLocks noChangeArrowheads="1"/>
          </p:cNvSpPr>
          <p:nvPr/>
        </p:nvSpPr>
        <p:spPr bwMode="auto">
          <a:xfrm>
            <a:off x="8151813" y="3911600"/>
            <a:ext cx="304800" cy="114300"/>
          </a:xfrm>
          <a:prstGeom prst="rect">
            <a:avLst/>
          </a:prstGeom>
          <a:solidFill>
            <a:srgbClr val="FFFF00"/>
          </a:solidFill>
          <a:ln w="12700">
            <a:noFill/>
            <a:miter lim="800000"/>
            <a:headEnd/>
            <a:tailEnd/>
          </a:ln>
          <a:effectLst/>
        </p:spPr>
        <p:txBody>
          <a:bodyPr wrap="none" anchor="ctr"/>
          <a:lstStyle/>
          <a:p>
            <a:pPr>
              <a:defRPr/>
            </a:pPr>
            <a:endParaRPr lang="en-US">
              <a:ea typeface="+mn-ea"/>
            </a:endParaRPr>
          </a:p>
        </p:txBody>
      </p:sp>
      <p:sp>
        <p:nvSpPr>
          <p:cNvPr id="588810" name="Freeform 10"/>
          <p:cNvSpPr>
            <a:spLocks/>
          </p:cNvSpPr>
          <p:nvPr/>
        </p:nvSpPr>
        <p:spPr bwMode="auto">
          <a:xfrm>
            <a:off x="8566150" y="3541713"/>
            <a:ext cx="234950" cy="120650"/>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defRPr/>
            </a:pPr>
            <a:endParaRPr lang="en-US">
              <a:ea typeface="+mn-ea"/>
            </a:endParaRPr>
          </a:p>
        </p:txBody>
      </p:sp>
      <p:sp>
        <p:nvSpPr>
          <p:cNvPr id="588811" name="AutoShape 11"/>
          <p:cNvSpPr>
            <a:spLocks noChangeArrowheads="1"/>
          </p:cNvSpPr>
          <p:nvPr/>
        </p:nvSpPr>
        <p:spPr bwMode="auto">
          <a:xfrm>
            <a:off x="7988300" y="3455988"/>
            <a:ext cx="730250" cy="290512"/>
          </a:xfrm>
          <a:prstGeom prst="roundRect">
            <a:avLst>
              <a:gd name="adj" fmla="val 16667"/>
            </a:avLst>
          </a:prstGeom>
          <a:solidFill>
            <a:srgbClr val="E7EC26"/>
          </a:solidFill>
          <a:ln w="38100">
            <a:solidFill>
              <a:schemeClr val="bg2"/>
            </a:solidFill>
            <a:round/>
            <a:headEnd/>
            <a:tailEnd/>
          </a:ln>
          <a:effectLst/>
        </p:spPr>
        <p:txBody>
          <a:bodyPr wrap="none" anchor="ctr"/>
          <a:lstStyle/>
          <a:p>
            <a:pPr>
              <a:defRPr/>
            </a:pPr>
            <a:endParaRPr lang="en-US">
              <a:ea typeface="+mn-ea"/>
            </a:endParaRPr>
          </a:p>
        </p:txBody>
      </p:sp>
      <p:sp>
        <p:nvSpPr>
          <p:cNvPr id="588812" name="Rectangle 12"/>
          <p:cNvSpPr>
            <a:spLocks noChangeArrowheads="1"/>
          </p:cNvSpPr>
          <p:nvPr/>
        </p:nvSpPr>
        <p:spPr bwMode="auto">
          <a:xfrm>
            <a:off x="7989888" y="3603625"/>
            <a:ext cx="952500" cy="498475"/>
          </a:xfrm>
          <a:prstGeom prst="rect">
            <a:avLst/>
          </a:prstGeom>
          <a:solidFill>
            <a:srgbClr val="FFFF00"/>
          </a:solidFill>
          <a:ln w="38100">
            <a:solidFill>
              <a:srgbClr val="000000"/>
            </a:solidFill>
            <a:miter lim="800000"/>
            <a:headEnd/>
            <a:tailEnd/>
          </a:ln>
          <a:effectLst/>
        </p:spPr>
        <p:txBody>
          <a:bodyPr wrap="none" anchor="ctr"/>
          <a:lstStyle/>
          <a:p>
            <a:pPr>
              <a:defRPr/>
            </a:pPr>
            <a:endParaRPr lang="en-US">
              <a:ea typeface="+mn-ea"/>
            </a:endParaRPr>
          </a:p>
        </p:txBody>
      </p:sp>
      <p:sp>
        <p:nvSpPr>
          <p:cNvPr id="588813" name="Rectangle 13"/>
          <p:cNvSpPr>
            <a:spLocks noChangeArrowheads="1"/>
          </p:cNvSpPr>
          <p:nvPr/>
        </p:nvSpPr>
        <p:spPr bwMode="auto">
          <a:xfrm>
            <a:off x="8101013" y="3862388"/>
            <a:ext cx="514350" cy="190500"/>
          </a:xfrm>
          <a:prstGeom prst="rect">
            <a:avLst/>
          </a:prstGeom>
          <a:solidFill>
            <a:srgbClr val="FFFF00"/>
          </a:solidFill>
          <a:ln w="25400">
            <a:noFill/>
            <a:miter lim="800000"/>
            <a:headEnd/>
            <a:tailEnd/>
          </a:ln>
          <a:effectLst/>
        </p:spPr>
        <p:txBody>
          <a:bodyPr wrap="none" anchor="ctr"/>
          <a:lstStyle/>
          <a:p>
            <a:pPr>
              <a:defRPr/>
            </a:pPr>
            <a:endParaRPr lang="en-US">
              <a:ea typeface="+mn-ea"/>
            </a:endParaRPr>
          </a:p>
        </p:txBody>
      </p:sp>
      <p:sp>
        <p:nvSpPr>
          <p:cNvPr id="588814" name="AutoShape 14"/>
          <p:cNvSpPr>
            <a:spLocks noChangeArrowheads="1"/>
          </p:cNvSpPr>
          <p:nvPr/>
        </p:nvSpPr>
        <p:spPr bwMode="auto">
          <a:xfrm>
            <a:off x="8007350" y="3487738"/>
            <a:ext cx="692150" cy="290512"/>
          </a:xfrm>
          <a:prstGeom prst="roundRect">
            <a:avLst>
              <a:gd name="adj" fmla="val 16667"/>
            </a:avLst>
          </a:prstGeom>
          <a:solidFill>
            <a:srgbClr val="FFFF00"/>
          </a:solidFill>
          <a:ln w="38100">
            <a:noFill/>
            <a:round/>
            <a:headEnd/>
            <a:tailEnd/>
          </a:ln>
          <a:effectLst/>
        </p:spPr>
        <p:txBody>
          <a:bodyPr wrap="none" anchor="ctr"/>
          <a:lstStyle/>
          <a:p>
            <a:pPr>
              <a:defRPr/>
            </a:pPr>
            <a:endParaRPr lang="en-US">
              <a:ea typeface="+mn-ea"/>
            </a:endParaRPr>
          </a:p>
        </p:txBody>
      </p:sp>
      <p:sp>
        <p:nvSpPr>
          <p:cNvPr id="588815" name="Line 15"/>
          <p:cNvSpPr>
            <a:spLocks noChangeShapeType="1"/>
          </p:cNvSpPr>
          <p:nvPr/>
        </p:nvSpPr>
        <p:spPr bwMode="auto">
          <a:xfrm>
            <a:off x="8034338" y="3840163"/>
            <a:ext cx="863600" cy="0"/>
          </a:xfrm>
          <a:prstGeom prst="line">
            <a:avLst/>
          </a:prstGeom>
          <a:noFill/>
          <a:ln w="12700">
            <a:solidFill>
              <a:srgbClr val="000000"/>
            </a:solidFill>
            <a:round/>
            <a:headEnd/>
            <a:tailEnd/>
          </a:ln>
          <a:effectLst/>
        </p:spPr>
        <p:txBody>
          <a:bodyPr wrap="none" anchor="ctr"/>
          <a:lstStyle/>
          <a:p>
            <a:pPr>
              <a:defRPr/>
            </a:pPr>
            <a:endParaRPr lang="en-US">
              <a:ea typeface="+mn-ea"/>
            </a:endParaRPr>
          </a:p>
        </p:txBody>
      </p:sp>
      <p:sp>
        <p:nvSpPr>
          <p:cNvPr id="588816" name="Line 16"/>
          <p:cNvSpPr>
            <a:spLocks noChangeShapeType="1"/>
          </p:cNvSpPr>
          <p:nvPr/>
        </p:nvSpPr>
        <p:spPr bwMode="auto">
          <a:xfrm>
            <a:off x="8031163" y="4025900"/>
            <a:ext cx="863600" cy="0"/>
          </a:xfrm>
          <a:prstGeom prst="line">
            <a:avLst/>
          </a:prstGeom>
          <a:noFill/>
          <a:ln w="12700">
            <a:solidFill>
              <a:srgbClr val="000000"/>
            </a:solidFill>
            <a:round/>
            <a:headEnd/>
            <a:tailEnd/>
          </a:ln>
          <a:effectLst/>
        </p:spPr>
        <p:txBody>
          <a:bodyPr wrap="none" anchor="ctr"/>
          <a:lstStyle/>
          <a:p>
            <a:pPr>
              <a:defRPr/>
            </a:pPr>
            <a:endParaRPr lang="en-US">
              <a:ea typeface="+mn-ea"/>
            </a:endParaRPr>
          </a:p>
        </p:txBody>
      </p:sp>
      <p:sp>
        <p:nvSpPr>
          <p:cNvPr id="67600" name="Rectangle 17"/>
          <p:cNvSpPr>
            <a:spLocks noChangeArrowheads="1"/>
          </p:cNvSpPr>
          <p:nvPr/>
        </p:nvSpPr>
        <p:spPr bwMode="auto">
          <a:xfrm>
            <a:off x="8023225" y="3429000"/>
            <a:ext cx="663575"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l"/>
            <a:r>
              <a:rPr lang="en-US" sz="900" b="1">
                <a:solidFill>
                  <a:srgbClr val="000000"/>
                </a:solidFill>
                <a:effectLst/>
                <a:latin typeface="Chicago" charset="0"/>
              </a:rPr>
              <a:t>GIÔ-SÉP</a:t>
            </a:r>
          </a:p>
        </p:txBody>
      </p:sp>
      <p:sp>
        <p:nvSpPr>
          <p:cNvPr id="588806" name="Rectangle 6"/>
          <p:cNvSpPr>
            <a:spLocks noChangeArrowheads="1"/>
          </p:cNvSpPr>
          <p:nvPr/>
        </p:nvSpPr>
        <p:spPr bwMode="auto">
          <a:xfrm>
            <a:off x="1671638" y="5549900"/>
            <a:ext cx="5749925" cy="596900"/>
          </a:xfrm>
          <a:prstGeom prst="rect">
            <a:avLst/>
          </a:prstGeom>
          <a:solidFill>
            <a:schemeClr val="folHlink"/>
          </a:solidFill>
          <a:ln w="50800">
            <a:solidFill>
              <a:schemeClr val="accent2"/>
            </a:solidFill>
            <a:miter lim="800000"/>
            <a:headEnd/>
            <a:tailEnd/>
          </a:ln>
          <a:effectLst>
            <a:outerShdw dist="45791" dir="3378596" algn="ctr" rotWithShape="0">
              <a:schemeClr val="bg2"/>
            </a:outerShdw>
          </a:effectLst>
        </p:spPr>
        <p:txBody>
          <a:bodyPr wrap="none" anchor="ctr"/>
          <a:lstStyle/>
          <a:p>
            <a:pPr>
              <a:defRPr/>
            </a:pPr>
            <a:endParaRPr lang="en-US">
              <a:ea typeface="+mn-ea"/>
            </a:endParaRPr>
          </a:p>
        </p:txBody>
      </p:sp>
      <p:sp>
        <p:nvSpPr>
          <p:cNvPr id="588828" name="Rectangle 28"/>
          <p:cNvSpPr>
            <a:spLocks noChangeArrowheads="1"/>
          </p:cNvSpPr>
          <p:nvPr/>
        </p:nvSpPr>
        <p:spPr bwMode="auto">
          <a:xfrm>
            <a:off x="1719263" y="5561013"/>
            <a:ext cx="5605462" cy="454025"/>
          </a:xfrm>
          <a:prstGeom prst="rect">
            <a:avLst/>
          </a:prstGeom>
          <a:noFill/>
          <a:ln w="12700">
            <a:noFill/>
            <a:miter lim="800000"/>
            <a:headEnd/>
            <a:tailEnd/>
          </a:ln>
          <a:effectLst>
            <a:outerShdw dist="35921" dir="2700000" algn="ctr" rotWithShape="0">
              <a:schemeClr val="bg2"/>
            </a:outerShdw>
          </a:effectLst>
        </p:spPr>
        <p:txBody>
          <a:bodyPr lIns="90487" tIns="44450" rIns="90487" bIns="44450">
            <a:spAutoFit/>
          </a:bodyPr>
          <a:lstStyle/>
          <a:p>
            <a:pPr algn="l"/>
            <a:r>
              <a:rPr lang="en-US" sz="2400" b="1">
                <a:solidFill>
                  <a:schemeClr val="accent2"/>
                </a:solidFill>
                <a:effectLst/>
              </a:rPr>
              <a:t>Các Mỏ Đá ở Kim Tự Tháp</a:t>
            </a:r>
          </a:p>
        </p:txBody>
      </p:sp>
      <p:sp>
        <p:nvSpPr>
          <p:cNvPr id="20" name="Text Box 9"/>
          <p:cNvSpPr txBox="1">
            <a:spLocks noChangeArrowheads="1"/>
          </p:cNvSpPr>
          <p:nvPr/>
        </p:nvSpPr>
        <p:spPr bwMode="auto">
          <a:xfrm>
            <a:off x="6977063" y="6284913"/>
            <a:ext cx="2087562" cy="260350"/>
          </a:xfrm>
          <a:prstGeom prst="rect">
            <a:avLst/>
          </a:prstGeom>
          <a:noFill/>
          <a:ln w="12700">
            <a:noFill/>
            <a:miter lim="800000"/>
            <a:headEnd/>
            <a:tailEnd/>
          </a:ln>
        </p:spPr>
        <p:txBody>
          <a:bodyPr wrap="none" anchor="ctr">
            <a:spAutoFit/>
          </a:bodyPr>
          <a:lstStyle>
            <a:lvl1pPr>
              <a:defRPr sz="2800">
                <a:solidFill>
                  <a:srgbClr val="00DFCA"/>
                </a:solidFill>
                <a:latin typeface="Comic Sans MS" charset="0"/>
                <a:ea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1100" b="1">
                <a:solidFill>
                  <a:schemeClr val="tx1"/>
                </a:solidFill>
                <a:effectLst>
                  <a:outerShdw blurRad="38100" dist="38100" dir="2700000" algn="tl">
                    <a:srgbClr val="000000"/>
                  </a:outerShdw>
                </a:effectLst>
                <a:latin typeface="Arial" charset="0"/>
                <a:cs typeface="Arial" charset="0"/>
              </a:rPr>
              <a:t>Sổ Tay Hướng Dẫn, tr. 24-25</a:t>
            </a:r>
          </a:p>
        </p:txBody>
      </p:sp>
    </p:spTree>
  </p:cSld>
  <p:clrMapOvr>
    <a:masterClrMapping/>
  </p:clrMapOvr>
  <p:transition>
    <p:wheel spokes="0"/>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9828" name="Rectangle 4"/>
          <p:cNvSpPr>
            <a:spLocks noChangeArrowheads="1"/>
          </p:cNvSpPr>
          <p:nvPr/>
        </p:nvSpPr>
        <p:spPr bwMode="auto">
          <a:xfrm>
            <a:off x="620713" y="160338"/>
            <a:ext cx="739775" cy="1430337"/>
          </a:xfrm>
          <a:prstGeom prst="rect">
            <a:avLst/>
          </a:prstGeom>
          <a:noFill/>
          <a:ln w="12700">
            <a:noFill/>
            <a:miter lim="800000"/>
            <a:headEnd/>
            <a:tailEnd/>
          </a:ln>
          <a:effectLst>
            <a:outerShdw dist="107763" dir="2700000" algn="ctr" rotWithShape="0">
              <a:schemeClr val="bg2"/>
            </a:outerShdw>
          </a:effectLst>
        </p:spPr>
        <p:txBody>
          <a:bodyPr wrap="none" lIns="90487" tIns="44450" rIns="90487" bIns="44450">
            <a:spAutoFit/>
          </a:bodyPr>
          <a:lstStyle/>
          <a:p>
            <a:pPr algn="l">
              <a:spcBef>
                <a:spcPct val="50000"/>
              </a:spcBef>
              <a:defRPr/>
            </a:pPr>
            <a:r>
              <a:rPr lang="en-US" sz="8800">
                <a:solidFill>
                  <a:schemeClr val="tx2"/>
                </a:solidFill>
                <a:effectLst/>
                <a:latin typeface="Times" charset="0"/>
                <a:ea typeface="+mn-ea"/>
              </a:rPr>
              <a:t>7</a:t>
            </a:r>
          </a:p>
        </p:txBody>
      </p:sp>
      <p:sp>
        <p:nvSpPr>
          <p:cNvPr id="589829" name="Line 5"/>
          <p:cNvSpPr>
            <a:spLocks noChangeShapeType="1"/>
          </p:cNvSpPr>
          <p:nvPr/>
        </p:nvSpPr>
        <p:spPr bwMode="auto">
          <a:xfrm>
            <a:off x="898525" y="838200"/>
            <a:ext cx="296863" cy="0"/>
          </a:xfrm>
          <a:prstGeom prst="line">
            <a:avLst/>
          </a:prstGeom>
          <a:noFill/>
          <a:ln w="50800">
            <a:solidFill>
              <a:schemeClr val="tx2"/>
            </a:solidFill>
            <a:round/>
            <a:headEnd/>
            <a:tailEnd/>
          </a:ln>
          <a:effectLst>
            <a:outerShdw dist="107763" dir="2700000" algn="ctr" rotWithShape="0">
              <a:schemeClr val="bg2"/>
            </a:outerShdw>
          </a:effectLst>
        </p:spPr>
        <p:txBody>
          <a:bodyPr wrap="none" anchor="ctr"/>
          <a:lstStyle/>
          <a:p>
            <a:pPr>
              <a:defRPr/>
            </a:pPr>
            <a:endParaRPr lang="en-US">
              <a:ea typeface="+mn-ea"/>
            </a:endParaRPr>
          </a:p>
        </p:txBody>
      </p:sp>
      <p:sp>
        <p:nvSpPr>
          <p:cNvPr id="589830" name="Freeform 6"/>
          <p:cNvSpPr>
            <a:spLocks/>
          </p:cNvSpPr>
          <p:nvPr/>
        </p:nvSpPr>
        <p:spPr bwMode="auto">
          <a:xfrm>
            <a:off x="8570913" y="3581400"/>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ea typeface="+mn-ea"/>
            </a:endParaRPr>
          </a:p>
        </p:txBody>
      </p:sp>
      <p:sp>
        <p:nvSpPr>
          <p:cNvPr id="589831" name="Rectangle 7"/>
          <p:cNvSpPr>
            <a:spLocks noChangeArrowheads="1"/>
          </p:cNvSpPr>
          <p:nvPr/>
        </p:nvSpPr>
        <p:spPr bwMode="auto">
          <a:xfrm>
            <a:off x="8151813" y="3911600"/>
            <a:ext cx="304800" cy="114300"/>
          </a:xfrm>
          <a:prstGeom prst="rect">
            <a:avLst/>
          </a:prstGeom>
          <a:solidFill>
            <a:srgbClr val="FFFF00"/>
          </a:solidFill>
          <a:ln w="12700">
            <a:noFill/>
            <a:miter lim="800000"/>
            <a:headEnd/>
            <a:tailEnd/>
          </a:ln>
          <a:effectLst/>
        </p:spPr>
        <p:txBody>
          <a:bodyPr wrap="none" anchor="ctr"/>
          <a:lstStyle/>
          <a:p>
            <a:pPr>
              <a:defRPr/>
            </a:pPr>
            <a:endParaRPr lang="en-US">
              <a:ea typeface="+mn-ea"/>
            </a:endParaRPr>
          </a:p>
        </p:txBody>
      </p:sp>
      <p:sp>
        <p:nvSpPr>
          <p:cNvPr id="589832" name="Freeform 8"/>
          <p:cNvSpPr>
            <a:spLocks/>
          </p:cNvSpPr>
          <p:nvPr/>
        </p:nvSpPr>
        <p:spPr bwMode="auto">
          <a:xfrm>
            <a:off x="8566150" y="3541713"/>
            <a:ext cx="234950" cy="120650"/>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defRPr/>
            </a:pPr>
            <a:endParaRPr lang="en-US">
              <a:ea typeface="+mn-ea"/>
            </a:endParaRPr>
          </a:p>
        </p:txBody>
      </p:sp>
      <p:sp>
        <p:nvSpPr>
          <p:cNvPr id="589833" name="AutoShape 9"/>
          <p:cNvSpPr>
            <a:spLocks noChangeArrowheads="1"/>
          </p:cNvSpPr>
          <p:nvPr/>
        </p:nvSpPr>
        <p:spPr bwMode="auto">
          <a:xfrm>
            <a:off x="7988300" y="3455988"/>
            <a:ext cx="730250" cy="290512"/>
          </a:xfrm>
          <a:prstGeom prst="roundRect">
            <a:avLst>
              <a:gd name="adj" fmla="val 16667"/>
            </a:avLst>
          </a:prstGeom>
          <a:solidFill>
            <a:srgbClr val="E7EC26"/>
          </a:solidFill>
          <a:ln w="38100">
            <a:solidFill>
              <a:schemeClr val="bg2"/>
            </a:solidFill>
            <a:round/>
            <a:headEnd/>
            <a:tailEnd/>
          </a:ln>
          <a:effectLst/>
        </p:spPr>
        <p:txBody>
          <a:bodyPr wrap="none" anchor="ctr"/>
          <a:lstStyle/>
          <a:p>
            <a:pPr>
              <a:defRPr/>
            </a:pPr>
            <a:endParaRPr lang="en-US">
              <a:ea typeface="+mn-ea"/>
            </a:endParaRPr>
          </a:p>
        </p:txBody>
      </p:sp>
      <p:sp>
        <p:nvSpPr>
          <p:cNvPr id="589834" name="Rectangle 10"/>
          <p:cNvSpPr>
            <a:spLocks noChangeArrowheads="1"/>
          </p:cNvSpPr>
          <p:nvPr/>
        </p:nvSpPr>
        <p:spPr bwMode="auto">
          <a:xfrm>
            <a:off x="7989888" y="3603625"/>
            <a:ext cx="952500" cy="498475"/>
          </a:xfrm>
          <a:prstGeom prst="rect">
            <a:avLst/>
          </a:prstGeom>
          <a:solidFill>
            <a:srgbClr val="FFFF00"/>
          </a:solidFill>
          <a:ln w="38100">
            <a:solidFill>
              <a:srgbClr val="000000"/>
            </a:solidFill>
            <a:miter lim="800000"/>
            <a:headEnd/>
            <a:tailEnd/>
          </a:ln>
          <a:effectLst/>
        </p:spPr>
        <p:txBody>
          <a:bodyPr wrap="none" anchor="ctr"/>
          <a:lstStyle/>
          <a:p>
            <a:pPr>
              <a:defRPr/>
            </a:pPr>
            <a:endParaRPr lang="en-US">
              <a:ea typeface="+mn-ea"/>
            </a:endParaRPr>
          </a:p>
        </p:txBody>
      </p:sp>
      <p:sp>
        <p:nvSpPr>
          <p:cNvPr id="589835" name="Rectangle 11"/>
          <p:cNvSpPr>
            <a:spLocks noChangeArrowheads="1"/>
          </p:cNvSpPr>
          <p:nvPr/>
        </p:nvSpPr>
        <p:spPr bwMode="auto">
          <a:xfrm>
            <a:off x="8101013" y="3862388"/>
            <a:ext cx="514350" cy="190500"/>
          </a:xfrm>
          <a:prstGeom prst="rect">
            <a:avLst/>
          </a:prstGeom>
          <a:solidFill>
            <a:srgbClr val="FFFF00"/>
          </a:solidFill>
          <a:ln w="25400">
            <a:noFill/>
            <a:miter lim="800000"/>
            <a:headEnd/>
            <a:tailEnd/>
          </a:ln>
          <a:effectLst/>
        </p:spPr>
        <p:txBody>
          <a:bodyPr wrap="none" anchor="ctr"/>
          <a:lstStyle/>
          <a:p>
            <a:pPr>
              <a:defRPr/>
            </a:pPr>
            <a:endParaRPr lang="en-US">
              <a:ea typeface="+mn-ea"/>
            </a:endParaRPr>
          </a:p>
        </p:txBody>
      </p:sp>
      <p:sp>
        <p:nvSpPr>
          <p:cNvPr id="589836" name="AutoShape 12"/>
          <p:cNvSpPr>
            <a:spLocks noChangeArrowheads="1"/>
          </p:cNvSpPr>
          <p:nvPr/>
        </p:nvSpPr>
        <p:spPr bwMode="auto">
          <a:xfrm>
            <a:off x="8007350" y="3487738"/>
            <a:ext cx="692150" cy="290512"/>
          </a:xfrm>
          <a:prstGeom prst="roundRect">
            <a:avLst>
              <a:gd name="adj" fmla="val 16667"/>
            </a:avLst>
          </a:prstGeom>
          <a:solidFill>
            <a:srgbClr val="FFFF00"/>
          </a:solidFill>
          <a:ln w="38100">
            <a:noFill/>
            <a:round/>
            <a:headEnd/>
            <a:tailEnd/>
          </a:ln>
          <a:effectLst/>
        </p:spPr>
        <p:txBody>
          <a:bodyPr wrap="none" anchor="ctr"/>
          <a:lstStyle/>
          <a:p>
            <a:pPr>
              <a:defRPr/>
            </a:pPr>
            <a:endParaRPr lang="en-US">
              <a:ea typeface="+mn-ea"/>
            </a:endParaRPr>
          </a:p>
        </p:txBody>
      </p:sp>
      <p:sp>
        <p:nvSpPr>
          <p:cNvPr id="589837" name="Line 13"/>
          <p:cNvSpPr>
            <a:spLocks noChangeShapeType="1"/>
          </p:cNvSpPr>
          <p:nvPr/>
        </p:nvSpPr>
        <p:spPr bwMode="auto">
          <a:xfrm>
            <a:off x="8034338" y="3840163"/>
            <a:ext cx="863600" cy="0"/>
          </a:xfrm>
          <a:prstGeom prst="line">
            <a:avLst/>
          </a:prstGeom>
          <a:noFill/>
          <a:ln w="12700">
            <a:solidFill>
              <a:srgbClr val="000000"/>
            </a:solidFill>
            <a:round/>
            <a:headEnd/>
            <a:tailEnd/>
          </a:ln>
          <a:effectLst/>
        </p:spPr>
        <p:txBody>
          <a:bodyPr wrap="none" anchor="ctr"/>
          <a:lstStyle/>
          <a:p>
            <a:pPr>
              <a:defRPr/>
            </a:pPr>
            <a:endParaRPr lang="en-US">
              <a:ea typeface="+mn-ea"/>
            </a:endParaRPr>
          </a:p>
        </p:txBody>
      </p:sp>
      <p:sp>
        <p:nvSpPr>
          <p:cNvPr id="589838" name="Line 14"/>
          <p:cNvSpPr>
            <a:spLocks noChangeShapeType="1"/>
          </p:cNvSpPr>
          <p:nvPr/>
        </p:nvSpPr>
        <p:spPr bwMode="auto">
          <a:xfrm>
            <a:off x="8031163" y="4025900"/>
            <a:ext cx="863600" cy="0"/>
          </a:xfrm>
          <a:prstGeom prst="line">
            <a:avLst/>
          </a:prstGeom>
          <a:noFill/>
          <a:ln w="12700">
            <a:solidFill>
              <a:srgbClr val="000000"/>
            </a:solidFill>
            <a:round/>
            <a:headEnd/>
            <a:tailEnd/>
          </a:ln>
          <a:effectLst/>
        </p:spPr>
        <p:txBody>
          <a:bodyPr wrap="none" anchor="ctr"/>
          <a:lstStyle/>
          <a:p>
            <a:pPr>
              <a:defRPr/>
            </a:pPr>
            <a:endParaRPr lang="en-US">
              <a:ea typeface="+mn-ea"/>
            </a:endParaRPr>
          </a:p>
        </p:txBody>
      </p:sp>
      <p:sp>
        <p:nvSpPr>
          <p:cNvPr id="68621" name="Rectangle 15"/>
          <p:cNvSpPr>
            <a:spLocks noChangeArrowheads="1"/>
          </p:cNvSpPr>
          <p:nvPr/>
        </p:nvSpPr>
        <p:spPr bwMode="auto">
          <a:xfrm>
            <a:off x="8023225" y="3429000"/>
            <a:ext cx="663575"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l"/>
            <a:r>
              <a:rPr lang="en-US" sz="900" b="1">
                <a:solidFill>
                  <a:srgbClr val="000000"/>
                </a:solidFill>
                <a:effectLst/>
                <a:latin typeface="Chicago" charset="0"/>
              </a:rPr>
              <a:t>GIÔ-SÉP</a:t>
            </a:r>
          </a:p>
        </p:txBody>
      </p:sp>
      <p:sp>
        <p:nvSpPr>
          <p:cNvPr id="68622" name="Text Box 41"/>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endParaRPr lang="en-US" sz="2000">
              <a:solidFill>
                <a:srgbClr val="FFA27C"/>
              </a:solidFill>
              <a:effectLst/>
              <a:latin typeface="B VAG Rounded Bold" charset="0"/>
            </a:endParaRPr>
          </a:p>
        </p:txBody>
      </p:sp>
      <p:sp>
        <p:nvSpPr>
          <p:cNvPr id="589872" name="Rectangle 48"/>
          <p:cNvSpPr>
            <a:spLocks noChangeArrowheads="1"/>
          </p:cNvSpPr>
          <p:nvPr/>
        </p:nvSpPr>
        <p:spPr bwMode="auto">
          <a:xfrm>
            <a:off x="8091488" y="6513513"/>
            <a:ext cx="339725" cy="268287"/>
          </a:xfrm>
          <a:prstGeom prst="rect">
            <a:avLst/>
          </a:prstGeom>
          <a:noFill/>
          <a:ln w="12700">
            <a:noFill/>
            <a:miter lim="800000"/>
            <a:headEnd/>
            <a:tailEnd/>
          </a:ln>
          <a:effectLst/>
        </p:spPr>
        <p:txBody>
          <a:bodyPr wrap="none" anchor="ctr">
            <a:spAutoFit/>
          </a:bodyPr>
          <a:lstStyle/>
          <a:p>
            <a:r>
              <a:rPr lang="en-US" sz="1000" b="1">
                <a:solidFill>
                  <a:schemeClr val="tx1"/>
                </a:solidFill>
                <a:effectLst>
                  <a:outerShdw blurRad="38100" dist="38100" dir="2700000" algn="tl">
                    <a:srgbClr val="000000"/>
                  </a:outerShdw>
                </a:effectLst>
              </a:rPr>
              <a:t>60</a:t>
            </a:r>
          </a:p>
        </p:txBody>
      </p:sp>
      <p:pic>
        <p:nvPicPr>
          <p:cNvPr id="589874" name="Picture 50" descr="E:\Todd Sites\6 Egypt\Egypt new sr\Giza Pyramids\Three pyramids with smaller ones2.jpg"/>
          <p:cNvPicPr preferRelativeResize="0">
            <a:picLocks noChangeAspect="1" noChangeArrowheads="1"/>
          </p:cNvPicPr>
          <p:nvPr>
            <p:custDataLst>
              <p:tags r:id="rId1"/>
            </p:custDataLst>
          </p:nvPr>
        </p:nvPicPr>
        <p:blipFill>
          <a:blip r:embed="rId3"/>
          <a:srcRect t="20184" r="15416" b="8774"/>
          <a:stretch>
            <a:fillRect/>
          </a:stretch>
        </p:blipFill>
        <p:spPr bwMode="auto">
          <a:xfrm>
            <a:off x="1543050" y="1423988"/>
            <a:ext cx="6210300" cy="3913187"/>
          </a:xfrm>
          <a:prstGeom prst="rect">
            <a:avLst/>
          </a:prstGeom>
          <a:noFill/>
          <a:ln w="76200">
            <a:solidFill>
              <a:schemeClr val="accent2"/>
            </a:solidFill>
            <a:miter lim="800000"/>
            <a:headEnd/>
            <a:tailEnd/>
          </a:ln>
          <a:effectLst>
            <a:outerShdw dist="89803" dir="2700000" algn="ctr" rotWithShape="0">
              <a:schemeClr val="bg2"/>
            </a:outerShdw>
          </a:effectLst>
        </p:spPr>
      </p:pic>
      <p:pic>
        <p:nvPicPr>
          <p:cNvPr id="589860" name="Picture 36" descr="&#10;DHOU 9.jpg                                                     00000013 MAGNUM                        B64EDBC4:"/>
          <p:cNvPicPr>
            <a:picLocks noChangeAspect="1" noChangeArrowheads="1"/>
          </p:cNvPicPr>
          <p:nvPr/>
        </p:nvPicPr>
        <p:blipFill>
          <a:blip r:embed="rId4"/>
          <a:srcRect/>
          <a:stretch>
            <a:fillRect/>
          </a:stretch>
        </p:blipFill>
        <p:spPr bwMode="auto">
          <a:xfrm>
            <a:off x="814388" y="3103563"/>
            <a:ext cx="1724025" cy="2538412"/>
          </a:xfrm>
          <a:prstGeom prst="rect">
            <a:avLst/>
          </a:prstGeom>
          <a:noFill/>
          <a:ln w="76200">
            <a:solidFill>
              <a:schemeClr val="accent2"/>
            </a:solidFill>
            <a:miter lim="800000"/>
            <a:headEnd/>
            <a:tailEnd/>
          </a:ln>
          <a:effectLst>
            <a:outerShdw dist="107763" dir="2700000" algn="ctr" rotWithShape="0">
              <a:schemeClr val="bg2"/>
            </a:outerShdw>
          </a:effectLst>
        </p:spPr>
      </p:pic>
      <p:pic>
        <p:nvPicPr>
          <p:cNvPr id="589863" name="Picture 39" descr="&#10;PYRAMID 9.jpg                                                  00000013 MAGNUM                        B64EDBC4:"/>
          <p:cNvPicPr>
            <a:picLocks noChangeAspect="1" noChangeArrowheads="1"/>
          </p:cNvPicPr>
          <p:nvPr/>
        </p:nvPicPr>
        <p:blipFill>
          <a:blip r:embed="rId5"/>
          <a:srcRect/>
          <a:stretch>
            <a:fillRect/>
          </a:stretch>
        </p:blipFill>
        <p:spPr bwMode="auto">
          <a:xfrm>
            <a:off x="5827713" y="962025"/>
            <a:ext cx="2595562" cy="1720850"/>
          </a:xfrm>
          <a:prstGeom prst="rect">
            <a:avLst/>
          </a:prstGeom>
          <a:noFill/>
          <a:ln w="76200">
            <a:solidFill>
              <a:schemeClr val="accent2"/>
            </a:solidFill>
            <a:miter lim="800000"/>
            <a:headEnd/>
            <a:tailEnd/>
          </a:ln>
          <a:effectLst>
            <a:outerShdw dist="107763" dir="2700000" algn="ctr" rotWithShape="0">
              <a:schemeClr val="bg2"/>
            </a:outerShdw>
          </a:effectLst>
        </p:spPr>
      </p:pic>
      <p:pic>
        <p:nvPicPr>
          <p:cNvPr id="589859" name="Picture 35" descr="&#10;OBELISK 9.jpg                                                  00000013 MAGNUM                        B64EDBC4:"/>
          <p:cNvPicPr>
            <a:picLocks noChangeAspect="1" noChangeArrowheads="1"/>
          </p:cNvPicPr>
          <p:nvPr/>
        </p:nvPicPr>
        <p:blipFill>
          <a:blip r:embed="rId6"/>
          <a:srcRect/>
          <a:stretch>
            <a:fillRect/>
          </a:stretch>
        </p:blipFill>
        <p:spPr bwMode="auto">
          <a:xfrm>
            <a:off x="4797425" y="3887788"/>
            <a:ext cx="1473200" cy="2238375"/>
          </a:xfrm>
          <a:prstGeom prst="rect">
            <a:avLst/>
          </a:prstGeom>
          <a:noFill/>
          <a:ln w="76200">
            <a:solidFill>
              <a:schemeClr val="accent2"/>
            </a:solidFill>
            <a:miter lim="800000"/>
            <a:headEnd/>
            <a:tailEnd/>
          </a:ln>
          <a:effectLst>
            <a:outerShdw dist="107763" dir="2700000" algn="ctr" rotWithShape="0">
              <a:schemeClr val="bg2"/>
            </a:outerShdw>
          </a:effectLst>
        </p:spPr>
      </p:pic>
      <p:sp>
        <p:nvSpPr>
          <p:cNvPr id="589871" name="Text Box 47"/>
          <p:cNvSpPr txBox="1">
            <a:spLocks noChangeArrowheads="1"/>
          </p:cNvSpPr>
          <p:nvPr/>
        </p:nvSpPr>
        <p:spPr bwMode="auto">
          <a:xfrm>
            <a:off x="1373188" y="355600"/>
            <a:ext cx="7388225" cy="523875"/>
          </a:xfrm>
          <a:prstGeom prst="rect">
            <a:avLst/>
          </a:prstGeom>
          <a:noFill/>
          <a:ln w="9525">
            <a:noFill/>
            <a:miter lim="800000"/>
            <a:headEnd/>
            <a:tailEnd/>
          </a:ln>
          <a:effectLst>
            <a:outerShdw dist="53882" dir="2700000" algn="ctr" rotWithShape="0">
              <a:schemeClr val="bg2"/>
            </a:outerShdw>
          </a:effectLst>
        </p:spPr>
        <p:txBody>
          <a:bodyPr>
            <a:spAutoFit/>
            <a:flatTx/>
          </a:bodyPr>
          <a:lstStyle>
            <a:lvl1pPr>
              <a:defRPr sz="2800">
                <a:solidFill>
                  <a:srgbClr val="00DFCA"/>
                </a:solidFill>
                <a:latin typeface="Comic Sans MS" charset="0"/>
                <a:ea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l">
              <a:spcBef>
                <a:spcPct val="50000"/>
              </a:spcBef>
            </a:pPr>
            <a:r>
              <a:rPr lang="en-US" b="1" i="1">
                <a:solidFill>
                  <a:srgbClr val="FFFF00"/>
                </a:solidFill>
                <a:effectLst>
                  <a:outerShdw blurRad="38100" dist="38100" dir="2700000" algn="tl">
                    <a:srgbClr val="000000"/>
                  </a:outerShdw>
                </a:effectLst>
              </a:rPr>
              <a:t>NGƯỜI  Y-SƠ-RA-ÊN ĐÃ NHÌN THẤY…</a:t>
            </a:r>
          </a:p>
        </p:txBody>
      </p:sp>
      <p:sp>
        <p:nvSpPr>
          <p:cNvPr id="589870" name="Text Box 46"/>
          <p:cNvSpPr txBox="1">
            <a:spLocks noChangeArrowheads="1"/>
          </p:cNvSpPr>
          <p:nvPr/>
        </p:nvSpPr>
        <p:spPr bwMode="auto">
          <a:xfrm>
            <a:off x="739775" y="5653088"/>
            <a:ext cx="7713663" cy="554037"/>
          </a:xfrm>
          <a:prstGeom prst="rect">
            <a:avLst/>
          </a:prstGeom>
          <a:noFill/>
          <a:ln w="9525">
            <a:noFill/>
            <a:miter lim="800000"/>
            <a:headEnd/>
            <a:tailEnd/>
          </a:ln>
          <a:effectLst>
            <a:outerShdw dist="53882" dir="2700000" algn="ctr" rotWithShape="0">
              <a:schemeClr val="bg2"/>
            </a:outerShdw>
          </a:effectLst>
        </p:spPr>
        <p:txBody>
          <a:bodyPr>
            <a:spAutoFit/>
            <a:flatTx/>
          </a:bodyPr>
          <a:lstStyle>
            <a:lvl1pPr>
              <a:defRPr sz="2800">
                <a:solidFill>
                  <a:srgbClr val="00DFCA"/>
                </a:solidFill>
                <a:latin typeface="Comic Sans MS" charset="0"/>
                <a:ea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3000" b="1" i="1">
                <a:solidFill>
                  <a:srgbClr val="FFFF00"/>
                </a:solidFill>
                <a:effectLst>
                  <a:outerShdw blurRad="38100" dist="38100" dir="2700000" algn="tl">
                    <a:srgbClr val="000000"/>
                  </a:outerShdw>
                </a:effectLst>
              </a:rPr>
              <a:t>…NHỮNG  KỲ QUAN CỔ CỦA AI CẬP.</a:t>
            </a:r>
          </a:p>
        </p:txBody>
      </p:sp>
      <p:sp>
        <p:nvSpPr>
          <p:cNvPr id="23" name="Text Box 9"/>
          <p:cNvSpPr txBox="1">
            <a:spLocks noChangeArrowheads="1"/>
          </p:cNvSpPr>
          <p:nvPr/>
        </p:nvSpPr>
        <p:spPr bwMode="auto">
          <a:xfrm>
            <a:off x="6977063" y="6284913"/>
            <a:ext cx="2087562" cy="260350"/>
          </a:xfrm>
          <a:prstGeom prst="rect">
            <a:avLst/>
          </a:prstGeom>
          <a:noFill/>
          <a:ln w="12700">
            <a:noFill/>
            <a:miter lim="800000"/>
            <a:headEnd/>
            <a:tailEnd/>
          </a:ln>
        </p:spPr>
        <p:txBody>
          <a:bodyPr wrap="none" anchor="ctr">
            <a:spAutoFit/>
          </a:bodyPr>
          <a:lstStyle>
            <a:lvl1pPr>
              <a:defRPr sz="2800">
                <a:solidFill>
                  <a:srgbClr val="00DFCA"/>
                </a:solidFill>
                <a:latin typeface="Comic Sans MS" charset="0"/>
                <a:ea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1100" b="1">
                <a:solidFill>
                  <a:schemeClr val="tx1"/>
                </a:solidFill>
                <a:effectLst>
                  <a:outerShdw blurRad="38100" dist="38100" dir="2700000" algn="tl">
                    <a:srgbClr val="000000"/>
                  </a:outerShdw>
                </a:effectLst>
                <a:latin typeface="Arial" charset="0"/>
                <a:cs typeface="Arial" charset="0"/>
              </a:rPr>
              <a:t>Sổ Tay Hướng Dẫn, tr. 24-25</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1000"/>
                                  </p:stCondLst>
                                  <p:childTnLst>
                                    <p:set>
                                      <p:cBhvr>
                                        <p:cTn id="6" dur="1" fill="hold">
                                          <p:stCondLst>
                                            <p:cond delay="0"/>
                                          </p:stCondLst>
                                        </p:cTn>
                                        <p:tgtEl>
                                          <p:spTgt spid="589860"/>
                                        </p:tgtEl>
                                        <p:attrNameLst>
                                          <p:attrName>style.visibility</p:attrName>
                                        </p:attrNameLst>
                                      </p:cBhvr>
                                      <p:to>
                                        <p:strVal val="visible"/>
                                      </p:to>
                                    </p:set>
                                    <p:animEffect transition="in" filter="dissolve">
                                      <p:cBhvr>
                                        <p:cTn id="7" dur="500"/>
                                        <p:tgtEl>
                                          <p:spTgt spid="589860"/>
                                        </p:tgtEl>
                                      </p:cBhvr>
                                    </p:animEffect>
                                  </p:childTnLst>
                                </p:cTn>
                              </p:par>
                            </p:childTnLst>
                          </p:cTn>
                        </p:par>
                        <p:par>
                          <p:cTn id="8" fill="hold" nodeType="afterGroup">
                            <p:stCondLst>
                              <p:cond delay="1500"/>
                            </p:stCondLst>
                            <p:childTnLst>
                              <p:par>
                                <p:cTn id="9" presetID="9" presetClass="entr" presetSubtype="0" fill="hold" nodeType="afterEffect">
                                  <p:stCondLst>
                                    <p:cond delay="1000"/>
                                  </p:stCondLst>
                                  <p:childTnLst>
                                    <p:set>
                                      <p:cBhvr>
                                        <p:cTn id="10" dur="1" fill="hold">
                                          <p:stCondLst>
                                            <p:cond delay="0"/>
                                          </p:stCondLst>
                                        </p:cTn>
                                        <p:tgtEl>
                                          <p:spTgt spid="589863"/>
                                        </p:tgtEl>
                                        <p:attrNameLst>
                                          <p:attrName>style.visibility</p:attrName>
                                        </p:attrNameLst>
                                      </p:cBhvr>
                                      <p:to>
                                        <p:strVal val="visible"/>
                                      </p:to>
                                    </p:set>
                                    <p:animEffect transition="in" filter="dissolve">
                                      <p:cBhvr>
                                        <p:cTn id="11" dur="500"/>
                                        <p:tgtEl>
                                          <p:spTgt spid="589863"/>
                                        </p:tgtEl>
                                      </p:cBhvr>
                                    </p:animEffect>
                                  </p:childTnLst>
                                </p:cTn>
                              </p:par>
                            </p:childTnLst>
                          </p:cTn>
                        </p:par>
                        <p:par>
                          <p:cTn id="12" fill="hold" nodeType="afterGroup">
                            <p:stCondLst>
                              <p:cond delay="3000"/>
                            </p:stCondLst>
                            <p:childTnLst>
                              <p:par>
                                <p:cTn id="13" presetID="9" presetClass="entr" presetSubtype="0" fill="hold" nodeType="afterEffect">
                                  <p:stCondLst>
                                    <p:cond delay="1000"/>
                                  </p:stCondLst>
                                  <p:childTnLst>
                                    <p:set>
                                      <p:cBhvr>
                                        <p:cTn id="14" dur="1" fill="hold">
                                          <p:stCondLst>
                                            <p:cond delay="0"/>
                                          </p:stCondLst>
                                        </p:cTn>
                                        <p:tgtEl>
                                          <p:spTgt spid="589859"/>
                                        </p:tgtEl>
                                        <p:attrNameLst>
                                          <p:attrName>style.visibility</p:attrName>
                                        </p:attrNameLst>
                                      </p:cBhvr>
                                      <p:to>
                                        <p:strVal val="visible"/>
                                      </p:to>
                                    </p:set>
                                    <p:animEffect transition="in" filter="dissolve">
                                      <p:cBhvr>
                                        <p:cTn id="15" dur="500"/>
                                        <p:tgtEl>
                                          <p:spTgt spid="5898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9698" name="Rectangle 2"/>
          <p:cNvSpPr>
            <a:spLocks noChangeArrowheads="1"/>
          </p:cNvSpPr>
          <p:nvPr/>
        </p:nvSpPr>
        <p:spPr bwMode="auto">
          <a:xfrm>
            <a:off x="708025" y="4321175"/>
            <a:ext cx="2290763" cy="1430338"/>
          </a:xfrm>
          <a:prstGeom prst="rect">
            <a:avLst/>
          </a:prstGeom>
          <a:noFill/>
          <a:ln w="12700">
            <a:noFill/>
            <a:miter lim="800000"/>
            <a:headEnd/>
            <a:tailEnd/>
          </a:ln>
          <a:effectLst>
            <a:outerShdw dist="107763" dir="2700000" algn="ctr" rotWithShape="0">
              <a:schemeClr val="bg2"/>
            </a:outerShdw>
          </a:effectLst>
        </p:spPr>
        <p:txBody>
          <a:bodyPr wrap="none" lIns="90487" tIns="44450" rIns="90487" bIns="44450">
            <a:spAutoFit/>
          </a:bodyPr>
          <a:lstStyle/>
          <a:p>
            <a:pPr>
              <a:defRPr/>
            </a:pPr>
            <a:r>
              <a:rPr lang="en-US" sz="4400">
                <a:solidFill>
                  <a:schemeClr val="tx2"/>
                </a:solidFill>
                <a:effectLst/>
                <a:latin typeface="Times" charset="0"/>
                <a:ea typeface="+mn-ea"/>
              </a:rPr>
              <a:t>A</a:t>
            </a:r>
            <a:r>
              <a:rPr lang="en-US" sz="8800">
                <a:solidFill>
                  <a:srgbClr val="51DC00"/>
                </a:solidFill>
                <a:effectLst/>
                <a:latin typeface="Times" charset="0"/>
                <a:ea typeface="+mn-ea"/>
              </a:rPr>
              <a:t>G</a:t>
            </a:r>
            <a:r>
              <a:rPr lang="en-US" sz="4400">
                <a:solidFill>
                  <a:schemeClr val="tx2"/>
                </a:solidFill>
                <a:effectLst/>
                <a:latin typeface="Times" charset="0"/>
                <a:ea typeface="+mn-ea"/>
              </a:rPr>
              <a:t>MG</a:t>
            </a:r>
          </a:p>
        </p:txBody>
      </p:sp>
      <p:sp>
        <p:nvSpPr>
          <p:cNvPr id="669699" name="Rectangle 3"/>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a:effectLst/>
        </p:spPr>
        <p:txBody>
          <a:bodyPr wrap="none" anchor="ctr"/>
          <a:lstStyle/>
          <a:p>
            <a:pPr>
              <a:defRPr/>
            </a:pPr>
            <a:endParaRPr lang="en-US">
              <a:ea typeface="+mn-ea"/>
            </a:endParaRPr>
          </a:p>
        </p:txBody>
      </p:sp>
      <p:sp>
        <p:nvSpPr>
          <p:cNvPr id="69636" name="Rectangle 4"/>
          <p:cNvSpPr>
            <a:spLocks noChangeArrowheads="1"/>
          </p:cNvSpPr>
          <p:nvPr/>
        </p:nvSpPr>
        <p:spPr bwMode="auto">
          <a:xfrm>
            <a:off x="3338513" y="968375"/>
            <a:ext cx="1387475" cy="363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l"/>
            <a:r>
              <a:rPr lang="en-US" sz="1800" b="1">
                <a:solidFill>
                  <a:schemeClr val="accent2"/>
                </a:solidFill>
                <a:effectLst/>
                <a:latin typeface="Times" charset="0"/>
              </a:rPr>
              <a:t>ABRAHAM</a:t>
            </a:r>
          </a:p>
        </p:txBody>
      </p:sp>
      <p:sp>
        <p:nvSpPr>
          <p:cNvPr id="669701" name="Rectangle 5"/>
          <p:cNvSpPr>
            <a:spLocks noChangeArrowheads="1"/>
          </p:cNvSpPr>
          <p:nvPr/>
        </p:nvSpPr>
        <p:spPr bwMode="auto">
          <a:xfrm>
            <a:off x="3130550" y="1377950"/>
            <a:ext cx="2882900" cy="1587500"/>
          </a:xfrm>
          <a:prstGeom prst="rect">
            <a:avLst/>
          </a:prstGeom>
          <a:solidFill>
            <a:schemeClr val="tx2"/>
          </a:solidFill>
          <a:ln w="12700">
            <a:solidFill>
              <a:schemeClr val="folHlink"/>
            </a:solidFill>
            <a:miter lim="800000"/>
            <a:headEnd/>
            <a:tailEnd/>
          </a:ln>
          <a:effectLst>
            <a:outerShdw dist="107763" dir="2700000" algn="ctr" rotWithShape="0">
              <a:schemeClr val="bg2"/>
            </a:outerShdw>
          </a:effectLst>
        </p:spPr>
        <p:txBody>
          <a:bodyPr wrap="none" anchor="ctr"/>
          <a:lstStyle/>
          <a:p>
            <a:pPr>
              <a:defRPr/>
            </a:pPr>
            <a:endParaRPr lang="en-US">
              <a:ea typeface="+mn-ea"/>
            </a:endParaRPr>
          </a:p>
        </p:txBody>
      </p:sp>
      <p:sp>
        <p:nvSpPr>
          <p:cNvPr id="669702" name="AutoShape 6"/>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a:effectLst/>
        </p:spPr>
        <p:txBody>
          <a:bodyPr wrap="none" anchor="ctr"/>
          <a:lstStyle/>
          <a:p>
            <a:pPr>
              <a:defRPr/>
            </a:pPr>
            <a:endParaRPr lang="en-US">
              <a:ea typeface="+mn-ea"/>
            </a:endParaRPr>
          </a:p>
        </p:txBody>
      </p:sp>
      <p:sp>
        <p:nvSpPr>
          <p:cNvPr id="669703" name="Rectangle 7"/>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a:effectLst/>
        </p:spPr>
        <p:txBody>
          <a:bodyPr wrap="none" anchor="ctr"/>
          <a:lstStyle/>
          <a:p>
            <a:pPr>
              <a:defRPr/>
            </a:pPr>
            <a:endParaRPr lang="en-US">
              <a:ea typeface="+mn-ea"/>
            </a:endParaRPr>
          </a:p>
        </p:txBody>
      </p:sp>
      <p:sp>
        <p:nvSpPr>
          <p:cNvPr id="69640" name="Rectangle 8"/>
          <p:cNvSpPr>
            <a:spLocks noChangeArrowheads="1"/>
          </p:cNvSpPr>
          <p:nvPr/>
        </p:nvSpPr>
        <p:spPr bwMode="auto">
          <a:xfrm>
            <a:off x="3008313" y="904875"/>
            <a:ext cx="1889125" cy="520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l"/>
            <a:r>
              <a:rPr lang="en-US" sz="2000" b="1">
                <a:solidFill>
                  <a:schemeClr val="accent2"/>
                </a:solidFill>
                <a:effectLst/>
                <a:latin typeface="Times" charset="0"/>
              </a:rPr>
              <a:t>   </a:t>
            </a:r>
            <a:r>
              <a:rPr lang="en-US" b="1">
                <a:solidFill>
                  <a:schemeClr val="accent2"/>
                </a:solidFill>
                <a:effectLst/>
                <a:latin typeface="Times" charset="0"/>
              </a:rPr>
              <a:t>GIÔ-SÉP</a:t>
            </a:r>
          </a:p>
        </p:txBody>
      </p:sp>
      <p:sp>
        <p:nvSpPr>
          <p:cNvPr id="669705" name="Line 9"/>
          <p:cNvSpPr>
            <a:spLocks noChangeShapeType="1"/>
          </p:cNvSpPr>
          <p:nvPr/>
        </p:nvSpPr>
        <p:spPr bwMode="auto">
          <a:xfrm>
            <a:off x="3321050" y="2514600"/>
            <a:ext cx="2501900" cy="0"/>
          </a:xfrm>
          <a:prstGeom prst="line">
            <a:avLst/>
          </a:prstGeom>
          <a:noFill/>
          <a:ln w="12700">
            <a:solidFill>
              <a:schemeClr val="bg2"/>
            </a:solidFill>
            <a:round/>
            <a:headEnd/>
            <a:tailEnd/>
          </a:ln>
          <a:effectLst/>
        </p:spPr>
        <p:txBody>
          <a:bodyPr wrap="none" anchor="ctr"/>
          <a:lstStyle/>
          <a:p>
            <a:pPr>
              <a:defRPr/>
            </a:pPr>
            <a:endParaRPr lang="en-US">
              <a:ea typeface="+mn-ea"/>
            </a:endParaRPr>
          </a:p>
        </p:txBody>
      </p:sp>
      <p:sp>
        <p:nvSpPr>
          <p:cNvPr id="669706" name="Line 10"/>
          <p:cNvSpPr>
            <a:spLocks noChangeShapeType="1"/>
          </p:cNvSpPr>
          <p:nvPr/>
        </p:nvSpPr>
        <p:spPr bwMode="auto">
          <a:xfrm>
            <a:off x="3321050" y="2057400"/>
            <a:ext cx="2501900" cy="0"/>
          </a:xfrm>
          <a:prstGeom prst="line">
            <a:avLst/>
          </a:prstGeom>
          <a:noFill/>
          <a:ln w="12700">
            <a:solidFill>
              <a:schemeClr val="bg2"/>
            </a:solidFill>
            <a:round/>
            <a:headEnd/>
            <a:tailEnd/>
          </a:ln>
          <a:effectLst/>
        </p:spPr>
        <p:txBody>
          <a:bodyPr wrap="none" anchor="ctr"/>
          <a:lstStyle/>
          <a:p>
            <a:pPr>
              <a:defRPr/>
            </a:pPr>
            <a:endParaRPr lang="en-US">
              <a:ea typeface="+mn-ea"/>
            </a:endParaRPr>
          </a:p>
        </p:txBody>
      </p:sp>
      <p:sp>
        <p:nvSpPr>
          <p:cNvPr id="669707" name="Rectangle 11"/>
          <p:cNvSpPr>
            <a:spLocks noChangeArrowheads="1"/>
          </p:cNvSpPr>
          <p:nvPr/>
        </p:nvSpPr>
        <p:spPr bwMode="auto">
          <a:xfrm>
            <a:off x="3643313" y="1603375"/>
            <a:ext cx="1784350" cy="515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l"/>
            <a:r>
              <a:rPr lang="en-US" b="1">
                <a:solidFill>
                  <a:schemeClr val="accent2"/>
                </a:solidFill>
                <a:effectLst/>
                <a:latin typeface="Times" charset="0"/>
              </a:rPr>
              <a:t>NÔ LỆ</a:t>
            </a:r>
            <a:r>
              <a:rPr lang="en-US" sz="2000" b="1">
                <a:solidFill>
                  <a:schemeClr val="accent2"/>
                </a:solidFill>
                <a:effectLst/>
                <a:latin typeface="Times" charset="0"/>
              </a:rPr>
              <a:t>        </a:t>
            </a:r>
          </a:p>
        </p:txBody>
      </p:sp>
      <p:sp>
        <p:nvSpPr>
          <p:cNvPr id="669709" name="Rectangle 13"/>
          <p:cNvSpPr>
            <a:spLocks noChangeArrowheads="1"/>
          </p:cNvSpPr>
          <p:nvPr/>
        </p:nvSpPr>
        <p:spPr bwMode="auto">
          <a:xfrm>
            <a:off x="822325" y="2452688"/>
            <a:ext cx="2070100" cy="519112"/>
          </a:xfrm>
          <a:prstGeom prst="rect">
            <a:avLst/>
          </a:prstGeom>
          <a:noFill/>
          <a:ln w="12700">
            <a:noFill/>
            <a:miter lim="800000"/>
            <a:headEnd/>
            <a:tailEnd/>
          </a:ln>
          <a:effectLst>
            <a:outerShdw dist="107763" dir="2700000" algn="ctr" rotWithShape="0">
              <a:schemeClr val="bg2"/>
            </a:outerShdw>
          </a:effectLst>
        </p:spPr>
        <p:txBody>
          <a:bodyPr wrap="none" anchor="ctr"/>
          <a:lstStyle/>
          <a:p>
            <a:pPr>
              <a:defRPr/>
            </a:pPr>
            <a:endParaRPr lang="en-US">
              <a:ea typeface="+mn-ea"/>
            </a:endParaRPr>
          </a:p>
        </p:txBody>
      </p:sp>
      <p:sp>
        <p:nvSpPr>
          <p:cNvPr id="669710" name="Rectangle 14"/>
          <p:cNvSpPr>
            <a:spLocks noChangeArrowheads="1"/>
          </p:cNvSpPr>
          <p:nvPr/>
        </p:nvSpPr>
        <p:spPr bwMode="auto">
          <a:xfrm>
            <a:off x="822325" y="2452688"/>
            <a:ext cx="2070100" cy="1373187"/>
          </a:xfrm>
          <a:prstGeom prst="rect">
            <a:avLst/>
          </a:prstGeom>
          <a:noFill/>
          <a:ln w="12700">
            <a:noFill/>
            <a:miter lim="800000"/>
            <a:headEnd/>
            <a:tailEnd/>
          </a:ln>
          <a:effectLst>
            <a:outerShdw dist="107763" dir="2700000" algn="ctr" rotWithShape="0">
              <a:schemeClr val="bg2"/>
            </a:outerShdw>
          </a:effectLst>
        </p:spPr>
        <p:txBody>
          <a:bodyPr wrap="none" anchor="ctr"/>
          <a:lstStyle/>
          <a:p>
            <a:pPr>
              <a:defRPr/>
            </a:pPr>
            <a:endParaRPr lang="en-US">
              <a:ea typeface="+mn-ea"/>
            </a:endParaRPr>
          </a:p>
        </p:txBody>
      </p:sp>
      <p:sp>
        <p:nvSpPr>
          <p:cNvPr id="669711" name="Rectangle 15"/>
          <p:cNvSpPr>
            <a:spLocks noChangeArrowheads="1"/>
          </p:cNvSpPr>
          <p:nvPr/>
        </p:nvSpPr>
        <p:spPr bwMode="auto">
          <a:xfrm>
            <a:off x="1927225" y="3716338"/>
            <a:ext cx="2070100" cy="3141662"/>
          </a:xfrm>
          <a:prstGeom prst="rect">
            <a:avLst/>
          </a:prstGeom>
          <a:noFill/>
          <a:ln w="12700">
            <a:noFill/>
            <a:miter lim="800000"/>
            <a:headEnd/>
            <a:tailEnd/>
          </a:ln>
          <a:effectLst>
            <a:outerShdw dist="107763" dir="2700000" algn="ctr" rotWithShape="0">
              <a:schemeClr val="bg2"/>
            </a:outerShdw>
          </a:effectLst>
        </p:spPr>
        <p:txBody>
          <a:bodyPr wrap="none" anchor="ctr"/>
          <a:lstStyle/>
          <a:p>
            <a:pPr>
              <a:defRPr/>
            </a:pPr>
            <a:endParaRPr lang="en-US">
              <a:ea typeface="+mn-ea"/>
            </a:endParaRPr>
          </a:p>
        </p:txBody>
      </p:sp>
      <p:sp>
        <p:nvSpPr>
          <p:cNvPr id="669712" name="Line 16"/>
          <p:cNvSpPr>
            <a:spLocks noChangeShapeType="1"/>
          </p:cNvSpPr>
          <p:nvPr/>
        </p:nvSpPr>
        <p:spPr bwMode="auto">
          <a:xfrm>
            <a:off x="3335338" y="2527300"/>
            <a:ext cx="2463800" cy="0"/>
          </a:xfrm>
          <a:prstGeom prst="line">
            <a:avLst/>
          </a:prstGeom>
          <a:noFill/>
          <a:ln w="50800">
            <a:solidFill>
              <a:schemeClr val="bg2"/>
            </a:solidFill>
            <a:round/>
            <a:headEnd/>
            <a:tailEnd/>
          </a:ln>
          <a:effectLst/>
        </p:spPr>
        <p:txBody>
          <a:bodyPr wrap="none" anchor="ctr"/>
          <a:lstStyle/>
          <a:p>
            <a:pPr>
              <a:defRPr/>
            </a:pPr>
            <a:endParaRPr lang="en-US">
              <a:ea typeface="+mn-ea"/>
            </a:endParaRPr>
          </a:p>
        </p:txBody>
      </p:sp>
      <p:sp>
        <p:nvSpPr>
          <p:cNvPr id="669713" name="Line 17"/>
          <p:cNvSpPr>
            <a:spLocks noChangeShapeType="1"/>
          </p:cNvSpPr>
          <p:nvPr/>
        </p:nvSpPr>
        <p:spPr bwMode="auto">
          <a:xfrm>
            <a:off x="3335338" y="2070100"/>
            <a:ext cx="2463800" cy="0"/>
          </a:xfrm>
          <a:prstGeom prst="line">
            <a:avLst/>
          </a:prstGeom>
          <a:noFill/>
          <a:ln w="50800">
            <a:solidFill>
              <a:schemeClr val="bg2"/>
            </a:solidFill>
            <a:round/>
            <a:headEnd/>
            <a:tailEnd/>
          </a:ln>
          <a:effectLst/>
        </p:spPr>
        <p:txBody>
          <a:bodyPr wrap="none" anchor="ctr"/>
          <a:lstStyle/>
          <a:p>
            <a:pPr>
              <a:defRPr/>
            </a:pPr>
            <a:endParaRPr lang="en-US">
              <a:ea typeface="+mn-ea"/>
            </a:endParaRPr>
          </a:p>
        </p:txBody>
      </p:sp>
      <p:sp>
        <p:nvSpPr>
          <p:cNvPr id="669714" name="Rectangle 18"/>
          <p:cNvSpPr>
            <a:spLocks noChangeArrowheads="1"/>
          </p:cNvSpPr>
          <p:nvPr/>
        </p:nvSpPr>
        <p:spPr bwMode="auto">
          <a:xfrm>
            <a:off x="620713" y="160338"/>
            <a:ext cx="739775" cy="1430337"/>
          </a:xfrm>
          <a:prstGeom prst="rect">
            <a:avLst/>
          </a:prstGeom>
          <a:noFill/>
          <a:ln w="12700">
            <a:noFill/>
            <a:miter lim="800000"/>
            <a:headEnd/>
            <a:tailEnd/>
          </a:ln>
          <a:effectLst>
            <a:outerShdw dist="107763" dir="2700000" algn="ctr" rotWithShape="0">
              <a:schemeClr val="bg2"/>
            </a:outerShdw>
          </a:effectLst>
        </p:spPr>
        <p:txBody>
          <a:bodyPr wrap="none" lIns="90487" tIns="44450" rIns="90487" bIns="44450">
            <a:spAutoFit/>
          </a:bodyPr>
          <a:lstStyle/>
          <a:p>
            <a:pPr algn="l">
              <a:spcBef>
                <a:spcPct val="50000"/>
              </a:spcBef>
              <a:defRPr/>
            </a:pPr>
            <a:r>
              <a:rPr lang="en-US" sz="8800">
                <a:solidFill>
                  <a:schemeClr val="tx2"/>
                </a:solidFill>
                <a:effectLst/>
                <a:latin typeface="Times" charset="0"/>
                <a:ea typeface="+mn-ea"/>
              </a:rPr>
              <a:t>7</a:t>
            </a:r>
          </a:p>
        </p:txBody>
      </p:sp>
      <p:sp>
        <p:nvSpPr>
          <p:cNvPr id="669715" name="Line 19"/>
          <p:cNvSpPr>
            <a:spLocks noChangeShapeType="1"/>
          </p:cNvSpPr>
          <p:nvPr/>
        </p:nvSpPr>
        <p:spPr bwMode="auto">
          <a:xfrm>
            <a:off x="898525" y="838200"/>
            <a:ext cx="296863" cy="0"/>
          </a:xfrm>
          <a:prstGeom prst="line">
            <a:avLst/>
          </a:prstGeom>
          <a:noFill/>
          <a:ln w="50800">
            <a:solidFill>
              <a:schemeClr val="tx2"/>
            </a:solidFill>
            <a:round/>
            <a:headEnd/>
            <a:tailEnd/>
          </a:ln>
          <a:effectLst>
            <a:outerShdw dist="107763" dir="2700000" algn="ctr" rotWithShape="0">
              <a:schemeClr val="bg2"/>
            </a:outerShdw>
          </a:effectLst>
        </p:spPr>
        <p:txBody>
          <a:bodyPr wrap="none" anchor="ctr"/>
          <a:lstStyle/>
          <a:p>
            <a:pPr>
              <a:defRPr/>
            </a:pPr>
            <a:endParaRPr lang="en-US">
              <a:ea typeface="+mn-ea"/>
            </a:endParaRPr>
          </a:p>
        </p:txBody>
      </p:sp>
      <p:sp>
        <p:nvSpPr>
          <p:cNvPr id="669716" name="Rectangle 20"/>
          <p:cNvSpPr>
            <a:spLocks noChangeArrowheads="1"/>
          </p:cNvSpPr>
          <p:nvPr/>
        </p:nvSpPr>
        <p:spPr bwMode="auto">
          <a:xfrm>
            <a:off x="482600" y="2289175"/>
            <a:ext cx="2665413" cy="2058988"/>
          </a:xfrm>
          <a:prstGeom prst="rect">
            <a:avLst/>
          </a:prstGeom>
          <a:noFill/>
          <a:ln w="12700">
            <a:noFill/>
            <a:miter lim="800000"/>
            <a:headEnd/>
            <a:tailEnd/>
          </a:ln>
          <a:effectLst>
            <a:outerShdw dist="107763" dir="2700000" algn="ctr" rotWithShape="0">
              <a:schemeClr val="bg2"/>
            </a:outerShdw>
          </a:effectLst>
        </p:spPr>
        <p:txBody>
          <a:bodyPr lIns="90487" tIns="44450" rIns="90487" bIns="44450">
            <a:spAutoFit/>
          </a:bodyPr>
          <a:lstStyle/>
          <a:p>
            <a:r>
              <a:rPr lang="en-US" sz="3200">
                <a:solidFill>
                  <a:srgbClr val="FAFD00"/>
                </a:solidFill>
                <a:effectLst/>
                <a:latin typeface="Times" charset="0"/>
              </a:rPr>
              <a:t>NGƯỜI </a:t>
            </a:r>
            <a:r>
              <a:rPr lang="en-US" sz="3200">
                <a:solidFill>
                  <a:schemeClr val="tx1"/>
                </a:solidFill>
                <a:effectLst/>
                <a:latin typeface="Times" charset="0"/>
              </a:rPr>
              <a:t>THỨ HAI </a:t>
            </a:r>
            <a:r>
              <a:rPr lang="en-US" sz="3200">
                <a:solidFill>
                  <a:srgbClr val="FAFD00"/>
                </a:solidFill>
                <a:effectLst/>
                <a:latin typeface="Times" charset="0"/>
              </a:rPr>
              <a:t>của </a:t>
            </a:r>
            <a:r>
              <a:rPr lang="en-US" sz="3200">
                <a:solidFill>
                  <a:schemeClr val="tx1"/>
                </a:solidFill>
                <a:effectLst/>
                <a:latin typeface="Times" charset="0"/>
              </a:rPr>
              <a:t>4 NHÂN VẬT </a:t>
            </a:r>
            <a:endParaRPr lang="en-US" sz="3200">
              <a:solidFill>
                <a:srgbClr val="FAFD00"/>
              </a:solidFill>
              <a:effectLst/>
              <a:latin typeface="Times" charset="0"/>
            </a:endParaRPr>
          </a:p>
          <a:p>
            <a:r>
              <a:rPr lang="en-US" sz="3200">
                <a:solidFill>
                  <a:srgbClr val="FAFD00"/>
                </a:solidFill>
                <a:effectLst/>
                <a:latin typeface="Times" charset="0"/>
              </a:rPr>
              <a:t>là:</a:t>
            </a:r>
          </a:p>
        </p:txBody>
      </p:sp>
      <p:sp>
        <p:nvSpPr>
          <p:cNvPr id="669718" name="Text Box 22"/>
          <p:cNvSpPr txBox="1">
            <a:spLocks noChangeArrowheads="1"/>
          </p:cNvSpPr>
          <p:nvPr/>
        </p:nvSpPr>
        <p:spPr bwMode="auto">
          <a:xfrm>
            <a:off x="1778000" y="0"/>
            <a:ext cx="3738563" cy="274638"/>
          </a:xfrm>
          <a:prstGeom prst="rect">
            <a:avLst/>
          </a:prstGeom>
          <a:noFill/>
          <a:ln w="12700">
            <a:noFill/>
            <a:miter lim="800000"/>
            <a:headEnd/>
            <a:tailEnd/>
          </a:ln>
          <a:effectLst>
            <a:outerShdw dist="71842" dir="2700000" algn="ctr" rotWithShape="0">
              <a:schemeClr val="bg2"/>
            </a:outerShdw>
          </a:effectLst>
        </p:spPr>
        <p:txBody>
          <a:bodyPr>
            <a:spAutoFit/>
          </a:bodyPr>
          <a:lstStyle>
            <a:lvl1pPr>
              <a:defRPr sz="2800">
                <a:solidFill>
                  <a:srgbClr val="00DFCA"/>
                </a:solidFill>
                <a:latin typeface="Comic Sans MS" charset="0"/>
                <a:ea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l">
              <a:spcBef>
                <a:spcPct val="50000"/>
              </a:spcBef>
            </a:pPr>
            <a:r>
              <a:rPr lang="en-US" sz="1200" b="1">
                <a:solidFill>
                  <a:schemeClr val="tx1"/>
                </a:solidFill>
                <a:effectLst/>
              </a:rPr>
              <a:t>Xuất 12:40-41; Gal. 3:17</a:t>
            </a:r>
          </a:p>
        </p:txBody>
      </p:sp>
      <p:sp>
        <p:nvSpPr>
          <p:cNvPr id="669719" name="Rectangle 23"/>
          <p:cNvSpPr>
            <a:spLocks noChangeArrowheads="1"/>
          </p:cNvSpPr>
          <p:nvPr/>
        </p:nvSpPr>
        <p:spPr bwMode="auto">
          <a:xfrm>
            <a:off x="1941513" y="4397375"/>
            <a:ext cx="180975" cy="758825"/>
          </a:xfrm>
          <a:prstGeom prst="rect">
            <a:avLst/>
          </a:prstGeom>
          <a:noFill/>
          <a:ln w="12700">
            <a:noFill/>
            <a:miter lim="800000"/>
            <a:headEnd/>
            <a:tailEnd/>
          </a:ln>
          <a:effectLst>
            <a:outerShdw dist="107763" dir="2700000" algn="ctr" rotWithShape="0">
              <a:schemeClr val="bg2"/>
            </a:outerShdw>
          </a:effectLst>
        </p:spPr>
        <p:txBody>
          <a:bodyPr wrap="none" lIns="90487" tIns="44450" rIns="90487" bIns="44450">
            <a:spAutoFit/>
          </a:bodyPr>
          <a:lstStyle/>
          <a:p>
            <a:pPr>
              <a:defRPr/>
            </a:pPr>
            <a:endParaRPr lang="en-US" sz="4400">
              <a:solidFill>
                <a:schemeClr val="tx2"/>
              </a:solidFill>
              <a:effectLst/>
              <a:latin typeface="Times" charset="0"/>
              <a:ea typeface="+mn-ea"/>
            </a:endParaRPr>
          </a:p>
        </p:txBody>
      </p:sp>
      <p:sp>
        <p:nvSpPr>
          <p:cNvPr id="69654" name="Text Box 24"/>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endParaRPr lang="en-US" sz="2000">
              <a:solidFill>
                <a:srgbClr val="FFA27C"/>
              </a:solidFill>
              <a:effectLst/>
              <a:latin typeface="B VAG Rounded Bold" charset="0"/>
            </a:endParaRPr>
          </a:p>
        </p:txBody>
      </p:sp>
      <p:grpSp>
        <p:nvGrpSpPr>
          <p:cNvPr id="2" name="Group 26"/>
          <p:cNvGrpSpPr>
            <a:grpSpLocks/>
          </p:cNvGrpSpPr>
          <p:nvPr/>
        </p:nvGrpSpPr>
        <p:grpSpPr bwMode="auto">
          <a:xfrm>
            <a:off x="0" y="3122613"/>
            <a:ext cx="4062413" cy="2838450"/>
            <a:chOff x="2363" y="2032"/>
            <a:chExt cx="2559" cy="1788"/>
          </a:xfrm>
        </p:grpSpPr>
        <p:grpSp>
          <p:nvGrpSpPr>
            <p:cNvPr id="73485" name="Group 27"/>
            <p:cNvGrpSpPr>
              <a:grpSpLocks/>
            </p:cNvGrpSpPr>
            <p:nvPr/>
          </p:nvGrpSpPr>
          <p:grpSpPr bwMode="auto">
            <a:xfrm>
              <a:off x="3361" y="2338"/>
              <a:ext cx="346" cy="304"/>
              <a:chOff x="3098" y="2084"/>
              <a:chExt cx="346" cy="304"/>
            </a:xfrm>
          </p:grpSpPr>
          <p:sp>
            <p:nvSpPr>
              <p:cNvPr id="669724" name="Oval 28"/>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69725" name="Oval 2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69726" name="Oval 30"/>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69727" name="Oval 31"/>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69728" name="Oval 32"/>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69729" name="Oval 3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69730" name="Oval 34"/>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69731" name="Oval 35"/>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69732" name="Oval 36"/>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69733" name="Oval 37"/>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69734" name="Oval 38"/>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69735" name="Oval 39"/>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69736" name="Oval 40"/>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69737" name="Oval 41"/>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grpSp>
        <p:grpSp>
          <p:nvGrpSpPr>
            <p:cNvPr id="73486" name="Group 42"/>
            <p:cNvGrpSpPr>
              <a:grpSpLocks/>
            </p:cNvGrpSpPr>
            <p:nvPr/>
          </p:nvGrpSpPr>
          <p:grpSpPr bwMode="auto">
            <a:xfrm>
              <a:off x="3768" y="2252"/>
              <a:ext cx="346" cy="304"/>
              <a:chOff x="3098" y="2084"/>
              <a:chExt cx="346" cy="304"/>
            </a:xfrm>
          </p:grpSpPr>
          <p:sp>
            <p:nvSpPr>
              <p:cNvPr id="669739" name="Oval 43"/>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69740" name="Oval 4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69741" name="Oval 45"/>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69742" name="Oval 46"/>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69743" name="Oval 47"/>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69744" name="Oval 4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69745" name="Oval 49"/>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69746" name="Oval 50"/>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69747" name="Oval 51"/>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69748" name="Oval 52"/>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69749" name="Oval 53"/>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69750" name="Oval 54"/>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69751" name="Oval 55"/>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69752" name="Oval 56"/>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grpSp>
        <p:grpSp>
          <p:nvGrpSpPr>
            <p:cNvPr id="73487" name="Group 57"/>
            <p:cNvGrpSpPr>
              <a:grpSpLocks/>
            </p:cNvGrpSpPr>
            <p:nvPr/>
          </p:nvGrpSpPr>
          <p:grpSpPr bwMode="auto">
            <a:xfrm>
              <a:off x="2948" y="2795"/>
              <a:ext cx="346" cy="304"/>
              <a:chOff x="3098" y="2084"/>
              <a:chExt cx="346" cy="304"/>
            </a:xfrm>
          </p:grpSpPr>
          <p:sp>
            <p:nvSpPr>
              <p:cNvPr id="669754" name="Oval 58"/>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69755" name="Oval 5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69756" name="Oval 60"/>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69757" name="Oval 61"/>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69758" name="Oval 62"/>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69759" name="Oval 6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69760" name="Oval 64"/>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69761" name="Oval 65"/>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69762" name="Oval 66"/>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69763" name="Oval 67"/>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69764" name="Oval 68"/>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69765" name="Oval 69"/>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69766" name="Oval 70"/>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69767" name="Oval 71"/>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grpSp>
        <p:grpSp>
          <p:nvGrpSpPr>
            <p:cNvPr id="73488" name="Group 72"/>
            <p:cNvGrpSpPr>
              <a:grpSpLocks/>
            </p:cNvGrpSpPr>
            <p:nvPr/>
          </p:nvGrpSpPr>
          <p:grpSpPr bwMode="auto">
            <a:xfrm>
              <a:off x="2527" y="2695"/>
              <a:ext cx="1106" cy="319"/>
              <a:chOff x="2431" y="2599"/>
              <a:chExt cx="1106" cy="319"/>
            </a:xfrm>
          </p:grpSpPr>
          <p:grpSp>
            <p:nvGrpSpPr>
              <p:cNvPr id="74047" name="Group 73"/>
              <p:cNvGrpSpPr>
                <a:grpSpLocks/>
              </p:cNvGrpSpPr>
              <p:nvPr/>
            </p:nvGrpSpPr>
            <p:grpSpPr bwMode="auto">
              <a:xfrm>
                <a:off x="3191" y="2599"/>
                <a:ext cx="346" cy="304"/>
                <a:chOff x="3098" y="2084"/>
                <a:chExt cx="346" cy="304"/>
              </a:xfrm>
            </p:grpSpPr>
            <p:sp>
              <p:nvSpPr>
                <p:cNvPr id="669770" name="Oval 74"/>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69771" name="Oval 7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69772" name="Oval 76"/>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69773" name="Oval 77"/>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69774" name="Oval 78"/>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69775" name="Oval 7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69776" name="Oval 80"/>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69777" name="Oval 81"/>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69778" name="Oval 82"/>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69779" name="Oval 83"/>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69780" name="Oval 84"/>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69781" name="Oval 85"/>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69782" name="Oval 86"/>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69783" name="Oval 87"/>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grpSp>
          <p:grpSp>
            <p:nvGrpSpPr>
              <p:cNvPr id="74048" name="Group 88"/>
              <p:cNvGrpSpPr>
                <a:grpSpLocks/>
              </p:cNvGrpSpPr>
              <p:nvPr/>
            </p:nvGrpSpPr>
            <p:grpSpPr bwMode="auto">
              <a:xfrm>
                <a:off x="2431" y="2614"/>
                <a:ext cx="346" cy="304"/>
                <a:chOff x="3098" y="2084"/>
                <a:chExt cx="346" cy="304"/>
              </a:xfrm>
            </p:grpSpPr>
            <p:sp>
              <p:nvSpPr>
                <p:cNvPr id="669785" name="Oval 89"/>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69786" name="Oval 9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69787" name="Oval 91"/>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69788" name="Oval 92"/>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69789" name="Oval 93"/>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69790" name="Oval 9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69791" name="Oval 95"/>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69792" name="Oval 96"/>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69793" name="Oval 97"/>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69794" name="Oval 98"/>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69795" name="Oval 99"/>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69796" name="Oval 100"/>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69797" name="Oval 101"/>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69798" name="Oval 102"/>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grpSp>
        </p:grpSp>
        <p:grpSp>
          <p:nvGrpSpPr>
            <p:cNvPr id="73489" name="Group 103"/>
            <p:cNvGrpSpPr>
              <a:grpSpLocks/>
            </p:cNvGrpSpPr>
            <p:nvPr/>
          </p:nvGrpSpPr>
          <p:grpSpPr bwMode="auto">
            <a:xfrm>
              <a:off x="2880" y="2112"/>
              <a:ext cx="1664" cy="593"/>
              <a:chOff x="2784" y="2016"/>
              <a:chExt cx="1664" cy="593"/>
            </a:xfrm>
          </p:grpSpPr>
          <p:grpSp>
            <p:nvGrpSpPr>
              <p:cNvPr id="74017" name="Group 104"/>
              <p:cNvGrpSpPr>
                <a:grpSpLocks/>
              </p:cNvGrpSpPr>
              <p:nvPr/>
            </p:nvGrpSpPr>
            <p:grpSpPr bwMode="auto">
              <a:xfrm>
                <a:off x="4102" y="2016"/>
                <a:ext cx="346" cy="304"/>
                <a:chOff x="3098" y="2084"/>
                <a:chExt cx="346" cy="304"/>
              </a:xfrm>
            </p:grpSpPr>
            <p:sp>
              <p:nvSpPr>
                <p:cNvPr id="669801" name="Oval 105"/>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69802" name="Oval 10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69803" name="Oval 107"/>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69804" name="Oval 108"/>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69805" name="Oval 109"/>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69806" name="Oval 11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69807" name="Oval 111"/>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69808" name="Oval 112"/>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69809" name="Oval 113"/>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69810" name="Oval 114"/>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69811" name="Oval 115"/>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69812" name="Oval 116"/>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69813" name="Oval 117"/>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69814" name="Oval 118"/>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grpSp>
          <p:grpSp>
            <p:nvGrpSpPr>
              <p:cNvPr id="74018" name="Group 119"/>
              <p:cNvGrpSpPr>
                <a:grpSpLocks/>
              </p:cNvGrpSpPr>
              <p:nvPr/>
            </p:nvGrpSpPr>
            <p:grpSpPr bwMode="auto">
              <a:xfrm>
                <a:off x="2784" y="2305"/>
                <a:ext cx="346" cy="304"/>
                <a:chOff x="3098" y="2084"/>
                <a:chExt cx="346" cy="304"/>
              </a:xfrm>
            </p:grpSpPr>
            <p:sp>
              <p:nvSpPr>
                <p:cNvPr id="669816" name="Oval 120"/>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69817" name="Oval 12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69818" name="Oval 122"/>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69819" name="Oval 123"/>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69820" name="Oval 124"/>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69821" name="Oval 12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69822" name="Oval 126"/>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69823" name="Oval 127"/>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69824" name="Oval 128"/>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69825" name="Oval 129"/>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69826" name="Oval 130"/>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69827" name="Oval 131"/>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69828" name="Oval 132"/>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69829" name="Oval 133"/>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grpSp>
        </p:grpSp>
        <p:grpSp>
          <p:nvGrpSpPr>
            <p:cNvPr id="73490" name="Group 134"/>
            <p:cNvGrpSpPr>
              <a:grpSpLocks/>
            </p:cNvGrpSpPr>
            <p:nvPr/>
          </p:nvGrpSpPr>
          <p:grpSpPr bwMode="auto">
            <a:xfrm>
              <a:off x="3906" y="2655"/>
              <a:ext cx="631" cy="1062"/>
              <a:chOff x="3810" y="2559"/>
              <a:chExt cx="631" cy="1062"/>
            </a:xfrm>
          </p:grpSpPr>
          <p:grpSp>
            <p:nvGrpSpPr>
              <p:cNvPr id="73987" name="Group 135"/>
              <p:cNvGrpSpPr>
                <a:grpSpLocks/>
              </p:cNvGrpSpPr>
              <p:nvPr/>
            </p:nvGrpSpPr>
            <p:grpSpPr bwMode="auto">
              <a:xfrm>
                <a:off x="4095" y="3317"/>
                <a:ext cx="346" cy="304"/>
                <a:chOff x="3098" y="2084"/>
                <a:chExt cx="346" cy="304"/>
              </a:xfrm>
            </p:grpSpPr>
            <p:sp>
              <p:nvSpPr>
                <p:cNvPr id="669832" name="Oval 136"/>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69833" name="Oval 13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69834" name="Oval 138"/>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69835" name="Oval 139"/>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69836" name="Oval 140"/>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69837" name="Oval 14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69838" name="Oval 142"/>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69839" name="Oval 143"/>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69840" name="Oval 144"/>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69841" name="Oval 145"/>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69842" name="Oval 146"/>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69843" name="Oval 147"/>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69844" name="Oval 148"/>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69845" name="Oval 149"/>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grpSp>
          <p:grpSp>
            <p:nvGrpSpPr>
              <p:cNvPr id="73988" name="Group 150"/>
              <p:cNvGrpSpPr>
                <a:grpSpLocks/>
              </p:cNvGrpSpPr>
              <p:nvPr/>
            </p:nvGrpSpPr>
            <p:grpSpPr bwMode="auto">
              <a:xfrm>
                <a:off x="3810" y="2559"/>
                <a:ext cx="346" cy="304"/>
                <a:chOff x="3098" y="2084"/>
                <a:chExt cx="346" cy="304"/>
              </a:xfrm>
            </p:grpSpPr>
            <p:sp>
              <p:nvSpPr>
                <p:cNvPr id="669847" name="Oval 151"/>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69848" name="Oval 15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69849" name="Oval 153"/>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69850" name="Oval 154"/>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69851" name="Oval 155"/>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69852" name="Oval 15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69853" name="Oval 157"/>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69854" name="Oval 158"/>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69855" name="Oval 159"/>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69856" name="Oval 160"/>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69857" name="Oval 161"/>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69858" name="Oval 162"/>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69859" name="Oval 163"/>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69860" name="Oval 164"/>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grpSp>
        </p:grpSp>
        <p:grpSp>
          <p:nvGrpSpPr>
            <p:cNvPr id="73491" name="Group 165"/>
            <p:cNvGrpSpPr>
              <a:grpSpLocks/>
            </p:cNvGrpSpPr>
            <p:nvPr/>
          </p:nvGrpSpPr>
          <p:grpSpPr bwMode="auto">
            <a:xfrm>
              <a:off x="3619" y="2032"/>
              <a:ext cx="1303" cy="973"/>
              <a:chOff x="3523" y="1936"/>
              <a:chExt cx="1303" cy="973"/>
            </a:xfrm>
          </p:grpSpPr>
          <p:grpSp>
            <p:nvGrpSpPr>
              <p:cNvPr id="73957" name="Group 166"/>
              <p:cNvGrpSpPr>
                <a:grpSpLocks/>
              </p:cNvGrpSpPr>
              <p:nvPr/>
            </p:nvGrpSpPr>
            <p:grpSpPr bwMode="auto">
              <a:xfrm>
                <a:off x="4480" y="2605"/>
                <a:ext cx="346" cy="304"/>
                <a:chOff x="3098" y="2084"/>
                <a:chExt cx="346" cy="304"/>
              </a:xfrm>
            </p:grpSpPr>
            <p:sp>
              <p:nvSpPr>
                <p:cNvPr id="669863" name="Oval 167"/>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69864" name="Oval 16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69865" name="Oval 169"/>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69866" name="Oval 170"/>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69867" name="Oval 171"/>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69868" name="Oval 17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69869" name="Oval 173"/>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69870" name="Oval 174"/>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69871" name="Oval 175"/>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69872" name="Oval 176"/>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69873" name="Oval 177"/>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69874" name="Oval 178"/>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69875" name="Oval 179"/>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69876" name="Oval 180"/>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grpSp>
          <p:grpSp>
            <p:nvGrpSpPr>
              <p:cNvPr id="73958" name="Group 181"/>
              <p:cNvGrpSpPr>
                <a:grpSpLocks/>
              </p:cNvGrpSpPr>
              <p:nvPr/>
            </p:nvGrpSpPr>
            <p:grpSpPr bwMode="auto">
              <a:xfrm>
                <a:off x="3523" y="1936"/>
                <a:ext cx="346" cy="304"/>
                <a:chOff x="3098" y="2084"/>
                <a:chExt cx="346" cy="304"/>
              </a:xfrm>
            </p:grpSpPr>
            <p:sp>
              <p:nvSpPr>
                <p:cNvPr id="669878" name="Oval 182"/>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69879" name="Oval 18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69880" name="Oval 184"/>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69881" name="Oval 185"/>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69882" name="Oval 186"/>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69883" name="Oval 18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69884" name="Oval 188"/>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69885" name="Oval 189"/>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69886" name="Oval 190"/>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69887" name="Oval 191"/>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69888" name="Oval 192"/>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69889" name="Oval 193"/>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69890" name="Oval 194"/>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69891" name="Oval 195"/>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grpSp>
        </p:grpSp>
        <p:grpSp>
          <p:nvGrpSpPr>
            <p:cNvPr id="73492" name="Group 196"/>
            <p:cNvGrpSpPr>
              <a:grpSpLocks/>
            </p:cNvGrpSpPr>
            <p:nvPr/>
          </p:nvGrpSpPr>
          <p:grpSpPr bwMode="auto">
            <a:xfrm>
              <a:off x="2624" y="2100"/>
              <a:ext cx="986" cy="508"/>
              <a:chOff x="2528" y="2004"/>
              <a:chExt cx="986" cy="508"/>
            </a:xfrm>
          </p:grpSpPr>
          <p:grpSp>
            <p:nvGrpSpPr>
              <p:cNvPr id="73927" name="Group 197"/>
              <p:cNvGrpSpPr>
                <a:grpSpLocks/>
              </p:cNvGrpSpPr>
              <p:nvPr/>
            </p:nvGrpSpPr>
            <p:grpSpPr bwMode="auto">
              <a:xfrm>
                <a:off x="3168" y="2004"/>
                <a:ext cx="346" cy="304"/>
                <a:chOff x="3098" y="2084"/>
                <a:chExt cx="346" cy="304"/>
              </a:xfrm>
            </p:grpSpPr>
            <p:sp>
              <p:nvSpPr>
                <p:cNvPr id="669894" name="Oval 198"/>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69895" name="Oval 19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69896" name="Oval 200"/>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69897" name="Oval 201"/>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69898" name="Oval 202"/>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69899" name="Oval 20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69900" name="Oval 204"/>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69901" name="Oval 205"/>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69902" name="Oval 206"/>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69903" name="Oval 207"/>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69904" name="Oval 208"/>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69905" name="Oval 209"/>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69906" name="Oval 210"/>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69907" name="Oval 211"/>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grpSp>
          <p:grpSp>
            <p:nvGrpSpPr>
              <p:cNvPr id="73928" name="Group 212"/>
              <p:cNvGrpSpPr>
                <a:grpSpLocks/>
              </p:cNvGrpSpPr>
              <p:nvPr/>
            </p:nvGrpSpPr>
            <p:grpSpPr bwMode="auto">
              <a:xfrm>
                <a:off x="2528" y="2208"/>
                <a:ext cx="346" cy="304"/>
                <a:chOff x="3098" y="2084"/>
                <a:chExt cx="346" cy="304"/>
              </a:xfrm>
            </p:grpSpPr>
            <p:sp>
              <p:nvSpPr>
                <p:cNvPr id="669909" name="Oval 213"/>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69910" name="Oval 21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69911" name="Oval 215"/>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69912" name="Oval 216"/>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69913" name="Oval 217"/>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69914" name="Oval 21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69915" name="Oval 219"/>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69916" name="Oval 220"/>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69917" name="Oval 221"/>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69918" name="Oval 222"/>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69919" name="Oval 223"/>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69920" name="Oval 224"/>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69921" name="Oval 225"/>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69922" name="Oval 226"/>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grpSp>
        </p:grpSp>
        <p:grpSp>
          <p:nvGrpSpPr>
            <p:cNvPr id="73493" name="Group 227"/>
            <p:cNvGrpSpPr>
              <a:grpSpLocks/>
            </p:cNvGrpSpPr>
            <p:nvPr/>
          </p:nvGrpSpPr>
          <p:grpSpPr bwMode="auto">
            <a:xfrm>
              <a:off x="2954" y="2152"/>
              <a:ext cx="904" cy="429"/>
              <a:chOff x="2858" y="2056"/>
              <a:chExt cx="904" cy="429"/>
            </a:xfrm>
          </p:grpSpPr>
          <p:grpSp>
            <p:nvGrpSpPr>
              <p:cNvPr id="73897" name="Group 228"/>
              <p:cNvGrpSpPr>
                <a:grpSpLocks/>
              </p:cNvGrpSpPr>
              <p:nvPr/>
            </p:nvGrpSpPr>
            <p:grpSpPr bwMode="auto">
              <a:xfrm>
                <a:off x="2858" y="2056"/>
                <a:ext cx="346" cy="304"/>
                <a:chOff x="3098" y="2084"/>
                <a:chExt cx="346" cy="304"/>
              </a:xfrm>
            </p:grpSpPr>
            <p:sp>
              <p:nvSpPr>
                <p:cNvPr id="669925" name="Oval 229"/>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69926" name="Oval 23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69927" name="Oval 231"/>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69928" name="Oval 232"/>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69929" name="Oval 233"/>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69930" name="Oval 23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69931" name="Oval 235"/>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69932" name="Oval 236"/>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69933" name="Oval 237"/>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69934" name="Oval 238"/>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69935" name="Oval 239"/>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69936" name="Oval 240"/>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69937" name="Oval 241"/>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69938" name="Oval 242"/>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grpSp>
          <p:grpSp>
            <p:nvGrpSpPr>
              <p:cNvPr id="73898" name="Group 243"/>
              <p:cNvGrpSpPr>
                <a:grpSpLocks/>
              </p:cNvGrpSpPr>
              <p:nvPr/>
            </p:nvGrpSpPr>
            <p:grpSpPr bwMode="auto">
              <a:xfrm>
                <a:off x="3416" y="2181"/>
                <a:ext cx="346" cy="304"/>
                <a:chOff x="3098" y="2084"/>
                <a:chExt cx="346" cy="304"/>
              </a:xfrm>
            </p:grpSpPr>
            <p:sp>
              <p:nvSpPr>
                <p:cNvPr id="669940" name="Oval 244"/>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69941" name="Oval 24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69942" name="Oval 246"/>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69943" name="Oval 247"/>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69944" name="Oval 248"/>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69945" name="Oval 24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69946" name="Oval 250"/>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69947" name="Oval 251"/>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69948" name="Oval 252"/>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69949" name="Oval 253"/>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69950" name="Oval 254"/>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69951" name="Oval 255"/>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69952" name="Oval 256"/>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69953" name="Oval 257"/>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grpSp>
        </p:grpSp>
        <p:grpSp>
          <p:nvGrpSpPr>
            <p:cNvPr id="73494" name="Group 258"/>
            <p:cNvGrpSpPr>
              <a:grpSpLocks/>
            </p:cNvGrpSpPr>
            <p:nvPr/>
          </p:nvGrpSpPr>
          <p:grpSpPr bwMode="auto">
            <a:xfrm>
              <a:off x="3151" y="2435"/>
              <a:ext cx="661" cy="752"/>
              <a:chOff x="3055" y="2339"/>
              <a:chExt cx="661" cy="752"/>
            </a:xfrm>
          </p:grpSpPr>
          <p:grpSp>
            <p:nvGrpSpPr>
              <p:cNvPr id="73867" name="Group 259"/>
              <p:cNvGrpSpPr>
                <a:grpSpLocks/>
              </p:cNvGrpSpPr>
              <p:nvPr/>
            </p:nvGrpSpPr>
            <p:grpSpPr bwMode="auto">
              <a:xfrm>
                <a:off x="3055" y="2339"/>
                <a:ext cx="346" cy="304"/>
                <a:chOff x="3098" y="2084"/>
                <a:chExt cx="346" cy="304"/>
              </a:xfrm>
            </p:grpSpPr>
            <p:sp>
              <p:nvSpPr>
                <p:cNvPr id="669956" name="Oval 260"/>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69957" name="Oval 26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69958" name="Oval 262"/>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69959" name="Oval 263"/>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69960" name="Oval 264"/>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69961" name="Oval 26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69962" name="Oval 266"/>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69963" name="Oval 267"/>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69964" name="Oval 268"/>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69965" name="Oval 269"/>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69966" name="Oval 270"/>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69967" name="Oval 271"/>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69968" name="Oval 272"/>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69969" name="Oval 273"/>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grpSp>
          <p:grpSp>
            <p:nvGrpSpPr>
              <p:cNvPr id="73868" name="Group 274"/>
              <p:cNvGrpSpPr>
                <a:grpSpLocks/>
              </p:cNvGrpSpPr>
              <p:nvPr/>
            </p:nvGrpSpPr>
            <p:grpSpPr bwMode="auto">
              <a:xfrm>
                <a:off x="3370" y="2787"/>
                <a:ext cx="346" cy="304"/>
                <a:chOff x="3098" y="2084"/>
                <a:chExt cx="346" cy="304"/>
              </a:xfrm>
            </p:grpSpPr>
            <p:sp>
              <p:nvSpPr>
                <p:cNvPr id="669971" name="Oval 275"/>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69972" name="Oval 27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69973" name="Oval 277"/>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69974" name="Oval 278"/>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69975" name="Oval 279"/>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69976" name="Oval 28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69977" name="Oval 281"/>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69978" name="Oval 282"/>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69979" name="Oval 283"/>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69980" name="Oval 284"/>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69981" name="Oval 285"/>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69982" name="Oval 286"/>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69983" name="Oval 287"/>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69984" name="Oval 288"/>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grpSp>
        </p:grpSp>
        <p:grpSp>
          <p:nvGrpSpPr>
            <p:cNvPr id="73495" name="Group 289"/>
            <p:cNvGrpSpPr>
              <a:grpSpLocks/>
            </p:cNvGrpSpPr>
            <p:nvPr/>
          </p:nvGrpSpPr>
          <p:grpSpPr bwMode="auto">
            <a:xfrm>
              <a:off x="2710" y="2080"/>
              <a:ext cx="1487" cy="1132"/>
              <a:chOff x="2614" y="1984"/>
              <a:chExt cx="1487" cy="1132"/>
            </a:xfrm>
          </p:grpSpPr>
          <p:grpSp>
            <p:nvGrpSpPr>
              <p:cNvPr id="73837" name="Group 290"/>
              <p:cNvGrpSpPr>
                <a:grpSpLocks/>
              </p:cNvGrpSpPr>
              <p:nvPr/>
            </p:nvGrpSpPr>
            <p:grpSpPr bwMode="auto">
              <a:xfrm>
                <a:off x="2614" y="2812"/>
                <a:ext cx="346" cy="304"/>
                <a:chOff x="3098" y="2084"/>
                <a:chExt cx="346" cy="304"/>
              </a:xfrm>
            </p:grpSpPr>
            <p:sp>
              <p:nvSpPr>
                <p:cNvPr id="669987" name="Oval 291"/>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69988" name="Oval 29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69989" name="Oval 293"/>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69990" name="Oval 294"/>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69991" name="Oval 295"/>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69992" name="Oval 29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69993" name="Oval 297"/>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69994" name="Oval 298"/>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69995" name="Oval 299"/>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69996" name="Oval 300"/>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69997" name="Oval 301"/>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69998" name="Oval 302"/>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69999" name="Oval 303"/>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000" name="Oval 304"/>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grpSp>
          <p:grpSp>
            <p:nvGrpSpPr>
              <p:cNvPr id="73838" name="Group 305"/>
              <p:cNvGrpSpPr>
                <a:grpSpLocks/>
              </p:cNvGrpSpPr>
              <p:nvPr/>
            </p:nvGrpSpPr>
            <p:grpSpPr bwMode="auto">
              <a:xfrm>
                <a:off x="3755" y="1984"/>
                <a:ext cx="346" cy="304"/>
                <a:chOff x="3098" y="2084"/>
                <a:chExt cx="346" cy="304"/>
              </a:xfrm>
            </p:grpSpPr>
            <p:sp>
              <p:nvSpPr>
                <p:cNvPr id="670002" name="Oval 306"/>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003" name="Oval 30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004" name="Oval 308"/>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005" name="Oval 309"/>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006" name="Oval 310"/>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007" name="Oval 31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008" name="Oval 312"/>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009" name="Oval 313"/>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010" name="Oval 314"/>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011" name="Oval 315"/>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012" name="Oval 316"/>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013" name="Oval 317"/>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014" name="Oval 318"/>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015" name="Oval 319"/>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grpSp>
        </p:grpSp>
        <p:grpSp>
          <p:nvGrpSpPr>
            <p:cNvPr id="73496" name="Group 320"/>
            <p:cNvGrpSpPr>
              <a:grpSpLocks/>
            </p:cNvGrpSpPr>
            <p:nvPr/>
          </p:nvGrpSpPr>
          <p:grpSpPr bwMode="auto">
            <a:xfrm>
              <a:off x="3130" y="2584"/>
              <a:ext cx="788" cy="488"/>
              <a:chOff x="3034" y="2488"/>
              <a:chExt cx="788" cy="488"/>
            </a:xfrm>
          </p:grpSpPr>
          <p:grpSp>
            <p:nvGrpSpPr>
              <p:cNvPr id="73807" name="Group 321"/>
              <p:cNvGrpSpPr>
                <a:grpSpLocks/>
              </p:cNvGrpSpPr>
              <p:nvPr/>
            </p:nvGrpSpPr>
            <p:grpSpPr bwMode="auto">
              <a:xfrm>
                <a:off x="3034" y="2672"/>
                <a:ext cx="346" cy="304"/>
                <a:chOff x="3098" y="2084"/>
                <a:chExt cx="346" cy="304"/>
              </a:xfrm>
            </p:grpSpPr>
            <p:sp>
              <p:nvSpPr>
                <p:cNvPr id="670018" name="Oval 322"/>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019" name="Oval 32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020" name="Oval 324"/>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021" name="Oval 325"/>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022" name="Oval 326"/>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023" name="Oval 32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024" name="Oval 328"/>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025" name="Oval 329"/>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026" name="Oval 330"/>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027" name="Oval 331"/>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028" name="Oval 332"/>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029" name="Oval 333"/>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030" name="Oval 334"/>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031" name="Oval 335"/>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grpSp>
          <p:grpSp>
            <p:nvGrpSpPr>
              <p:cNvPr id="73808" name="Group 336"/>
              <p:cNvGrpSpPr>
                <a:grpSpLocks/>
              </p:cNvGrpSpPr>
              <p:nvPr/>
            </p:nvGrpSpPr>
            <p:grpSpPr bwMode="auto">
              <a:xfrm>
                <a:off x="3476" y="2488"/>
                <a:ext cx="346" cy="304"/>
                <a:chOff x="3098" y="2084"/>
                <a:chExt cx="346" cy="304"/>
              </a:xfrm>
            </p:grpSpPr>
            <p:sp>
              <p:nvSpPr>
                <p:cNvPr id="670033" name="Oval 337"/>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034" name="Oval 33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035" name="Oval 339"/>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036" name="Oval 340"/>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037" name="Oval 341"/>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038" name="Oval 34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039" name="Oval 343"/>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040" name="Oval 344"/>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041" name="Oval 345"/>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042" name="Oval 346"/>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043" name="Oval 347"/>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044" name="Oval 348"/>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045" name="Oval 349"/>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046" name="Oval 350"/>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grpSp>
        </p:grpSp>
        <p:grpSp>
          <p:nvGrpSpPr>
            <p:cNvPr id="73497" name="Group 351"/>
            <p:cNvGrpSpPr>
              <a:grpSpLocks/>
            </p:cNvGrpSpPr>
            <p:nvPr/>
          </p:nvGrpSpPr>
          <p:grpSpPr bwMode="auto">
            <a:xfrm>
              <a:off x="3869" y="3143"/>
              <a:ext cx="650" cy="402"/>
              <a:chOff x="3773" y="3047"/>
              <a:chExt cx="650" cy="402"/>
            </a:xfrm>
          </p:grpSpPr>
          <p:grpSp>
            <p:nvGrpSpPr>
              <p:cNvPr id="73777" name="Group 352"/>
              <p:cNvGrpSpPr>
                <a:grpSpLocks/>
              </p:cNvGrpSpPr>
              <p:nvPr/>
            </p:nvGrpSpPr>
            <p:grpSpPr bwMode="auto">
              <a:xfrm>
                <a:off x="4077" y="3047"/>
                <a:ext cx="346" cy="304"/>
                <a:chOff x="3098" y="2084"/>
                <a:chExt cx="346" cy="304"/>
              </a:xfrm>
            </p:grpSpPr>
            <p:sp>
              <p:nvSpPr>
                <p:cNvPr id="670049" name="Oval 353"/>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050" name="Oval 35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051" name="Oval 355"/>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052" name="Oval 356"/>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053" name="Oval 357"/>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054" name="Oval 35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055" name="Oval 359"/>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056" name="Oval 360"/>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057" name="Oval 361"/>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058" name="Oval 362"/>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059" name="Oval 363"/>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060" name="Oval 364"/>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061" name="Oval 365"/>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062" name="Oval 366"/>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grpSp>
          <p:grpSp>
            <p:nvGrpSpPr>
              <p:cNvPr id="73778" name="Group 367"/>
              <p:cNvGrpSpPr>
                <a:grpSpLocks/>
              </p:cNvGrpSpPr>
              <p:nvPr/>
            </p:nvGrpSpPr>
            <p:grpSpPr bwMode="auto">
              <a:xfrm>
                <a:off x="3773" y="3145"/>
                <a:ext cx="346" cy="304"/>
                <a:chOff x="3098" y="2084"/>
                <a:chExt cx="346" cy="304"/>
              </a:xfrm>
            </p:grpSpPr>
            <p:sp>
              <p:nvSpPr>
                <p:cNvPr id="670064" name="Oval 368"/>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065" name="Oval 36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066" name="Oval 370"/>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067" name="Oval 371"/>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068" name="Oval 372"/>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069" name="Oval 37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070" name="Oval 374"/>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071" name="Oval 375"/>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072" name="Oval 376"/>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073" name="Oval 377"/>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074" name="Oval 378"/>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075" name="Oval 379"/>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076" name="Oval 380"/>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077" name="Oval 381"/>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grpSp>
        </p:grpSp>
        <p:grpSp>
          <p:nvGrpSpPr>
            <p:cNvPr id="73498" name="Group 382"/>
            <p:cNvGrpSpPr>
              <a:grpSpLocks/>
            </p:cNvGrpSpPr>
            <p:nvPr/>
          </p:nvGrpSpPr>
          <p:grpSpPr bwMode="auto">
            <a:xfrm>
              <a:off x="2585" y="3197"/>
              <a:ext cx="1569" cy="622"/>
              <a:chOff x="2489" y="3101"/>
              <a:chExt cx="1569" cy="622"/>
            </a:xfrm>
          </p:grpSpPr>
          <p:grpSp>
            <p:nvGrpSpPr>
              <p:cNvPr id="73747" name="Group 383"/>
              <p:cNvGrpSpPr>
                <a:grpSpLocks/>
              </p:cNvGrpSpPr>
              <p:nvPr/>
            </p:nvGrpSpPr>
            <p:grpSpPr bwMode="auto">
              <a:xfrm>
                <a:off x="3712" y="3419"/>
                <a:ext cx="346" cy="304"/>
                <a:chOff x="3098" y="2084"/>
                <a:chExt cx="346" cy="304"/>
              </a:xfrm>
            </p:grpSpPr>
            <p:sp>
              <p:nvSpPr>
                <p:cNvPr id="670080" name="Oval 384"/>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081" name="Oval 38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082" name="Oval 386"/>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083" name="Oval 387"/>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084" name="Oval 388"/>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085" name="Oval 38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086" name="Oval 390"/>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087" name="Oval 391"/>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088" name="Oval 392"/>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089" name="Oval 393"/>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090" name="Oval 394"/>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091" name="Oval 395"/>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092" name="Oval 396"/>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093" name="Oval 397"/>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grpSp>
          <p:grpSp>
            <p:nvGrpSpPr>
              <p:cNvPr id="73748" name="Group 398"/>
              <p:cNvGrpSpPr>
                <a:grpSpLocks/>
              </p:cNvGrpSpPr>
              <p:nvPr/>
            </p:nvGrpSpPr>
            <p:grpSpPr bwMode="auto">
              <a:xfrm>
                <a:off x="2489" y="3101"/>
                <a:ext cx="346" cy="304"/>
                <a:chOff x="3098" y="2084"/>
                <a:chExt cx="346" cy="304"/>
              </a:xfrm>
            </p:grpSpPr>
            <p:sp>
              <p:nvSpPr>
                <p:cNvPr id="670095" name="Oval 399"/>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096" name="Oval 40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097" name="Oval 401"/>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098" name="Oval 402"/>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099" name="Oval 403"/>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100" name="Oval 40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101" name="Oval 405"/>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102" name="Oval 406"/>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103" name="Oval 407"/>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104" name="Oval 408"/>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105" name="Oval 409"/>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106" name="Oval 410"/>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107" name="Oval 411"/>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108" name="Oval 412"/>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grpSp>
        </p:grpSp>
        <p:grpSp>
          <p:nvGrpSpPr>
            <p:cNvPr id="73499" name="Group 413"/>
            <p:cNvGrpSpPr>
              <a:grpSpLocks/>
            </p:cNvGrpSpPr>
            <p:nvPr/>
          </p:nvGrpSpPr>
          <p:grpSpPr bwMode="auto">
            <a:xfrm>
              <a:off x="2363" y="2853"/>
              <a:ext cx="1414" cy="967"/>
              <a:chOff x="2267" y="2757"/>
              <a:chExt cx="1414" cy="967"/>
            </a:xfrm>
          </p:grpSpPr>
          <p:grpSp>
            <p:nvGrpSpPr>
              <p:cNvPr id="73717" name="Group 414"/>
              <p:cNvGrpSpPr>
                <a:grpSpLocks/>
              </p:cNvGrpSpPr>
              <p:nvPr/>
            </p:nvGrpSpPr>
            <p:grpSpPr bwMode="auto">
              <a:xfrm>
                <a:off x="3335" y="3420"/>
                <a:ext cx="346" cy="304"/>
                <a:chOff x="3098" y="2084"/>
                <a:chExt cx="346" cy="304"/>
              </a:xfrm>
            </p:grpSpPr>
            <p:sp>
              <p:nvSpPr>
                <p:cNvPr id="670111" name="Oval 415"/>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112" name="Oval 41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113" name="Oval 417"/>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114" name="Oval 418"/>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115" name="Oval 419"/>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116" name="Oval 42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117" name="Oval 421"/>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118" name="Oval 422"/>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119" name="Oval 423"/>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120" name="Oval 424"/>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121" name="Oval 425"/>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122" name="Oval 426"/>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123" name="Oval 427"/>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124" name="Oval 428"/>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grpSp>
          <p:grpSp>
            <p:nvGrpSpPr>
              <p:cNvPr id="73718" name="Group 429"/>
              <p:cNvGrpSpPr>
                <a:grpSpLocks/>
              </p:cNvGrpSpPr>
              <p:nvPr/>
            </p:nvGrpSpPr>
            <p:grpSpPr bwMode="auto">
              <a:xfrm>
                <a:off x="2267" y="2757"/>
                <a:ext cx="346" cy="304"/>
                <a:chOff x="3098" y="2084"/>
                <a:chExt cx="346" cy="304"/>
              </a:xfrm>
            </p:grpSpPr>
            <p:sp>
              <p:nvSpPr>
                <p:cNvPr id="670126" name="Oval 430"/>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127" name="Oval 43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128" name="Oval 432"/>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129" name="Oval 433"/>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130" name="Oval 434"/>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131" name="Oval 43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132" name="Oval 436"/>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133" name="Oval 437"/>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134" name="Oval 438"/>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135" name="Oval 439"/>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136" name="Oval 440"/>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137" name="Oval 441"/>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138" name="Oval 442"/>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139" name="Oval 443"/>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grpSp>
        </p:grpSp>
        <p:grpSp>
          <p:nvGrpSpPr>
            <p:cNvPr id="73500" name="Group 444"/>
            <p:cNvGrpSpPr>
              <a:grpSpLocks/>
            </p:cNvGrpSpPr>
            <p:nvPr/>
          </p:nvGrpSpPr>
          <p:grpSpPr bwMode="auto">
            <a:xfrm>
              <a:off x="3094" y="2440"/>
              <a:ext cx="1189" cy="937"/>
              <a:chOff x="2998" y="2344"/>
              <a:chExt cx="1189" cy="937"/>
            </a:xfrm>
          </p:grpSpPr>
          <p:grpSp>
            <p:nvGrpSpPr>
              <p:cNvPr id="73687" name="Group 445"/>
              <p:cNvGrpSpPr>
                <a:grpSpLocks/>
              </p:cNvGrpSpPr>
              <p:nvPr/>
            </p:nvGrpSpPr>
            <p:grpSpPr bwMode="auto">
              <a:xfrm>
                <a:off x="2998" y="2977"/>
                <a:ext cx="346" cy="304"/>
                <a:chOff x="3098" y="2084"/>
                <a:chExt cx="346" cy="304"/>
              </a:xfrm>
            </p:grpSpPr>
            <p:sp>
              <p:nvSpPr>
                <p:cNvPr id="670142" name="Oval 446"/>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143" name="Oval 44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144" name="Oval 448"/>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145" name="Oval 449"/>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146" name="Oval 450"/>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147" name="Oval 45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148" name="Oval 452"/>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149" name="Oval 453"/>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150" name="Oval 454"/>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151" name="Oval 455"/>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152" name="Oval 456"/>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153" name="Oval 457"/>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154" name="Oval 458"/>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155" name="Oval 459"/>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grpSp>
          <p:grpSp>
            <p:nvGrpSpPr>
              <p:cNvPr id="73688" name="Group 460"/>
              <p:cNvGrpSpPr>
                <a:grpSpLocks/>
              </p:cNvGrpSpPr>
              <p:nvPr/>
            </p:nvGrpSpPr>
            <p:grpSpPr bwMode="auto">
              <a:xfrm>
                <a:off x="3841" y="2344"/>
                <a:ext cx="346" cy="304"/>
                <a:chOff x="3098" y="2084"/>
                <a:chExt cx="346" cy="304"/>
              </a:xfrm>
            </p:grpSpPr>
            <p:sp>
              <p:nvSpPr>
                <p:cNvPr id="670157" name="Oval 461"/>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158" name="Oval 46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159" name="Oval 463"/>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160" name="Oval 464"/>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161" name="Oval 465"/>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162" name="Oval 46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163" name="Oval 467"/>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164" name="Oval 468"/>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165" name="Oval 469"/>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166" name="Oval 470"/>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167" name="Oval 471"/>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168" name="Oval 472"/>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169" name="Oval 473"/>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170" name="Oval 474"/>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grpSp>
        </p:grpSp>
        <p:grpSp>
          <p:nvGrpSpPr>
            <p:cNvPr id="73501" name="Group 475"/>
            <p:cNvGrpSpPr>
              <a:grpSpLocks/>
            </p:cNvGrpSpPr>
            <p:nvPr/>
          </p:nvGrpSpPr>
          <p:grpSpPr bwMode="auto">
            <a:xfrm>
              <a:off x="3665" y="2899"/>
              <a:ext cx="884" cy="539"/>
              <a:chOff x="3569" y="2803"/>
              <a:chExt cx="884" cy="539"/>
            </a:xfrm>
          </p:grpSpPr>
          <p:grpSp>
            <p:nvGrpSpPr>
              <p:cNvPr id="73657" name="Group 476"/>
              <p:cNvGrpSpPr>
                <a:grpSpLocks/>
              </p:cNvGrpSpPr>
              <p:nvPr/>
            </p:nvGrpSpPr>
            <p:grpSpPr bwMode="auto">
              <a:xfrm>
                <a:off x="4107" y="2803"/>
                <a:ext cx="346" cy="304"/>
                <a:chOff x="3098" y="2084"/>
                <a:chExt cx="346" cy="304"/>
              </a:xfrm>
            </p:grpSpPr>
            <p:sp>
              <p:nvSpPr>
                <p:cNvPr id="670173" name="Oval 477"/>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174" name="Oval 47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175" name="Oval 479"/>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176" name="Oval 480"/>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177" name="Oval 481"/>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178" name="Oval 48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179" name="Oval 483"/>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180" name="Oval 484"/>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181" name="Oval 485"/>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182" name="Oval 486"/>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183" name="Oval 487"/>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184" name="Oval 488"/>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185" name="Oval 489"/>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186" name="Oval 490"/>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grpSp>
          <p:grpSp>
            <p:nvGrpSpPr>
              <p:cNvPr id="73658" name="Group 491"/>
              <p:cNvGrpSpPr>
                <a:grpSpLocks/>
              </p:cNvGrpSpPr>
              <p:nvPr/>
            </p:nvGrpSpPr>
            <p:grpSpPr bwMode="auto">
              <a:xfrm>
                <a:off x="3569" y="3038"/>
                <a:ext cx="346" cy="304"/>
                <a:chOff x="3098" y="2084"/>
                <a:chExt cx="346" cy="304"/>
              </a:xfrm>
            </p:grpSpPr>
            <p:sp>
              <p:nvSpPr>
                <p:cNvPr id="670188" name="Oval 492"/>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189" name="Oval 49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190" name="Oval 494"/>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191" name="Oval 495"/>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192" name="Oval 496"/>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193" name="Oval 49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194" name="Oval 498"/>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195" name="Oval 499"/>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196" name="Oval 500"/>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197" name="Oval 501"/>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198" name="Oval 502"/>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199" name="Oval 503"/>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200" name="Oval 504"/>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201" name="Oval 505"/>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grpSp>
        </p:grpSp>
        <p:grpSp>
          <p:nvGrpSpPr>
            <p:cNvPr id="73502" name="Group 506"/>
            <p:cNvGrpSpPr>
              <a:grpSpLocks/>
            </p:cNvGrpSpPr>
            <p:nvPr/>
          </p:nvGrpSpPr>
          <p:grpSpPr bwMode="auto">
            <a:xfrm>
              <a:off x="3465" y="2712"/>
              <a:ext cx="1088" cy="816"/>
              <a:chOff x="3369" y="2616"/>
              <a:chExt cx="1088" cy="816"/>
            </a:xfrm>
          </p:grpSpPr>
          <p:grpSp>
            <p:nvGrpSpPr>
              <p:cNvPr id="73627" name="Group 507"/>
              <p:cNvGrpSpPr>
                <a:grpSpLocks/>
              </p:cNvGrpSpPr>
              <p:nvPr/>
            </p:nvGrpSpPr>
            <p:grpSpPr bwMode="auto">
              <a:xfrm>
                <a:off x="3369" y="3128"/>
                <a:ext cx="346" cy="304"/>
                <a:chOff x="3098" y="2084"/>
                <a:chExt cx="346" cy="304"/>
              </a:xfrm>
            </p:grpSpPr>
            <p:sp>
              <p:nvSpPr>
                <p:cNvPr id="670204" name="Oval 508"/>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205" name="Oval 50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206" name="Oval 510"/>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207" name="Oval 511"/>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208" name="Oval 512"/>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209" name="Oval 51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210" name="Oval 514"/>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211" name="Oval 515"/>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212" name="Oval 516"/>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213" name="Oval 517"/>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214" name="Oval 518"/>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215" name="Oval 519"/>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216" name="Oval 520"/>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217" name="Oval 521"/>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grpSp>
          <p:grpSp>
            <p:nvGrpSpPr>
              <p:cNvPr id="73628" name="Group 522"/>
              <p:cNvGrpSpPr>
                <a:grpSpLocks/>
              </p:cNvGrpSpPr>
              <p:nvPr/>
            </p:nvGrpSpPr>
            <p:grpSpPr bwMode="auto">
              <a:xfrm>
                <a:off x="4111" y="2616"/>
                <a:ext cx="346" cy="304"/>
                <a:chOff x="3098" y="2084"/>
                <a:chExt cx="346" cy="304"/>
              </a:xfrm>
            </p:grpSpPr>
            <p:sp>
              <p:nvSpPr>
                <p:cNvPr id="670219" name="Oval 523"/>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220" name="Oval 52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221" name="Oval 525"/>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222" name="Oval 526"/>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223" name="Oval 527"/>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224" name="Oval 52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225" name="Oval 529"/>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226" name="Oval 530"/>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227" name="Oval 531"/>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228" name="Oval 532"/>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229" name="Oval 533"/>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230" name="Oval 534"/>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231" name="Oval 535"/>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232" name="Oval 536"/>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grpSp>
        </p:grpSp>
        <p:grpSp>
          <p:nvGrpSpPr>
            <p:cNvPr id="73503" name="Group 537"/>
            <p:cNvGrpSpPr>
              <a:grpSpLocks/>
            </p:cNvGrpSpPr>
            <p:nvPr/>
          </p:nvGrpSpPr>
          <p:grpSpPr bwMode="auto">
            <a:xfrm>
              <a:off x="4326" y="2407"/>
              <a:ext cx="457" cy="899"/>
              <a:chOff x="4230" y="2311"/>
              <a:chExt cx="457" cy="899"/>
            </a:xfrm>
          </p:grpSpPr>
          <p:grpSp>
            <p:nvGrpSpPr>
              <p:cNvPr id="73597" name="Group 538"/>
              <p:cNvGrpSpPr>
                <a:grpSpLocks/>
              </p:cNvGrpSpPr>
              <p:nvPr/>
            </p:nvGrpSpPr>
            <p:grpSpPr bwMode="auto">
              <a:xfrm>
                <a:off x="4230" y="2311"/>
                <a:ext cx="346" cy="304"/>
                <a:chOff x="3098" y="2084"/>
                <a:chExt cx="346" cy="304"/>
              </a:xfrm>
            </p:grpSpPr>
            <p:sp>
              <p:nvSpPr>
                <p:cNvPr id="670235" name="Oval 539"/>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236" name="Oval 54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237" name="Oval 541"/>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238" name="Oval 542"/>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239" name="Oval 543"/>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240" name="Oval 54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241" name="Oval 545"/>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242" name="Oval 546"/>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243" name="Oval 547"/>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244" name="Oval 548"/>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245" name="Oval 549"/>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246" name="Oval 550"/>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247" name="Oval 551"/>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248" name="Oval 552"/>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grpSp>
          <p:grpSp>
            <p:nvGrpSpPr>
              <p:cNvPr id="73598" name="Group 553"/>
              <p:cNvGrpSpPr>
                <a:grpSpLocks/>
              </p:cNvGrpSpPr>
              <p:nvPr/>
            </p:nvGrpSpPr>
            <p:grpSpPr bwMode="auto">
              <a:xfrm>
                <a:off x="4341" y="2906"/>
                <a:ext cx="346" cy="304"/>
                <a:chOff x="3098" y="2084"/>
                <a:chExt cx="346" cy="304"/>
              </a:xfrm>
            </p:grpSpPr>
            <p:sp>
              <p:nvSpPr>
                <p:cNvPr id="670250" name="Oval 554"/>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251" name="Oval 55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252" name="Oval 556"/>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253" name="Oval 557"/>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254" name="Oval 558"/>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255" name="Oval 55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256" name="Oval 560"/>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257" name="Oval 561"/>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258" name="Oval 562"/>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259" name="Oval 563"/>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260" name="Oval 564"/>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261" name="Oval 565"/>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262" name="Oval 566"/>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263" name="Oval 567"/>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grpSp>
        </p:grpSp>
        <p:grpSp>
          <p:nvGrpSpPr>
            <p:cNvPr id="73504" name="Group 568"/>
            <p:cNvGrpSpPr>
              <a:grpSpLocks/>
            </p:cNvGrpSpPr>
            <p:nvPr/>
          </p:nvGrpSpPr>
          <p:grpSpPr bwMode="auto">
            <a:xfrm>
              <a:off x="2771" y="2841"/>
              <a:ext cx="1246" cy="598"/>
              <a:chOff x="2675" y="2745"/>
              <a:chExt cx="1246" cy="598"/>
            </a:xfrm>
          </p:grpSpPr>
          <p:grpSp>
            <p:nvGrpSpPr>
              <p:cNvPr id="73567" name="Group 569"/>
              <p:cNvGrpSpPr>
                <a:grpSpLocks/>
              </p:cNvGrpSpPr>
              <p:nvPr/>
            </p:nvGrpSpPr>
            <p:grpSpPr bwMode="auto">
              <a:xfrm>
                <a:off x="2675" y="3039"/>
                <a:ext cx="346" cy="304"/>
                <a:chOff x="3098" y="2084"/>
                <a:chExt cx="346" cy="304"/>
              </a:xfrm>
            </p:grpSpPr>
            <p:sp>
              <p:nvSpPr>
                <p:cNvPr id="670266" name="Oval 570"/>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267" name="Oval 57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268" name="Oval 572"/>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269" name="Oval 573"/>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270" name="Oval 574"/>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271" name="Oval 57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272" name="Oval 576"/>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273" name="Oval 577"/>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274" name="Oval 578"/>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275" name="Oval 579"/>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276" name="Oval 580"/>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277" name="Oval 581"/>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278" name="Oval 582"/>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279" name="Oval 583"/>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grpSp>
          <p:grpSp>
            <p:nvGrpSpPr>
              <p:cNvPr id="73568" name="Group 584"/>
              <p:cNvGrpSpPr>
                <a:grpSpLocks/>
              </p:cNvGrpSpPr>
              <p:nvPr/>
            </p:nvGrpSpPr>
            <p:grpSpPr bwMode="auto">
              <a:xfrm>
                <a:off x="3575" y="2745"/>
                <a:ext cx="346" cy="304"/>
                <a:chOff x="3098" y="2084"/>
                <a:chExt cx="346" cy="304"/>
              </a:xfrm>
            </p:grpSpPr>
            <p:sp>
              <p:nvSpPr>
                <p:cNvPr id="670281" name="Oval 585"/>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282" name="Oval 58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283" name="Oval 587"/>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284" name="Oval 588"/>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285" name="Oval 589"/>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286" name="Oval 59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287" name="Oval 591"/>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288" name="Oval 592"/>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289" name="Oval 593"/>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290" name="Oval 594"/>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291" name="Oval 595"/>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292" name="Oval 596"/>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293" name="Oval 597"/>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294" name="Oval 598"/>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grpSp>
        </p:grpSp>
        <p:grpSp>
          <p:nvGrpSpPr>
            <p:cNvPr id="73505" name="Group 599"/>
            <p:cNvGrpSpPr>
              <a:grpSpLocks/>
            </p:cNvGrpSpPr>
            <p:nvPr/>
          </p:nvGrpSpPr>
          <p:grpSpPr bwMode="auto">
            <a:xfrm>
              <a:off x="2772" y="2585"/>
              <a:ext cx="1437" cy="648"/>
              <a:chOff x="2676" y="2489"/>
              <a:chExt cx="1437" cy="648"/>
            </a:xfrm>
          </p:grpSpPr>
          <p:grpSp>
            <p:nvGrpSpPr>
              <p:cNvPr id="73537" name="Group 600"/>
              <p:cNvGrpSpPr>
                <a:grpSpLocks/>
              </p:cNvGrpSpPr>
              <p:nvPr/>
            </p:nvGrpSpPr>
            <p:grpSpPr bwMode="auto">
              <a:xfrm>
                <a:off x="2676" y="2489"/>
                <a:ext cx="346" cy="304"/>
                <a:chOff x="3098" y="2084"/>
                <a:chExt cx="346" cy="304"/>
              </a:xfrm>
            </p:grpSpPr>
            <p:sp>
              <p:nvSpPr>
                <p:cNvPr id="670297" name="Oval 601"/>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298" name="Oval 60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299" name="Oval 603"/>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300" name="Oval 604"/>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301" name="Oval 605"/>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302" name="Oval 60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303" name="Oval 607"/>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304" name="Oval 608"/>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305" name="Oval 609"/>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306" name="Oval 610"/>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307" name="Oval 611"/>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308" name="Oval 612"/>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309" name="Oval 613"/>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310" name="Oval 614"/>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grpSp>
          <p:grpSp>
            <p:nvGrpSpPr>
              <p:cNvPr id="73538" name="Group 615"/>
              <p:cNvGrpSpPr>
                <a:grpSpLocks/>
              </p:cNvGrpSpPr>
              <p:nvPr/>
            </p:nvGrpSpPr>
            <p:grpSpPr bwMode="auto">
              <a:xfrm>
                <a:off x="3767" y="2833"/>
                <a:ext cx="346" cy="304"/>
                <a:chOff x="3098" y="2084"/>
                <a:chExt cx="346" cy="304"/>
              </a:xfrm>
            </p:grpSpPr>
            <p:sp>
              <p:nvSpPr>
                <p:cNvPr id="670312" name="Oval 616"/>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313" name="Oval 61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314" name="Oval 618"/>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315" name="Oval 619"/>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316" name="Oval 620"/>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317" name="Oval 62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318" name="Oval 622"/>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319" name="Oval 623"/>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320" name="Oval 624"/>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321" name="Oval 625"/>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322" name="Oval 626"/>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323" name="Oval 627"/>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324" name="Oval 628"/>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325" name="Oval 629"/>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grpSp>
        </p:grpSp>
        <p:grpSp>
          <p:nvGrpSpPr>
            <p:cNvPr id="73506" name="Group 630"/>
            <p:cNvGrpSpPr>
              <a:grpSpLocks/>
            </p:cNvGrpSpPr>
            <p:nvPr/>
          </p:nvGrpSpPr>
          <p:grpSpPr bwMode="auto">
            <a:xfrm>
              <a:off x="2367" y="2454"/>
              <a:ext cx="1005" cy="1172"/>
              <a:chOff x="2271" y="2358"/>
              <a:chExt cx="1005" cy="1172"/>
            </a:xfrm>
          </p:grpSpPr>
          <p:grpSp>
            <p:nvGrpSpPr>
              <p:cNvPr id="73507" name="Group 631"/>
              <p:cNvGrpSpPr>
                <a:grpSpLocks/>
              </p:cNvGrpSpPr>
              <p:nvPr/>
            </p:nvGrpSpPr>
            <p:grpSpPr bwMode="auto">
              <a:xfrm>
                <a:off x="2930" y="3226"/>
                <a:ext cx="346" cy="304"/>
                <a:chOff x="3098" y="2084"/>
                <a:chExt cx="346" cy="304"/>
              </a:xfrm>
            </p:grpSpPr>
            <p:sp>
              <p:nvSpPr>
                <p:cNvPr id="670328" name="Oval 632"/>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329" name="Oval 63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330" name="Oval 634"/>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331" name="Oval 635"/>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332" name="Oval 636"/>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333" name="Oval 63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334" name="Oval 638"/>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335" name="Oval 639"/>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336" name="Oval 640"/>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337" name="Oval 641"/>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338" name="Oval 642"/>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339" name="Oval 643"/>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340" name="Oval 644"/>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341" name="Oval 645"/>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grpSp>
          <p:grpSp>
            <p:nvGrpSpPr>
              <p:cNvPr id="73508" name="Group 646"/>
              <p:cNvGrpSpPr>
                <a:grpSpLocks/>
              </p:cNvGrpSpPr>
              <p:nvPr/>
            </p:nvGrpSpPr>
            <p:grpSpPr bwMode="auto">
              <a:xfrm>
                <a:off x="2271" y="2358"/>
                <a:ext cx="346" cy="304"/>
                <a:chOff x="3098" y="2084"/>
                <a:chExt cx="346" cy="304"/>
              </a:xfrm>
            </p:grpSpPr>
            <p:sp>
              <p:nvSpPr>
                <p:cNvPr id="670343" name="Oval 647"/>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344" name="Oval 64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345" name="Oval 649"/>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346" name="Oval 650"/>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347" name="Oval 651"/>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348" name="Oval 65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349" name="Oval 653"/>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350" name="Oval 654"/>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351" name="Oval 655"/>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352" name="Oval 656"/>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353" name="Oval 657"/>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354" name="Oval 658"/>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355" name="Oval 659"/>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356" name="Oval 660"/>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grpSp>
        </p:grpSp>
      </p:grpSp>
      <p:grpSp>
        <p:nvGrpSpPr>
          <p:cNvPr id="670853" name="Group 661"/>
          <p:cNvGrpSpPr>
            <a:grpSpLocks/>
          </p:cNvGrpSpPr>
          <p:nvPr/>
        </p:nvGrpSpPr>
        <p:grpSpPr bwMode="auto">
          <a:xfrm>
            <a:off x="3249613" y="2641600"/>
            <a:ext cx="4062412" cy="2838450"/>
            <a:chOff x="2363" y="2032"/>
            <a:chExt cx="2559" cy="1788"/>
          </a:xfrm>
        </p:grpSpPr>
        <p:grpSp>
          <p:nvGrpSpPr>
            <p:cNvPr id="72851" name="Group 662"/>
            <p:cNvGrpSpPr>
              <a:grpSpLocks/>
            </p:cNvGrpSpPr>
            <p:nvPr/>
          </p:nvGrpSpPr>
          <p:grpSpPr bwMode="auto">
            <a:xfrm>
              <a:off x="3361" y="2338"/>
              <a:ext cx="346" cy="304"/>
              <a:chOff x="3098" y="2084"/>
              <a:chExt cx="346" cy="304"/>
            </a:xfrm>
          </p:grpSpPr>
          <p:sp>
            <p:nvSpPr>
              <p:cNvPr id="670359" name="Oval 663"/>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360" name="Oval 66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361" name="Oval 665"/>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362" name="Oval 666"/>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363" name="Oval 667"/>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364" name="Oval 66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365" name="Oval 669"/>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366" name="Oval 670"/>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367" name="Oval 671"/>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368" name="Oval 672"/>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369" name="Oval 673"/>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370" name="Oval 674"/>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371" name="Oval 675"/>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372" name="Oval 676"/>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grpSp>
        <p:grpSp>
          <p:nvGrpSpPr>
            <p:cNvPr id="72852" name="Group 677"/>
            <p:cNvGrpSpPr>
              <a:grpSpLocks/>
            </p:cNvGrpSpPr>
            <p:nvPr/>
          </p:nvGrpSpPr>
          <p:grpSpPr bwMode="auto">
            <a:xfrm>
              <a:off x="3768" y="2252"/>
              <a:ext cx="346" cy="304"/>
              <a:chOff x="3098" y="2084"/>
              <a:chExt cx="346" cy="304"/>
            </a:xfrm>
          </p:grpSpPr>
          <p:sp>
            <p:nvSpPr>
              <p:cNvPr id="670374" name="Oval 678"/>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375" name="Oval 67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376" name="Oval 680"/>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377" name="Oval 681"/>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378" name="Oval 682"/>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379" name="Oval 68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380" name="Oval 684"/>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381" name="Oval 685"/>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382" name="Oval 686"/>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383" name="Oval 687"/>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384" name="Oval 688"/>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385" name="Oval 689"/>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386" name="Oval 690"/>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387" name="Oval 691"/>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grpSp>
        <p:grpSp>
          <p:nvGrpSpPr>
            <p:cNvPr id="72853" name="Group 692"/>
            <p:cNvGrpSpPr>
              <a:grpSpLocks/>
            </p:cNvGrpSpPr>
            <p:nvPr/>
          </p:nvGrpSpPr>
          <p:grpSpPr bwMode="auto">
            <a:xfrm>
              <a:off x="2948" y="2795"/>
              <a:ext cx="346" cy="304"/>
              <a:chOff x="3098" y="2084"/>
              <a:chExt cx="346" cy="304"/>
            </a:xfrm>
          </p:grpSpPr>
          <p:sp>
            <p:nvSpPr>
              <p:cNvPr id="670389" name="Oval 693"/>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390" name="Oval 69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391" name="Oval 695"/>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392" name="Oval 696"/>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393" name="Oval 697"/>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394" name="Oval 69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395" name="Oval 699"/>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396" name="Oval 700"/>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397" name="Oval 701"/>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398" name="Oval 702"/>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399" name="Oval 703"/>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400" name="Oval 704"/>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401" name="Oval 705"/>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402" name="Oval 706"/>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grpSp>
        <p:grpSp>
          <p:nvGrpSpPr>
            <p:cNvPr id="72854" name="Group 707"/>
            <p:cNvGrpSpPr>
              <a:grpSpLocks/>
            </p:cNvGrpSpPr>
            <p:nvPr/>
          </p:nvGrpSpPr>
          <p:grpSpPr bwMode="auto">
            <a:xfrm>
              <a:off x="2527" y="2695"/>
              <a:ext cx="1106" cy="319"/>
              <a:chOff x="2431" y="2599"/>
              <a:chExt cx="1106" cy="319"/>
            </a:xfrm>
          </p:grpSpPr>
          <p:grpSp>
            <p:nvGrpSpPr>
              <p:cNvPr id="73413" name="Group 708"/>
              <p:cNvGrpSpPr>
                <a:grpSpLocks/>
              </p:cNvGrpSpPr>
              <p:nvPr/>
            </p:nvGrpSpPr>
            <p:grpSpPr bwMode="auto">
              <a:xfrm>
                <a:off x="3191" y="2599"/>
                <a:ext cx="346" cy="304"/>
                <a:chOff x="3098" y="2084"/>
                <a:chExt cx="346" cy="304"/>
              </a:xfrm>
            </p:grpSpPr>
            <p:sp>
              <p:nvSpPr>
                <p:cNvPr id="670405" name="Oval 709"/>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406" name="Oval 71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407" name="Oval 711"/>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408" name="Oval 712"/>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409" name="Oval 713"/>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410" name="Oval 71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411" name="Oval 715"/>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412" name="Oval 716"/>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413" name="Oval 717"/>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414" name="Oval 718"/>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415" name="Oval 719"/>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416" name="Oval 720"/>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417" name="Oval 721"/>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418" name="Oval 722"/>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grpSp>
          <p:grpSp>
            <p:nvGrpSpPr>
              <p:cNvPr id="73414" name="Group 723"/>
              <p:cNvGrpSpPr>
                <a:grpSpLocks/>
              </p:cNvGrpSpPr>
              <p:nvPr/>
            </p:nvGrpSpPr>
            <p:grpSpPr bwMode="auto">
              <a:xfrm>
                <a:off x="2431" y="2614"/>
                <a:ext cx="346" cy="304"/>
                <a:chOff x="3098" y="2084"/>
                <a:chExt cx="346" cy="304"/>
              </a:xfrm>
            </p:grpSpPr>
            <p:sp>
              <p:nvSpPr>
                <p:cNvPr id="670420" name="Oval 724"/>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421" name="Oval 72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422" name="Oval 726"/>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423" name="Oval 727"/>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424" name="Oval 728"/>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425" name="Oval 72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426" name="Oval 730"/>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427" name="Oval 731"/>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428" name="Oval 732"/>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429" name="Oval 733"/>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430" name="Oval 734"/>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431" name="Oval 735"/>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432" name="Oval 736"/>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433" name="Oval 737"/>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grpSp>
        </p:grpSp>
        <p:grpSp>
          <p:nvGrpSpPr>
            <p:cNvPr id="72855" name="Group 738"/>
            <p:cNvGrpSpPr>
              <a:grpSpLocks/>
            </p:cNvGrpSpPr>
            <p:nvPr/>
          </p:nvGrpSpPr>
          <p:grpSpPr bwMode="auto">
            <a:xfrm>
              <a:off x="2880" y="2112"/>
              <a:ext cx="1664" cy="593"/>
              <a:chOff x="2784" y="2016"/>
              <a:chExt cx="1664" cy="593"/>
            </a:xfrm>
          </p:grpSpPr>
          <p:grpSp>
            <p:nvGrpSpPr>
              <p:cNvPr id="73383" name="Group 739"/>
              <p:cNvGrpSpPr>
                <a:grpSpLocks/>
              </p:cNvGrpSpPr>
              <p:nvPr/>
            </p:nvGrpSpPr>
            <p:grpSpPr bwMode="auto">
              <a:xfrm>
                <a:off x="4102" y="2016"/>
                <a:ext cx="346" cy="304"/>
                <a:chOff x="3098" y="2084"/>
                <a:chExt cx="346" cy="304"/>
              </a:xfrm>
            </p:grpSpPr>
            <p:sp>
              <p:nvSpPr>
                <p:cNvPr id="670436" name="Oval 740"/>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437" name="Oval 74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438" name="Oval 742"/>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439" name="Oval 743"/>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440" name="Oval 744"/>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441" name="Oval 74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442" name="Oval 746"/>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443" name="Oval 747"/>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444" name="Oval 748"/>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445" name="Oval 749"/>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446" name="Oval 750"/>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447" name="Oval 751"/>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448" name="Oval 752"/>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449" name="Oval 753"/>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grpSp>
          <p:grpSp>
            <p:nvGrpSpPr>
              <p:cNvPr id="73384" name="Group 754"/>
              <p:cNvGrpSpPr>
                <a:grpSpLocks/>
              </p:cNvGrpSpPr>
              <p:nvPr/>
            </p:nvGrpSpPr>
            <p:grpSpPr bwMode="auto">
              <a:xfrm>
                <a:off x="2784" y="2305"/>
                <a:ext cx="346" cy="304"/>
                <a:chOff x="3098" y="2084"/>
                <a:chExt cx="346" cy="304"/>
              </a:xfrm>
            </p:grpSpPr>
            <p:sp>
              <p:nvSpPr>
                <p:cNvPr id="670451" name="Oval 755"/>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452" name="Oval 75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453" name="Oval 757"/>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454" name="Oval 758"/>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455" name="Oval 759"/>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456" name="Oval 76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457" name="Oval 761"/>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458" name="Oval 762"/>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459" name="Oval 763"/>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460" name="Oval 764"/>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461" name="Oval 765"/>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462" name="Oval 766"/>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463" name="Oval 767"/>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464" name="Oval 768"/>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grpSp>
        </p:grpSp>
        <p:grpSp>
          <p:nvGrpSpPr>
            <p:cNvPr id="72856" name="Group 769"/>
            <p:cNvGrpSpPr>
              <a:grpSpLocks/>
            </p:cNvGrpSpPr>
            <p:nvPr/>
          </p:nvGrpSpPr>
          <p:grpSpPr bwMode="auto">
            <a:xfrm>
              <a:off x="3906" y="2655"/>
              <a:ext cx="631" cy="1062"/>
              <a:chOff x="3810" y="2559"/>
              <a:chExt cx="631" cy="1062"/>
            </a:xfrm>
          </p:grpSpPr>
          <p:grpSp>
            <p:nvGrpSpPr>
              <p:cNvPr id="73353" name="Group 770"/>
              <p:cNvGrpSpPr>
                <a:grpSpLocks/>
              </p:cNvGrpSpPr>
              <p:nvPr/>
            </p:nvGrpSpPr>
            <p:grpSpPr bwMode="auto">
              <a:xfrm>
                <a:off x="4095" y="3317"/>
                <a:ext cx="346" cy="304"/>
                <a:chOff x="3098" y="2084"/>
                <a:chExt cx="346" cy="304"/>
              </a:xfrm>
            </p:grpSpPr>
            <p:sp>
              <p:nvSpPr>
                <p:cNvPr id="670467" name="Oval 771"/>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468" name="Oval 77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469" name="Oval 773"/>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470" name="Oval 774"/>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471" name="Oval 775"/>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472" name="Oval 77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473" name="Oval 777"/>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474" name="Oval 778"/>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475" name="Oval 779"/>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476" name="Oval 780"/>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477" name="Oval 781"/>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478" name="Oval 782"/>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479" name="Oval 783"/>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480" name="Oval 784"/>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grpSp>
          <p:grpSp>
            <p:nvGrpSpPr>
              <p:cNvPr id="73354" name="Group 785"/>
              <p:cNvGrpSpPr>
                <a:grpSpLocks/>
              </p:cNvGrpSpPr>
              <p:nvPr/>
            </p:nvGrpSpPr>
            <p:grpSpPr bwMode="auto">
              <a:xfrm>
                <a:off x="3810" y="2559"/>
                <a:ext cx="346" cy="304"/>
                <a:chOff x="3098" y="2084"/>
                <a:chExt cx="346" cy="304"/>
              </a:xfrm>
            </p:grpSpPr>
            <p:sp>
              <p:nvSpPr>
                <p:cNvPr id="670482" name="Oval 786"/>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483" name="Oval 78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484" name="Oval 788"/>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485" name="Oval 789"/>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486" name="Oval 790"/>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487" name="Oval 79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488" name="Oval 792"/>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489" name="Oval 793"/>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490" name="Oval 794"/>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491" name="Oval 795"/>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492" name="Oval 796"/>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493" name="Oval 797"/>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494" name="Oval 798"/>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495" name="Oval 799"/>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grpSp>
        </p:grpSp>
        <p:grpSp>
          <p:nvGrpSpPr>
            <p:cNvPr id="72857" name="Group 800"/>
            <p:cNvGrpSpPr>
              <a:grpSpLocks/>
            </p:cNvGrpSpPr>
            <p:nvPr/>
          </p:nvGrpSpPr>
          <p:grpSpPr bwMode="auto">
            <a:xfrm>
              <a:off x="3619" y="2032"/>
              <a:ext cx="1303" cy="973"/>
              <a:chOff x="3523" y="1936"/>
              <a:chExt cx="1303" cy="973"/>
            </a:xfrm>
          </p:grpSpPr>
          <p:grpSp>
            <p:nvGrpSpPr>
              <p:cNvPr id="73323" name="Group 801"/>
              <p:cNvGrpSpPr>
                <a:grpSpLocks/>
              </p:cNvGrpSpPr>
              <p:nvPr/>
            </p:nvGrpSpPr>
            <p:grpSpPr bwMode="auto">
              <a:xfrm>
                <a:off x="4480" y="2605"/>
                <a:ext cx="346" cy="304"/>
                <a:chOff x="3098" y="2084"/>
                <a:chExt cx="346" cy="304"/>
              </a:xfrm>
            </p:grpSpPr>
            <p:sp>
              <p:nvSpPr>
                <p:cNvPr id="670498" name="Oval 802"/>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499" name="Oval 80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500" name="Oval 804"/>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501" name="Oval 805"/>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502" name="Oval 806"/>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503" name="Oval 80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504" name="Oval 808"/>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505" name="Oval 809"/>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506" name="Oval 810"/>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507" name="Oval 811"/>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508" name="Oval 812"/>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509" name="Oval 813"/>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510" name="Oval 814"/>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511" name="Oval 815"/>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grpSp>
          <p:grpSp>
            <p:nvGrpSpPr>
              <p:cNvPr id="73324" name="Group 816"/>
              <p:cNvGrpSpPr>
                <a:grpSpLocks/>
              </p:cNvGrpSpPr>
              <p:nvPr/>
            </p:nvGrpSpPr>
            <p:grpSpPr bwMode="auto">
              <a:xfrm>
                <a:off x="3523" y="1936"/>
                <a:ext cx="346" cy="304"/>
                <a:chOff x="3098" y="2084"/>
                <a:chExt cx="346" cy="304"/>
              </a:xfrm>
            </p:grpSpPr>
            <p:sp>
              <p:nvSpPr>
                <p:cNvPr id="670513" name="Oval 817"/>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514" name="Oval 81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515" name="Oval 819"/>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516" name="Oval 820"/>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517" name="Oval 821"/>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518" name="Oval 82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519" name="Oval 823"/>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520" name="Oval 824"/>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521" name="Oval 825"/>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522" name="Oval 826"/>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523" name="Oval 827"/>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524" name="Oval 828"/>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525" name="Oval 829"/>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526" name="Oval 830"/>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grpSp>
        </p:grpSp>
        <p:grpSp>
          <p:nvGrpSpPr>
            <p:cNvPr id="72858" name="Group 831"/>
            <p:cNvGrpSpPr>
              <a:grpSpLocks/>
            </p:cNvGrpSpPr>
            <p:nvPr/>
          </p:nvGrpSpPr>
          <p:grpSpPr bwMode="auto">
            <a:xfrm>
              <a:off x="2624" y="2100"/>
              <a:ext cx="986" cy="508"/>
              <a:chOff x="2528" y="2004"/>
              <a:chExt cx="986" cy="508"/>
            </a:xfrm>
          </p:grpSpPr>
          <p:grpSp>
            <p:nvGrpSpPr>
              <p:cNvPr id="73293" name="Group 832"/>
              <p:cNvGrpSpPr>
                <a:grpSpLocks/>
              </p:cNvGrpSpPr>
              <p:nvPr/>
            </p:nvGrpSpPr>
            <p:grpSpPr bwMode="auto">
              <a:xfrm>
                <a:off x="3168" y="2004"/>
                <a:ext cx="346" cy="304"/>
                <a:chOff x="3098" y="2084"/>
                <a:chExt cx="346" cy="304"/>
              </a:xfrm>
            </p:grpSpPr>
            <p:sp>
              <p:nvSpPr>
                <p:cNvPr id="670529" name="Oval 833"/>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530" name="Oval 83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531" name="Oval 835"/>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532" name="Oval 836"/>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533" name="Oval 837"/>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534" name="Oval 83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535" name="Oval 839"/>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536" name="Oval 840"/>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537" name="Oval 841"/>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538" name="Oval 842"/>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539" name="Oval 843"/>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540" name="Oval 844"/>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541" name="Oval 845"/>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542" name="Oval 846"/>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grpSp>
          <p:grpSp>
            <p:nvGrpSpPr>
              <p:cNvPr id="73294" name="Group 847"/>
              <p:cNvGrpSpPr>
                <a:grpSpLocks/>
              </p:cNvGrpSpPr>
              <p:nvPr/>
            </p:nvGrpSpPr>
            <p:grpSpPr bwMode="auto">
              <a:xfrm>
                <a:off x="2528" y="2208"/>
                <a:ext cx="346" cy="304"/>
                <a:chOff x="3098" y="2084"/>
                <a:chExt cx="346" cy="304"/>
              </a:xfrm>
            </p:grpSpPr>
            <p:sp>
              <p:nvSpPr>
                <p:cNvPr id="670544" name="Oval 848"/>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545" name="Oval 84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546" name="Oval 850"/>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547" name="Oval 851"/>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548" name="Oval 852"/>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549" name="Oval 85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550" name="Oval 854"/>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551" name="Oval 855"/>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552" name="Oval 856"/>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553" name="Oval 857"/>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554" name="Oval 858"/>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555" name="Oval 859"/>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556" name="Oval 860"/>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557" name="Oval 861"/>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grpSp>
        </p:grpSp>
        <p:grpSp>
          <p:nvGrpSpPr>
            <p:cNvPr id="72859" name="Group 862"/>
            <p:cNvGrpSpPr>
              <a:grpSpLocks/>
            </p:cNvGrpSpPr>
            <p:nvPr/>
          </p:nvGrpSpPr>
          <p:grpSpPr bwMode="auto">
            <a:xfrm>
              <a:off x="2954" y="2152"/>
              <a:ext cx="904" cy="429"/>
              <a:chOff x="2858" y="2056"/>
              <a:chExt cx="904" cy="429"/>
            </a:xfrm>
          </p:grpSpPr>
          <p:grpSp>
            <p:nvGrpSpPr>
              <p:cNvPr id="73263" name="Group 863"/>
              <p:cNvGrpSpPr>
                <a:grpSpLocks/>
              </p:cNvGrpSpPr>
              <p:nvPr/>
            </p:nvGrpSpPr>
            <p:grpSpPr bwMode="auto">
              <a:xfrm>
                <a:off x="2858" y="2056"/>
                <a:ext cx="346" cy="304"/>
                <a:chOff x="3098" y="2084"/>
                <a:chExt cx="346" cy="304"/>
              </a:xfrm>
            </p:grpSpPr>
            <p:sp>
              <p:nvSpPr>
                <p:cNvPr id="670560" name="Oval 864"/>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561" name="Oval 86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562" name="Oval 866"/>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563" name="Oval 867"/>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564" name="Oval 868"/>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565" name="Oval 86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566" name="Oval 870"/>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567" name="Oval 871"/>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568" name="Oval 872"/>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569" name="Oval 873"/>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570" name="Oval 874"/>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571" name="Oval 875"/>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572" name="Oval 876"/>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573" name="Oval 877"/>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grpSp>
          <p:grpSp>
            <p:nvGrpSpPr>
              <p:cNvPr id="73264" name="Group 878"/>
              <p:cNvGrpSpPr>
                <a:grpSpLocks/>
              </p:cNvGrpSpPr>
              <p:nvPr/>
            </p:nvGrpSpPr>
            <p:grpSpPr bwMode="auto">
              <a:xfrm>
                <a:off x="3416" y="2181"/>
                <a:ext cx="346" cy="304"/>
                <a:chOff x="3098" y="2084"/>
                <a:chExt cx="346" cy="304"/>
              </a:xfrm>
            </p:grpSpPr>
            <p:sp>
              <p:nvSpPr>
                <p:cNvPr id="670575" name="Oval 879"/>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576" name="Oval 88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577" name="Oval 881"/>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578" name="Oval 882"/>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579" name="Oval 883"/>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580" name="Oval 88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581" name="Oval 885"/>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582" name="Oval 886"/>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583" name="Oval 887"/>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584" name="Oval 888"/>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585" name="Oval 889"/>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586" name="Oval 890"/>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587" name="Oval 891"/>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588" name="Oval 892"/>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grpSp>
        </p:grpSp>
        <p:grpSp>
          <p:nvGrpSpPr>
            <p:cNvPr id="72860" name="Group 893"/>
            <p:cNvGrpSpPr>
              <a:grpSpLocks/>
            </p:cNvGrpSpPr>
            <p:nvPr/>
          </p:nvGrpSpPr>
          <p:grpSpPr bwMode="auto">
            <a:xfrm>
              <a:off x="3151" y="2435"/>
              <a:ext cx="661" cy="752"/>
              <a:chOff x="3055" y="2339"/>
              <a:chExt cx="661" cy="752"/>
            </a:xfrm>
          </p:grpSpPr>
          <p:grpSp>
            <p:nvGrpSpPr>
              <p:cNvPr id="73233" name="Group 894"/>
              <p:cNvGrpSpPr>
                <a:grpSpLocks/>
              </p:cNvGrpSpPr>
              <p:nvPr/>
            </p:nvGrpSpPr>
            <p:grpSpPr bwMode="auto">
              <a:xfrm>
                <a:off x="3055" y="2339"/>
                <a:ext cx="346" cy="304"/>
                <a:chOff x="3098" y="2084"/>
                <a:chExt cx="346" cy="304"/>
              </a:xfrm>
            </p:grpSpPr>
            <p:sp>
              <p:nvSpPr>
                <p:cNvPr id="670591" name="Oval 895"/>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592" name="Oval 89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593" name="Oval 897"/>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594" name="Oval 898"/>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595" name="Oval 899"/>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596" name="Oval 90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597" name="Oval 901"/>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598" name="Oval 902"/>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599" name="Oval 903"/>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600" name="Oval 904"/>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601" name="Oval 905"/>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602" name="Oval 906"/>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603" name="Oval 907"/>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604" name="Oval 908"/>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grpSp>
          <p:grpSp>
            <p:nvGrpSpPr>
              <p:cNvPr id="73234" name="Group 909"/>
              <p:cNvGrpSpPr>
                <a:grpSpLocks/>
              </p:cNvGrpSpPr>
              <p:nvPr/>
            </p:nvGrpSpPr>
            <p:grpSpPr bwMode="auto">
              <a:xfrm>
                <a:off x="3370" y="2787"/>
                <a:ext cx="346" cy="304"/>
                <a:chOff x="3098" y="2084"/>
                <a:chExt cx="346" cy="304"/>
              </a:xfrm>
            </p:grpSpPr>
            <p:sp>
              <p:nvSpPr>
                <p:cNvPr id="670606" name="Oval 910"/>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607" name="Oval 91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608" name="Oval 912"/>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609" name="Oval 913"/>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610" name="Oval 914"/>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611" name="Oval 91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612" name="Oval 916"/>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613" name="Oval 917"/>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614" name="Oval 918"/>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615" name="Oval 919"/>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616" name="Oval 920"/>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617" name="Oval 921"/>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618" name="Oval 922"/>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619" name="Oval 923"/>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grpSp>
        </p:grpSp>
        <p:grpSp>
          <p:nvGrpSpPr>
            <p:cNvPr id="72861" name="Group 924"/>
            <p:cNvGrpSpPr>
              <a:grpSpLocks/>
            </p:cNvGrpSpPr>
            <p:nvPr/>
          </p:nvGrpSpPr>
          <p:grpSpPr bwMode="auto">
            <a:xfrm>
              <a:off x="2710" y="2080"/>
              <a:ext cx="1487" cy="1132"/>
              <a:chOff x="2614" y="1984"/>
              <a:chExt cx="1487" cy="1132"/>
            </a:xfrm>
          </p:grpSpPr>
          <p:grpSp>
            <p:nvGrpSpPr>
              <p:cNvPr id="73203" name="Group 925"/>
              <p:cNvGrpSpPr>
                <a:grpSpLocks/>
              </p:cNvGrpSpPr>
              <p:nvPr/>
            </p:nvGrpSpPr>
            <p:grpSpPr bwMode="auto">
              <a:xfrm>
                <a:off x="2614" y="2812"/>
                <a:ext cx="346" cy="304"/>
                <a:chOff x="3098" y="2084"/>
                <a:chExt cx="346" cy="304"/>
              </a:xfrm>
            </p:grpSpPr>
            <p:sp>
              <p:nvSpPr>
                <p:cNvPr id="670622" name="Oval 926"/>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623" name="Oval 92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624" name="Oval 928"/>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625" name="Oval 929"/>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626" name="Oval 930"/>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627" name="Oval 93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628" name="Oval 932"/>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629" name="Oval 933"/>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630" name="Oval 934"/>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631" name="Oval 935"/>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632" name="Oval 936"/>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633" name="Oval 937"/>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634" name="Oval 938"/>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635" name="Oval 939"/>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grpSp>
          <p:grpSp>
            <p:nvGrpSpPr>
              <p:cNvPr id="73204" name="Group 940"/>
              <p:cNvGrpSpPr>
                <a:grpSpLocks/>
              </p:cNvGrpSpPr>
              <p:nvPr/>
            </p:nvGrpSpPr>
            <p:grpSpPr bwMode="auto">
              <a:xfrm>
                <a:off x="3755" y="1984"/>
                <a:ext cx="346" cy="304"/>
                <a:chOff x="3098" y="2084"/>
                <a:chExt cx="346" cy="304"/>
              </a:xfrm>
            </p:grpSpPr>
            <p:sp>
              <p:nvSpPr>
                <p:cNvPr id="670637" name="Oval 941"/>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638" name="Oval 94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639" name="Oval 943"/>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640" name="Oval 944"/>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641" name="Oval 945"/>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642" name="Oval 94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643" name="Oval 947"/>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644" name="Oval 948"/>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645" name="Oval 949"/>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646" name="Oval 950"/>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647" name="Oval 951"/>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648" name="Oval 952"/>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649" name="Oval 953"/>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650" name="Oval 954"/>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grpSp>
        </p:grpSp>
        <p:grpSp>
          <p:nvGrpSpPr>
            <p:cNvPr id="72862" name="Group 955"/>
            <p:cNvGrpSpPr>
              <a:grpSpLocks/>
            </p:cNvGrpSpPr>
            <p:nvPr/>
          </p:nvGrpSpPr>
          <p:grpSpPr bwMode="auto">
            <a:xfrm>
              <a:off x="3130" y="2584"/>
              <a:ext cx="788" cy="488"/>
              <a:chOff x="3034" y="2488"/>
              <a:chExt cx="788" cy="488"/>
            </a:xfrm>
          </p:grpSpPr>
          <p:grpSp>
            <p:nvGrpSpPr>
              <p:cNvPr id="73173" name="Group 956"/>
              <p:cNvGrpSpPr>
                <a:grpSpLocks/>
              </p:cNvGrpSpPr>
              <p:nvPr/>
            </p:nvGrpSpPr>
            <p:grpSpPr bwMode="auto">
              <a:xfrm>
                <a:off x="3034" y="2672"/>
                <a:ext cx="346" cy="304"/>
                <a:chOff x="3098" y="2084"/>
                <a:chExt cx="346" cy="304"/>
              </a:xfrm>
            </p:grpSpPr>
            <p:sp>
              <p:nvSpPr>
                <p:cNvPr id="670653" name="Oval 957"/>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654" name="Oval 95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655" name="Oval 959"/>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656" name="Oval 960"/>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657" name="Oval 961"/>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658" name="Oval 96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659" name="Oval 963"/>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660" name="Oval 964"/>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661" name="Oval 965"/>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662" name="Oval 966"/>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663" name="Oval 967"/>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664" name="Oval 968"/>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665" name="Oval 969"/>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666" name="Oval 970"/>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grpSp>
          <p:grpSp>
            <p:nvGrpSpPr>
              <p:cNvPr id="73174" name="Group 971"/>
              <p:cNvGrpSpPr>
                <a:grpSpLocks/>
              </p:cNvGrpSpPr>
              <p:nvPr/>
            </p:nvGrpSpPr>
            <p:grpSpPr bwMode="auto">
              <a:xfrm>
                <a:off x="3476" y="2488"/>
                <a:ext cx="346" cy="304"/>
                <a:chOff x="3098" y="2084"/>
                <a:chExt cx="346" cy="304"/>
              </a:xfrm>
            </p:grpSpPr>
            <p:sp>
              <p:nvSpPr>
                <p:cNvPr id="670668" name="Oval 972"/>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669" name="Oval 97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670" name="Oval 974"/>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671" name="Oval 975"/>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672" name="Oval 976"/>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673" name="Oval 97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674" name="Oval 978"/>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675" name="Oval 979"/>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676" name="Oval 980"/>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677" name="Oval 981"/>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678" name="Oval 982"/>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679" name="Oval 983"/>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680" name="Oval 984"/>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681" name="Oval 985"/>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grpSp>
        </p:grpSp>
        <p:grpSp>
          <p:nvGrpSpPr>
            <p:cNvPr id="72863" name="Group 986"/>
            <p:cNvGrpSpPr>
              <a:grpSpLocks/>
            </p:cNvGrpSpPr>
            <p:nvPr/>
          </p:nvGrpSpPr>
          <p:grpSpPr bwMode="auto">
            <a:xfrm>
              <a:off x="3869" y="3143"/>
              <a:ext cx="650" cy="402"/>
              <a:chOff x="3773" y="3047"/>
              <a:chExt cx="650" cy="402"/>
            </a:xfrm>
          </p:grpSpPr>
          <p:grpSp>
            <p:nvGrpSpPr>
              <p:cNvPr id="73143" name="Group 987"/>
              <p:cNvGrpSpPr>
                <a:grpSpLocks/>
              </p:cNvGrpSpPr>
              <p:nvPr/>
            </p:nvGrpSpPr>
            <p:grpSpPr bwMode="auto">
              <a:xfrm>
                <a:off x="4077" y="3047"/>
                <a:ext cx="346" cy="304"/>
                <a:chOff x="3098" y="2084"/>
                <a:chExt cx="346" cy="304"/>
              </a:xfrm>
            </p:grpSpPr>
            <p:sp>
              <p:nvSpPr>
                <p:cNvPr id="670684" name="Oval 988"/>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685" name="Oval 98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686" name="Oval 990"/>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687" name="Oval 991"/>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688" name="Oval 992"/>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689" name="Oval 99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690" name="Oval 994"/>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691" name="Oval 995"/>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692" name="Oval 996"/>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693" name="Oval 997"/>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694" name="Oval 998"/>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695" name="Oval 999"/>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696" name="Oval 1000"/>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697" name="Oval 1001"/>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grpSp>
          <p:grpSp>
            <p:nvGrpSpPr>
              <p:cNvPr id="73144" name="Group 1002"/>
              <p:cNvGrpSpPr>
                <a:grpSpLocks/>
              </p:cNvGrpSpPr>
              <p:nvPr/>
            </p:nvGrpSpPr>
            <p:grpSpPr bwMode="auto">
              <a:xfrm>
                <a:off x="3773" y="3145"/>
                <a:ext cx="346" cy="304"/>
                <a:chOff x="3098" y="2084"/>
                <a:chExt cx="346" cy="304"/>
              </a:xfrm>
            </p:grpSpPr>
            <p:sp>
              <p:nvSpPr>
                <p:cNvPr id="670699" name="Oval 1003"/>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700" name="Oval 100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701" name="Oval 1005"/>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702" name="Oval 1006"/>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703" name="Oval 1007"/>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704" name="Oval 100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705" name="Oval 1009"/>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706" name="Oval 1010"/>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707" name="Oval 1011"/>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708" name="Oval 1012"/>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709" name="Oval 1013"/>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710" name="Oval 1014"/>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711" name="Oval 1015"/>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712" name="Oval 1016"/>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grpSp>
        </p:grpSp>
        <p:grpSp>
          <p:nvGrpSpPr>
            <p:cNvPr id="72864" name="Group 1017"/>
            <p:cNvGrpSpPr>
              <a:grpSpLocks/>
            </p:cNvGrpSpPr>
            <p:nvPr/>
          </p:nvGrpSpPr>
          <p:grpSpPr bwMode="auto">
            <a:xfrm>
              <a:off x="2585" y="3197"/>
              <a:ext cx="1569" cy="622"/>
              <a:chOff x="2489" y="3101"/>
              <a:chExt cx="1569" cy="622"/>
            </a:xfrm>
          </p:grpSpPr>
          <p:grpSp>
            <p:nvGrpSpPr>
              <p:cNvPr id="73113" name="Group 1018"/>
              <p:cNvGrpSpPr>
                <a:grpSpLocks/>
              </p:cNvGrpSpPr>
              <p:nvPr/>
            </p:nvGrpSpPr>
            <p:grpSpPr bwMode="auto">
              <a:xfrm>
                <a:off x="3712" y="3419"/>
                <a:ext cx="346" cy="304"/>
                <a:chOff x="3098" y="2084"/>
                <a:chExt cx="346" cy="304"/>
              </a:xfrm>
            </p:grpSpPr>
            <p:sp>
              <p:nvSpPr>
                <p:cNvPr id="670715" name="Oval 1019"/>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716" name="Oval 102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717" name="Oval 1021"/>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718" name="Oval 1022"/>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719" name="Oval 1023"/>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720" name="Oval 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721" name="Oval 1"/>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722" name="Oval 2"/>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723" name="Oval 3"/>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724" name="Oval 4"/>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725" name="Oval 5"/>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726" name="Oval 6"/>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727" name="Oval 7"/>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728" name="Oval 8"/>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grpSp>
          <p:grpSp>
            <p:nvGrpSpPr>
              <p:cNvPr id="73114" name="Group 9"/>
              <p:cNvGrpSpPr>
                <a:grpSpLocks/>
              </p:cNvGrpSpPr>
              <p:nvPr/>
            </p:nvGrpSpPr>
            <p:grpSpPr bwMode="auto">
              <a:xfrm>
                <a:off x="2489" y="3101"/>
                <a:ext cx="346" cy="304"/>
                <a:chOff x="3098" y="2084"/>
                <a:chExt cx="346" cy="304"/>
              </a:xfrm>
            </p:grpSpPr>
            <p:sp>
              <p:nvSpPr>
                <p:cNvPr id="670730" name="Oval 10"/>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731" name="Oval 1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732" name="Oval 12"/>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733" name="Oval 13"/>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734" name="Oval 14"/>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735" name="Oval 1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736" name="Oval 16"/>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737" name="Oval 17"/>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738" name="Oval 18"/>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739" name="Oval 19"/>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740" name="Oval 20"/>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741" name="Oval 21"/>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742" name="Oval 22"/>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743" name="Oval 23"/>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grpSp>
        </p:grpSp>
        <p:grpSp>
          <p:nvGrpSpPr>
            <p:cNvPr id="72865" name="Group 24"/>
            <p:cNvGrpSpPr>
              <a:grpSpLocks/>
            </p:cNvGrpSpPr>
            <p:nvPr/>
          </p:nvGrpSpPr>
          <p:grpSpPr bwMode="auto">
            <a:xfrm>
              <a:off x="2363" y="2853"/>
              <a:ext cx="1414" cy="967"/>
              <a:chOff x="2267" y="2757"/>
              <a:chExt cx="1414" cy="967"/>
            </a:xfrm>
          </p:grpSpPr>
          <p:grpSp>
            <p:nvGrpSpPr>
              <p:cNvPr id="73083" name="Group 25"/>
              <p:cNvGrpSpPr>
                <a:grpSpLocks/>
              </p:cNvGrpSpPr>
              <p:nvPr/>
            </p:nvGrpSpPr>
            <p:grpSpPr bwMode="auto">
              <a:xfrm>
                <a:off x="3335" y="3420"/>
                <a:ext cx="346" cy="304"/>
                <a:chOff x="3098" y="2084"/>
                <a:chExt cx="346" cy="304"/>
              </a:xfrm>
            </p:grpSpPr>
            <p:sp>
              <p:nvSpPr>
                <p:cNvPr id="670746" name="Oval 26"/>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747" name="Oval 2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748" name="Oval 28"/>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749" name="Oval 29"/>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750" name="Oval 30"/>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751" name="Oval 3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752" name="Oval 32"/>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753" name="Oval 33"/>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754" name="Oval 34"/>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755" name="Oval 35"/>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756" name="Oval 36"/>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757" name="Oval 37"/>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758" name="Oval 38"/>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759" name="Oval 39"/>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grpSp>
          <p:grpSp>
            <p:nvGrpSpPr>
              <p:cNvPr id="73084" name="Group 40"/>
              <p:cNvGrpSpPr>
                <a:grpSpLocks/>
              </p:cNvGrpSpPr>
              <p:nvPr/>
            </p:nvGrpSpPr>
            <p:grpSpPr bwMode="auto">
              <a:xfrm>
                <a:off x="2267" y="2757"/>
                <a:ext cx="346" cy="304"/>
                <a:chOff x="3098" y="2084"/>
                <a:chExt cx="346" cy="304"/>
              </a:xfrm>
            </p:grpSpPr>
            <p:sp>
              <p:nvSpPr>
                <p:cNvPr id="670761" name="Oval 41"/>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762" name="Oval 4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763" name="Oval 43"/>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764" name="Oval 44"/>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765" name="Oval 45"/>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766" name="Oval 4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767" name="Oval 47"/>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768" name="Oval 48"/>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769" name="Oval 49"/>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770" name="Oval 50"/>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771" name="Oval 51"/>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772" name="Oval 52"/>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773" name="Oval 53"/>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774" name="Oval 54"/>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grpSp>
        </p:grpSp>
        <p:grpSp>
          <p:nvGrpSpPr>
            <p:cNvPr id="72866" name="Group 55"/>
            <p:cNvGrpSpPr>
              <a:grpSpLocks/>
            </p:cNvGrpSpPr>
            <p:nvPr/>
          </p:nvGrpSpPr>
          <p:grpSpPr bwMode="auto">
            <a:xfrm>
              <a:off x="3094" y="2440"/>
              <a:ext cx="1189" cy="937"/>
              <a:chOff x="2998" y="2344"/>
              <a:chExt cx="1189" cy="937"/>
            </a:xfrm>
          </p:grpSpPr>
          <p:grpSp>
            <p:nvGrpSpPr>
              <p:cNvPr id="73053" name="Group 56"/>
              <p:cNvGrpSpPr>
                <a:grpSpLocks/>
              </p:cNvGrpSpPr>
              <p:nvPr/>
            </p:nvGrpSpPr>
            <p:grpSpPr bwMode="auto">
              <a:xfrm>
                <a:off x="2998" y="2977"/>
                <a:ext cx="346" cy="304"/>
                <a:chOff x="3098" y="2084"/>
                <a:chExt cx="346" cy="304"/>
              </a:xfrm>
            </p:grpSpPr>
            <p:sp>
              <p:nvSpPr>
                <p:cNvPr id="670777" name="Oval 57"/>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778" name="Oval 5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779" name="Oval 59"/>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780" name="Oval 60"/>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781" name="Oval 61"/>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782" name="Oval 6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783" name="Oval 63"/>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784" name="Oval 64"/>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785" name="Oval 65"/>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786" name="Oval 66"/>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787" name="Oval 67"/>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788" name="Oval 68"/>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789" name="Oval 69"/>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790" name="Oval 70"/>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grpSp>
          <p:grpSp>
            <p:nvGrpSpPr>
              <p:cNvPr id="73054" name="Group 71"/>
              <p:cNvGrpSpPr>
                <a:grpSpLocks/>
              </p:cNvGrpSpPr>
              <p:nvPr/>
            </p:nvGrpSpPr>
            <p:grpSpPr bwMode="auto">
              <a:xfrm>
                <a:off x="3841" y="2344"/>
                <a:ext cx="346" cy="304"/>
                <a:chOff x="3098" y="2084"/>
                <a:chExt cx="346" cy="304"/>
              </a:xfrm>
            </p:grpSpPr>
            <p:sp>
              <p:nvSpPr>
                <p:cNvPr id="670792" name="Oval 72"/>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793" name="Oval 7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794" name="Oval 74"/>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795" name="Oval 75"/>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796" name="Oval 76"/>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797" name="Oval 7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798" name="Oval 78"/>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799" name="Oval 79"/>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800" name="Oval 80"/>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801" name="Oval 81"/>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802" name="Oval 82"/>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803" name="Oval 83"/>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804" name="Oval 84"/>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805" name="Oval 85"/>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grpSp>
        </p:grpSp>
        <p:grpSp>
          <p:nvGrpSpPr>
            <p:cNvPr id="72867" name="Group 86"/>
            <p:cNvGrpSpPr>
              <a:grpSpLocks/>
            </p:cNvGrpSpPr>
            <p:nvPr/>
          </p:nvGrpSpPr>
          <p:grpSpPr bwMode="auto">
            <a:xfrm>
              <a:off x="3665" y="2899"/>
              <a:ext cx="884" cy="539"/>
              <a:chOff x="3569" y="2803"/>
              <a:chExt cx="884" cy="539"/>
            </a:xfrm>
          </p:grpSpPr>
          <p:grpSp>
            <p:nvGrpSpPr>
              <p:cNvPr id="73023" name="Group 87"/>
              <p:cNvGrpSpPr>
                <a:grpSpLocks/>
              </p:cNvGrpSpPr>
              <p:nvPr/>
            </p:nvGrpSpPr>
            <p:grpSpPr bwMode="auto">
              <a:xfrm>
                <a:off x="4107" y="2803"/>
                <a:ext cx="346" cy="304"/>
                <a:chOff x="3098" y="2084"/>
                <a:chExt cx="346" cy="304"/>
              </a:xfrm>
            </p:grpSpPr>
            <p:sp>
              <p:nvSpPr>
                <p:cNvPr id="670808" name="Oval 88"/>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809" name="Oval 8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810" name="Oval 90"/>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811" name="Oval 91"/>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812" name="Oval 92"/>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813" name="Oval 9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814" name="Oval 94"/>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815" name="Oval 95"/>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816" name="Oval 96"/>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817" name="Oval 97"/>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818" name="Oval 98"/>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819" name="Oval 99"/>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820" name="Oval 100"/>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821" name="Oval 101"/>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grpSp>
          <p:grpSp>
            <p:nvGrpSpPr>
              <p:cNvPr id="73024" name="Group 102"/>
              <p:cNvGrpSpPr>
                <a:grpSpLocks/>
              </p:cNvGrpSpPr>
              <p:nvPr/>
            </p:nvGrpSpPr>
            <p:grpSpPr bwMode="auto">
              <a:xfrm>
                <a:off x="3569" y="3038"/>
                <a:ext cx="346" cy="304"/>
                <a:chOff x="3098" y="2084"/>
                <a:chExt cx="346" cy="304"/>
              </a:xfrm>
            </p:grpSpPr>
            <p:sp>
              <p:nvSpPr>
                <p:cNvPr id="670823" name="Oval 103"/>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824" name="Oval 10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825" name="Oval 105"/>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826" name="Oval 106"/>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827" name="Oval 107"/>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828" name="Oval 10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829" name="Oval 109"/>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830" name="Oval 110"/>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831" name="Oval 111"/>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832" name="Oval 112"/>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833" name="Oval 113"/>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834" name="Oval 114"/>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835" name="Oval 115"/>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836" name="Oval 116"/>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grpSp>
        </p:grpSp>
        <p:grpSp>
          <p:nvGrpSpPr>
            <p:cNvPr id="72868" name="Group 117"/>
            <p:cNvGrpSpPr>
              <a:grpSpLocks/>
            </p:cNvGrpSpPr>
            <p:nvPr/>
          </p:nvGrpSpPr>
          <p:grpSpPr bwMode="auto">
            <a:xfrm>
              <a:off x="3465" y="2712"/>
              <a:ext cx="1088" cy="816"/>
              <a:chOff x="3369" y="2616"/>
              <a:chExt cx="1088" cy="816"/>
            </a:xfrm>
          </p:grpSpPr>
          <p:grpSp>
            <p:nvGrpSpPr>
              <p:cNvPr id="72993" name="Group 118"/>
              <p:cNvGrpSpPr>
                <a:grpSpLocks/>
              </p:cNvGrpSpPr>
              <p:nvPr/>
            </p:nvGrpSpPr>
            <p:grpSpPr bwMode="auto">
              <a:xfrm>
                <a:off x="3369" y="3128"/>
                <a:ext cx="346" cy="304"/>
                <a:chOff x="3098" y="2084"/>
                <a:chExt cx="346" cy="304"/>
              </a:xfrm>
            </p:grpSpPr>
            <p:sp>
              <p:nvSpPr>
                <p:cNvPr id="670839" name="Oval 119"/>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840" name="Oval 12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841" name="Oval 121"/>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842" name="Oval 122"/>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843" name="Oval 123"/>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844" name="Oval 12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845" name="Oval 125"/>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846" name="Oval 126"/>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847" name="Oval 127"/>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848" name="Oval 128"/>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849" name="Oval 129"/>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850" name="Oval 130"/>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851" name="Oval 131"/>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852" name="Oval 132"/>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grpSp>
          <p:grpSp>
            <p:nvGrpSpPr>
              <p:cNvPr id="72994" name="Group 133"/>
              <p:cNvGrpSpPr>
                <a:grpSpLocks/>
              </p:cNvGrpSpPr>
              <p:nvPr/>
            </p:nvGrpSpPr>
            <p:grpSpPr bwMode="auto">
              <a:xfrm>
                <a:off x="4111" y="2616"/>
                <a:ext cx="346" cy="304"/>
                <a:chOff x="3098" y="2084"/>
                <a:chExt cx="346" cy="304"/>
              </a:xfrm>
            </p:grpSpPr>
            <p:sp>
              <p:nvSpPr>
                <p:cNvPr id="670854" name="Oval 134"/>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855" name="Oval 13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856" name="Oval 136"/>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857" name="Oval 137"/>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858" name="Oval 138"/>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859" name="Oval 13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860" name="Oval 140"/>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861" name="Oval 141"/>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862" name="Oval 142"/>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863" name="Oval 143"/>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864" name="Oval 144"/>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865" name="Oval 145"/>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866" name="Oval 146"/>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867" name="Oval 147"/>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grpSp>
        </p:grpSp>
        <p:grpSp>
          <p:nvGrpSpPr>
            <p:cNvPr id="72869" name="Group 148"/>
            <p:cNvGrpSpPr>
              <a:grpSpLocks/>
            </p:cNvGrpSpPr>
            <p:nvPr/>
          </p:nvGrpSpPr>
          <p:grpSpPr bwMode="auto">
            <a:xfrm>
              <a:off x="4326" y="2407"/>
              <a:ext cx="457" cy="899"/>
              <a:chOff x="4230" y="2311"/>
              <a:chExt cx="457" cy="899"/>
            </a:xfrm>
          </p:grpSpPr>
          <p:grpSp>
            <p:nvGrpSpPr>
              <p:cNvPr id="72963" name="Group 149"/>
              <p:cNvGrpSpPr>
                <a:grpSpLocks/>
              </p:cNvGrpSpPr>
              <p:nvPr/>
            </p:nvGrpSpPr>
            <p:grpSpPr bwMode="auto">
              <a:xfrm>
                <a:off x="4230" y="2311"/>
                <a:ext cx="346" cy="304"/>
                <a:chOff x="3098" y="2084"/>
                <a:chExt cx="346" cy="304"/>
              </a:xfrm>
            </p:grpSpPr>
            <p:sp>
              <p:nvSpPr>
                <p:cNvPr id="670870" name="Oval 150"/>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871" name="Oval 15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872" name="Oval 152"/>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873" name="Oval 153"/>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874" name="Oval 154"/>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875" name="Oval 15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876" name="Oval 156"/>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877" name="Oval 157"/>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878" name="Oval 158"/>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879" name="Oval 159"/>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880" name="Oval 160"/>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881" name="Oval 161"/>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882" name="Oval 162"/>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883" name="Oval 163"/>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grpSp>
          <p:grpSp>
            <p:nvGrpSpPr>
              <p:cNvPr id="72964" name="Group 164"/>
              <p:cNvGrpSpPr>
                <a:grpSpLocks/>
              </p:cNvGrpSpPr>
              <p:nvPr/>
            </p:nvGrpSpPr>
            <p:grpSpPr bwMode="auto">
              <a:xfrm>
                <a:off x="4341" y="2906"/>
                <a:ext cx="346" cy="304"/>
                <a:chOff x="3098" y="2084"/>
                <a:chExt cx="346" cy="304"/>
              </a:xfrm>
            </p:grpSpPr>
            <p:sp>
              <p:nvSpPr>
                <p:cNvPr id="670885" name="Oval 165"/>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886" name="Oval 16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887" name="Oval 167"/>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888" name="Oval 168"/>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889" name="Oval 169"/>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890" name="Oval 17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891" name="Oval 171"/>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892" name="Oval 172"/>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893" name="Oval 173"/>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894" name="Oval 174"/>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895" name="Oval 175"/>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896" name="Oval 176"/>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897" name="Oval 177"/>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898" name="Oval 178"/>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grpSp>
        </p:grpSp>
        <p:grpSp>
          <p:nvGrpSpPr>
            <p:cNvPr id="72870" name="Group 179"/>
            <p:cNvGrpSpPr>
              <a:grpSpLocks/>
            </p:cNvGrpSpPr>
            <p:nvPr/>
          </p:nvGrpSpPr>
          <p:grpSpPr bwMode="auto">
            <a:xfrm>
              <a:off x="2771" y="2841"/>
              <a:ext cx="1246" cy="598"/>
              <a:chOff x="2675" y="2745"/>
              <a:chExt cx="1246" cy="598"/>
            </a:xfrm>
          </p:grpSpPr>
          <p:grpSp>
            <p:nvGrpSpPr>
              <p:cNvPr id="72933" name="Group 180"/>
              <p:cNvGrpSpPr>
                <a:grpSpLocks/>
              </p:cNvGrpSpPr>
              <p:nvPr/>
            </p:nvGrpSpPr>
            <p:grpSpPr bwMode="auto">
              <a:xfrm>
                <a:off x="2675" y="3039"/>
                <a:ext cx="346" cy="304"/>
                <a:chOff x="3098" y="2084"/>
                <a:chExt cx="346" cy="304"/>
              </a:xfrm>
            </p:grpSpPr>
            <p:sp>
              <p:nvSpPr>
                <p:cNvPr id="670901" name="Oval 181"/>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902" name="Oval 18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903" name="Oval 183"/>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904" name="Oval 184"/>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905" name="Oval 185"/>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906" name="Oval 18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907" name="Oval 187"/>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908" name="Oval 188"/>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909" name="Oval 189"/>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910" name="Oval 190"/>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911" name="Oval 191"/>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912" name="Oval 192"/>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913" name="Oval 193"/>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914" name="Oval 194"/>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grpSp>
          <p:grpSp>
            <p:nvGrpSpPr>
              <p:cNvPr id="72934" name="Group 195"/>
              <p:cNvGrpSpPr>
                <a:grpSpLocks/>
              </p:cNvGrpSpPr>
              <p:nvPr/>
            </p:nvGrpSpPr>
            <p:grpSpPr bwMode="auto">
              <a:xfrm>
                <a:off x="3575" y="2745"/>
                <a:ext cx="346" cy="304"/>
                <a:chOff x="3098" y="2084"/>
                <a:chExt cx="346" cy="304"/>
              </a:xfrm>
            </p:grpSpPr>
            <p:sp>
              <p:nvSpPr>
                <p:cNvPr id="670916" name="Oval 196"/>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917" name="Oval 19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918" name="Oval 198"/>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919" name="Oval 199"/>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920" name="Oval 200"/>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921" name="Oval 20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922" name="Oval 202"/>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923" name="Oval 203"/>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924" name="Oval 204"/>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925" name="Oval 205"/>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926" name="Oval 206"/>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927" name="Oval 207"/>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928" name="Oval 208"/>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929" name="Oval 209"/>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grpSp>
        </p:grpSp>
        <p:grpSp>
          <p:nvGrpSpPr>
            <p:cNvPr id="72871" name="Group 210"/>
            <p:cNvGrpSpPr>
              <a:grpSpLocks/>
            </p:cNvGrpSpPr>
            <p:nvPr/>
          </p:nvGrpSpPr>
          <p:grpSpPr bwMode="auto">
            <a:xfrm>
              <a:off x="2772" y="2585"/>
              <a:ext cx="1437" cy="648"/>
              <a:chOff x="2676" y="2489"/>
              <a:chExt cx="1437" cy="648"/>
            </a:xfrm>
          </p:grpSpPr>
          <p:grpSp>
            <p:nvGrpSpPr>
              <p:cNvPr id="72903" name="Group 211"/>
              <p:cNvGrpSpPr>
                <a:grpSpLocks/>
              </p:cNvGrpSpPr>
              <p:nvPr/>
            </p:nvGrpSpPr>
            <p:grpSpPr bwMode="auto">
              <a:xfrm>
                <a:off x="2676" y="2489"/>
                <a:ext cx="346" cy="304"/>
                <a:chOff x="3098" y="2084"/>
                <a:chExt cx="346" cy="304"/>
              </a:xfrm>
            </p:grpSpPr>
            <p:sp>
              <p:nvSpPr>
                <p:cNvPr id="670932" name="Oval 212"/>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933" name="Oval 21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934" name="Oval 214"/>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935" name="Oval 215"/>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936" name="Oval 216"/>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937" name="Oval 21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938" name="Oval 218"/>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939" name="Oval 219"/>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940" name="Oval 220"/>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941" name="Oval 221"/>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942" name="Oval 222"/>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943" name="Oval 223"/>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944" name="Oval 224"/>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945" name="Oval 225"/>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grpSp>
          <p:grpSp>
            <p:nvGrpSpPr>
              <p:cNvPr id="72904" name="Group 226"/>
              <p:cNvGrpSpPr>
                <a:grpSpLocks/>
              </p:cNvGrpSpPr>
              <p:nvPr/>
            </p:nvGrpSpPr>
            <p:grpSpPr bwMode="auto">
              <a:xfrm>
                <a:off x="3767" y="2833"/>
                <a:ext cx="346" cy="304"/>
                <a:chOff x="3098" y="2084"/>
                <a:chExt cx="346" cy="304"/>
              </a:xfrm>
            </p:grpSpPr>
            <p:sp>
              <p:nvSpPr>
                <p:cNvPr id="670947" name="Oval 227"/>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948" name="Oval 22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949" name="Oval 229"/>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950" name="Oval 230"/>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951" name="Oval 231"/>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952" name="Oval 23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953" name="Oval 233"/>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954" name="Oval 234"/>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955" name="Oval 235"/>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956" name="Oval 236"/>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957" name="Oval 237"/>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958" name="Oval 238"/>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959" name="Oval 239"/>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960" name="Oval 240"/>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grpSp>
        </p:grpSp>
        <p:grpSp>
          <p:nvGrpSpPr>
            <p:cNvPr id="72872" name="Group 241"/>
            <p:cNvGrpSpPr>
              <a:grpSpLocks/>
            </p:cNvGrpSpPr>
            <p:nvPr/>
          </p:nvGrpSpPr>
          <p:grpSpPr bwMode="auto">
            <a:xfrm>
              <a:off x="2367" y="2454"/>
              <a:ext cx="1005" cy="1172"/>
              <a:chOff x="2271" y="2358"/>
              <a:chExt cx="1005" cy="1172"/>
            </a:xfrm>
          </p:grpSpPr>
          <p:grpSp>
            <p:nvGrpSpPr>
              <p:cNvPr id="72873" name="Group 242"/>
              <p:cNvGrpSpPr>
                <a:grpSpLocks/>
              </p:cNvGrpSpPr>
              <p:nvPr/>
            </p:nvGrpSpPr>
            <p:grpSpPr bwMode="auto">
              <a:xfrm>
                <a:off x="2930" y="3226"/>
                <a:ext cx="346" cy="304"/>
                <a:chOff x="3098" y="2084"/>
                <a:chExt cx="346" cy="304"/>
              </a:xfrm>
            </p:grpSpPr>
            <p:sp>
              <p:nvSpPr>
                <p:cNvPr id="670963" name="Oval 243"/>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964" name="Oval 24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965" name="Oval 245"/>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966" name="Oval 246"/>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967" name="Oval 247"/>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968" name="Oval 24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969" name="Oval 249"/>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970" name="Oval 250"/>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971" name="Oval 251"/>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972" name="Oval 252"/>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973" name="Oval 253"/>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974" name="Oval 254"/>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975" name="Oval 255"/>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976" name="Oval 256"/>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grpSp>
          <p:grpSp>
            <p:nvGrpSpPr>
              <p:cNvPr id="72874" name="Group 257"/>
              <p:cNvGrpSpPr>
                <a:grpSpLocks/>
              </p:cNvGrpSpPr>
              <p:nvPr/>
            </p:nvGrpSpPr>
            <p:grpSpPr bwMode="auto">
              <a:xfrm>
                <a:off x="2271" y="2358"/>
                <a:ext cx="346" cy="304"/>
                <a:chOff x="3098" y="2084"/>
                <a:chExt cx="346" cy="304"/>
              </a:xfrm>
            </p:grpSpPr>
            <p:sp>
              <p:nvSpPr>
                <p:cNvPr id="670978" name="Oval 258"/>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979" name="Oval 25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980" name="Oval 260"/>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981" name="Oval 261"/>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982" name="Oval 262"/>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983" name="Oval 26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984" name="Oval 264"/>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985" name="Oval 265"/>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986" name="Oval 266"/>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987" name="Oval 267"/>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988" name="Oval 268"/>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989" name="Oval 269"/>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990" name="Oval 270"/>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991" name="Oval 271"/>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grpSp>
        </p:grpSp>
      </p:grpSp>
      <p:grpSp>
        <p:nvGrpSpPr>
          <p:cNvPr id="671488" name="Group 272"/>
          <p:cNvGrpSpPr>
            <a:grpSpLocks/>
          </p:cNvGrpSpPr>
          <p:nvPr/>
        </p:nvGrpSpPr>
        <p:grpSpPr bwMode="auto">
          <a:xfrm>
            <a:off x="5081588" y="714375"/>
            <a:ext cx="4062412" cy="2838450"/>
            <a:chOff x="2363" y="2032"/>
            <a:chExt cx="2559" cy="1788"/>
          </a:xfrm>
        </p:grpSpPr>
        <p:grpSp>
          <p:nvGrpSpPr>
            <p:cNvPr id="72217" name="Group 273"/>
            <p:cNvGrpSpPr>
              <a:grpSpLocks/>
            </p:cNvGrpSpPr>
            <p:nvPr/>
          </p:nvGrpSpPr>
          <p:grpSpPr bwMode="auto">
            <a:xfrm>
              <a:off x="3361" y="2338"/>
              <a:ext cx="346" cy="304"/>
              <a:chOff x="3098" y="2084"/>
              <a:chExt cx="346" cy="304"/>
            </a:xfrm>
          </p:grpSpPr>
          <p:sp>
            <p:nvSpPr>
              <p:cNvPr id="670994" name="Oval 274"/>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995" name="Oval 27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996" name="Oval 276"/>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997" name="Oval 277"/>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998" name="Oval 278"/>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0999" name="Oval 27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000" name="Oval 280"/>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001" name="Oval 281"/>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002" name="Oval 282"/>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003" name="Oval 283"/>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004" name="Oval 284"/>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005" name="Oval 285"/>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006" name="Oval 286"/>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007" name="Oval 287"/>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grpSp>
        <p:grpSp>
          <p:nvGrpSpPr>
            <p:cNvPr id="72218" name="Group 288"/>
            <p:cNvGrpSpPr>
              <a:grpSpLocks/>
            </p:cNvGrpSpPr>
            <p:nvPr/>
          </p:nvGrpSpPr>
          <p:grpSpPr bwMode="auto">
            <a:xfrm>
              <a:off x="3768" y="2252"/>
              <a:ext cx="346" cy="304"/>
              <a:chOff x="3098" y="2084"/>
              <a:chExt cx="346" cy="304"/>
            </a:xfrm>
          </p:grpSpPr>
          <p:sp>
            <p:nvSpPr>
              <p:cNvPr id="671009" name="Oval 289"/>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010" name="Oval 29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011" name="Oval 291"/>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012" name="Oval 292"/>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013" name="Oval 293"/>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014" name="Oval 29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015" name="Oval 295"/>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016" name="Oval 296"/>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017" name="Oval 297"/>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018" name="Oval 298"/>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019" name="Oval 299"/>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020" name="Oval 300"/>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021" name="Oval 301"/>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022" name="Oval 302"/>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grpSp>
        <p:grpSp>
          <p:nvGrpSpPr>
            <p:cNvPr id="72219" name="Group 303"/>
            <p:cNvGrpSpPr>
              <a:grpSpLocks/>
            </p:cNvGrpSpPr>
            <p:nvPr/>
          </p:nvGrpSpPr>
          <p:grpSpPr bwMode="auto">
            <a:xfrm>
              <a:off x="2948" y="2795"/>
              <a:ext cx="346" cy="304"/>
              <a:chOff x="3098" y="2084"/>
              <a:chExt cx="346" cy="304"/>
            </a:xfrm>
          </p:grpSpPr>
          <p:sp>
            <p:nvSpPr>
              <p:cNvPr id="671024" name="Oval 304"/>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025" name="Oval 30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026" name="Oval 306"/>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027" name="Oval 307"/>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028" name="Oval 308"/>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029" name="Oval 30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030" name="Oval 310"/>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031" name="Oval 311"/>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032" name="Oval 312"/>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033" name="Oval 313"/>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034" name="Oval 314"/>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035" name="Oval 315"/>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036" name="Oval 316"/>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037" name="Oval 317"/>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grpSp>
        <p:grpSp>
          <p:nvGrpSpPr>
            <p:cNvPr id="72220" name="Group 318"/>
            <p:cNvGrpSpPr>
              <a:grpSpLocks/>
            </p:cNvGrpSpPr>
            <p:nvPr/>
          </p:nvGrpSpPr>
          <p:grpSpPr bwMode="auto">
            <a:xfrm>
              <a:off x="2527" y="2695"/>
              <a:ext cx="1106" cy="319"/>
              <a:chOff x="2431" y="2599"/>
              <a:chExt cx="1106" cy="319"/>
            </a:xfrm>
          </p:grpSpPr>
          <p:grpSp>
            <p:nvGrpSpPr>
              <p:cNvPr id="72779" name="Group 319"/>
              <p:cNvGrpSpPr>
                <a:grpSpLocks/>
              </p:cNvGrpSpPr>
              <p:nvPr/>
            </p:nvGrpSpPr>
            <p:grpSpPr bwMode="auto">
              <a:xfrm>
                <a:off x="3191" y="2599"/>
                <a:ext cx="346" cy="304"/>
                <a:chOff x="3098" y="2084"/>
                <a:chExt cx="346" cy="304"/>
              </a:xfrm>
            </p:grpSpPr>
            <p:sp>
              <p:nvSpPr>
                <p:cNvPr id="671040" name="Oval 320"/>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041" name="Oval 32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042" name="Oval 322"/>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043" name="Oval 323"/>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044" name="Oval 324"/>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045" name="Oval 32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046" name="Oval 326"/>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047" name="Oval 327"/>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048" name="Oval 328"/>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049" name="Oval 329"/>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050" name="Oval 330"/>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051" name="Oval 331"/>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052" name="Oval 332"/>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053" name="Oval 333"/>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grpSp>
          <p:grpSp>
            <p:nvGrpSpPr>
              <p:cNvPr id="72780" name="Group 334"/>
              <p:cNvGrpSpPr>
                <a:grpSpLocks/>
              </p:cNvGrpSpPr>
              <p:nvPr/>
            </p:nvGrpSpPr>
            <p:grpSpPr bwMode="auto">
              <a:xfrm>
                <a:off x="2431" y="2614"/>
                <a:ext cx="346" cy="304"/>
                <a:chOff x="3098" y="2084"/>
                <a:chExt cx="346" cy="304"/>
              </a:xfrm>
            </p:grpSpPr>
            <p:sp>
              <p:nvSpPr>
                <p:cNvPr id="671055" name="Oval 335"/>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056" name="Oval 33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057" name="Oval 337"/>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058" name="Oval 338"/>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059" name="Oval 339"/>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060" name="Oval 34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061" name="Oval 341"/>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062" name="Oval 342"/>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063" name="Oval 343"/>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064" name="Oval 344"/>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065" name="Oval 345"/>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066" name="Oval 346"/>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067" name="Oval 347"/>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068" name="Oval 348"/>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grpSp>
        </p:grpSp>
        <p:grpSp>
          <p:nvGrpSpPr>
            <p:cNvPr id="72221" name="Group 349"/>
            <p:cNvGrpSpPr>
              <a:grpSpLocks/>
            </p:cNvGrpSpPr>
            <p:nvPr/>
          </p:nvGrpSpPr>
          <p:grpSpPr bwMode="auto">
            <a:xfrm>
              <a:off x="2880" y="2112"/>
              <a:ext cx="1664" cy="593"/>
              <a:chOff x="2784" y="2016"/>
              <a:chExt cx="1664" cy="593"/>
            </a:xfrm>
          </p:grpSpPr>
          <p:grpSp>
            <p:nvGrpSpPr>
              <p:cNvPr id="72749" name="Group 350"/>
              <p:cNvGrpSpPr>
                <a:grpSpLocks/>
              </p:cNvGrpSpPr>
              <p:nvPr/>
            </p:nvGrpSpPr>
            <p:grpSpPr bwMode="auto">
              <a:xfrm>
                <a:off x="4102" y="2016"/>
                <a:ext cx="346" cy="304"/>
                <a:chOff x="3098" y="2084"/>
                <a:chExt cx="346" cy="304"/>
              </a:xfrm>
            </p:grpSpPr>
            <p:sp>
              <p:nvSpPr>
                <p:cNvPr id="671071" name="Oval 351"/>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072" name="Oval 35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073" name="Oval 353"/>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074" name="Oval 354"/>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075" name="Oval 355"/>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076" name="Oval 35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077" name="Oval 357"/>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078" name="Oval 358"/>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079" name="Oval 359"/>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080" name="Oval 360"/>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081" name="Oval 361"/>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082" name="Oval 362"/>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083" name="Oval 363"/>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084" name="Oval 364"/>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grpSp>
          <p:grpSp>
            <p:nvGrpSpPr>
              <p:cNvPr id="72750" name="Group 365"/>
              <p:cNvGrpSpPr>
                <a:grpSpLocks/>
              </p:cNvGrpSpPr>
              <p:nvPr/>
            </p:nvGrpSpPr>
            <p:grpSpPr bwMode="auto">
              <a:xfrm>
                <a:off x="2784" y="2305"/>
                <a:ext cx="346" cy="304"/>
                <a:chOff x="3098" y="2084"/>
                <a:chExt cx="346" cy="304"/>
              </a:xfrm>
            </p:grpSpPr>
            <p:sp>
              <p:nvSpPr>
                <p:cNvPr id="671086" name="Oval 366"/>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087" name="Oval 36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088" name="Oval 368"/>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089" name="Oval 369"/>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090" name="Oval 370"/>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091" name="Oval 37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092" name="Oval 372"/>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093" name="Oval 373"/>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094" name="Oval 374"/>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095" name="Oval 375"/>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096" name="Oval 376"/>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097" name="Oval 377"/>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098" name="Oval 378"/>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099" name="Oval 379"/>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grpSp>
        </p:grpSp>
        <p:grpSp>
          <p:nvGrpSpPr>
            <p:cNvPr id="72222" name="Group 380"/>
            <p:cNvGrpSpPr>
              <a:grpSpLocks/>
            </p:cNvGrpSpPr>
            <p:nvPr/>
          </p:nvGrpSpPr>
          <p:grpSpPr bwMode="auto">
            <a:xfrm>
              <a:off x="3906" y="2655"/>
              <a:ext cx="631" cy="1062"/>
              <a:chOff x="3810" y="2559"/>
              <a:chExt cx="631" cy="1062"/>
            </a:xfrm>
          </p:grpSpPr>
          <p:grpSp>
            <p:nvGrpSpPr>
              <p:cNvPr id="72719" name="Group 381"/>
              <p:cNvGrpSpPr>
                <a:grpSpLocks/>
              </p:cNvGrpSpPr>
              <p:nvPr/>
            </p:nvGrpSpPr>
            <p:grpSpPr bwMode="auto">
              <a:xfrm>
                <a:off x="4095" y="3317"/>
                <a:ext cx="346" cy="304"/>
                <a:chOff x="3098" y="2084"/>
                <a:chExt cx="346" cy="304"/>
              </a:xfrm>
            </p:grpSpPr>
            <p:sp>
              <p:nvSpPr>
                <p:cNvPr id="671102" name="Oval 382"/>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103" name="Oval 38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104" name="Oval 384"/>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105" name="Oval 385"/>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106" name="Oval 386"/>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107" name="Oval 38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108" name="Oval 388"/>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109" name="Oval 389"/>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110" name="Oval 390"/>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111" name="Oval 391"/>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112" name="Oval 392"/>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113" name="Oval 393"/>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114" name="Oval 394"/>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115" name="Oval 395"/>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grpSp>
          <p:grpSp>
            <p:nvGrpSpPr>
              <p:cNvPr id="72720" name="Group 396"/>
              <p:cNvGrpSpPr>
                <a:grpSpLocks/>
              </p:cNvGrpSpPr>
              <p:nvPr/>
            </p:nvGrpSpPr>
            <p:grpSpPr bwMode="auto">
              <a:xfrm>
                <a:off x="3810" y="2559"/>
                <a:ext cx="346" cy="304"/>
                <a:chOff x="3098" y="2084"/>
                <a:chExt cx="346" cy="304"/>
              </a:xfrm>
            </p:grpSpPr>
            <p:sp>
              <p:nvSpPr>
                <p:cNvPr id="671117" name="Oval 397"/>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118" name="Oval 39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119" name="Oval 399"/>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120" name="Oval 400"/>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121" name="Oval 401"/>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122" name="Oval 40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123" name="Oval 403"/>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124" name="Oval 404"/>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125" name="Oval 405"/>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126" name="Oval 406"/>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127" name="Oval 407"/>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128" name="Oval 408"/>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129" name="Oval 409"/>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130" name="Oval 410"/>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grpSp>
        </p:grpSp>
        <p:grpSp>
          <p:nvGrpSpPr>
            <p:cNvPr id="72223" name="Group 411"/>
            <p:cNvGrpSpPr>
              <a:grpSpLocks/>
            </p:cNvGrpSpPr>
            <p:nvPr/>
          </p:nvGrpSpPr>
          <p:grpSpPr bwMode="auto">
            <a:xfrm>
              <a:off x="3619" y="2032"/>
              <a:ext cx="1303" cy="973"/>
              <a:chOff x="3523" y="1936"/>
              <a:chExt cx="1303" cy="973"/>
            </a:xfrm>
          </p:grpSpPr>
          <p:grpSp>
            <p:nvGrpSpPr>
              <p:cNvPr id="72689" name="Group 412"/>
              <p:cNvGrpSpPr>
                <a:grpSpLocks/>
              </p:cNvGrpSpPr>
              <p:nvPr/>
            </p:nvGrpSpPr>
            <p:grpSpPr bwMode="auto">
              <a:xfrm>
                <a:off x="4480" y="2605"/>
                <a:ext cx="346" cy="304"/>
                <a:chOff x="3098" y="2084"/>
                <a:chExt cx="346" cy="304"/>
              </a:xfrm>
            </p:grpSpPr>
            <p:sp>
              <p:nvSpPr>
                <p:cNvPr id="671133" name="Oval 413"/>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134" name="Oval 41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135" name="Oval 415"/>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136" name="Oval 416"/>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137" name="Oval 417"/>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138" name="Oval 41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139" name="Oval 419"/>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140" name="Oval 420"/>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141" name="Oval 421"/>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142" name="Oval 422"/>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143" name="Oval 423"/>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144" name="Oval 424"/>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145" name="Oval 425"/>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146" name="Oval 426"/>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grpSp>
          <p:grpSp>
            <p:nvGrpSpPr>
              <p:cNvPr id="72690" name="Group 427"/>
              <p:cNvGrpSpPr>
                <a:grpSpLocks/>
              </p:cNvGrpSpPr>
              <p:nvPr/>
            </p:nvGrpSpPr>
            <p:grpSpPr bwMode="auto">
              <a:xfrm>
                <a:off x="3523" y="1936"/>
                <a:ext cx="346" cy="304"/>
                <a:chOff x="3098" y="2084"/>
                <a:chExt cx="346" cy="304"/>
              </a:xfrm>
            </p:grpSpPr>
            <p:sp>
              <p:nvSpPr>
                <p:cNvPr id="671148" name="Oval 428"/>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149" name="Oval 42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150" name="Oval 430"/>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151" name="Oval 431"/>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152" name="Oval 432"/>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153" name="Oval 43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154" name="Oval 434"/>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155" name="Oval 435"/>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156" name="Oval 436"/>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157" name="Oval 437"/>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158" name="Oval 438"/>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159" name="Oval 439"/>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160" name="Oval 440"/>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161" name="Oval 441"/>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grpSp>
        </p:grpSp>
        <p:grpSp>
          <p:nvGrpSpPr>
            <p:cNvPr id="72224" name="Group 442"/>
            <p:cNvGrpSpPr>
              <a:grpSpLocks/>
            </p:cNvGrpSpPr>
            <p:nvPr/>
          </p:nvGrpSpPr>
          <p:grpSpPr bwMode="auto">
            <a:xfrm>
              <a:off x="2624" y="2100"/>
              <a:ext cx="986" cy="508"/>
              <a:chOff x="2528" y="2004"/>
              <a:chExt cx="986" cy="508"/>
            </a:xfrm>
          </p:grpSpPr>
          <p:grpSp>
            <p:nvGrpSpPr>
              <p:cNvPr id="72659" name="Group 443"/>
              <p:cNvGrpSpPr>
                <a:grpSpLocks/>
              </p:cNvGrpSpPr>
              <p:nvPr/>
            </p:nvGrpSpPr>
            <p:grpSpPr bwMode="auto">
              <a:xfrm>
                <a:off x="3168" y="2004"/>
                <a:ext cx="346" cy="304"/>
                <a:chOff x="3098" y="2084"/>
                <a:chExt cx="346" cy="304"/>
              </a:xfrm>
            </p:grpSpPr>
            <p:sp>
              <p:nvSpPr>
                <p:cNvPr id="671164" name="Oval 444"/>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165" name="Oval 44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166" name="Oval 446"/>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167" name="Oval 447"/>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168" name="Oval 448"/>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169" name="Oval 44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170" name="Oval 450"/>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171" name="Oval 451"/>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172" name="Oval 452"/>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173" name="Oval 453"/>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174" name="Oval 454"/>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175" name="Oval 455"/>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176" name="Oval 456"/>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177" name="Oval 457"/>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grpSp>
          <p:grpSp>
            <p:nvGrpSpPr>
              <p:cNvPr id="72660" name="Group 458"/>
              <p:cNvGrpSpPr>
                <a:grpSpLocks/>
              </p:cNvGrpSpPr>
              <p:nvPr/>
            </p:nvGrpSpPr>
            <p:grpSpPr bwMode="auto">
              <a:xfrm>
                <a:off x="2528" y="2208"/>
                <a:ext cx="346" cy="304"/>
                <a:chOff x="3098" y="2084"/>
                <a:chExt cx="346" cy="304"/>
              </a:xfrm>
            </p:grpSpPr>
            <p:sp>
              <p:nvSpPr>
                <p:cNvPr id="671179" name="Oval 459"/>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180" name="Oval 46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181" name="Oval 461"/>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182" name="Oval 462"/>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183" name="Oval 463"/>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184" name="Oval 46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185" name="Oval 465"/>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186" name="Oval 466"/>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187" name="Oval 467"/>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188" name="Oval 468"/>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189" name="Oval 469"/>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190" name="Oval 470"/>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191" name="Oval 471"/>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192" name="Oval 472"/>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grpSp>
        </p:grpSp>
        <p:grpSp>
          <p:nvGrpSpPr>
            <p:cNvPr id="72225" name="Group 473"/>
            <p:cNvGrpSpPr>
              <a:grpSpLocks/>
            </p:cNvGrpSpPr>
            <p:nvPr/>
          </p:nvGrpSpPr>
          <p:grpSpPr bwMode="auto">
            <a:xfrm>
              <a:off x="2954" y="2152"/>
              <a:ext cx="904" cy="429"/>
              <a:chOff x="2858" y="2056"/>
              <a:chExt cx="904" cy="429"/>
            </a:xfrm>
          </p:grpSpPr>
          <p:grpSp>
            <p:nvGrpSpPr>
              <p:cNvPr id="72629" name="Group 474"/>
              <p:cNvGrpSpPr>
                <a:grpSpLocks/>
              </p:cNvGrpSpPr>
              <p:nvPr/>
            </p:nvGrpSpPr>
            <p:grpSpPr bwMode="auto">
              <a:xfrm>
                <a:off x="2858" y="2056"/>
                <a:ext cx="346" cy="304"/>
                <a:chOff x="3098" y="2084"/>
                <a:chExt cx="346" cy="304"/>
              </a:xfrm>
            </p:grpSpPr>
            <p:sp>
              <p:nvSpPr>
                <p:cNvPr id="671195" name="Oval 475"/>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196" name="Oval 47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197" name="Oval 477"/>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198" name="Oval 478"/>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199" name="Oval 479"/>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200" name="Oval 48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201" name="Oval 481"/>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202" name="Oval 482"/>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203" name="Oval 483"/>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204" name="Oval 484"/>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205" name="Oval 485"/>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206" name="Oval 486"/>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207" name="Oval 487"/>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208" name="Oval 488"/>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grpSp>
          <p:grpSp>
            <p:nvGrpSpPr>
              <p:cNvPr id="72630" name="Group 489"/>
              <p:cNvGrpSpPr>
                <a:grpSpLocks/>
              </p:cNvGrpSpPr>
              <p:nvPr/>
            </p:nvGrpSpPr>
            <p:grpSpPr bwMode="auto">
              <a:xfrm>
                <a:off x="3416" y="2181"/>
                <a:ext cx="346" cy="304"/>
                <a:chOff x="3098" y="2084"/>
                <a:chExt cx="346" cy="304"/>
              </a:xfrm>
            </p:grpSpPr>
            <p:sp>
              <p:nvSpPr>
                <p:cNvPr id="671210" name="Oval 490"/>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211" name="Oval 49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212" name="Oval 492"/>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213" name="Oval 493"/>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214" name="Oval 494"/>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215" name="Oval 49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216" name="Oval 496"/>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217" name="Oval 497"/>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218" name="Oval 498"/>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219" name="Oval 499"/>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220" name="Oval 500"/>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221" name="Oval 501"/>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222" name="Oval 502"/>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223" name="Oval 503"/>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grpSp>
        </p:grpSp>
        <p:grpSp>
          <p:nvGrpSpPr>
            <p:cNvPr id="72226" name="Group 504"/>
            <p:cNvGrpSpPr>
              <a:grpSpLocks/>
            </p:cNvGrpSpPr>
            <p:nvPr/>
          </p:nvGrpSpPr>
          <p:grpSpPr bwMode="auto">
            <a:xfrm>
              <a:off x="3151" y="2435"/>
              <a:ext cx="661" cy="752"/>
              <a:chOff x="3055" y="2339"/>
              <a:chExt cx="661" cy="752"/>
            </a:xfrm>
          </p:grpSpPr>
          <p:grpSp>
            <p:nvGrpSpPr>
              <p:cNvPr id="72599" name="Group 505"/>
              <p:cNvGrpSpPr>
                <a:grpSpLocks/>
              </p:cNvGrpSpPr>
              <p:nvPr/>
            </p:nvGrpSpPr>
            <p:grpSpPr bwMode="auto">
              <a:xfrm>
                <a:off x="3055" y="2339"/>
                <a:ext cx="346" cy="304"/>
                <a:chOff x="3098" y="2084"/>
                <a:chExt cx="346" cy="304"/>
              </a:xfrm>
            </p:grpSpPr>
            <p:sp>
              <p:nvSpPr>
                <p:cNvPr id="671226" name="Oval 506"/>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227" name="Oval 50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228" name="Oval 508"/>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229" name="Oval 509"/>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230" name="Oval 510"/>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231" name="Oval 51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232" name="Oval 512"/>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233" name="Oval 513"/>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234" name="Oval 514"/>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235" name="Oval 515"/>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236" name="Oval 516"/>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237" name="Oval 517"/>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238" name="Oval 518"/>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239" name="Oval 519"/>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grpSp>
          <p:grpSp>
            <p:nvGrpSpPr>
              <p:cNvPr id="72600" name="Group 520"/>
              <p:cNvGrpSpPr>
                <a:grpSpLocks/>
              </p:cNvGrpSpPr>
              <p:nvPr/>
            </p:nvGrpSpPr>
            <p:grpSpPr bwMode="auto">
              <a:xfrm>
                <a:off x="3370" y="2787"/>
                <a:ext cx="346" cy="304"/>
                <a:chOff x="3098" y="2084"/>
                <a:chExt cx="346" cy="304"/>
              </a:xfrm>
            </p:grpSpPr>
            <p:sp>
              <p:nvSpPr>
                <p:cNvPr id="671241" name="Oval 521"/>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242" name="Oval 52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243" name="Oval 523"/>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244" name="Oval 524"/>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245" name="Oval 525"/>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246" name="Oval 52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247" name="Oval 527"/>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248" name="Oval 528"/>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249" name="Oval 529"/>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250" name="Oval 530"/>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251" name="Oval 531"/>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252" name="Oval 532"/>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253" name="Oval 533"/>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254" name="Oval 534"/>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grpSp>
        </p:grpSp>
        <p:grpSp>
          <p:nvGrpSpPr>
            <p:cNvPr id="72227" name="Group 535"/>
            <p:cNvGrpSpPr>
              <a:grpSpLocks/>
            </p:cNvGrpSpPr>
            <p:nvPr/>
          </p:nvGrpSpPr>
          <p:grpSpPr bwMode="auto">
            <a:xfrm>
              <a:off x="2710" y="2080"/>
              <a:ext cx="1487" cy="1132"/>
              <a:chOff x="2614" y="1984"/>
              <a:chExt cx="1487" cy="1132"/>
            </a:xfrm>
          </p:grpSpPr>
          <p:grpSp>
            <p:nvGrpSpPr>
              <p:cNvPr id="72569" name="Group 536"/>
              <p:cNvGrpSpPr>
                <a:grpSpLocks/>
              </p:cNvGrpSpPr>
              <p:nvPr/>
            </p:nvGrpSpPr>
            <p:grpSpPr bwMode="auto">
              <a:xfrm>
                <a:off x="2614" y="2812"/>
                <a:ext cx="346" cy="304"/>
                <a:chOff x="3098" y="2084"/>
                <a:chExt cx="346" cy="304"/>
              </a:xfrm>
            </p:grpSpPr>
            <p:sp>
              <p:nvSpPr>
                <p:cNvPr id="671257" name="Oval 537"/>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258" name="Oval 53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259" name="Oval 539"/>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260" name="Oval 540"/>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261" name="Oval 541"/>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262" name="Oval 54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263" name="Oval 543"/>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264" name="Oval 544"/>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265" name="Oval 545"/>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266" name="Oval 546"/>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267" name="Oval 547"/>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268" name="Oval 548"/>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269" name="Oval 549"/>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270" name="Oval 550"/>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grpSp>
          <p:grpSp>
            <p:nvGrpSpPr>
              <p:cNvPr id="72570" name="Group 551"/>
              <p:cNvGrpSpPr>
                <a:grpSpLocks/>
              </p:cNvGrpSpPr>
              <p:nvPr/>
            </p:nvGrpSpPr>
            <p:grpSpPr bwMode="auto">
              <a:xfrm>
                <a:off x="3755" y="1984"/>
                <a:ext cx="346" cy="304"/>
                <a:chOff x="3098" y="2084"/>
                <a:chExt cx="346" cy="304"/>
              </a:xfrm>
            </p:grpSpPr>
            <p:sp>
              <p:nvSpPr>
                <p:cNvPr id="671272" name="Oval 552"/>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273" name="Oval 55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274" name="Oval 554"/>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275" name="Oval 555"/>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276" name="Oval 556"/>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277" name="Oval 55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278" name="Oval 558"/>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279" name="Oval 559"/>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280" name="Oval 560"/>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281" name="Oval 561"/>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282" name="Oval 562"/>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283" name="Oval 563"/>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284" name="Oval 564"/>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285" name="Oval 565"/>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grpSp>
        </p:grpSp>
        <p:grpSp>
          <p:nvGrpSpPr>
            <p:cNvPr id="72228" name="Group 566"/>
            <p:cNvGrpSpPr>
              <a:grpSpLocks/>
            </p:cNvGrpSpPr>
            <p:nvPr/>
          </p:nvGrpSpPr>
          <p:grpSpPr bwMode="auto">
            <a:xfrm>
              <a:off x="3130" y="2584"/>
              <a:ext cx="788" cy="488"/>
              <a:chOff x="3034" y="2488"/>
              <a:chExt cx="788" cy="488"/>
            </a:xfrm>
          </p:grpSpPr>
          <p:grpSp>
            <p:nvGrpSpPr>
              <p:cNvPr id="72539" name="Group 567"/>
              <p:cNvGrpSpPr>
                <a:grpSpLocks/>
              </p:cNvGrpSpPr>
              <p:nvPr/>
            </p:nvGrpSpPr>
            <p:grpSpPr bwMode="auto">
              <a:xfrm>
                <a:off x="3034" y="2672"/>
                <a:ext cx="346" cy="304"/>
                <a:chOff x="3098" y="2084"/>
                <a:chExt cx="346" cy="304"/>
              </a:xfrm>
            </p:grpSpPr>
            <p:sp>
              <p:nvSpPr>
                <p:cNvPr id="671288" name="Oval 568"/>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289" name="Oval 56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290" name="Oval 570"/>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291" name="Oval 571"/>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292" name="Oval 572"/>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293" name="Oval 57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294" name="Oval 574"/>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295" name="Oval 575"/>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296" name="Oval 576"/>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297" name="Oval 577"/>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298" name="Oval 578"/>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299" name="Oval 579"/>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300" name="Oval 580"/>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301" name="Oval 581"/>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grpSp>
          <p:grpSp>
            <p:nvGrpSpPr>
              <p:cNvPr id="72540" name="Group 582"/>
              <p:cNvGrpSpPr>
                <a:grpSpLocks/>
              </p:cNvGrpSpPr>
              <p:nvPr/>
            </p:nvGrpSpPr>
            <p:grpSpPr bwMode="auto">
              <a:xfrm>
                <a:off x="3476" y="2488"/>
                <a:ext cx="346" cy="304"/>
                <a:chOff x="3098" y="2084"/>
                <a:chExt cx="346" cy="304"/>
              </a:xfrm>
            </p:grpSpPr>
            <p:sp>
              <p:nvSpPr>
                <p:cNvPr id="671303" name="Oval 583"/>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304" name="Oval 58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305" name="Oval 585"/>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306" name="Oval 586"/>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307" name="Oval 587"/>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308" name="Oval 58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309" name="Oval 589"/>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310" name="Oval 590"/>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311" name="Oval 591"/>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312" name="Oval 592"/>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313" name="Oval 593"/>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314" name="Oval 594"/>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315" name="Oval 595"/>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316" name="Oval 596"/>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grpSp>
        </p:grpSp>
        <p:grpSp>
          <p:nvGrpSpPr>
            <p:cNvPr id="72229" name="Group 597"/>
            <p:cNvGrpSpPr>
              <a:grpSpLocks/>
            </p:cNvGrpSpPr>
            <p:nvPr/>
          </p:nvGrpSpPr>
          <p:grpSpPr bwMode="auto">
            <a:xfrm>
              <a:off x="3869" y="3143"/>
              <a:ext cx="650" cy="402"/>
              <a:chOff x="3773" y="3047"/>
              <a:chExt cx="650" cy="402"/>
            </a:xfrm>
          </p:grpSpPr>
          <p:grpSp>
            <p:nvGrpSpPr>
              <p:cNvPr id="72509" name="Group 598"/>
              <p:cNvGrpSpPr>
                <a:grpSpLocks/>
              </p:cNvGrpSpPr>
              <p:nvPr/>
            </p:nvGrpSpPr>
            <p:grpSpPr bwMode="auto">
              <a:xfrm>
                <a:off x="4077" y="3047"/>
                <a:ext cx="346" cy="304"/>
                <a:chOff x="3098" y="2084"/>
                <a:chExt cx="346" cy="304"/>
              </a:xfrm>
            </p:grpSpPr>
            <p:sp>
              <p:nvSpPr>
                <p:cNvPr id="671319" name="Oval 599"/>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320" name="Oval 60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321" name="Oval 601"/>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322" name="Oval 602"/>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323" name="Oval 603"/>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324" name="Oval 60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325" name="Oval 605"/>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326" name="Oval 606"/>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327" name="Oval 607"/>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328" name="Oval 608"/>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329" name="Oval 609"/>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330" name="Oval 610"/>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331" name="Oval 611"/>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332" name="Oval 612"/>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grpSp>
          <p:grpSp>
            <p:nvGrpSpPr>
              <p:cNvPr id="72510" name="Group 613"/>
              <p:cNvGrpSpPr>
                <a:grpSpLocks/>
              </p:cNvGrpSpPr>
              <p:nvPr/>
            </p:nvGrpSpPr>
            <p:grpSpPr bwMode="auto">
              <a:xfrm>
                <a:off x="3773" y="3145"/>
                <a:ext cx="346" cy="304"/>
                <a:chOff x="3098" y="2084"/>
                <a:chExt cx="346" cy="304"/>
              </a:xfrm>
            </p:grpSpPr>
            <p:sp>
              <p:nvSpPr>
                <p:cNvPr id="671334" name="Oval 614"/>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335" name="Oval 61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336" name="Oval 616"/>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337" name="Oval 617"/>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338" name="Oval 618"/>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339" name="Oval 61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340" name="Oval 620"/>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341" name="Oval 621"/>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342" name="Oval 622"/>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343" name="Oval 623"/>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344" name="Oval 624"/>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345" name="Oval 625"/>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346" name="Oval 626"/>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347" name="Oval 627"/>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grpSp>
        </p:grpSp>
        <p:grpSp>
          <p:nvGrpSpPr>
            <p:cNvPr id="72230" name="Group 628"/>
            <p:cNvGrpSpPr>
              <a:grpSpLocks/>
            </p:cNvGrpSpPr>
            <p:nvPr/>
          </p:nvGrpSpPr>
          <p:grpSpPr bwMode="auto">
            <a:xfrm>
              <a:off x="2585" y="3197"/>
              <a:ext cx="1569" cy="622"/>
              <a:chOff x="2489" y="3101"/>
              <a:chExt cx="1569" cy="622"/>
            </a:xfrm>
          </p:grpSpPr>
          <p:grpSp>
            <p:nvGrpSpPr>
              <p:cNvPr id="72479" name="Group 629"/>
              <p:cNvGrpSpPr>
                <a:grpSpLocks/>
              </p:cNvGrpSpPr>
              <p:nvPr/>
            </p:nvGrpSpPr>
            <p:grpSpPr bwMode="auto">
              <a:xfrm>
                <a:off x="3712" y="3419"/>
                <a:ext cx="346" cy="304"/>
                <a:chOff x="3098" y="2084"/>
                <a:chExt cx="346" cy="304"/>
              </a:xfrm>
            </p:grpSpPr>
            <p:sp>
              <p:nvSpPr>
                <p:cNvPr id="671350" name="Oval 630"/>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351" name="Oval 63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352" name="Oval 632"/>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353" name="Oval 633"/>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354" name="Oval 634"/>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355" name="Oval 63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356" name="Oval 636"/>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357" name="Oval 637"/>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358" name="Oval 638"/>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359" name="Oval 639"/>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360" name="Oval 640"/>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361" name="Oval 641"/>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362" name="Oval 642"/>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363" name="Oval 643"/>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grpSp>
          <p:grpSp>
            <p:nvGrpSpPr>
              <p:cNvPr id="72480" name="Group 644"/>
              <p:cNvGrpSpPr>
                <a:grpSpLocks/>
              </p:cNvGrpSpPr>
              <p:nvPr/>
            </p:nvGrpSpPr>
            <p:grpSpPr bwMode="auto">
              <a:xfrm>
                <a:off x="2489" y="3101"/>
                <a:ext cx="346" cy="304"/>
                <a:chOff x="3098" y="2084"/>
                <a:chExt cx="346" cy="304"/>
              </a:xfrm>
            </p:grpSpPr>
            <p:sp>
              <p:nvSpPr>
                <p:cNvPr id="671365" name="Oval 645"/>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366" name="Oval 64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367" name="Oval 647"/>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368" name="Oval 648"/>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369" name="Oval 649"/>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370" name="Oval 65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371" name="Oval 651"/>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372" name="Oval 652"/>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373" name="Oval 653"/>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374" name="Oval 654"/>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375" name="Oval 655"/>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376" name="Oval 656"/>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377" name="Oval 657"/>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378" name="Oval 658"/>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grpSp>
        </p:grpSp>
        <p:grpSp>
          <p:nvGrpSpPr>
            <p:cNvPr id="72231" name="Group 659"/>
            <p:cNvGrpSpPr>
              <a:grpSpLocks/>
            </p:cNvGrpSpPr>
            <p:nvPr/>
          </p:nvGrpSpPr>
          <p:grpSpPr bwMode="auto">
            <a:xfrm>
              <a:off x="2363" y="2853"/>
              <a:ext cx="1414" cy="967"/>
              <a:chOff x="2267" y="2757"/>
              <a:chExt cx="1414" cy="967"/>
            </a:xfrm>
          </p:grpSpPr>
          <p:grpSp>
            <p:nvGrpSpPr>
              <p:cNvPr id="72449" name="Group 660"/>
              <p:cNvGrpSpPr>
                <a:grpSpLocks/>
              </p:cNvGrpSpPr>
              <p:nvPr/>
            </p:nvGrpSpPr>
            <p:grpSpPr bwMode="auto">
              <a:xfrm>
                <a:off x="3335" y="3420"/>
                <a:ext cx="346" cy="304"/>
                <a:chOff x="3098" y="2084"/>
                <a:chExt cx="346" cy="304"/>
              </a:xfrm>
            </p:grpSpPr>
            <p:sp>
              <p:nvSpPr>
                <p:cNvPr id="671381" name="Oval 661"/>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382" name="Oval 66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383" name="Oval 663"/>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384" name="Oval 664"/>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385" name="Oval 665"/>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386" name="Oval 66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387" name="Oval 667"/>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388" name="Oval 668"/>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389" name="Oval 669"/>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390" name="Oval 670"/>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391" name="Oval 671"/>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392" name="Oval 672"/>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393" name="Oval 673"/>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394" name="Oval 674"/>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grpSp>
          <p:grpSp>
            <p:nvGrpSpPr>
              <p:cNvPr id="72450" name="Group 675"/>
              <p:cNvGrpSpPr>
                <a:grpSpLocks/>
              </p:cNvGrpSpPr>
              <p:nvPr/>
            </p:nvGrpSpPr>
            <p:grpSpPr bwMode="auto">
              <a:xfrm>
                <a:off x="2267" y="2757"/>
                <a:ext cx="346" cy="304"/>
                <a:chOff x="3098" y="2084"/>
                <a:chExt cx="346" cy="304"/>
              </a:xfrm>
            </p:grpSpPr>
            <p:sp>
              <p:nvSpPr>
                <p:cNvPr id="671396" name="Oval 676"/>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397" name="Oval 67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398" name="Oval 678"/>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399" name="Oval 679"/>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400" name="Oval 680"/>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401" name="Oval 68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402" name="Oval 682"/>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403" name="Oval 683"/>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404" name="Oval 684"/>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405" name="Oval 685"/>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406" name="Oval 686"/>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407" name="Oval 687"/>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408" name="Oval 688"/>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409" name="Oval 689"/>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grpSp>
        </p:grpSp>
        <p:grpSp>
          <p:nvGrpSpPr>
            <p:cNvPr id="72232" name="Group 690"/>
            <p:cNvGrpSpPr>
              <a:grpSpLocks/>
            </p:cNvGrpSpPr>
            <p:nvPr/>
          </p:nvGrpSpPr>
          <p:grpSpPr bwMode="auto">
            <a:xfrm>
              <a:off x="3094" y="2440"/>
              <a:ext cx="1189" cy="937"/>
              <a:chOff x="2998" y="2344"/>
              <a:chExt cx="1189" cy="937"/>
            </a:xfrm>
          </p:grpSpPr>
          <p:grpSp>
            <p:nvGrpSpPr>
              <p:cNvPr id="72419" name="Group 691"/>
              <p:cNvGrpSpPr>
                <a:grpSpLocks/>
              </p:cNvGrpSpPr>
              <p:nvPr/>
            </p:nvGrpSpPr>
            <p:grpSpPr bwMode="auto">
              <a:xfrm>
                <a:off x="2998" y="2977"/>
                <a:ext cx="346" cy="304"/>
                <a:chOff x="3098" y="2084"/>
                <a:chExt cx="346" cy="304"/>
              </a:xfrm>
            </p:grpSpPr>
            <p:sp>
              <p:nvSpPr>
                <p:cNvPr id="671412" name="Oval 692"/>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413" name="Oval 69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414" name="Oval 694"/>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415" name="Oval 695"/>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416" name="Oval 696"/>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417" name="Oval 69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418" name="Oval 698"/>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419" name="Oval 699"/>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420" name="Oval 700"/>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421" name="Oval 701"/>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422" name="Oval 702"/>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423" name="Oval 703"/>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424" name="Oval 704"/>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425" name="Oval 705"/>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grpSp>
          <p:grpSp>
            <p:nvGrpSpPr>
              <p:cNvPr id="72420" name="Group 706"/>
              <p:cNvGrpSpPr>
                <a:grpSpLocks/>
              </p:cNvGrpSpPr>
              <p:nvPr/>
            </p:nvGrpSpPr>
            <p:grpSpPr bwMode="auto">
              <a:xfrm>
                <a:off x="3841" y="2344"/>
                <a:ext cx="346" cy="304"/>
                <a:chOff x="3098" y="2084"/>
                <a:chExt cx="346" cy="304"/>
              </a:xfrm>
            </p:grpSpPr>
            <p:sp>
              <p:nvSpPr>
                <p:cNvPr id="671427" name="Oval 707"/>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428" name="Oval 70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429" name="Oval 709"/>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430" name="Oval 710"/>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431" name="Oval 711"/>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432" name="Oval 71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433" name="Oval 713"/>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434" name="Oval 714"/>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435" name="Oval 715"/>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436" name="Oval 716"/>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437" name="Oval 717"/>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438" name="Oval 718"/>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439" name="Oval 719"/>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440" name="Oval 720"/>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grpSp>
        </p:grpSp>
        <p:grpSp>
          <p:nvGrpSpPr>
            <p:cNvPr id="72233" name="Group 721"/>
            <p:cNvGrpSpPr>
              <a:grpSpLocks/>
            </p:cNvGrpSpPr>
            <p:nvPr/>
          </p:nvGrpSpPr>
          <p:grpSpPr bwMode="auto">
            <a:xfrm>
              <a:off x="3665" y="2899"/>
              <a:ext cx="884" cy="539"/>
              <a:chOff x="3569" y="2803"/>
              <a:chExt cx="884" cy="539"/>
            </a:xfrm>
          </p:grpSpPr>
          <p:grpSp>
            <p:nvGrpSpPr>
              <p:cNvPr id="72389" name="Group 722"/>
              <p:cNvGrpSpPr>
                <a:grpSpLocks/>
              </p:cNvGrpSpPr>
              <p:nvPr/>
            </p:nvGrpSpPr>
            <p:grpSpPr bwMode="auto">
              <a:xfrm>
                <a:off x="4107" y="2803"/>
                <a:ext cx="346" cy="304"/>
                <a:chOff x="3098" y="2084"/>
                <a:chExt cx="346" cy="304"/>
              </a:xfrm>
            </p:grpSpPr>
            <p:sp>
              <p:nvSpPr>
                <p:cNvPr id="671443" name="Oval 723"/>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444" name="Oval 72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445" name="Oval 725"/>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446" name="Oval 726"/>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447" name="Oval 727"/>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448" name="Oval 72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449" name="Oval 729"/>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450" name="Oval 730"/>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451" name="Oval 731"/>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452" name="Oval 732"/>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453" name="Oval 733"/>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454" name="Oval 734"/>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455" name="Oval 735"/>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456" name="Oval 736"/>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grpSp>
          <p:grpSp>
            <p:nvGrpSpPr>
              <p:cNvPr id="72390" name="Group 737"/>
              <p:cNvGrpSpPr>
                <a:grpSpLocks/>
              </p:cNvGrpSpPr>
              <p:nvPr/>
            </p:nvGrpSpPr>
            <p:grpSpPr bwMode="auto">
              <a:xfrm>
                <a:off x="3569" y="3038"/>
                <a:ext cx="346" cy="304"/>
                <a:chOff x="3098" y="2084"/>
                <a:chExt cx="346" cy="304"/>
              </a:xfrm>
            </p:grpSpPr>
            <p:sp>
              <p:nvSpPr>
                <p:cNvPr id="671458" name="Oval 738"/>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459" name="Oval 73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460" name="Oval 740"/>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461" name="Oval 741"/>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462" name="Oval 742"/>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463" name="Oval 74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464" name="Oval 744"/>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465" name="Oval 745"/>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466" name="Oval 746"/>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467" name="Oval 747"/>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468" name="Oval 748"/>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469" name="Oval 749"/>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470" name="Oval 750"/>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471" name="Oval 751"/>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grpSp>
        </p:grpSp>
        <p:grpSp>
          <p:nvGrpSpPr>
            <p:cNvPr id="72234" name="Group 752"/>
            <p:cNvGrpSpPr>
              <a:grpSpLocks/>
            </p:cNvGrpSpPr>
            <p:nvPr/>
          </p:nvGrpSpPr>
          <p:grpSpPr bwMode="auto">
            <a:xfrm>
              <a:off x="3465" y="2712"/>
              <a:ext cx="1088" cy="816"/>
              <a:chOff x="3369" y="2616"/>
              <a:chExt cx="1088" cy="816"/>
            </a:xfrm>
          </p:grpSpPr>
          <p:grpSp>
            <p:nvGrpSpPr>
              <p:cNvPr id="72359" name="Group 753"/>
              <p:cNvGrpSpPr>
                <a:grpSpLocks/>
              </p:cNvGrpSpPr>
              <p:nvPr/>
            </p:nvGrpSpPr>
            <p:grpSpPr bwMode="auto">
              <a:xfrm>
                <a:off x="3369" y="3128"/>
                <a:ext cx="346" cy="304"/>
                <a:chOff x="3098" y="2084"/>
                <a:chExt cx="346" cy="304"/>
              </a:xfrm>
            </p:grpSpPr>
            <p:sp>
              <p:nvSpPr>
                <p:cNvPr id="671474" name="Oval 754"/>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475" name="Oval 75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476" name="Oval 756"/>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477" name="Oval 757"/>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478" name="Oval 758"/>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479" name="Oval 75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480" name="Oval 760"/>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481" name="Oval 761"/>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482" name="Oval 762"/>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483" name="Oval 763"/>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484" name="Oval 764"/>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485" name="Oval 765"/>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486" name="Oval 766"/>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487" name="Oval 767"/>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grpSp>
          <p:grpSp>
            <p:nvGrpSpPr>
              <p:cNvPr id="72360" name="Group 768"/>
              <p:cNvGrpSpPr>
                <a:grpSpLocks/>
              </p:cNvGrpSpPr>
              <p:nvPr/>
            </p:nvGrpSpPr>
            <p:grpSpPr bwMode="auto">
              <a:xfrm>
                <a:off x="4111" y="2616"/>
                <a:ext cx="346" cy="304"/>
                <a:chOff x="3098" y="2084"/>
                <a:chExt cx="346" cy="304"/>
              </a:xfrm>
            </p:grpSpPr>
            <p:sp>
              <p:nvSpPr>
                <p:cNvPr id="671489" name="Oval 769"/>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490" name="Oval 77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491" name="Oval 771"/>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492" name="Oval 772"/>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493" name="Oval 773"/>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494" name="Oval 77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495" name="Oval 775"/>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496" name="Oval 776"/>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497" name="Oval 777"/>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498" name="Oval 778"/>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499" name="Oval 779"/>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500" name="Oval 780"/>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501" name="Oval 781"/>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502" name="Oval 782"/>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grpSp>
        </p:grpSp>
        <p:grpSp>
          <p:nvGrpSpPr>
            <p:cNvPr id="72235" name="Group 783"/>
            <p:cNvGrpSpPr>
              <a:grpSpLocks/>
            </p:cNvGrpSpPr>
            <p:nvPr/>
          </p:nvGrpSpPr>
          <p:grpSpPr bwMode="auto">
            <a:xfrm>
              <a:off x="4326" y="2407"/>
              <a:ext cx="457" cy="899"/>
              <a:chOff x="4230" y="2311"/>
              <a:chExt cx="457" cy="899"/>
            </a:xfrm>
          </p:grpSpPr>
          <p:grpSp>
            <p:nvGrpSpPr>
              <p:cNvPr id="72329" name="Group 784"/>
              <p:cNvGrpSpPr>
                <a:grpSpLocks/>
              </p:cNvGrpSpPr>
              <p:nvPr/>
            </p:nvGrpSpPr>
            <p:grpSpPr bwMode="auto">
              <a:xfrm>
                <a:off x="4230" y="2311"/>
                <a:ext cx="346" cy="304"/>
                <a:chOff x="3098" y="2084"/>
                <a:chExt cx="346" cy="304"/>
              </a:xfrm>
            </p:grpSpPr>
            <p:sp>
              <p:nvSpPr>
                <p:cNvPr id="671505" name="Oval 785"/>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506" name="Oval 78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507" name="Oval 787"/>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508" name="Oval 788"/>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509" name="Oval 789"/>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510" name="Oval 79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511" name="Oval 791"/>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512" name="Oval 792"/>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513" name="Oval 793"/>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514" name="Oval 794"/>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515" name="Oval 795"/>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516" name="Oval 796"/>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517" name="Oval 797"/>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518" name="Oval 798"/>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grpSp>
          <p:grpSp>
            <p:nvGrpSpPr>
              <p:cNvPr id="72330" name="Group 799"/>
              <p:cNvGrpSpPr>
                <a:grpSpLocks/>
              </p:cNvGrpSpPr>
              <p:nvPr/>
            </p:nvGrpSpPr>
            <p:grpSpPr bwMode="auto">
              <a:xfrm>
                <a:off x="4341" y="2906"/>
                <a:ext cx="346" cy="304"/>
                <a:chOff x="3098" y="2084"/>
                <a:chExt cx="346" cy="304"/>
              </a:xfrm>
            </p:grpSpPr>
            <p:sp>
              <p:nvSpPr>
                <p:cNvPr id="671520" name="Oval 800"/>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521" name="Oval 80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522" name="Oval 802"/>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523" name="Oval 803"/>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524" name="Oval 804"/>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525" name="Oval 80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526" name="Oval 806"/>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527" name="Oval 807"/>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528" name="Oval 808"/>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529" name="Oval 809"/>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530" name="Oval 810"/>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531" name="Oval 811"/>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532" name="Oval 812"/>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533" name="Oval 813"/>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grpSp>
        </p:grpSp>
        <p:grpSp>
          <p:nvGrpSpPr>
            <p:cNvPr id="72236" name="Group 814"/>
            <p:cNvGrpSpPr>
              <a:grpSpLocks/>
            </p:cNvGrpSpPr>
            <p:nvPr/>
          </p:nvGrpSpPr>
          <p:grpSpPr bwMode="auto">
            <a:xfrm>
              <a:off x="2771" y="2841"/>
              <a:ext cx="1246" cy="598"/>
              <a:chOff x="2675" y="2745"/>
              <a:chExt cx="1246" cy="598"/>
            </a:xfrm>
          </p:grpSpPr>
          <p:grpSp>
            <p:nvGrpSpPr>
              <p:cNvPr id="72299" name="Group 815"/>
              <p:cNvGrpSpPr>
                <a:grpSpLocks/>
              </p:cNvGrpSpPr>
              <p:nvPr/>
            </p:nvGrpSpPr>
            <p:grpSpPr bwMode="auto">
              <a:xfrm>
                <a:off x="2675" y="3039"/>
                <a:ext cx="346" cy="304"/>
                <a:chOff x="3098" y="2084"/>
                <a:chExt cx="346" cy="304"/>
              </a:xfrm>
            </p:grpSpPr>
            <p:sp>
              <p:nvSpPr>
                <p:cNvPr id="671536" name="Oval 816"/>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537" name="Oval 81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538" name="Oval 818"/>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539" name="Oval 819"/>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540" name="Oval 820"/>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541" name="Oval 82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542" name="Oval 822"/>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543" name="Oval 823"/>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544" name="Oval 824"/>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545" name="Oval 825"/>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546" name="Oval 826"/>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547" name="Oval 827"/>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548" name="Oval 828"/>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549" name="Oval 829"/>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grpSp>
          <p:grpSp>
            <p:nvGrpSpPr>
              <p:cNvPr id="72300" name="Group 830"/>
              <p:cNvGrpSpPr>
                <a:grpSpLocks/>
              </p:cNvGrpSpPr>
              <p:nvPr/>
            </p:nvGrpSpPr>
            <p:grpSpPr bwMode="auto">
              <a:xfrm>
                <a:off x="3575" y="2745"/>
                <a:ext cx="346" cy="304"/>
                <a:chOff x="3098" y="2084"/>
                <a:chExt cx="346" cy="304"/>
              </a:xfrm>
            </p:grpSpPr>
            <p:sp>
              <p:nvSpPr>
                <p:cNvPr id="671551" name="Oval 831"/>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552" name="Oval 83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553" name="Oval 833"/>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554" name="Oval 834"/>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555" name="Oval 835"/>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556" name="Oval 83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557" name="Oval 837"/>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558" name="Oval 838"/>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559" name="Oval 839"/>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560" name="Oval 840"/>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561" name="Oval 841"/>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562" name="Oval 842"/>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563" name="Oval 843"/>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564" name="Oval 844"/>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grpSp>
        </p:grpSp>
        <p:grpSp>
          <p:nvGrpSpPr>
            <p:cNvPr id="72237" name="Group 845"/>
            <p:cNvGrpSpPr>
              <a:grpSpLocks/>
            </p:cNvGrpSpPr>
            <p:nvPr/>
          </p:nvGrpSpPr>
          <p:grpSpPr bwMode="auto">
            <a:xfrm>
              <a:off x="2772" y="2585"/>
              <a:ext cx="1437" cy="648"/>
              <a:chOff x="2676" y="2489"/>
              <a:chExt cx="1437" cy="648"/>
            </a:xfrm>
          </p:grpSpPr>
          <p:grpSp>
            <p:nvGrpSpPr>
              <p:cNvPr id="72269" name="Group 846"/>
              <p:cNvGrpSpPr>
                <a:grpSpLocks/>
              </p:cNvGrpSpPr>
              <p:nvPr/>
            </p:nvGrpSpPr>
            <p:grpSpPr bwMode="auto">
              <a:xfrm>
                <a:off x="2676" y="2489"/>
                <a:ext cx="346" cy="304"/>
                <a:chOff x="3098" y="2084"/>
                <a:chExt cx="346" cy="304"/>
              </a:xfrm>
            </p:grpSpPr>
            <p:sp>
              <p:nvSpPr>
                <p:cNvPr id="671567" name="Oval 847"/>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568" name="Oval 84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569" name="Oval 849"/>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570" name="Oval 850"/>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571" name="Oval 851"/>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572" name="Oval 85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573" name="Oval 853"/>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574" name="Oval 854"/>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575" name="Oval 855"/>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576" name="Oval 856"/>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577" name="Oval 857"/>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578" name="Oval 858"/>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579" name="Oval 859"/>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580" name="Oval 860"/>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grpSp>
          <p:grpSp>
            <p:nvGrpSpPr>
              <p:cNvPr id="72270" name="Group 861"/>
              <p:cNvGrpSpPr>
                <a:grpSpLocks/>
              </p:cNvGrpSpPr>
              <p:nvPr/>
            </p:nvGrpSpPr>
            <p:grpSpPr bwMode="auto">
              <a:xfrm>
                <a:off x="3767" y="2833"/>
                <a:ext cx="346" cy="304"/>
                <a:chOff x="3098" y="2084"/>
                <a:chExt cx="346" cy="304"/>
              </a:xfrm>
            </p:grpSpPr>
            <p:sp>
              <p:nvSpPr>
                <p:cNvPr id="671582" name="Oval 862"/>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583" name="Oval 86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584" name="Oval 864"/>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585" name="Oval 865"/>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586" name="Oval 866"/>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587" name="Oval 86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588" name="Oval 868"/>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589" name="Oval 869"/>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590" name="Oval 870"/>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591" name="Oval 871"/>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592" name="Oval 872"/>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593" name="Oval 873"/>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594" name="Oval 874"/>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595" name="Oval 875"/>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grpSp>
        </p:grpSp>
        <p:grpSp>
          <p:nvGrpSpPr>
            <p:cNvPr id="72238" name="Group 876"/>
            <p:cNvGrpSpPr>
              <a:grpSpLocks/>
            </p:cNvGrpSpPr>
            <p:nvPr/>
          </p:nvGrpSpPr>
          <p:grpSpPr bwMode="auto">
            <a:xfrm>
              <a:off x="2367" y="2454"/>
              <a:ext cx="1005" cy="1172"/>
              <a:chOff x="2271" y="2358"/>
              <a:chExt cx="1005" cy="1172"/>
            </a:xfrm>
          </p:grpSpPr>
          <p:grpSp>
            <p:nvGrpSpPr>
              <p:cNvPr id="72239" name="Group 877"/>
              <p:cNvGrpSpPr>
                <a:grpSpLocks/>
              </p:cNvGrpSpPr>
              <p:nvPr/>
            </p:nvGrpSpPr>
            <p:grpSpPr bwMode="auto">
              <a:xfrm>
                <a:off x="2930" y="3226"/>
                <a:ext cx="346" cy="304"/>
                <a:chOff x="3098" y="2084"/>
                <a:chExt cx="346" cy="304"/>
              </a:xfrm>
            </p:grpSpPr>
            <p:sp>
              <p:nvSpPr>
                <p:cNvPr id="671598" name="Oval 878"/>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599" name="Oval 87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600" name="Oval 880"/>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601" name="Oval 881"/>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602" name="Oval 882"/>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603" name="Oval 88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604" name="Oval 884"/>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605" name="Oval 885"/>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606" name="Oval 886"/>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607" name="Oval 887"/>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608" name="Oval 888"/>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609" name="Oval 889"/>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610" name="Oval 890"/>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611" name="Oval 891"/>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grpSp>
          <p:grpSp>
            <p:nvGrpSpPr>
              <p:cNvPr id="72240" name="Group 892"/>
              <p:cNvGrpSpPr>
                <a:grpSpLocks/>
              </p:cNvGrpSpPr>
              <p:nvPr/>
            </p:nvGrpSpPr>
            <p:grpSpPr bwMode="auto">
              <a:xfrm>
                <a:off x="2271" y="2358"/>
                <a:ext cx="346" cy="304"/>
                <a:chOff x="3098" y="2084"/>
                <a:chExt cx="346" cy="304"/>
              </a:xfrm>
            </p:grpSpPr>
            <p:sp>
              <p:nvSpPr>
                <p:cNvPr id="671613" name="Oval 893"/>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614" name="Oval 89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615" name="Oval 895"/>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616" name="Oval 896"/>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617" name="Oval 897"/>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618" name="Oval 89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619" name="Oval 899"/>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620" name="Oval 900"/>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621" name="Oval 901"/>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622" name="Oval 902"/>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623" name="Oval 903"/>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624" name="Oval 904"/>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625" name="Oval 905"/>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626" name="Oval 906"/>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grpSp>
        </p:grpSp>
      </p:grpSp>
      <p:grpSp>
        <p:nvGrpSpPr>
          <p:cNvPr id="672123" name="Group 907"/>
          <p:cNvGrpSpPr>
            <a:grpSpLocks/>
          </p:cNvGrpSpPr>
          <p:nvPr/>
        </p:nvGrpSpPr>
        <p:grpSpPr bwMode="auto">
          <a:xfrm>
            <a:off x="0" y="1193800"/>
            <a:ext cx="4062413" cy="2838450"/>
            <a:chOff x="2363" y="2032"/>
            <a:chExt cx="2559" cy="1788"/>
          </a:xfrm>
        </p:grpSpPr>
        <p:grpSp>
          <p:nvGrpSpPr>
            <p:cNvPr id="71583" name="Group 908"/>
            <p:cNvGrpSpPr>
              <a:grpSpLocks/>
            </p:cNvGrpSpPr>
            <p:nvPr/>
          </p:nvGrpSpPr>
          <p:grpSpPr bwMode="auto">
            <a:xfrm>
              <a:off x="3361" y="2338"/>
              <a:ext cx="346" cy="304"/>
              <a:chOff x="3098" y="2084"/>
              <a:chExt cx="346" cy="304"/>
            </a:xfrm>
          </p:grpSpPr>
          <p:sp>
            <p:nvSpPr>
              <p:cNvPr id="671629" name="Oval 909"/>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630" name="Oval 91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631" name="Oval 911"/>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632" name="Oval 912"/>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633" name="Oval 913"/>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634" name="Oval 91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635" name="Oval 915"/>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636" name="Oval 916"/>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637" name="Oval 917"/>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638" name="Oval 918"/>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639" name="Oval 919"/>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640" name="Oval 920"/>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641" name="Oval 921"/>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642" name="Oval 922"/>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grpSp>
        <p:grpSp>
          <p:nvGrpSpPr>
            <p:cNvPr id="71584" name="Group 923"/>
            <p:cNvGrpSpPr>
              <a:grpSpLocks/>
            </p:cNvGrpSpPr>
            <p:nvPr/>
          </p:nvGrpSpPr>
          <p:grpSpPr bwMode="auto">
            <a:xfrm>
              <a:off x="3768" y="2252"/>
              <a:ext cx="346" cy="304"/>
              <a:chOff x="3098" y="2084"/>
              <a:chExt cx="346" cy="304"/>
            </a:xfrm>
          </p:grpSpPr>
          <p:sp>
            <p:nvSpPr>
              <p:cNvPr id="671644" name="Oval 924"/>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645" name="Oval 92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646" name="Oval 926"/>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647" name="Oval 927"/>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648" name="Oval 928"/>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649" name="Oval 92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650" name="Oval 930"/>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651" name="Oval 931"/>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652" name="Oval 932"/>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653" name="Oval 933"/>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654" name="Oval 934"/>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655" name="Oval 935"/>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656" name="Oval 936"/>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657" name="Oval 937"/>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grpSp>
        <p:grpSp>
          <p:nvGrpSpPr>
            <p:cNvPr id="71585" name="Group 938"/>
            <p:cNvGrpSpPr>
              <a:grpSpLocks/>
            </p:cNvGrpSpPr>
            <p:nvPr/>
          </p:nvGrpSpPr>
          <p:grpSpPr bwMode="auto">
            <a:xfrm>
              <a:off x="2948" y="2795"/>
              <a:ext cx="346" cy="304"/>
              <a:chOff x="3098" y="2084"/>
              <a:chExt cx="346" cy="304"/>
            </a:xfrm>
          </p:grpSpPr>
          <p:sp>
            <p:nvSpPr>
              <p:cNvPr id="671659" name="Oval 939"/>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660" name="Oval 94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661" name="Oval 941"/>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662" name="Oval 942"/>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663" name="Oval 943"/>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664" name="Oval 94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665" name="Oval 945"/>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666" name="Oval 946"/>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667" name="Oval 947"/>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668" name="Oval 948"/>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669" name="Oval 949"/>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670" name="Oval 950"/>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671" name="Oval 951"/>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672" name="Oval 952"/>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grpSp>
        <p:grpSp>
          <p:nvGrpSpPr>
            <p:cNvPr id="71586" name="Group 953"/>
            <p:cNvGrpSpPr>
              <a:grpSpLocks/>
            </p:cNvGrpSpPr>
            <p:nvPr/>
          </p:nvGrpSpPr>
          <p:grpSpPr bwMode="auto">
            <a:xfrm>
              <a:off x="2527" y="2695"/>
              <a:ext cx="1106" cy="319"/>
              <a:chOff x="2431" y="2599"/>
              <a:chExt cx="1106" cy="319"/>
            </a:xfrm>
          </p:grpSpPr>
          <p:grpSp>
            <p:nvGrpSpPr>
              <p:cNvPr id="72145" name="Group 954"/>
              <p:cNvGrpSpPr>
                <a:grpSpLocks/>
              </p:cNvGrpSpPr>
              <p:nvPr/>
            </p:nvGrpSpPr>
            <p:grpSpPr bwMode="auto">
              <a:xfrm>
                <a:off x="3191" y="2599"/>
                <a:ext cx="346" cy="304"/>
                <a:chOff x="3098" y="2084"/>
                <a:chExt cx="346" cy="304"/>
              </a:xfrm>
            </p:grpSpPr>
            <p:sp>
              <p:nvSpPr>
                <p:cNvPr id="671675" name="Oval 955"/>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676" name="Oval 95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677" name="Oval 957"/>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678" name="Oval 958"/>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679" name="Oval 959"/>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680" name="Oval 96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681" name="Oval 961"/>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682" name="Oval 962"/>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683" name="Oval 963"/>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684" name="Oval 964"/>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685" name="Oval 965"/>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686" name="Oval 966"/>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687" name="Oval 967"/>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688" name="Oval 968"/>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grpSp>
          <p:grpSp>
            <p:nvGrpSpPr>
              <p:cNvPr id="72146" name="Group 969"/>
              <p:cNvGrpSpPr>
                <a:grpSpLocks/>
              </p:cNvGrpSpPr>
              <p:nvPr/>
            </p:nvGrpSpPr>
            <p:grpSpPr bwMode="auto">
              <a:xfrm>
                <a:off x="2431" y="2614"/>
                <a:ext cx="346" cy="304"/>
                <a:chOff x="3098" y="2084"/>
                <a:chExt cx="346" cy="304"/>
              </a:xfrm>
            </p:grpSpPr>
            <p:sp>
              <p:nvSpPr>
                <p:cNvPr id="671690" name="Oval 970"/>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691" name="Oval 97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692" name="Oval 972"/>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693" name="Oval 973"/>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694" name="Oval 974"/>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695" name="Oval 97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696" name="Oval 976"/>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697" name="Oval 977"/>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698" name="Oval 978"/>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699" name="Oval 979"/>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700" name="Oval 980"/>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701" name="Oval 981"/>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702" name="Oval 982"/>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703" name="Oval 983"/>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grpSp>
        </p:grpSp>
        <p:grpSp>
          <p:nvGrpSpPr>
            <p:cNvPr id="71587" name="Group 984"/>
            <p:cNvGrpSpPr>
              <a:grpSpLocks/>
            </p:cNvGrpSpPr>
            <p:nvPr/>
          </p:nvGrpSpPr>
          <p:grpSpPr bwMode="auto">
            <a:xfrm>
              <a:off x="2880" y="2112"/>
              <a:ext cx="1664" cy="593"/>
              <a:chOff x="2784" y="2016"/>
              <a:chExt cx="1664" cy="593"/>
            </a:xfrm>
          </p:grpSpPr>
          <p:grpSp>
            <p:nvGrpSpPr>
              <p:cNvPr id="72115" name="Group 985"/>
              <p:cNvGrpSpPr>
                <a:grpSpLocks/>
              </p:cNvGrpSpPr>
              <p:nvPr/>
            </p:nvGrpSpPr>
            <p:grpSpPr bwMode="auto">
              <a:xfrm>
                <a:off x="4102" y="2016"/>
                <a:ext cx="346" cy="304"/>
                <a:chOff x="3098" y="2084"/>
                <a:chExt cx="346" cy="304"/>
              </a:xfrm>
            </p:grpSpPr>
            <p:sp>
              <p:nvSpPr>
                <p:cNvPr id="671706" name="Oval 986"/>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707" name="Oval 98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708" name="Oval 988"/>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709" name="Oval 989"/>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710" name="Oval 990"/>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711" name="Oval 99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712" name="Oval 992"/>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713" name="Oval 993"/>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714" name="Oval 994"/>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715" name="Oval 995"/>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716" name="Oval 996"/>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717" name="Oval 997"/>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718" name="Oval 998"/>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719" name="Oval 999"/>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grpSp>
          <p:grpSp>
            <p:nvGrpSpPr>
              <p:cNvPr id="72116" name="Group 1000"/>
              <p:cNvGrpSpPr>
                <a:grpSpLocks/>
              </p:cNvGrpSpPr>
              <p:nvPr/>
            </p:nvGrpSpPr>
            <p:grpSpPr bwMode="auto">
              <a:xfrm>
                <a:off x="2784" y="2305"/>
                <a:ext cx="346" cy="304"/>
                <a:chOff x="3098" y="2084"/>
                <a:chExt cx="346" cy="304"/>
              </a:xfrm>
            </p:grpSpPr>
            <p:sp>
              <p:nvSpPr>
                <p:cNvPr id="671721" name="Oval 1001"/>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722" name="Oval 100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723" name="Oval 1003"/>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724" name="Oval 1004"/>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725" name="Oval 1005"/>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726" name="Oval 100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727" name="Oval 1007"/>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728" name="Oval 1008"/>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729" name="Oval 1009"/>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730" name="Oval 1010"/>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731" name="Oval 1011"/>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732" name="Oval 1012"/>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733" name="Oval 1013"/>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734" name="Oval 1014"/>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grpSp>
        </p:grpSp>
        <p:grpSp>
          <p:nvGrpSpPr>
            <p:cNvPr id="71588" name="Group 1015"/>
            <p:cNvGrpSpPr>
              <a:grpSpLocks/>
            </p:cNvGrpSpPr>
            <p:nvPr/>
          </p:nvGrpSpPr>
          <p:grpSpPr bwMode="auto">
            <a:xfrm>
              <a:off x="3906" y="2655"/>
              <a:ext cx="631" cy="1062"/>
              <a:chOff x="3810" y="2559"/>
              <a:chExt cx="631" cy="1062"/>
            </a:xfrm>
          </p:grpSpPr>
          <p:grpSp>
            <p:nvGrpSpPr>
              <p:cNvPr id="72085" name="Group 1016"/>
              <p:cNvGrpSpPr>
                <a:grpSpLocks/>
              </p:cNvGrpSpPr>
              <p:nvPr/>
            </p:nvGrpSpPr>
            <p:grpSpPr bwMode="auto">
              <a:xfrm>
                <a:off x="4095" y="3317"/>
                <a:ext cx="346" cy="304"/>
                <a:chOff x="3098" y="2084"/>
                <a:chExt cx="346" cy="304"/>
              </a:xfrm>
            </p:grpSpPr>
            <p:sp>
              <p:nvSpPr>
                <p:cNvPr id="671737" name="Oval 1017"/>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738" name="Oval 101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739" name="Oval 1019"/>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740" name="Oval 1020"/>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741" name="Oval 1021"/>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742" name="Oval 102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743" name="Oval 1023"/>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744" name="Oval 0"/>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745" name="Oval 1"/>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746" name="Oval 2"/>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747" name="Oval 3"/>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748" name="Oval 4"/>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749" name="Oval 5"/>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750" name="Oval 6"/>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grpSp>
          <p:grpSp>
            <p:nvGrpSpPr>
              <p:cNvPr id="72086" name="Group 7"/>
              <p:cNvGrpSpPr>
                <a:grpSpLocks/>
              </p:cNvGrpSpPr>
              <p:nvPr/>
            </p:nvGrpSpPr>
            <p:grpSpPr bwMode="auto">
              <a:xfrm>
                <a:off x="3810" y="2559"/>
                <a:ext cx="346" cy="304"/>
                <a:chOff x="3098" y="2084"/>
                <a:chExt cx="346" cy="304"/>
              </a:xfrm>
            </p:grpSpPr>
            <p:sp>
              <p:nvSpPr>
                <p:cNvPr id="671752" name="Oval 8"/>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753" name="Oval 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754" name="Oval 10"/>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755" name="Oval 11"/>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756" name="Oval 12"/>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757" name="Oval 1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758" name="Oval 14"/>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759" name="Oval 15"/>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760" name="Oval 16"/>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761" name="Oval 17"/>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762" name="Oval 18"/>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763" name="Oval 19"/>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764" name="Oval 20"/>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765" name="Oval 21"/>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grpSp>
        </p:grpSp>
        <p:grpSp>
          <p:nvGrpSpPr>
            <p:cNvPr id="71589" name="Group 22"/>
            <p:cNvGrpSpPr>
              <a:grpSpLocks/>
            </p:cNvGrpSpPr>
            <p:nvPr/>
          </p:nvGrpSpPr>
          <p:grpSpPr bwMode="auto">
            <a:xfrm>
              <a:off x="3619" y="2032"/>
              <a:ext cx="1303" cy="973"/>
              <a:chOff x="3523" y="1936"/>
              <a:chExt cx="1303" cy="973"/>
            </a:xfrm>
          </p:grpSpPr>
          <p:grpSp>
            <p:nvGrpSpPr>
              <p:cNvPr id="72055" name="Group 23"/>
              <p:cNvGrpSpPr>
                <a:grpSpLocks/>
              </p:cNvGrpSpPr>
              <p:nvPr/>
            </p:nvGrpSpPr>
            <p:grpSpPr bwMode="auto">
              <a:xfrm>
                <a:off x="4480" y="2605"/>
                <a:ext cx="346" cy="304"/>
                <a:chOff x="3098" y="2084"/>
                <a:chExt cx="346" cy="304"/>
              </a:xfrm>
            </p:grpSpPr>
            <p:sp>
              <p:nvSpPr>
                <p:cNvPr id="671768" name="Oval 24"/>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769" name="Oval 2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770" name="Oval 26"/>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771" name="Oval 27"/>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772" name="Oval 28"/>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773" name="Oval 2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774" name="Oval 30"/>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775" name="Oval 31"/>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776" name="Oval 32"/>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777" name="Oval 33"/>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778" name="Oval 34"/>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779" name="Oval 35"/>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780" name="Oval 36"/>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781" name="Oval 37"/>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grpSp>
          <p:grpSp>
            <p:nvGrpSpPr>
              <p:cNvPr id="72056" name="Group 38"/>
              <p:cNvGrpSpPr>
                <a:grpSpLocks/>
              </p:cNvGrpSpPr>
              <p:nvPr/>
            </p:nvGrpSpPr>
            <p:grpSpPr bwMode="auto">
              <a:xfrm>
                <a:off x="3523" y="1936"/>
                <a:ext cx="346" cy="304"/>
                <a:chOff x="3098" y="2084"/>
                <a:chExt cx="346" cy="304"/>
              </a:xfrm>
            </p:grpSpPr>
            <p:sp>
              <p:nvSpPr>
                <p:cNvPr id="671783" name="Oval 39"/>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784" name="Oval 4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785" name="Oval 41"/>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786" name="Oval 42"/>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787" name="Oval 43"/>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788" name="Oval 4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789" name="Oval 45"/>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790" name="Oval 46"/>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791" name="Oval 47"/>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792" name="Oval 48"/>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793" name="Oval 49"/>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794" name="Oval 50"/>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795" name="Oval 51"/>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796" name="Oval 52"/>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grpSp>
        </p:grpSp>
        <p:grpSp>
          <p:nvGrpSpPr>
            <p:cNvPr id="71590" name="Group 53"/>
            <p:cNvGrpSpPr>
              <a:grpSpLocks/>
            </p:cNvGrpSpPr>
            <p:nvPr/>
          </p:nvGrpSpPr>
          <p:grpSpPr bwMode="auto">
            <a:xfrm>
              <a:off x="2624" y="2100"/>
              <a:ext cx="986" cy="508"/>
              <a:chOff x="2528" y="2004"/>
              <a:chExt cx="986" cy="508"/>
            </a:xfrm>
          </p:grpSpPr>
          <p:grpSp>
            <p:nvGrpSpPr>
              <p:cNvPr id="72025" name="Group 54"/>
              <p:cNvGrpSpPr>
                <a:grpSpLocks/>
              </p:cNvGrpSpPr>
              <p:nvPr/>
            </p:nvGrpSpPr>
            <p:grpSpPr bwMode="auto">
              <a:xfrm>
                <a:off x="3168" y="2004"/>
                <a:ext cx="346" cy="304"/>
                <a:chOff x="3098" y="2084"/>
                <a:chExt cx="346" cy="304"/>
              </a:xfrm>
            </p:grpSpPr>
            <p:sp>
              <p:nvSpPr>
                <p:cNvPr id="671799" name="Oval 55"/>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800" name="Oval 5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801" name="Oval 57"/>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802" name="Oval 58"/>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803" name="Oval 59"/>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804" name="Oval 6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805" name="Oval 61"/>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806" name="Oval 62"/>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807" name="Oval 63"/>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808" name="Oval 64"/>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809" name="Oval 65"/>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810" name="Oval 66"/>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811" name="Oval 67"/>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812" name="Oval 68"/>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grpSp>
          <p:grpSp>
            <p:nvGrpSpPr>
              <p:cNvPr id="72026" name="Group 69"/>
              <p:cNvGrpSpPr>
                <a:grpSpLocks/>
              </p:cNvGrpSpPr>
              <p:nvPr/>
            </p:nvGrpSpPr>
            <p:grpSpPr bwMode="auto">
              <a:xfrm>
                <a:off x="2528" y="2208"/>
                <a:ext cx="346" cy="304"/>
                <a:chOff x="3098" y="2084"/>
                <a:chExt cx="346" cy="304"/>
              </a:xfrm>
            </p:grpSpPr>
            <p:sp>
              <p:nvSpPr>
                <p:cNvPr id="671814" name="Oval 70"/>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815" name="Oval 7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816" name="Oval 72"/>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817" name="Oval 73"/>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818" name="Oval 74"/>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819" name="Oval 7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820" name="Oval 76"/>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821" name="Oval 77"/>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822" name="Oval 78"/>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823" name="Oval 79"/>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824" name="Oval 80"/>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825" name="Oval 81"/>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826" name="Oval 82"/>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827" name="Oval 83"/>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grpSp>
        </p:grpSp>
        <p:grpSp>
          <p:nvGrpSpPr>
            <p:cNvPr id="71591" name="Group 84"/>
            <p:cNvGrpSpPr>
              <a:grpSpLocks/>
            </p:cNvGrpSpPr>
            <p:nvPr/>
          </p:nvGrpSpPr>
          <p:grpSpPr bwMode="auto">
            <a:xfrm>
              <a:off x="2954" y="2152"/>
              <a:ext cx="904" cy="429"/>
              <a:chOff x="2858" y="2056"/>
              <a:chExt cx="904" cy="429"/>
            </a:xfrm>
          </p:grpSpPr>
          <p:grpSp>
            <p:nvGrpSpPr>
              <p:cNvPr id="71995" name="Group 85"/>
              <p:cNvGrpSpPr>
                <a:grpSpLocks/>
              </p:cNvGrpSpPr>
              <p:nvPr/>
            </p:nvGrpSpPr>
            <p:grpSpPr bwMode="auto">
              <a:xfrm>
                <a:off x="2858" y="2056"/>
                <a:ext cx="346" cy="304"/>
                <a:chOff x="3098" y="2084"/>
                <a:chExt cx="346" cy="304"/>
              </a:xfrm>
            </p:grpSpPr>
            <p:sp>
              <p:nvSpPr>
                <p:cNvPr id="671830" name="Oval 86"/>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831" name="Oval 8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832" name="Oval 88"/>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833" name="Oval 89"/>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834" name="Oval 90"/>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835" name="Oval 9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836" name="Oval 92"/>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837" name="Oval 93"/>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838" name="Oval 94"/>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839" name="Oval 95"/>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840" name="Oval 96"/>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841" name="Oval 97"/>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842" name="Oval 98"/>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843" name="Oval 99"/>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grpSp>
          <p:grpSp>
            <p:nvGrpSpPr>
              <p:cNvPr id="71996" name="Group 100"/>
              <p:cNvGrpSpPr>
                <a:grpSpLocks/>
              </p:cNvGrpSpPr>
              <p:nvPr/>
            </p:nvGrpSpPr>
            <p:grpSpPr bwMode="auto">
              <a:xfrm>
                <a:off x="3416" y="2181"/>
                <a:ext cx="346" cy="304"/>
                <a:chOff x="3098" y="2084"/>
                <a:chExt cx="346" cy="304"/>
              </a:xfrm>
            </p:grpSpPr>
            <p:sp>
              <p:nvSpPr>
                <p:cNvPr id="671845" name="Oval 101"/>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846" name="Oval 10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847" name="Oval 103"/>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848" name="Oval 104"/>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849" name="Oval 105"/>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850" name="Oval 10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851" name="Oval 107"/>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852" name="Oval 108"/>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853" name="Oval 109"/>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854" name="Oval 110"/>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855" name="Oval 111"/>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856" name="Oval 112"/>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857" name="Oval 113"/>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858" name="Oval 114"/>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grpSp>
        </p:grpSp>
        <p:grpSp>
          <p:nvGrpSpPr>
            <p:cNvPr id="71592" name="Group 115"/>
            <p:cNvGrpSpPr>
              <a:grpSpLocks/>
            </p:cNvGrpSpPr>
            <p:nvPr/>
          </p:nvGrpSpPr>
          <p:grpSpPr bwMode="auto">
            <a:xfrm>
              <a:off x="3151" y="2435"/>
              <a:ext cx="661" cy="752"/>
              <a:chOff x="3055" y="2339"/>
              <a:chExt cx="661" cy="752"/>
            </a:xfrm>
          </p:grpSpPr>
          <p:grpSp>
            <p:nvGrpSpPr>
              <p:cNvPr id="71965" name="Group 116"/>
              <p:cNvGrpSpPr>
                <a:grpSpLocks/>
              </p:cNvGrpSpPr>
              <p:nvPr/>
            </p:nvGrpSpPr>
            <p:grpSpPr bwMode="auto">
              <a:xfrm>
                <a:off x="3055" y="2339"/>
                <a:ext cx="346" cy="304"/>
                <a:chOff x="3098" y="2084"/>
                <a:chExt cx="346" cy="304"/>
              </a:xfrm>
            </p:grpSpPr>
            <p:sp>
              <p:nvSpPr>
                <p:cNvPr id="671861" name="Oval 117"/>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862" name="Oval 11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863" name="Oval 119"/>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864" name="Oval 120"/>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865" name="Oval 121"/>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866" name="Oval 12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867" name="Oval 123"/>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868" name="Oval 124"/>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869" name="Oval 125"/>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870" name="Oval 126"/>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871" name="Oval 127"/>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872" name="Oval 128"/>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873" name="Oval 129"/>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874" name="Oval 130"/>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grpSp>
          <p:grpSp>
            <p:nvGrpSpPr>
              <p:cNvPr id="71966" name="Group 131"/>
              <p:cNvGrpSpPr>
                <a:grpSpLocks/>
              </p:cNvGrpSpPr>
              <p:nvPr/>
            </p:nvGrpSpPr>
            <p:grpSpPr bwMode="auto">
              <a:xfrm>
                <a:off x="3370" y="2787"/>
                <a:ext cx="346" cy="304"/>
                <a:chOff x="3098" y="2084"/>
                <a:chExt cx="346" cy="304"/>
              </a:xfrm>
            </p:grpSpPr>
            <p:sp>
              <p:nvSpPr>
                <p:cNvPr id="671876" name="Oval 132"/>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877" name="Oval 13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878" name="Oval 134"/>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879" name="Oval 135"/>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880" name="Oval 136"/>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881" name="Oval 13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882" name="Oval 138"/>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883" name="Oval 139"/>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884" name="Oval 140"/>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885" name="Oval 141"/>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886" name="Oval 142"/>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887" name="Oval 143"/>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888" name="Oval 144"/>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889" name="Oval 145"/>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grpSp>
        </p:grpSp>
        <p:grpSp>
          <p:nvGrpSpPr>
            <p:cNvPr id="71593" name="Group 146"/>
            <p:cNvGrpSpPr>
              <a:grpSpLocks/>
            </p:cNvGrpSpPr>
            <p:nvPr/>
          </p:nvGrpSpPr>
          <p:grpSpPr bwMode="auto">
            <a:xfrm>
              <a:off x="2710" y="2080"/>
              <a:ext cx="1487" cy="1132"/>
              <a:chOff x="2614" y="1984"/>
              <a:chExt cx="1487" cy="1132"/>
            </a:xfrm>
          </p:grpSpPr>
          <p:grpSp>
            <p:nvGrpSpPr>
              <p:cNvPr id="71935" name="Group 147"/>
              <p:cNvGrpSpPr>
                <a:grpSpLocks/>
              </p:cNvGrpSpPr>
              <p:nvPr/>
            </p:nvGrpSpPr>
            <p:grpSpPr bwMode="auto">
              <a:xfrm>
                <a:off x="2614" y="2812"/>
                <a:ext cx="346" cy="304"/>
                <a:chOff x="3098" y="2084"/>
                <a:chExt cx="346" cy="304"/>
              </a:xfrm>
            </p:grpSpPr>
            <p:sp>
              <p:nvSpPr>
                <p:cNvPr id="671892" name="Oval 148"/>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893" name="Oval 14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894" name="Oval 150"/>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895" name="Oval 151"/>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896" name="Oval 152"/>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897" name="Oval 15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898" name="Oval 154"/>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899" name="Oval 155"/>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900" name="Oval 156"/>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901" name="Oval 157"/>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902" name="Oval 158"/>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903" name="Oval 159"/>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904" name="Oval 160"/>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905" name="Oval 161"/>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grpSp>
          <p:grpSp>
            <p:nvGrpSpPr>
              <p:cNvPr id="71936" name="Group 162"/>
              <p:cNvGrpSpPr>
                <a:grpSpLocks/>
              </p:cNvGrpSpPr>
              <p:nvPr/>
            </p:nvGrpSpPr>
            <p:grpSpPr bwMode="auto">
              <a:xfrm>
                <a:off x="3755" y="1984"/>
                <a:ext cx="346" cy="304"/>
                <a:chOff x="3098" y="2084"/>
                <a:chExt cx="346" cy="304"/>
              </a:xfrm>
            </p:grpSpPr>
            <p:sp>
              <p:nvSpPr>
                <p:cNvPr id="671907" name="Oval 163"/>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908" name="Oval 16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909" name="Oval 165"/>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910" name="Oval 166"/>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911" name="Oval 167"/>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912" name="Oval 16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913" name="Oval 169"/>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914" name="Oval 170"/>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915" name="Oval 171"/>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916" name="Oval 172"/>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917" name="Oval 173"/>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918" name="Oval 174"/>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919" name="Oval 175"/>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920" name="Oval 176"/>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grpSp>
        </p:grpSp>
        <p:grpSp>
          <p:nvGrpSpPr>
            <p:cNvPr id="71594" name="Group 177"/>
            <p:cNvGrpSpPr>
              <a:grpSpLocks/>
            </p:cNvGrpSpPr>
            <p:nvPr/>
          </p:nvGrpSpPr>
          <p:grpSpPr bwMode="auto">
            <a:xfrm>
              <a:off x="3130" y="2584"/>
              <a:ext cx="788" cy="488"/>
              <a:chOff x="3034" y="2488"/>
              <a:chExt cx="788" cy="488"/>
            </a:xfrm>
          </p:grpSpPr>
          <p:grpSp>
            <p:nvGrpSpPr>
              <p:cNvPr id="71905" name="Group 178"/>
              <p:cNvGrpSpPr>
                <a:grpSpLocks/>
              </p:cNvGrpSpPr>
              <p:nvPr/>
            </p:nvGrpSpPr>
            <p:grpSpPr bwMode="auto">
              <a:xfrm>
                <a:off x="3034" y="2672"/>
                <a:ext cx="346" cy="304"/>
                <a:chOff x="3098" y="2084"/>
                <a:chExt cx="346" cy="304"/>
              </a:xfrm>
            </p:grpSpPr>
            <p:sp>
              <p:nvSpPr>
                <p:cNvPr id="671923" name="Oval 179"/>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924" name="Oval 18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925" name="Oval 181"/>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926" name="Oval 182"/>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927" name="Oval 183"/>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928" name="Oval 18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929" name="Oval 185"/>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930" name="Oval 186"/>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931" name="Oval 187"/>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932" name="Oval 188"/>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933" name="Oval 189"/>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934" name="Oval 190"/>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935" name="Oval 191"/>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936" name="Oval 192"/>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grpSp>
          <p:grpSp>
            <p:nvGrpSpPr>
              <p:cNvPr id="71906" name="Group 193"/>
              <p:cNvGrpSpPr>
                <a:grpSpLocks/>
              </p:cNvGrpSpPr>
              <p:nvPr/>
            </p:nvGrpSpPr>
            <p:grpSpPr bwMode="auto">
              <a:xfrm>
                <a:off x="3476" y="2488"/>
                <a:ext cx="346" cy="304"/>
                <a:chOff x="3098" y="2084"/>
                <a:chExt cx="346" cy="304"/>
              </a:xfrm>
            </p:grpSpPr>
            <p:sp>
              <p:nvSpPr>
                <p:cNvPr id="671938" name="Oval 194"/>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939" name="Oval 19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940" name="Oval 196"/>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941" name="Oval 197"/>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942" name="Oval 198"/>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943" name="Oval 19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944" name="Oval 200"/>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945" name="Oval 201"/>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946" name="Oval 202"/>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947" name="Oval 203"/>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948" name="Oval 204"/>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949" name="Oval 205"/>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950" name="Oval 206"/>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951" name="Oval 207"/>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grpSp>
        </p:grpSp>
        <p:grpSp>
          <p:nvGrpSpPr>
            <p:cNvPr id="71595" name="Group 208"/>
            <p:cNvGrpSpPr>
              <a:grpSpLocks/>
            </p:cNvGrpSpPr>
            <p:nvPr/>
          </p:nvGrpSpPr>
          <p:grpSpPr bwMode="auto">
            <a:xfrm>
              <a:off x="3869" y="3143"/>
              <a:ext cx="650" cy="402"/>
              <a:chOff x="3773" y="3047"/>
              <a:chExt cx="650" cy="402"/>
            </a:xfrm>
          </p:grpSpPr>
          <p:grpSp>
            <p:nvGrpSpPr>
              <p:cNvPr id="71875" name="Group 209"/>
              <p:cNvGrpSpPr>
                <a:grpSpLocks/>
              </p:cNvGrpSpPr>
              <p:nvPr/>
            </p:nvGrpSpPr>
            <p:grpSpPr bwMode="auto">
              <a:xfrm>
                <a:off x="4077" y="3047"/>
                <a:ext cx="346" cy="304"/>
                <a:chOff x="3098" y="2084"/>
                <a:chExt cx="346" cy="304"/>
              </a:xfrm>
            </p:grpSpPr>
            <p:sp>
              <p:nvSpPr>
                <p:cNvPr id="671954" name="Oval 210"/>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955" name="Oval 21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956" name="Oval 212"/>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957" name="Oval 213"/>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958" name="Oval 214"/>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959" name="Oval 21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960" name="Oval 216"/>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961" name="Oval 217"/>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962" name="Oval 218"/>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963" name="Oval 219"/>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964" name="Oval 220"/>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965" name="Oval 221"/>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966" name="Oval 222"/>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967" name="Oval 223"/>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grpSp>
          <p:grpSp>
            <p:nvGrpSpPr>
              <p:cNvPr id="71876" name="Group 224"/>
              <p:cNvGrpSpPr>
                <a:grpSpLocks/>
              </p:cNvGrpSpPr>
              <p:nvPr/>
            </p:nvGrpSpPr>
            <p:grpSpPr bwMode="auto">
              <a:xfrm>
                <a:off x="3773" y="3145"/>
                <a:ext cx="346" cy="304"/>
                <a:chOff x="3098" y="2084"/>
                <a:chExt cx="346" cy="304"/>
              </a:xfrm>
            </p:grpSpPr>
            <p:sp>
              <p:nvSpPr>
                <p:cNvPr id="671969" name="Oval 225"/>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970" name="Oval 22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971" name="Oval 227"/>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972" name="Oval 228"/>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973" name="Oval 229"/>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974" name="Oval 23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975" name="Oval 231"/>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976" name="Oval 232"/>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977" name="Oval 233"/>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978" name="Oval 234"/>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979" name="Oval 235"/>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980" name="Oval 236"/>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981" name="Oval 237"/>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982" name="Oval 238"/>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grpSp>
        </p:grpSp>
        <p:grpSp>
          <p:nvGrpSpPr>
            <p:cNvPr id="71596" name="Group 239"/>
            <p:cNvGrpSpPr>
              <a:grpSpLocks/>
            </p:cNvGrpSpPr>
            <p:nvPr/>
          </p:nvGrpSpPr>
          <p:grpSpPr bwMode="auto">
            <a:xfrm>
              <a:off x="2585" y="3197"/>
              <a:ext cx="1569" cy="622"/>
              <a:chOff x="2489" y="3101"/>
              <a:chExt cx="1569" cy="622"/>
            </a:xfrm>
          </p:grpSpPr>
          <p:grpSp>
            <p:nvGrpSpPr>
              <p:cNvPr id="71845" name="Group 240"/>
              <p:cNvGrpSpPr>
                <a:grpSpLocks/>
              </p:cNvGrpSpPr>
              <p:nvPr/>
            </p:nvGrpSpPr>
            <p:grpSpPr bwMode="auto">
              <a:xfrm>
                <a:off x="3712" y="3419"/>
                <a:ext cx="346" cy="304"/>
                <a:chOff x="3098" y="2084"/>
                <a:chExt cx="346" cy="304"/>
              </a:xfrm>
            </p:grpSpPr>
            <p:sp>
              <p:nvSpPr>
                <p:cNvPr id="671985" name="Oval 241"/>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986" name="Oval 24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987" name="Oval 243"/>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988" name="Oval 244"/>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989" name="Oval 245"/>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990" name="Oval 24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991" name="Oval 247"/>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992" name="Oval 248"/>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993" name="Oval 249"/>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994" name="Oval 250"/>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995" name="Oval 251"/>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996" name="Oval 252"/>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997" name="Oval 253"/>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1998" name="Oval 254"/>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grpSp>
          <p:grpSp>
            <p:nvGrpSpPr>
              <p:cNvPr id="71846" name="Group 255"/>
              <p:cNvGrpSpPr>
                <a:grpSpLocks/>
              </p:cNvGrpSpPr>
              <p:nvPr/>
            </p:nvGrpSpPr>
            <p:grpSpPr bwMode="auto">
              <a:xfrm>
                <a:off x="2489" y="3101"/>
                <a:ext cx="346" cy="304"/>
                <a:chOff x="3098" y="2084"/>
                <a:chExt cx="346" cy="304"/>
              </a:xfrm>
            </p:grpSpPr>
            <p:sp>
              <p:nvSpPr>
                <p:cNvPr id="672000" name="Oval 256"/>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2001" name="Oval 25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2002" name="Oval 258"/>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2003" name="Oval 259"/>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2004" name="Oval 260"/>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2005" name="Oval 26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2006" name="Oval 262"/>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2007" name="Oval 263"/>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2008" name="Oval 264"/>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2009" name="Oval 265"/>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2010" name="Oval 266"/>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2011" name="Oval 267"/>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2012" name="Oval 268"/>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2013" name="Oval 269"/>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grpSp>
        </p:grpSp>
        <p:grpSp>
          <p:nvGrpSpPr>
            <p:cNvPr id="71597" name="Group 270"/>
            <p:cNvGrpSpPr>
              <a:grpSpLocks/>
            </p:cNvGrpSpPr>
            <p:nvPr/>
          </p:nvGrpSpPr>
          <p:grpSpPr bwMode="auto">
            <a:xfrm>
              <a:off x="2363" y="2853"/>
              <a:ext cx="1414" cy="967"/>
              <a:chOff x="2267" y="2757"/>
              <a:chExt cx="1414" cy="967"/>
            </a:xfrm>
          </p:grpSpPr>
          <p:grpSp>
            <p:nvGrpSpPr>
              <p:cNvPr id="71815" name="Group 271"/>
              <p:cNvGrpSpPr>
                <a:grpSpLocks/>
              </p:cNvGrpSpPr>
              <p:nvPr/>
            </p:nvGrpSpPr>
            <p:grpSpPr bwMode="auto">
              <a:xfrm>
                <a:off x="3335" y="3420"/>
                <a:ext cx="346" cy="304"/>
                <a:chOff x="3098" y="2084"/>
                <a:chExt cx="346" cy="304"/>
              </a:xfrm>
            </p:grpSpPr>
            <p:sp>
              <p:nvSpPr>
                <p:cNvPr id="672016" name="Oval 272"/>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2017" name="Oval 27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2018" name="Oval 274"/>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2019" name="Oval 275"/>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2020" name="Oval 276"/>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2021" name="Oval 27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2022" name="Oval 278"/>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2023" name="Oval 279"/>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2024" name="Oval 280"/>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2025" name="Oval 281"/>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2026" name="Oval 282"/>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2027" name="Oval 283"/>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2028" name="Oval 284"/>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2029" name="Oval 285"/>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grpSp>
          <p:grpSp>
            <p:nvGrpSpPr>
              <p:cNvPr id="71816" name="Group 286"/>
              <p:cNvGrpSpPr>
                <a:grpSpLocks/>
              </p:cNvGrpSpPr>
              <p:nvPr/>
            </p:nvGrpSpPr>
            <p:grpSpPr bwMode="auto">
              <a:xfrm>
                <a:off x="2267" y="2757"/>
                <a:ext cx="346" cy="304"/>
                <a:chOff x="3098" y="2084"/>
                <a:chExt cx="346" cy="304"/>
              </a:xfrm>
            </p:grpSpPr>
            <p:sp>
              <p:nvSpPr>
                <p:cNvPr id="672031" name="Oval 287"/>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2032" name="Oval 28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2033" name="Oval 289"/>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2034" name="Oval 290"/>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2035" name="Oval 291"/>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2036" name="Oval 29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2037" name="Oval 293"/>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2038" name="Oval 294"/>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2039" name="Oval 295"/>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2040" name="Oval 296"/>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2041" name="Oval 297"/>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2042" name="Oval 298"/>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2043" name="Oval 299"/>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2044" name="Oval 300"/>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grpSp>
        </p:grpSp>
        <p:grpSp>
          <p:nvGrpSpPr>
            <p:cNvPr id="71598" name="Group 301"/>
            <p:cNvGrpSpPr>
              <a:grpSpLocks/>
            </p:cNvGrpSpPr>
            <p:nvPr/>
          </p:nvGrpSpPr>
          <p:grpSpPr bwMode="auto">
            <a:xfrm>
              <a:off x="3094" y="2440"/>
              <a:ext cx="1189" cy="937"/>
              <a:chOff x="2998" y="2344"/>
              <a:chExt cx="1189" cy="937"/>
            </a:xfrm>
          </p:grpSpPr>
          <p:grpSp>
            <p:nvGrpSpPr>
              <p:cNvPr id="71785" name="Group 302"/>
              <p:cNvGrpSpPr>
                <a:grpSpLocks/>
              </p:cNvGrpSpPr>
              <p:nvPr/>
            </p:nvGrpSpPr>
            <p:grpSpPr bwMode="auto">
              <a:xfrm>
                <a:off x="2998" y="2977"/>
                <a:ext cx="346" cy="304"/>
                <a:chOff x="3098" y="2084"/>
                <a:chExt cx="346" cy="304"/>
              </a:xfrm>
            </p:grpSpPr>
            <p:sp>
              <p:nvSpPr>
                <p:cNvPr id="672047" name="Oval 303"/>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2048" name="Oval 30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2049" name="Oval 305"/>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2050" name="Oval 306"/>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2051" name="Oval 307"/>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2052" name="Oval 30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2053" name="Oval 309"/>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2054" name="Oval 310"/>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2055" name="Oval 311"/>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2056" name="Oval 312"/>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2057" name="Oval 313"/>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2058" name="Oval 314"/>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2059" name="Oval 315"/>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2060" name="Oval 316"/>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grpSp>
          <p:grpSp>
            <p:nvGrpSpPr>
              <p:cNvPr id="71786" name="Group 317"/>
              <p:cNvGrpSpPr>
                <a:grpSpLocks/>
              </p:cNvGrpSpPr>
              <p:nvPr/>
            </p:nvGrpSpPr>
            <p:grpSpPr bwMode="auto">
              <a:xfrm>
                <a:off x="3841" y="2344"/>
                <a:ext cx="346" cy="304"/>
                <a:chOff x="3098" y="2084"/>
                <a:chExt cx="346" cy="304"/>
              </a:xfrm>
            </p:grpSpPr>
            <p:sp>
              <p:nvSpPr>
                <p:cNvPr id="672062" name="Oval 318"/>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2063" name="Oval 31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2064" name="Oval 320"/>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2065" name="Oval 321"/>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2066" name="Oval 322"/>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2067" name="Oval 32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2068" name="Oval 324"/>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2069" name="Oval 325"/>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2070" name="Oval 326"/>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2071" name="Oval 327"/>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2072" name="Oval 328"/>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2073" name="Oval 329"/>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2074" name="Oval 330"/>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2075" name="Oval 331"/>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grpSp>
        </p:grpSp>
        <p:grpSp>
          <p:nvGrpSpPr>
            <p:cNvPr id="71599" name="Group 332"/>
            <p:cNvGrpSpPr>
              <a:grpSpLocks/>
            </p:cNvGrpSpPr>
            <p:nvPr/>
          </p:nvGrpSpPr>
          <p:grpSpPr bwMode="auto">
            <a:xfrm>
              <a:off x="3665" y="2899"/>
              <a:ext cx="884" cy="539"/>
              <a:chOff x="3569" y="2803"/>
              <a:chExt cx="884" cy="539"/>
            </a:xfrm>
          </p:grpSpPr>
          <p:grpSp>
            <p:nvGrpSpPr>
              <p:cNvPr id="71755" name="Group 333"/>
              <p:cNvGrpSpPr>
                <a:grpSpLocks/>
              </p:cNvGrpSpPr>
              <p:nvPr/>
            </p:nvGrpSpPr>
            <p:grpSpPr bwMode="auto">
              <a:xfrm>
                <a:off x="4107" y="2803"/>
                <a:ext cx="346" cy="304"/>
                <a:chOff x="3098" y="2084"/>
                <a:chExt cx="346" cy="304"/>
              </a:xfrm>
            </p:grpSpPr>
            <p:sp>
              <p:nvSpPr>
                <p:cNvPr id="672078" name="Oval 334"/>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2079" name="Oval 33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2080" name="Oval 336"/>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2081" name="Oval 337"/>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2082" name="Oval 338"/>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2083" name="Oval 33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2084" name="Oval 340"/>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2085" name="Oval 341"/>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2086" name="Oval 342"/>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2087" name="Oval 343"/>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2088" name="Oval 344"/>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2089" name="Oval 345"/>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2090" name="Oval 346"/>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2091" name="Oval 347"/>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grpSp>
          <p:grpSp>
            <p:nvGrpSpPr>
              <p:cNvPr id="71756" name="Group 348"/>
              <p:cNvGrpSpPr>
                <a:grpSpLocks/>
              </p:cNvGrpSpPr>
              <p:nvPr/>
            </p:nvGrpSpPr>
            <p:grpSpPr bwMode="auto">
              <a:xfrm>
                <a:off x="3569" y="3038"/>
                <a:ext cx="346" cy="304"/>
                <a:chOff x="3098" y="2084"/>
                <a:chExt cx="346" cy="304"/>
              </a:xfrm>
            </p:grpSpPr>
            <p:sp>
              <p:nvSpPr>
                <p:cNvPr id="672093" name="Oval 349"/>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2094" name="Oval 35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2095" name="Oval 351"/>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2096" name="Oval 352"/>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2097" name="Oval 353"/>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2098" name="Oval 35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2099" name="Oval 355"/>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2100" name="Oval 356"/>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2101" name="Oval 357"/>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2102" name="Oval 358"/>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2103" name="Oval 359"/>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2104" name="Oval 360"/>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2105" name="Oval 361"/>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2106" name="Oval 362"/>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grpSp>
        </p:grpSp>
        <p:grpSp>
          <p:nvGrpSpPr>
            <p:cNvPr id="71600" name="Group 363"/>
            <p:cNvGrpSpPr>
              <a:grpSpLocks/>
            </p:cNvGrpSpPr>
            <p:nvPr/>
          </p:nvGrpSpPr>
          <p:grpSpPr bwMode="auto">
            <a:xfrm>
              <a:off x="3465" y="2712"/>
              <a:ext cx="1088" cy="816"/>
              <a:chOff x="3369" y="2616"/>
              <a:chExt cx="1088" cy="816"/>
            </a:xfrm>
          </p:grpSpPr>
          <p:grpSp>
            <p:nvGrpSpPr>
              <p:cNvPr id="71725" name="Group 364"/>
              <p:cNvGrpSpPr>
                <a:grpSpLocks/>
              </p:cNvGrpSpPr>
              <p:nvPr/>
            </p:nvGrpSpPr>
            <p:grpSpPr bwMode="auto">
              <a:xfrm>
                <a:off x="3369" y="3128"/>
                <a:ext cx="346" cy="304"/>
                <a:chOff x="3098" y="2084"/>
                <a:chExt cx="346" cy="304"/>
              </a:xfrm>
            </p:grpSpPr>
            <p:sp>
              <p:nvSpPr>
                <p:cNvPr id="672109" name="Oval 365"/>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2110" name="Oval 36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2111" name="Oval 367"/>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2112" name="Oval 368"/>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2113" name="Oval 369"/>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2114" name="Oval 37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2115" name="Oval 371"/>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2116" name="Oval 372"/>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2117" name="Oval 373"/>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2118" name="Oval 374"/>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2119" name="Oval 375"/>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2120" name="Oval 376"/>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2121" name="Oval 377"/>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2122" name="Oval 378"/>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grpSp>
          <p:grpSp>
            <p:nvGrpSpPr>
              <p:cNvPr id="71726" name="Group 379"/>
              <p:cNvGrpSpPr>
                <a:grpSpLocks/>
              </p:cNvGrpSpPr>
              <p:nvPr/>
            </p:nvGrpSpPr>
            <p:grpSpPr bwMode="auto">
              <a:xfrm>
                <a:off x="4111" y="2616"/>
                <a:ext cx="346" cy="304"/>
                <a:chOff x="3098" y="2084"/>
                <a:chExt cx="346" cy="304"/>
              </a:xfrm>
            </p:grpSpPr>
            <p:sp>
              <p:nvSpPr>
                <p:cNvPr id="672124" name="Oval 380"/>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2125" name="Oval 38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2126" name="Oval 382"/>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2127" name="Oval 383"/>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2128" name="Oval 384"/>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2129" name="Oval 38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2130" name="Oval 386"/>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2131" name="Oval 387"/>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2132" name="Oval 388"/>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2133" name="Oval 389"/>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2134" name="Oval 390"/>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2135" name="Oval 391"/>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2136" name="Oval 392"/>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2137" name="Oval 393"/>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grpSp>
        </p:grpSp>
        <p:grpSp>
          <p:nvGrpSpPr>
            <p:cNvPr id="71601" name="Group 394"/>
            <p:cNvGrpSpPr>
              <a:grpSpLocks/>
            </p:cNvGrpSpPr>
            <p:nvPr/>
          </p:nvGrpSpPr>
          <p:grpSpPr bwMode="auto">
            <a:xfrm>
              <a:off x="4326" y="2407"/>
              <a:ext cx="457" cy="899"/>
              <a:chOff x="4230" y="2311"/>
              <a:chExt cx="457" cy="899"/>
            </a:xfrm>
          </p:grpSpPr>
          <p:grpSp>
            <p:nvGrpSpPr>
              <p:cNvPr id="71695" name="Group 395"/>
              <p:cNvGrpSpPr>
                <a:grpSpLocks/>
              </p:cNvGrpSpPr>
              <p:nvPr/>
            </p:nvGrpSpPr>
            <p:grpSpPr bwMode="auto">
              <a:xfrm>
                <a:off x="4230" y="2311"/>
                <a:ext cx="346" cy="304"/>
                <a:chOff x="3098" y="2084"/>
                <a:chExt cx="346" cy="304"/>
              </a:xfrm>
            </p:grpSpPr>
            <p:sp>
              <p:nvSpPr>
                <p:cNvPr id="672140" name="Oval 396"/>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2141" name="Oval 39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2142" name="Oval 398"/>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2143" name="Oval 399"/>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2144" name="Oval 400"/>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2145" name="Oval 40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2146" name="Oval 402"/>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2147" name="Oval 403"/>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2148" name="Oval 404"/>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2149" name="Oval 405"/>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2150" name="Oval 406"/>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2151" name="Oval 407"/>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2152" name="Oval 408"/>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2153" name="Oval 409"/>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grpSp>
          <p:grpSp>
            <p:nvGrpSpPr>
              <p:cNvPr id="71696" name="Group 410"/>
              <p:cNvGrpSpPr>
                <a:grpSpLocks/>
              </p:cNvGrpSpPr>
              <p:nvPr/>
            </p:nvGrpSpPr>
            <p:grpSpPr bwMode="auto">
              <a:xfrm>
                <a:off x="4341" y="2906"/>
                <a:ext cx="346" cy="304"/>
                <a:chOff x="3098" y="2084"/>
                <a:chExt cx="346" cy="304"/>
              </a:xfrm>
            </p:grpSpPr>
            <p:sp>
              <p:nvSpPr>
                <p:cNvPr id="672155" name="Oval 411"/>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2156" name="Oval 41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2157" name="Oval 413"/>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2158" name="Oval 414"/>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2159" name="Oval 415"/>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2160" name="Oval 41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2161" name="Oval 417"/>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2162" name="Oval 418"/>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2163" name="Oval 419"/>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2164" name="Oval 420"/>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2165" name="Oval 421"/>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2166" name="Oval 422"/>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2167" name="Oval 423"/>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2168" name="Oval 424"/>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grpSp>
        </p:grpSp>
        <p:grpSp>
          <p:nvGrpSpPr>
            <p:cNvPr id="71602" name="Group 425"/>
            <p:cNvGrpSpPr>
              <a:grpSpLocks/>
            </p:cNvGrpSpPr>
            <p:nvPr/>
          </p:nvGrpSpPr>
          <p:grpSpPr bwMode="auto">
            <a:xfrm>
              <a:off x="2771" y="2841"/>
              <a:ext cx="1246" cy="598"/>
              <a:chOff x="2675" y="2745"/>
              <a:chExt cx="1246" cy="598"/>
            </a:xfrm>
          </p:grpSpPr>
          <p:grpSp>
            <p:nvGrpSpPr>
              <p:cNvPr id="71665" name="Group 426"/>
              <p:cNvGrpSpPr>
                <a:grpSpLocks/>
              </p:cNvGrpSpPr>
              <p:nvPr/>
            </p:nvGrpSpPr>
            <p:grpSpPr bwMode="auto">
              <a:xfrm>
                <a:off x="2675" y="3039"/>
                <a:ext cx="346" cy="304"/>
                <a:chOff x="3098" y="2084"/>
                <a:chExt cx="346" cy="304"/>
              </a:xfrm>
            </p:grpSpPr>
            <p:sp>
              <p:nvSpPr>
                <p:cNvPr id="672171" name="Oval 427"/>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2172" name="Oval 42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2173" name="Oval 429"/>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2174" name="Oval 430"/>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2175" name="Oval 431"/>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2176" name="Oval 43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2177" name="Oval 433"/>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2178" name="Oval 434"/>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2179" name="Oval 435"/>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2180" name="Oval 436"/>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2181" name="Oval 437"/>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2182" name="Oval 438"/>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2183" name="Oval 439"/>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2184" name="Oval 440"/>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grpSp>
          <p:grpSp>
            <p:nvGrpSpPr>
              <p:cNvPr id="71666" name="Group 441"/>
              <p:cNvGrpSpPr>
                <a:grpSpLocks/>
              </p:cNvGrpSpPr>
              <p:nvPr/>
            </p:nvGrpSpPr>
            <p:grpSpPr bwMode="auto">
              <a:xfrm>
                <a:off x="3575" y="2745"/>
                <a:ext cx="346" cy="304"/>
                <a:chOff x="3098" y="2084"/>
                <a:chExt cx="346" cy="304"/>
              </a:xfrm>
            </p:grpSpPr>
            <p:sp>
              <p:nvSpPr>
                <p:cNvPr id="672186" name="Oval 442"/>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2187" name="Oval 44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2188" name="Oval 444"/>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2189" name="Oval 445"/>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2190" name="Oval 446"/>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2191" name="Oval 44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2192" name="Oval 448"/>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2193" name="Oval 449"/>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2194" name="Oval 450"/>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2195" name="Oval 451"/>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2196" name="Oval 452"/>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2197" name="Oval 453"/>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2198" name="Oval 454"/>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2199" name="Oval 455"/>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grpSp>
        </p:grpSp>
        <p:grpSp>
          <p:nvGrpSpPr>
            <p:cNvPr id="71603" name="Group 456"/>
            <p:cNvGrpSpPr>
              <a:grpSpLocks/>
            </p:cNvGrpSpPr>
            <p:nvPr/>
          </p:nvGrpSpPr>
          <p:grpSpPr bwMode="auto">
            <a:xfrm>
              <a:off x="2772" y="2585"/>
              <a:ext cx="1437" cy="648"/>
              <a:chOff x="2676" y="2489"/>
              <a:chExt cx="1437" cy="648"/>
            </a:xfrm>
          </p:grpSpPr>
          <p:grpSp>
            <p:nvGrpSpPr>
              <p:cNvPr id="71635" name="Group 457"/>
              <p:cNvGrpSpPr>
                <a:grpSpLocks/>
              </p:cNvGrpSpPr>
              <p:nvPr/>
            </p:nvGrpSpPr>
            <p:grpSpPr bwMode="auto">
              <a:xfrm>
                <a:off x="2676" y="2489"/>
                <a:ext cx="346" cy="304"/>
                <a:chOff x="3098" y="2084"/>
                <a:chExt cx="346" cy="304"/>
              </a:xfrm>
            </p:grpSpPr>
            <p:sp>
              <p:nvSpPr>
                <p:cNvPr id="672202" name="Oval 458"/>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2203" name="Oval 45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2204" name="Oval 460"/>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2205" name="Oval 461"/>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2206" name="Oval 462"/>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2207" name="Oval 46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2208" name="Oval 464"/>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2209" name="Oval 465"/>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2210" name="Oval 466"/>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2211" name="Oval 467"/>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2212" name="Oval 468"/>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2213" name="Oval 469"/>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2214" name="Oval 470"/>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2215" name="Oval 471"/>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grpSp>
          <p:grpSp>
            <p:nvGrpSpPr>
              <p:cNvPr id="71636" name="Group 472"/>
              <p:cNvGrpSpPr>
                <a:grpSpLocks/>
              </p:cNvGrpSpPr>
              <p:nvPr/>
            </p:nvGrpSpPr>
            <p:grpSpPr bwMode="auto">
              <a:xfrm>
                <a:off x="3767" y="2833"/>
                <a:ext cx="346" cy="304"/>
                <a:chOff x="3098" y="2084"/>
                <a:chExt cx="346" cy="304"/>
              </a:xfrm>
            </p:grpSpPr>
            <p:sp>
              <p:nvSpPr>
                <p:cNvPr id="672217" name="Oval 473"/>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2218" name="Oval 47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2219" name="Oval 475"/>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2220" name="Oval 476"/>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2221" name="Oval 477"/>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2222" name="Oval 47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2223" name="Oval 479"/>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2224" name="Oval 480"/>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2225" name="Oval 481"/>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2226" name="Oval 482"/>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2227" name="Oval 483"/>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2228" name="Oval 484"/>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2229" name="Oval 485"/>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2230" name="Oval 486"/>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grpSp>
        </p:grpSp>
        <p:grpSp>
          <p:nvGrpSpPr>
            <p:cNvPr id="71604" name="Group 487"/>
            <p:cNvGrpSpPr>
              <a:grpSpLocks/>
            </p:cNvGrpSpPr>
            <p:nvPr/>
          </p:nvGrpSpPr>
          <p:grpSpPr bwMode="auto">
            <a:xfrm>
              <a:off x="2367" y="2454"/>
              <a:ext cx="1005" cy="1172"/>
              <a:chOff x="2271" y="2358"/>
              <a:chExt cx="1005" cy="1172"/>
            </a:xfrm>
          </p:grpSpPr>
          <p:grpSp>
            <p:nvGrpSpPr>
              <p:cNvPr id="71605" name="Group 488"/>
              <p:cNvGrpSpPr>
                <a:grpSpLocks/>
              </p:cNvGrpSpPr>
              <p:nvPr/>
            </p:nvGrpSpPr>
            <p:grpSpPr bwMode="auto">
              <a:xfrm>
                <a:off x="2930" y="3226"/>
                <a:ext cx="346" cy="304"/>
                <a:chOff x="3098" y="2084"/>
                <a:chExt cx="346" cy="304"/>
              </a:xfrm>
            </p:grpSpPr>
            <p:sp>
              <p:nvSpPr>
                <p:cNvPr id="672233" name="Oval 489"/>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2234" name="Oval 49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2235" name="Oval 491"/>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2236" name="Oval 492"/>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2237" name="Oval 493"/>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2238" name="Oval 49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2239" name="Oval 495"/>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2240" name="Oval 496"/>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2241" name="Oval 497"/>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2242" name="Oval 498"/>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2243" name="Oval 499"/>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2244" name="Oval 500"/>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2245" name="Oval 501"/>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2246" name="Oval 502"/>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grpSp>
          <p:grpSp>
            <p:nvGrpSpPr>
              <p:cNvPr id="71606" name="Group 503"/>
              <p:cNvGrpSpPr>
                <a:grpSpLocks/>
              </p:cNvGrpSpPr>
              <p:nvPr/>
            </p:nvGrpSpPr>
            <p:grpSpPr bwMode="auto">
              <a:xfrm>
                <a:off x="2271" y="2358"/>
                <a:ext cx="346" cy="304"/>
                <a:chOff x="3098" y="2084"/>
                <a:chExt cx="346" cy="304"/>
              </a:xfrm>
            </p:grpSpPr>
            <p:sp>
              <p:nvSpPr>
                <p:cNvPr id="672248" name="Oval 504"/>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2249" name="Oval 50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2250" name="Oval 506"/>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2251" name="Oval 507"/>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2252" name="Oval 508"/>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2253" name="Oval 50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2254" name="Oval 510"/>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2255" name="Oval 511"/>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2256" name="Oval 512"/>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2257" name="Oval 513"/>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2258" name="Oval 514"/>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2259" name="Oval 515"/>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2260" name="Oval 516"/>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2261" name="Oval 517"/>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grpSp>
        </p:grpSp>
      </p:grpSp>
      <p:sp>
        <p:nvSpPr>
          <p:cNvPr id="673532" name="Freeform 764"/>
          <p:cNvSpPr>
            <a:spLocks/>
          </p:cNvSpPr>
          <p:nvPr/>
        </p:nvSpPr>
        <p:spPr bwMode="auto">
          <a:xfrm>
            <a:off x="8570913" y="3581400"/>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ea typeface="+mn-ea"/>
            </a:endParaRPr>
          </a:p>
        </p:txBody>
      </p:sp>
      <p:sp>
        <p:nvSpPr>
          <p:cNvPr id="673534" name="Freeform 766"/>
          <p:cNvSpPr>
            <a:spLocks/>
          </p:cNvSpPr>
          <p:nvPr/>
        </p:nvSpPr>
        <p:spPr bwMode="auto">
          <a:xfrm>
            <a:off x="8566150" y="3541713"/>
            <a:ext cx="234950" cy="120650"/>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defRPr/>
            </a:pPr>
            <a:endParaRPr lang="en-US">
              <a:ea typeface="+mn-ea"/>
            </a:endParaRPr>
          </a:p>
        </p:txBody>
      </p:sp>
      <p:sp>
        <p:nvSpPr>
          <p:cNvPr id="673547" name="Rectangle 779"/>
          <p:cNvSpPr>
            <a:spLocks noChangeArrowheads="1"/>
          </p:cNvSpPr>
          <p:nvPr/>
        </p:nvSpPr>
        <p:spPr bwMode="auto">
          <a:xfrm>
            <a:off x="8091488" y="6513513"/>
            <a:ext cx="339725" cy="268287"/>
          </a:xfrm>
          <a:prstGeom prst="rect">
            <a:avLst/>
          </a:prstGeom>
          <a:noFill/>
          <a:ln w="12700">
            <a:noFill/>
            <a:miter lim="800000"/>
            <a:headEnd/>
            <a:tailEnd/>
          </a:ln>
          <a:effectLst/>
        </p:spPr>
        <p:txBody>
          <a:bodyPr wrap="none" anchor="ctr">
            <a:spAutoFit/>
          </a:bodyPr>
          <a:lstStyle/>
          <a:p>
            <a:r>
              <a:rPr lang="en-US" sz="1000" b="1">
                <a:solidFill>
                  <a:schemeClr val="tx1"/>
                </a:solidFill>
                <a:effectLst>
                  <a:outerShdw blurRad="38100" dist="38100" dir="2700000" algn="tl">
                    <a:srgbClr val="000000"/>
                  </a:outerShdw>
                </a:effectLst>
              </a:rPr>
              <a:t>61</a:t>
            </a:r>
          </a:p>
        </p:txBody>
      </p:sp>
      <p:grpSp>
        <p:nvGrpSpPr>
          <p:cNvPr id="755948" name="Group 780"/>
          <p:cNvGrpSpPr>
            <a:grpSpLocks/>
          </p:cNvGrpSpPr>
          <p:nvPr/>
        </p:nvGrpSpPr>
        <p:grpSpPr bwMode="auto">
          <a:xfrm>
            <a:off x="0" y="4713288"/>
            <a:ext cx="4062413" cy="2838450"/>
            <a:chOff x="2363" y="2032"/>
            <a:chExt cx="2559" cy="1788"/>
          </a:xfrm>
        </p:grpSpPr>
        <p:grpSp>
          <p:nvGrpSpPr>
            <p:cNvPr id="70949" name="Group 781"/>
            <p:cNvGrpSpPr>
              <a:grpSpLocks/>
            </p:cNvGrpSpPr>
            <p:nvPr/>
          </p:nvGrpSpPr>
          <p:grpSpPr bwMode="auto">
            <a:xfrm>
              <a:off x="3361" y="2338"/>
              <a:ext cx="346" cy="304"/>
              <a:chOff x="3098" y="2084"/>
              <a:chExt cx="346" cy="304"/>
            </a:xfrm>
          </p:grpSpPr>
          <p:sp>
            <p:nvSpPr>
              <p:cNvPr id="673550" name="Oval 782"/>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3551" name="Oval 78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3552" name="Oval 784"/>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3553" name="Oval 785"/>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3554" name="Oval 786"/>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3555" name="Oval 78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3556" name="Oval 788"/>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3557" name="Oval 789"/>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3558" name="Oval 790"/>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3559" name="Oval 791"/>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3560" name="Oval 792"/>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3561" name="Oval 793"/>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3562" name="Oval 794"/>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3563" name="Oval 795"/>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grpSp>
        <p:grpSp>
          <p:nvGrpSpPr>
            <p:cNvPr id="70950" name="Group 796"/>
            <p:cNvGrpSpPr>
              <a:grpSpLocks/>
            </p:cNvGrpSpPr>
            <p:nvPr/>
          </p:nvGrpSpPr>
          <p:grpSpPr bwMode="auto">
            <a:xfrm>
              <a:off x="3768" y="2252"/>
              <a:ext cx="346" cy="304"/>
              <a:chOff x="3098" y="2084"/>
              <a:chExt cx="346" cy="304"/>
            </a:xfrm>
          </p:grpSpPr>
          <p:sp>
            <p:nvSpPr>
              <p:cNvPr id="673565" name="Oval 797"/>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3566" name="Oval 79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3567" name="Oval 799"/>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3568" name="Oval 800"/>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3569" name="Oval 801"/>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3570" name="Oval 80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3571" name="Oval 803"/>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3572" name="Oval 804"/>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3573" name="Oval 805"/>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3574" name="Oval 806"/>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3575" name="Oval 807"/>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3576" name="Oval 808"/>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3577" name="Oval 809"/>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3578" name="Oval 810"/>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grpSp>
        <p:grpSp>
          <p:nvGrpSpPr>
            <p:cNvPr id="70951" name="Group 811"/>
            <p:cNvGrpSpPr>
              <a:grpSpLocks/>
            </p:cNvGrpSpPr>
            <p:nvPr/>
          </p:nvGrpSpPr>
          <p:grpSpPr bwMode="auto">
            <a:xfrm>
              <a:off x="2948" y="2795"/>
              <a:ext cx="346" cy="304"/>
              <a:chOff x="3098" y="2084"/>
              <a:chExt cx="346" cy="304"/>
            </a:xfrm>
          </p:grpSpPr>
          <p:sp>
            <p:nvSpPr>
              <p:cNvPr id="673580" name="Oval 812"/>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3581" name="Oval 81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3582" name="Oval 814"/>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3583" name="Oval 815"/>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3584" name="Oval 816"/>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3585" name="Oval 81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3586" name="Oval 818"/>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3587" name="Oval 819"/>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3588" name="Oval 820"/>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3589" name="Oval 821"/>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3590" name="Oval 822"/>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3591" name="Oval 823"/>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3592" name="Oval 824"/>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3593" name="Oval 825"/>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grpSp>
        <p:grpSp>
          <p:nvGrpSpPr>
            <p:cNvPr id="70952" name="Group 826"/>
            <p:cNvGrpSpPr>
              <a:grpSpLocks/>
            </p:cNvGrpSpPr>
            <p:nvPr/>
          </p:nvGrpSpPr>
          <p:grpSpPr bwMode="auto">
            <a:xfrm>
              <a:off x="2527" y="2695"/>
              <a:ext cx="1106" cy="319"/>
              <a:chOff x="2431" y="2599"/>
              <a:chExt cx="1106" cy="319"/>
            </a:xfrm>
          </p:grpSpPr>
          <p:grpSp>
            <p:nvGrpSpPr>
              <p:cNvPr id="71511" name="Group 827"/>
              <p:cNvGrpSpPr>
                <a:grpSpLocks/>
              </p:cNvGrpSpPr>
              <p:nvPr/>
            </p:nvGrpSpPr>
            <p:grpSpPr bwMode="auto">
              <a:xfrm>
                <a:off x="3191" y="2599"/>
                <a:ext cx="346" cy="304"/>
                <a:chOff x="3098" y="2084"/>
                <a:chExt cx="346" cy="304"/>
              </a:xfrm>
            </p:grpSpPr>
            <p:sp>
              <p:nvSpPr>
                <p:cNvPr id="673596" name="Oval 828"/>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3597" name="Oval 82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3598" name="Oval 830"/>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3599" name="Oval 831"/>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3600" name="Oval 832"/>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3601" name="Oval 83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3602" name="Oval 834"/>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3603" name="Oval 835"/>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3604" name="Oval 836"/>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3605" name="Oval 837"/>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3606" name="Oval 838"/>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3607" name="Oval 839"/>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3608" name="Oval 840"/>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3609" name="Oval 841"/>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grpSp>
          <p:grpSp>
            <p:nvGrpSpPr>
              <p:cNvPr id="71512" name="Group 842"/>
              <p:cNvGrpSpPr>
                <a:grpSpLocks/>
              </p:cNvGrpSpPr>
              <p:nvPr/>
            </p:nvGrpSpPr>
            <p:grpSpPr bwMode="auto">
              <a:xfrm>
                <a:off x="2431" y="2614"/>
                <a:ext cx="346" cy="304"/>
                <a:chOff x="3098" y="2084"/>
                <a:chExt cx="346" cy="304"/>
              </a:xfrm>
            </p:grpSpPr>
            <p:sp>
              <p:nvSpPr>
                <p:cNvPr id="673611" name="Oval 843"/>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3612" name="Oval 84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3613" name="Oval 845"/>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3614" name="Oval 846"/>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3615" name="Oval 847"/>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3616" name="Oval 84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3617" name="Oval 849"/>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3618" name="Oval 850"/>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3619" name="Oval 851"/>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3620" name="Oval 852"/>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3621" name="Oval 853"/>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3622" name="Oval 854"/>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3623" name="Oval 855"/>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3624" name="Oval 856"/>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grpSp>
        </p:grpSp>
        <p:grpSp>
          <p:nvGrpSpPr>
            <p:cNvPr id="70953" name="Group 857"/>
            <p:cNvGrpSpPr>
              <a:grpSpLocks/>
            </p:cNvGrpSpPr>
            <p:nvPr/>
          </p:nvGrpSpPr>
          <p:grpSpPr bwMode="auto">
            <a:xfrm>
              <a:off x="2880" y="2112"/>
              <a:ext cx="1664" cy="593"/>
              <a:chOff x="2784" y="2016"/>
              <a:chExt cx="1664" cy="593"/>
            </a:xfrm>
          </p:grpSpPr>
          <p:grpSp>
            <p:nvGrpSpPr>
              <p:cNvPr id="71481" name="Group 858"/>
              <p:cNvGrpSpPr>
                <a:grpSpLocks/>
              </p:cNvGrpSpPr>
              <p:nvPr/>
            </p:nvGrpSpPr>
            <p:grpSpPr bwMode="auto">
              <a:xfrm>
                <a:off x="4102" y="2016"/>
                <a:ext cx="346" cy="304"/>
                <a:chOff x="3098" y="2084"/>
                <a:chExt cx="346" cy="304"/>
              </a:xfrm>
            </p:grpSpPr>
            <p:sp>
              <p:nvSpPr>
                <p:cNvPr id="673627" name="Oval 859"/>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3628" name="Oval 86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3629" name="Oval 861"/>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3630" name="Oval 862"/>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3631" name="Oval 863"/>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3632" name="Oval 86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3633" name="Oval 865"/>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3634" name="Oval 866"/>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3635" name="Oval 867"/>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3636" name="Oval 868"/>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3637" name="Oval 869"/>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3638" name="Oval 870"/>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3639" name="Oval 871"/>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3640" name="Oval 872"/>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grpSp>
          <p:grpSp>
            <p:nvGrpSpPr>
              <p:cNvPr id="71482" name="Group 873"/>
              <p:cNvGrpSpPr>
                <a:grpSpLocks/>
              </p:cNvGrpSpPr>
              <p:nvPr/>
            </p:nvGrpSpPr>
            <p:grpSpPr bwMode="auto">
              <a:xfrm>
                <a:off x="2784" y="2305"/>
                <a:ext cx="346" cy="304"/>
                <a:chOff x="3098" y="2084"/>
                <a:chExt cx="346" cy="304"/>
              </a:xfrm>
            </p:grpSpPr>
            <p:sp>
              <p:nvSpPr>
                <p:cNvPr id="673642" name="Oval 874"/>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3643" name="Oval 87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3644" name="Oval 876"/>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3645" name="Oval 877"/>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3646" name="Oval 878"/>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3647" name="Oval 87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3648" name="Oval 880"/>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3649" name="Oval 881"/>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3650" name="Oval 882"/>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3651" name="Oval 883"/>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3652" name="Oval 884"/>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3653" name="Oval 885"/>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3654" name="Oval 886"/>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3655" name="Oval 887"/>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grpSp>
        </p:grpSp>
        <p:grpSp>
          <p:nvGrpSpPr>
            <p:cNvPr id="70954" name="Group 888"/>
            <p:cNvGrpSpPr>
              <a:grpSpLocks/>
            </p:cNvGrpSpPr>
            <p:nvPr/>
          </p:nvGrpSpPr>
          <p:grpSpPr bwMode="auto">
            <a:xfrm>
              <a:off x="3906" y="2655"/>
              <a:ext cx="631" cy="1062"/>
              <a:chOff x="3810" y="2559"/>
              <a:chExt cx="631" cy="1062"/>
            </a:xfrm>
          </p:grpSpPr>
          <p:grpSp>
            <p:nvGrpSpPr>
              <p:cNvPr id="71451" name="Group 889"/>
              <p:cNvGrpSpPr>
                <a:grpSpLocks/>
              </p:cNvGrpSpPr>
              <p:nvPr/>
            </p:nvGrpSpPr>
            <p:grpSpPr bwMode="auto">
              <a:xfrm>
                <a:off x="4095" y="3317"/>
                <a:ext cx="346" cy="304"/>
                <a:chOff x="3098" y="2084"/>
                <a:chExt cx="346" cy="304"/>
              </a:xfrm>
            </p:grpSpPr>
            <p:sp>
              <p:nvSpPr>
                <p:cNvPr id="673658" name="Oval 890"/>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3659" name="Oval 89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3660" name="Oval 892"/>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3661" name="Oval 893"/>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3662" name="Oval 894"/>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3663" name="Oval 89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3664" name="Oval 896"/>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3665" name="Oval 897"/>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3666" name="Oval 898"/>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3667" name="Oval 899"/>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3668" name="Oval 900"/>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3669" name="Oval 901"/>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3670" name="Oval 902"/>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3671" name="Oval 903"/>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grpSp>
          <p:grpSp>
            <p:nvGrpSpPr>
              <p:cNvPr id="71452" name="Group 904"/>
              <p:cNvGrpSpPr>
                <a:grpSpLocks/>
              </p:cNvGrpSpPr>
              <p:nvPr/>
            </p:nvGrpSpPr>
            <p:grpSpPr bwMode="auto">
              <a:xfrm>
                <a:off x="3810" y="2559"/>
                <a:ext cx="346" cy="304"/>
                <a:chOff x="3098" y="2084"/>
                <a:chExt cx="346" cy="304"/>
              </a:xfrm>
            </p:grpSpPr>
            <p:sp>
              <p:nvSpPr>
                <p:cNvPr id="673673" name="Oval 905"/>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3674" name="Oval 90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3675" name="Oval 907"/>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3676" name="Oval 908"/>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3677" name="Oval 909"/>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3678" name="Oval 91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3679" name="Oval 911"/>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3680" name="Oval 912"/>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3681" name="Oval 913"/>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3682" name="Oval 914"/>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3683" name="Oval 915"/>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3684" name="Oval 916"/>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3685" name="Oval 917"/>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3686" name="Oval 918"/>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grpSp>
        </p:grpSp>
        <p:grpSp>
          <p:nvGrpSpPr>
            <p:cNvPr id="70955" name="Group 919"/>
            <p:cNvGrpSpPr>
              <a:grpSpLocks/>
            </p:cNvGrpSpPr>
            <p:nvPr/>
          </p:nvGrpSpPr>
          <p:grpSpPr bwMode="auto">
            <a:xfrm>
              <a:off x="3619" y="2032"/>
              <a:ext cx="1303" cy="973"/>
              <a:chOff x="3523" y="1936"/>
              <a:chExt cx="1303" cy="973"/>
            </a:xfrm>
          </p:grpSpPr>
          <p:grpSp>
            <p:nvGrpSpPr>
              <p:cNvPr id="71421" name="Group 920"/>
              <p:cNvGrpSpPr>
                <a:grpSpLocks/>
              </p:cNvGrpSpPr>
              <p:nvPr/>
            </p:nvGrpSpPr>
            <p:grpSpPr bwMode="auto">
              <a:xfrm>
                <a:off x="4480" y="2605"/>
                <a:ext cx="346" cy="304"/>
                <a:chOff x="3098" y="2084"/>
                <a:chExt cx="346" cy="304"/>
              </a:xfrm>
            </p:grpSpPr>
            <p:sp>
              <p:nvSpPr>
                <p:cNvPr id="673689" name="Oval 921"/>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3690" name="Oval 92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3691" name="Oval 923"/>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3692" name="Oval 924"/>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3693" name="Oval 925"/>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3694" name="Oval 92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3695" name="Oval 927"/>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3696" name="Oval 928"/>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3697" name="Oval 929"/>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3698" name="Oval 930"/>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3699" name="Oval 931"/>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3700" name="Oval 932"/>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3701" name="Oval 933"/>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3702" name="Oval 934"/>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grpSp>
          <p:grpSp>
            <p:nvGrpSpPr>
              <p:cNvPr id="71422" name="Group 935"/>
              <p:cNvGrpSpPr>
                <a:grpSpLocks/>
              </p:cNvGrpSpPr>
              <p:nvPr/>
            </p:nvGrpSpPr>
            <p:grpSpPr bwMode="auto">
              <a:xfrm>
                <a:off x="3523" y="1936"/>
                <a:ext cx="346" cy="304"/>
                <a:chOff x="3098" y="2084"/>
                <a:chExt cx="346" cy="304"/>
              </a:xfrm>
            </p:grpSpPr>
            <p:sp>
              <p:nvSpPr>
                <p:cNvPr id="673704" name="Oval 936"/>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3705" name="Oval 93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3706" name="Oval 938"/>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3707" name="Oval 939"/>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3708" name="Oval 940"/>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3709" name="Oval 94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3710" name="Oval 942"/>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3711" name="Oval 943"/>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3712" name="Oval 944"/>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3713" name="Oval 945"/>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3714" name="Oval 946"/>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3715" name="Oval 947"/>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3716" name="Oval 948"/>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3717" name="Oval 949"/>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grpSp>
        </p:grpSp>
        <p:grpSp>
          <p:nvGrpSpPr>
            <p:cNvPr id="70956" name="Group 950"/>
            <p:cNvGrpSpPr>
              <a:grpSpLocks/>
            </p:cNvGrpSpPr>
            <p:nvPr/>
          </p:nvGrpSpPr>
          <p:grpSpPr bwMode="auto">
            <a:xfrm>
              <a:off x="2624" y="2100"/>
              <a:ext cx="986" cy="508"/>
              <a:chOff x="2528" y="2004"/>
              <a:chExt cx="986" cy="508"/>
            </a:xfrm>
          </p:grpSpPr>
          <p:grpSp>
            <p:nvGrpSpPr>
              <p:cNvPr id="71391" name="Group 951"/>
              <p:cNvGrpSpPr>
                <a:grpSpLocks/>
              </p:cNvGrpSpPr>
              <p:nvPr/>
            </p:nvGrpSpPr>
            <p:grpSpPr bwMode="auto">
              <a:xfrm>
                <a:off x="3168" y="2004"/>
                <a:ext cx="346" cy="304"/>
                <a:chOff x="3098" y="2084"/>
                <a:chExt cx="346" cy="304"/>
              </a:xfrm>
            </p:grpSpPr>
            <p:sp>
              <p:nvSpPr>
                <p:cNvPr id="673720" name="Oval 952"/>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3721" name="Oval 95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3722" name="Oval 954"/>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3723" name="Oval 955"/>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3724" name="Oval 956"/>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3725" name="Oval 95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3726" name="Oval 958"/>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3727" name="Oval 959"/>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3728" name="Oval 960"/>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3729" name="Oval 961"/>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3730" name="Oval 962"/>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3731" name="Oval 963"/>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3732" name="Oval 964"/>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3733" name="Oval 965"/>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grpSp>
          <p:grpSp>
            <p:nvGrpSpPr>
              <p:cNvPr id="71392" name="Group 966"/>
              <p:cNvGrpSpPr>
                <a:grpSpLocks/>
              </p:cNvGrpSpPr>
              <p:nvPr/>
            </p:nvGrpSpPr>
            <p:grpSpPr bwMode="auto">
              <a:xfrm>
                <a:off x="2528" y="2208"/>
                <a:ext cx="346" cy="304"/>
                <a:chOff x="3098" y="2084"/>
                <a:chExt cx="346" cy="304"/>
              </a:xfrm>
            </p:grpSpPr>
            <p:sp>
              <p:nvSpPr>
                <p:cNvPr id="673735" name="Oval 967"/>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3736" name="Oval 96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3737" name="Oval 969"/>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3738" name="Oval 970"/>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3739" name="Oval 971"/>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3740" name="Oval 97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3741" name="Oval 973"/>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3742" name="Oval 974"/>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3743" name="Oval 975"/>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3744" name="Oval 976"/>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3745" name="Oval 977"/>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3746" name="Oval 978"/>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3747" name="Oval 979"/>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3748" name="Oval 980"/>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grpSp>
        </p:grpSp>
        <p:grpSp>
          <p:nvGrpSpPr>
            <p:cNvPr id="70957" name="Group 981"/>
            <p:cNvGrpSpPr>
              <a:grpSpLocks/>
            </p:cNvGrpSpPr>
            <p:nvPr/>
          </p:nvGrpSpPr>
          <p:grpSpPr bwMode="auto">
            <a:xfrm>
              <a:off x="2954" y="2152"/>
              <a:ext cx="904" cy="429"/>
              <a:chOff x="2858" y="2056"/>
              <a:chExt cx="904" cy="429"/>
            </a:xfrm>
          </p:grpSpPr>
          <p:grpSp>
            <p:nvGrpSpPr>
              <p:cNvPr id="71361" name="Group 982"/>
              <p:cNvGrpSpPr>
                <a:grpSpLocks/>
              </p:cNvGrpSpPr>
              <p:nvPr/>
            </p:nvGrpSpPr>
            <p:grpSpPr bwMode="auto">
              <a:xfrm>
                <a:off x="2858" y="2056"/>
                <a:ext cx="346" cy="304"/>
                <a:chOff x="3098" y="2084"/>
                <a:chExt cx="346" cy="304"/>
              </a:xfrm>
            </p:grpSpPr>
            <p:sp>
              <p:nvSpPr>
                <p:cNvPr id="673751" name="Oval 983"/>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3752" name="Oval 98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3753" name="Oval 985"/>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3754" name="Oval 986"/>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3755" name="Oval 987"/>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3756" name="Oval 98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3757" name="Oval 989"/>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3758" name="Oval 990"/>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3759" name="Oval 991"/>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3760" name="Oval 992"/>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3761" name="Oval 993"/>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3762" name="Oval 994"/>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3763" name="Oval 995"/>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3764" name="Oval 996"/>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grpSp>
          <p:grpSp>
            <p:nvGrpSpPr>
              <p:cNvPr id="71362" name="Group 997"/>
              <p:cNvGrpSpPr>
                <a:grpSpLocks/>
              </p:cNvGrpSpPr>
              <p:nvPr/>
            </p:nvGrpSpPr>
            <p:grpSpPr bwMode="auto">
              <a:xfrm>
                <a:off x="3416" y="2181"/>
                <a:ext cx="346" cy="304"/>
                <a:chOff x="3098" y="2084"/>
                <a:chExt cx="346" cy="304"/>
              </a:xfrm>
            </p:grpSpPr>
            <p:sp>
              <p:nvSpPr>
                <p:cNvPr id="673766" name="Oval 998"/>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3767" name="Oval 99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3768" name="Oval 1000"/>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3769" name="Oval 1001"/>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3770" name="Oval 1002"/>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3771" name="Oval 100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3772" name="Oval 1004"/>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3773" name="Oval 1005"/>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3774" name="Oval 1006"/>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3775" name="Oval 1007"/>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3776" name="Oval 1008"/>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3777" name="Oval 1009"/>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3778" name="Oval 1010"/>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3779" name="Oval 1011"/>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grpSp>
        </p:grpSp>
        <p:grpSp>
          <p:nvGrpSpPr>
            <p:cNvPr id="70958" name="Group 1012"/>
            <p:cNvGrpSpPr>
              <a:grpSpLocks/>
            </p:cNvGrpSpPr>
            <p:nvPr/>
          </p:nvGrpSpPr>
          <p:grpSpPr bwMode="auto">
            <a:xfrm>
              <a:off x="3151" y="2435"/>
              <a:ext cx="661" cy="752"/>
              <a:chOff x="3055" y="2339"/>
              <a:chExt cx="661" cy="752"/>
            </a:xfrm>
          </p:grpSpPr>
          <p:grpSp>
            <p:nvGrpSpPr>
              <p:cNvPr id="71331" name="Group 1013"/>
              <p:cNvGrpSpPr>
                <a:grpSpLocks/>
              </p:cNvGrpSpPr>
              <p:nvPr/>
            </p:nvGrpSpPr>
            <p:grpSpPr bwMode="auto">
              <a:xfrm>
                <a:off x="3055" y="2339"/>
                <a:ext cx="346" cy="304"/>
                <a:chOff x="3098" y="2084"/>
                <a:chExt cx="346" cy="304"/>
              </a:xfrm>
            </p:grpSpPr>
            <p:sp>
              <p:nvSpPr>
                <p:cNvPr id="673782" name="Oval 1014"/>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3783" name="Oval 101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3784" name="Oval 1016"/>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3785" name="Oval 1017"/>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3786" name="Oval 1018"/>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3787" name="Oval 101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3788" name="Oval 1020"/>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3789" name="Oval 1021"/>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3790" name="Oval 1022"/>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673791" name="Oval 1023"/>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5712" name="Oval 0"/>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5713" name="Oval 1"/>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5714" name="Oval 2"/>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5715" name="Oval 3"/>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grpSp>
          <p:grpSp>
            <p:nvGrpSpPr>
              <p:cNvPr id="71332" name="Group 4"/>
              <p:cNvGrpSpPr>
                <a:grpSpLocks/>
              </p:cNvGrpSpPr>
              <p:nvPr/>
            </p:nvGrpSpPr>
            <p:grpSpPr bwMode="auto">
              <a:xfrm>
                <a:off x="3370" y="2787"/>
                <a:ext cx="346" cy="304"/>
                <a:chOff x="3098" y="2084"/>
                <a:chExt cx="346" cy="304"/>
              </a:xfrm>
            </p:grpSpPr>
            <p:sp>
              <p:nvSpPr>
                <p:cNvPr id="755717" name="Oval 5"/>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5718" name="Oval 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5719" name="Oval 7"/>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5720" name="Oval 8"/>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5721" name="Oval 9"/>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5722" name="Oval 1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5723" name="Oval 11"/>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5724" name="Oval 12"/>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5725" name="Oval 13"/>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5726" name="Oval 14"/>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5727" name="Oval 15"/>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5728" name="Oval 16"/>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5729" name="Oval 17"/>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5730" name="Oval 18"/>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grpSp>
        </p:grpSp>
        <p:grpSp>
          <p:nvGrpSpPr>
            <p:cNvPr id="70959" name="Group 19"/>
            <p:cNvGrpSpPr>
              <a:grpSpLocks/>
            </p:cNvGrpSpPr>
            <p:nvPr/>
          </p:nvGrpSpPr>
          <p:grpSpPr bwMode="auto">
            <a:xfrm>
              <a:off x="2710" y="2080"/>
              <a:ext cx="1487" cy="1132"/>
              <a:chOff x="2614" y="1984"/>
              <a:chExt cx="1487" cy="1132"/>
            </a:xfrm>
          </p:grpSpPr>
          <p:grpSp>
            <p:nvGrpSpPr>
              <p:cNvPr id="71301" name="Group 20"/>
              <p:cNvGrpSpPr>
                <a:grpSpLocks/>
              </p:cNvGrpSpPr>
              <p:nvPr/>
            </p:nvGrpSpPr>
            <p:grpSpPr bwMode="auto">
              <a:xfrm>
                <a:off x="2614" y="2812"/>
                <a:ext cx="346" cy="304"/>
                <a:chOff x="3098" y="2084"/>
                <a:chExt cx="346" cy="304"/>
              </a:xfrm>
            </p:grpSpPr>
            <p:sp>
              <p:nvSpPr>
                <p:cNvPr id="755733" name="Oval 21"/>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5734" name="Oval 2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5735" name="Oval 23"/>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5736" name="Oval 24"/>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5737" name="Oval 25"/>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5738" name="Oval 2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5739" name="Oval 27"/>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5740" name="Oval 28"/>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5741" name="Oval 29"/>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5742" name="Oval 30"/>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5743" name="Oval 31"/>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5744" name="Oval 32"/>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5745" name="Oval 33"/>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5746" name="Oval 34"/>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grpSp>
          <p:grpSp>
            <p:nvGrpSpPr>
              <p:cNvPr id="71302" name="Group 35"/>
              <p:cNvGrpSpPr>
                <a:grpSpLocks/>
              </p:cNvGrpSpPr>
              <p:nvPr/>
            </p:nvGrpSpPr>
            <p:grpSpPr bwMode="auto">
              <a:xfrm>
                <a:off x="3755" y="1984"/>
                <a:ext cx="346" cy="304"/>
                <a:chOff x="3098" y="2084"/>
                <a:chExt cx="346" cy="304"/>
              </a:xfrm>
            </p:grpSpPr>
            <p:sp>
              <p:nvSpPr>
                <p:cNvPr id="755748" name="Oval 36"/>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5749" name="Oval 3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5750" name="Oval 38"/>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5751" name="Oval 39"/>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5752" name="Oval 40"/>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5753" name="Oval 4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5754" name="Oval 42"/>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5755" name="Oval 43"/>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5756" name="Oval 44"/>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5757" name="Oval 45"/>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5758" name="Oval 46"/>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5759" name="Oval 47"/>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5760" name="Oval 48"/>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5761" name="Oval 49"/>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grpSp>
        </p:grpSp>
        <p:grpSp>
          <p:nvGrpSpPr>
            <p:cNvPr id="70960" name="Group 50"/>
            <p:cNvGrpSpPr>
              <a:grpSpLocks/>
            </p:cNvGrpSpPr>
            <p:nvPr/>
          </p:nvGrpSpPr>
          <p:grpSpPr bwMode="auto">
            <a:xfrm>
              <a:off x="3130" y="2584"/>
              <a:ext cx="788" cy="488"/>
              <a:chOff x="3034" y="2488"/>
              <a:chExt cx="788" cy="488"/>
            </a:xfrm>
          </p:grpSpPr>
          <p:grpSp>
            <p:nvGrpSpPr>
              <p:cNvPr id="71271" name="Group 51"/>
              <p:cNvGrpSpPr>
                <a:grpSpLocks/>
              </p:cNvGrpSpPr>
              <p:nvPr/>
            </p:nvGrpSpPr>
            <p:grpSpPr bwMode="auto">
              <a:xfrm>
                <a:off x="3034" y="2672"/>
                <a:ext cx="346" cy="304"/>
                <a:chOff x="3098" y="2084"/>
                <a:chExt cx="346" cy="304"/>
              </a:xfrm>
            </p:grpSpPr>
            <p:sp>
              <p:nvSpPr>
                <p:cNvPr id="755764" name="Oval 52"/>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5765" name="Oval 5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5766" name="Oval 54"/>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5767" name="Oval 55"/>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5768" name="Oval 56"/>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5769" name="Oval 5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5770" name="Oval 58"/>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5771" name="Oval 59"/>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5772" name="Oval 60"/>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5773" name="Oval 61"/>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5774" name="Oval 62"/>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5775" name="Oval 63"/>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5776" name="Oval 64"/>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5777" name="Oval 65"/>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grpSp>
          <p:grpSp>
            <p:nvGrpSpPr>
              <p:cNvPr id="71272" name="Group 66"/>
              <p:cNvGrpSpPr>
                <a:grpSpLocks/>
              </p:cNvGrpSpPr>
              <p:nvPr/>
            </p:nvGrpSpPr>
            <p:grpSpPr bwMode="auto">
              <a:xfrm>
                <a:off x="3476" y="2488"/>
                <a:ext cx="346" cy="304"/>
                <a:chOff x="3098" y="2084"/>
                <a:chExt cx="346" cy="304"/>
              </a:xfrm>
            </p:grpSpPr>
            <p:sp>
              <p:nvSpPr>
                <p:cNvPr id="755779" name="Oval 67"/>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5780" name="Oval 6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5781" name="Oval 69"/>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5782" name="Oval 70"/>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5783" name="Oval 71"/>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5784" name="Oval 7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5785" name="Oval 73"/>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5786" name="Oval 74"/>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5787" name="Oval 75"/>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5788" name="Oval 76"/>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5789" name="Oval 77"/>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5790" name="Oval 78"/>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5791" name="Oval 79"/>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5792" name="Oval 80"/>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grpSp>
        </p:grpSp>
        <p:grpSp>
          <p:nvGrpSpPr>
            <p:cNvPr id="70961" name="Group 81"/>
            <p:cNvGrpSpPr>
              <a:grpSpLocks/>
            </p:cNvGrpSpPr>
            <p:nvPr/>
          </p:nvGrpSpPr>
          <p:grpSpPr bwMode="auto">
            <a:xfrm>
              <a:off x="3869" y="3143"/>
              <a:ext cx="650" cy="402"/>
              <a:chOff x="3773" y="3047"/>
              <a:chExt cx="650" cy="402"/>
            </a:xfrm>
          </p:grpSpPr>
          <p:grpSp>
            <p:nvGrpSpPr>
              <p:cNvPr id="71241" name="Group 82"/>
              <p:cNvGrpSpPr>
                <a:grpSpLocks/>
              </p:cNvGrpSpPr>
              <p:nvPr/>
            </p:nvGrpSpPr>
            <p:grpSpPr bwMode="auto">
              <a:xfrm>
                <a:off x="4077" y="3047"/>
                <a:ext cx="346" cy="304"/>
                <a:chOff x="3098" y="2084"/>
                <a:chExt cx="346" cy="304"/>
              </a:xfrm>
            </p:grpSpPr>
            <p:sp>
              <p:nvSpPr>
                <p:cNvPr id="755795" name="Oval 83"/>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5796" name="Oval 8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5797" name="Oval 85"/>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5798" name="Oval 86"/>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5799" name="Oval 87"/>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5800" name="Oval 8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5801" name="Oval 89"/>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5802" name="Oval 90"/>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5803" name="Oval 91"/>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5804" name="Oval 92"/>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5805" name="Oval 93"/>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5806" name="Oval 94"/>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5807" name="Oval 95"/>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5808" name="Oval 96"/>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grpSp>
          <p:grpSp>
            <p:nvGrpSpPr>
              <p:cNvPr id="71242" name="Group 97"/>
              <p:cNvGrpSpPr>
                <a:grpSpLocks/>
              </p:cNvGrpSpPr>
              <p:nvPr/>
            </p:nvGrpSpPr>
            <p:grpSpPr bwMode="auto">
              <a:xfrm>
                <a:off x="3773" y="3145"/>
                <a:ext cx="346" cy="304"/>
                <a:chOff x="3098" y="2084"/>
                <a:chExt cx="346" cy="304"/>
              </a:xfrm>
            </p:grpSpPr>
            <p:sp>
              <p:nvSpPr>
                <p:cNvPr id="755810" name="Oval 98"/>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5811" name="Oval 9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5812" name="Oval 100"/>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5813" name="Oval 101"/>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5814" name="Oval 102"/>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5815" name="Oval 10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5816" name="Oval 104"/>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5817" name="Oval 105"/>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5818" name="Oval 106"/>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5819" name="Oval 107"/>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5820" name="Oval 108"/>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5821" name="Oval 109"/>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5822" name="Oval 110"/>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5823" name="Oval 111"/>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grpSp>
        </p:grpSp>
        <p:grpSp>
          <p:nvGrpSpPr>
            <p:cNvPr id="70962" name="Group 112"/>
            <p:cNvGrpSpPr>
              <a:grpSpLocks/>
            </p:cNvGrpSpPr>
            <p:nvPr/>
          </p:nvGrpSpPr>
          <p:grpSpPr bwMode="auto">
            <a:xfrm>
              <a:off x="2585" y="3197"/>
              <a:ext cx="1569" cy="622"/>
              <a:chOff x="2489" y="3101"/>
              <a:chExt cx="1569" cy="622"/>
            </a:xfrm>
          </p:grpSpPr>
          <p:grpSp>
            <p:nvGrpSpPr>
              <p:cNvPr id="71211" name="Group 113"/>
              <p:cNvGrpSpPr>
                <a:grpSpLocks/>
              </p:cNvGrpSpPr>
              <p:nvPr/>
            </p:nvGrpSpPr>
            <p:grpSpPr bwMode="auto">
              <a:xfrm>
                <a:off x="3712" y="3419"/>
                <a:ext cx="346" cy="304"/>
                <a:chOff x="3098" y="2084"/>
                <a:chExt cx="346" cy="304"/>
              </a:xfrm>
            </p:grpSpPr>
            <p:sp>
              <p:nvSpPr>
                <p:cNvPr id="755826" name="Oval 114"/>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5827" name="Oval 11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5828" name="Oval 116"/>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5829" name="Oval 117"/>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5830" name="Oval 118"/>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5831" name="Oval 11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5832" name="Oval 120"/>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5833" name="Oval 121"/>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5834" name="Oval 122"/>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5835" name="Oval 123"/>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5836" name="Oval 124"/>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5837" name="Oval 125"/>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5838" name="Oval 126"/>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5839" name="Oval 127"/>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grpSp>
          <p:grpSp>
            <p:nvGrpSpPr>
              <p:cNvPr id="71212" name="Group 128"/>
              <p:cNvGrpSpPr>
                <a:grpSpLocks/>
              </p:cNvGrpSpPr>
              <p:nvPr/>
            </p:nvGrpSpPr>
            <p:grpSpPr bwMode="auto">
              <a:xfrm>
                <a:off x="2489" y="3101"/>
                <a:ext cx="346" cy="304"/>
                <a:chOff x="3098" y="2084"/>
                <a:chExt cx="346" cy="304"/>
              </a:xfrm>
            </p:grpSpPr>
            <p:sp>
              <p:nvSpPr>
                <p:cNvPr id="755841" name="Oval 129"/>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5842" name="Oval 13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5843" name="Oval 131"/>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5844" name="Oval 132"/>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5845" name="Oval 133"/>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5846" name="Oval 13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5847" name="Oval 135"/>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5848" name="Oval 136"/>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5849" name="Oval 137"/>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5850" name="Oval 138"/>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5851" name="Oval 139"/>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5852" name="Oval 140"/>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5853" name="Oval 141"/>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5854" name="Oval 142"/>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grpSp>
        </p:grpSp>
        <p:grpSp>
          <p:nvGrpSpPr>
            <p:cNvPr id="70963" name="Group 143"/>
            <p:cNvGrpSpPr>
              <a:grpSpLocks/>
            </p:cNvGrpSpPr>
            <p:nvPr/>
          </p:nvGrpSpPr>
          <p:grpSpPr bwMode="auto">
            <a:xfrm>
              <a:off x="2363" y="2853"/>
              <a:ext cx="1414" cy="967"/>
              <a:chOff x="2267" y="2757"/>
              <a:chExt cx="1414" cy="967"/>
            </a:xfrm>
          </p:grpSpPr>
          <p:grpSp>
            <p:nvGrpSpPr>
              <p:cNvPr id="71181" name="Group 144"/>
              <p:cNvGrpSpPr>
                <a:grpSpLocks/>
              </p:cNvGrpSpPr>
              <p:nvPr/>
            </p:nvGrpSpPr>
            <p:grpSpPr bwMode="auto">
              <a:xfrm>
                <a:off x="3335" y="3420"/>
                <a:ext cx="346" cy="304"/>
                <a:chOff x="3098" y="2084"/>
                <a:chExt cx="346" cy="304"/>
              </a:xfrm>
            </p:grpSpPr>
            <p:sp>
              <p:nvSpPr>
                <p:cNvPr id="755857" name="Oval 145"/>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5858" name="Oval 14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5859" name="Oval 147"/>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5860" name="Oval 148"/>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5861" name="Oval 149"/>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5862" name="Oval 15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5863" name="Oval 151"/>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5864" name="Oval 152"/>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5865" name="Oval 153"/>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5866" name="Oval 154"/>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5867" name="Oval 155"/>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5868" name="Oval 156"/>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5869" name="Oval 157"/>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5870" name="Oval 158"/>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grpSp>
          <p:grpSp>
            <p:nvGrpSpPr>
              <p:cNvPr id="71182" name="Group 159"/>
              <p:cNvGrpSpPr>
                <a:grpSpLocks/>
              </p:cNvGrpSpPr>
              <p:nvPr/>
            </p:nvGrpSpPr>
            <p:grpSpPr bwMode="auto">
              <a:xfrm>
                <a:off x="2267" y="2757"/>
                <a:ext cx="346" cy="304"/>
                <a:chOff x="3098" y="2084"/>
                <a:chExt cx="346" cy="304"/>
              </a:xfrm>
            </p:grpSpPr>
            <p:sp>
              <p:nvSpPr>
                <p:cNvPr id="755872" name="Oval 160"/>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5873" name="Oval 16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5874" name="Oval 162"/>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5875" name="Oval 163"/>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5876" name="Oval 164"/>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5877" name="Oval 16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5878" name="Oval 166"/>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5879" name="Oval 167"/>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5880" name="Oval 168"/>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5881" name="Oval 169"/>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5882" name="Oval 170"/>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5883" name="Oval 171"/>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5884" name="Oval 172"/>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5885" name="Oval 173"/>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grpSp>
        </p:grpSp>
        <p:grpSp>
          <p:nvGrpSpPr>
            <p:cNvPr id="70964" name="Group 174"/>
            <p:cNvGrpSpPr>
              <a:grpSpLocks/>
            </p:cNvGrpSpPr>
            <p:nvPr/>
          </p:nvGrpSpPr>
          <p:grpSpPr bwMode="auto">
            <a:xfrm>
              <a:off x="3094" y="2440"/>
              <a:ext cx="1189" cy="937"/>
              <a:chOff x="2998" y="2344"/>
              <a:chExt cx="1189" cy="937"/>
            </a:xfrm>
          </p:grpSpPr>
          <p:grpSp>
            <p:nvGrpSpPr>
              <p:cNvPr id="71151" name="Group 175"/>
              <p:cNvGrpSpPr>
                <a:grpSpLocks/>
              </p:cNvGrpSpPr>
              <p:nvPr/>
            </p:nvGrpSpPr>
            <p:grpSpPr bwMode="auto">
              <a:xfrm>
                <a:off x="2998" y="2977"/>
                <a:ext cx="346" cy="304"/>
                <a:chOff x="3098" y="2084"/>
                <a:chExt cx="346" cy="304"/>
              </a:xfrm>
            </p:grpSpPr>
            <p:sp>
              <p:nvSpPr>
                <p:cNvPr id="755888" name="Oval 176"/>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5889" name="Oval 17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5890" name="Oval 178"/>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5891" name="Oval 179"/>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5892" name="Oval 180"/>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5893" name="Oval 18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5894" name="Oval 182"/>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5895" name="Oval 183"/>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5896" name="Oval 184"/>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5897" name="Oval 185"/>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5898" name="Oval 186"/>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5899" name="Oval 187"/>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5900" name="Oval 188"/>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5901" name="Oval 189"/>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grpSp>
          <p:grpSp>
            <p:nvGrpSpPr>
              <p:cNvPr id="71152" name="Group 190"/>
              <p:cNvGrpSpPr>
                <a:grpSpLocks/>
              </p:cNvGrpSpPr>
              <p:nvPr/>
            </p:nvGrpSpPr>
            <p:grpSpPr bwMode="auto">
              <a:xfrm>
                <a:off x="3841" y="2344"/>
                <a:ext cx="346" cy="304"/>
                <a:chOff x="3098" y="2084"/>
                <a:chExt cx="346" cy="304"/>
              </a:xfrm>
            </p:grpSpPr>
            <p:sp>
              <p:nvSpPr>
                <p:cNvPr id="755903" name="Oval 191"/>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5904" name="Oval 19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5905" name="Oval 193"/>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5906" name="Oval 194"/>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5907" name="Oval 195"/>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5908" name="Oval 19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5909" name="Oval 197"/>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5910" name="Oval 198"/>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5911" name="Oval 199"/>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5912" name="Oval 200"/>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5913" name="Oval 201"/>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5914" name="Oval 202"/>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5915" name="Oval 203"/>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5916" name="Oval 204"/>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grpSp>
        </p:grpSp>
        <p:grpSp>
          <p:nvGrpSpPr>
            <p:cNvPr id="70965" name="Group 205"/>
            <p:cNvGrpSpPr>
              <a:grpSpLocks/>
            </p:cNvGrpSpPr>
            <p:nvPr/>
          </p:nvGrpSpPr>
          <p:grpSpPr bwMode="auto">
            <a:xfrm>
              <a:off x="3665" y="2899"/>
              <a:ext cx="884" cy="539"/>
              <a:chOff x="3569" y="2803"/>
              <a:chExt cx="884" cy="539"/>
            </a:xfrm>
          </p:grpSpPr>
          <p:grpSp>
            <p:nvGrpSpPr>
              <p:cNvPr id="71121" name="Group 206"/>
              <p:cNvGrpSpPr>
                <a:grpSpLocks/>
              </p:cNvGrpSpPr>
              <p:nvPr/>
            </p:nvGrpSpPr>
            <p:grpSpPr bwMode="auto">
              <a:xfrm>
                <a:off x="4107" y="2803"/>
                <a:ext cx="346" cy="304"/>
                <a:chOff x="3098" y="2084"/>
                <a:chExt cx="346" cy="304"/>
              </a:xfrm>
            </p:grpSpPr>
            <p:sp>
              <p:nvSpPr>
                <p:cNvPr id="755919" name="Oval 207"/>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5920" name="Oval 20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5921" name="Oval 209"/>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5922" name="Oval 210"/>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5923" name="Oval 211"/>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5924" name="Oval 21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5925" name="Oval 213"/>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5926" name="Oval 214"/>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5927" name="Oval 215"/>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5928" name="Oval 216"/>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5929" name="Oval 217"/>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5930" name="Oval 218"/>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5931" name="Oval 219"/>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5932" name="Oval 220"/>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grpSp>
          <p:grpSp>
            <p:nvGrpSpPr>
              <p:cNvPr id="71122" name="Group 221"/>
              <p:cNvGrpSpPr>
                <a:grpSpLocks/>
              </p:cNvGrpSpPr>
              <p:nvPr/>
            </p:nvGrpSpPr>
            <p:grpSpPr bwMode="auto">
              <a:xfrm>
                <a:off x="3569" y="3038"/>
                <a:ext cx="346" cy="304"/>
                <a:chOff x="3098" y="2084"/>
                <a:chExt cx="346" cy="304"/>
              </a:xfrm>
            </p:grpSpPr>
            <p:sp>
              <p:nvSpPr>
                <p:cNvPr id="755934" name="Oval 222"/>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5935" name="Oval 22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5936" name="Oval 224"/>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5937" name="Oval 225"/>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5938" name="Oval 226"/>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5939" name="Oval 22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5940" name="Oval 228"/>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5941" name="Oval 229"/>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5942" name="Oval 230"/>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5943" name="Oval 231"/>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5944" name="Oval 232"/>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5945" name="Oval 233"/>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5946" name="Oval 234"/>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5947" name="Oval 235"/>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grpSp>
        </p:grpSp>
        <p:grpSp>
          <p:nvGrpSpPr>
            <p:cNvPr id="70966" name="Group 236"/>
            <p:cNvGrpSpPr>
              <a:grpSpLocks/>
            </p:cNvGrpSpPr>
            <p:nvPr/>
          </p:nvGrpSpPr>
          <p:grpSpPr bwMode="auto">
            <a:xfrm>
              <a:off x="3465" y="2712"/>
              <a:ext cx="1088" cy="816"/>
              <a:chOff x="3369" y="2616"/>
              <a:chExt cx="1088" cy="816"/>
            </a:xfrm>
          </p:grpSpPr>
          <p:grpSp>
            <p:nvGrpSpPr>
              <p:cNvPr id="71091" name="Group 237"/>
              <p:cNvGrpSpPr>
                <a:grpSpLocks/>
              </p:cNvGrpSpPr>
              <p:nvPr/>
            </p:nvGrpSpPr>
            <p:grpSpPr bwMode="auto">
              <a:xfrm>
                <a:off x="3369" y="3128"/>
                <a:ext cx="346" cy="304"/>
                <a:chOff x="3098" y="2084"/>
                <a:chExt cx="346" cy="304"/>
              </a:xfrm>
            </p:grpSpPr>
            <p:sp>
              <p:nvSpPr>
                <p:cNvPr id="755950" name="Oval 238"/>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5951" name="Oval 23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5952" name="Oval 240"/>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5953" name="Oval 241"/>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5954" name="Oval 242"/>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5955" name="Oval 24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5956" name="Oval 244"/>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5957" name="Oval 245"/>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5958" name="Oval 246"/>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5959" name="Oval 247"/>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5960" name="Oval 248"/>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5961" name="Oval 249"/>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5962" name="Oval 250"/>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5963" name="Oval 251"/>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grpSp>
          <p:grpSp>
            <p:nvGrpSpPr>
              <p:cNvPr id="71092" name="Group 252"/>
              <p:cNvGrpSpPr>
                <a:grpSpLocks/>
              </p:cNvGrpSpPr>
              <p:nvPr/>
            </p:nvGrpSpPr>
            <p:grpSpPr bwMode="auto">
              <a:xfrm>
                <a:off x="4111" y="2616"/>
                <a:ext cx="346" cy="304"/>
                <a:chOff x="3098" y="2084"/>
                <a:chExt cx="346" cy="304"/>
              </a:xfrm>
            </p:grpSpPr>
            <p:sp>
              <p:nvSpPr>
                <p:cNvPr id="755965" name="Oval 253"/>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5966" name="Oval 25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5967" name="Oval 255"/>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5968" name="Oval 256"/>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5969" name="Oval 257"/>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5970" name="Oval 25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5971" name="Oval 259"/>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5972" name="Oval 260"/>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5973" name="Oval 261"/>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5974" name="Oval 262"/>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5975" name="Oval 263"/>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5976" name="Oval 264"/>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5977" name="Oval 265"/>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5978" name="Oval 266"/>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grpSp>
        </p:grpSp>
        <p:grpSp>
          <p:nvGrpSpPr>
            <p:cNvPr id="70967" name="Group 267"/>
            <p:cNvGrpSpPr>
              <a:grpSpLocks/>
            </p:cNvGrpSpPr>
            <p:nvPr/>
          </p:nvGrpSpPr>
          <p:grpSpPr bwMode="auto">
            <a:xfrm>
              <a:off x="4326" y="2407"/>
              <a:ext cx="457" cy="899"/>
              <a:chOff x="4230" y="2311"/>
              <a:chExt cx="457" cy="899"/>
            </a:xfrm>
          </p:grpSpPr>
          <p:grpSp>
            <p:nvGrpSpPr>
              <p:cNvPr id="71061" name="Group 268"/>
              <p:cNvGrpSpPr>
                <a:grpSpLocks/>
              </p:cNvGrpSpPr>
              <p:nvPr/>
            </p:nvGrpSpPr>
            <p:grpSpPr bwMode="auto">
              <a:xfrm>
                <a:off x="4230" y="2311"/>
                <a:ext cx="346" cy="304"/>
                <a:chOff x="3098" y="2084"/>
                <a:chExt cx="346" cy="304"/>
              </a:xfrm>
            </p:grpSpPr>
            <p:sp>
              <p:nvSpPr>
                <p:cNvPr id="755981" name="Oval 269"/>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5982" name="Oval 27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5983" name="Oval 271"/>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5984" name="Oval 272"/>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5985" name="Oval 273"/>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5986" name="Oval 27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5987" name="Oval 275"/>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5988" name="Oval 276"/>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5989" name="Oval 277"/>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5990" name="Oval 278"/>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5991" name="Oval 279"/>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5992" name="Oval 280"/>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5993" name="Oval 281"/>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5994" name="Oval 282"/>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grpSp>
          <p:grpSp>
            <p:nvGrpSpPr>
              <p:cNvPr id="71062" name="Group 283"/>
              <p:cNvGrpSpPr>
                <a:grpSpLocks/>
              </p:cNvGrpSpPr>
              <p:nvPr/>
            </p:nvGrpSpPr>
            <p:grpSpPr bwMode="auto">
              <a:xfrm>
                <a:off x="4341" y="2906"/>
                <a:ext cx="346" cy="304"/>
                <a:chOff x="3098" y="2084"/>
                <a:chExt cx="346" cy="304"/>
              </a:xfrm>
            </p:grpSpPr>
            <p:sp>
              <p:nvSpPr>
                <p:cNvPr id="755996" name="Oval 284"/>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5997" name="Oval 28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5998" name="Oval 286"/>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5999" name="Oval 287"/>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000" name="Oval 288"/>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001" name="Oval 28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002" name="Oval 290"/>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003" name="Oval 291"/>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004" name="Oval 292"/>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005" name="Oval 293"/>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006" name="Oval 294"/>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007" name="Oval 295"/>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008" name="Oval 296"/>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009" name="Oval 297"/>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grpSp>
        </p:grpSp>
        <p:grpSp>
          <p:nvGrpSpPr>
            <p:cNvPr id="70968" name="Group 298"/>
            <p:cNvGrpSpPr>
              <a:grpSpLocks/>
            </p:cNvGrpSpPr>
            <p:nvPr/>
          </p:nvGrpSpPr>
          <p:grpSpPr bwMode="auto">
            <a:xfrm>
              <a:off x="2771" y="2841"/>
              <a:ext cx="1246" cy="598"/>
              <a:chOff x="2675" y="2745"/>
              <a:chExt cx="1246" cy="598"/>
            </a:xfrm>
          </p:grpSpPr>
          <p:grpSp>
            <p:nvGrpSpPr>
              <p:cNvPr id="71031" name="Group 299"/>
              <p:cNvGrpSpPr>
                <a:grpSpLocks/>
              </p:cNvGrpSpPr>
              <p:nvPr/>
            </p:nvGrpSpPr>
            <p:grpSpPr bwMode="auto">
              <a:xfrm>
                <a:off x="2675" y="3039"/>
                <a:ext cx="346" cy="304"/>
                <a:chOff x="3098" y="2084"/>
                <a:chExt cx="346" cy="304"/>
              </a:xfrm>
            </p:grpSpPr>
            <p:sp>
              <p:nvSpPr>
                <p:cNvPr id="756012" name="Oval 300"/>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013" name="Oval 30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014" name="Oval 302"/>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015" name="Oval 303"/>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016" name="Oval 304"/>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017" name="Oval 30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018" name="Oval 306"/>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019" name="Oval 307"/>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020" name="Oval 308"/>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021" name="Oval 309"/>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022" name="Oval 310"/>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023" name="Oval 311"/>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024" name="Oval 312"/>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025" name="Oval 313"/>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grpSp>
          <p:grpSp>
            <p:nvGrpSpPr>
              <p:cNvPr id="71032" name="Group 314"/>
              <p:cNvGrpSpPr>
                <a:grpSpLocks/>
              </p:cNvGrpSpPr>
              <p:nvPr/>
            </p:nvGrpSpPr>
            <p:grpSpPr bwMode="auto">
              <a:xfrm>
                <a:off x="3575" y="2745"/>
                <a:ext cx="346" cy="304"/>
                <a:chOff x="3098" y="2084"/>
                <a:chExt cx="346" cy="304"/>
              </a:xfrm>
            </p:grpSpPr>
            <p:sp>
              <p:nvSpPr>
                <p:cNvPr id="756027" name="Oval 315"/>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028" name="Oval 31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029" name="Oval 317"/>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030" name="Oval 318"/>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031" name="Oval 319"/>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032" name="Oval 32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033" name="Oval 321"/>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034" name="Oval 322"/>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035" name="Oval 323"/>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036" name="Oval 324"/>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037" name="Oval 325"/>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038" name="Oval 326"/>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039" name="Oval 327"/>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040" name="Oval 328"/>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grpSp>
        </p:grpSp>
        <p:grpSp>
          <p:nvGrpSpPr>
            <p:cNvPr id="70969" name="Group 329"/>
            <p:cNvGrpSpPr>
              <a:grpSpLocks/>
            </p:cNvGrpSpPr>
            <p:nvPr/>
          </p:nvGrpSpPr>
          <p:grpSpPr bwMode="auto">
            <a:xfrm>
              <a:off x="2772" y="2585"/>
              <a:ext cx="1437" cy="648"/>
              <a:chOff x="2676" y="2489"/>
              <a:chExt cx="1437" cy="648"/>
            </a:xfrm>
          </p:grpSpPr>
          <p:grpSp>
            <p:nvGrpSpPr>
              <p:cNvPr id="71001" name="Group 330"/>
              <p:cNvGrpSpPr>
                <a:grpSpLocks/>
              </p:cNvGrpSpPr>
              <p:nvPr/>
            </p:nvGrpSpPr>
            <p:grpSpPr bwMode="auto">
              <a:xfrm>
                <a:off x="2676" y="2489"/>
                <a:ext cx="346" cy="304"/>
                <a:chOff x="3098" y="2084"/>
                <a:chExt cx="346" cy="304"/>
              </a:xfrm>
            </p:grpSpPr>
            <p:sp>
              <p:nvSpPr>
                <p:cNvPr id="756043" name="Oval 331"/>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044" name="Oval 33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045" name="Oval 333"/>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046" name="Oval 334"/>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047" name="Oval 335"/>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048" name="Oval 33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049" name="Oval 337"/>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050" name="Oval 338"/>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051" name="Oval 339"/>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052" name="Oval 340"/>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053" name="Oval 341"/>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054" name="Oval 342"/>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055" name="Oval 343"/>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056" name="Oval 344"/>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grpSp>
          <p:grpSp>
            <p:nvGrpSpPr>
              <p:cNvPr id="71002" name="Group 345"/>
              <p:cNvGrpSpPr>
                <a:grpSpLocks/>
              </p:cNvGrpSpPr>
              <p:nvPr/>
            </p:nvGrpSpPr>
            <p:grpSpPr bwMode="auto">
              <a:xfrm>
                <a:off x="3767" y="2833"/>
                <a:ext cx="346" cy="304"/>
                <a:chOff x="3098" y="2084"/>
                <a:chExt cx="346" cy="304"/>
              </a:xfrm>
            </p:grpSpPr>
            <p:sp>
              <p:nvSpPr>
                <p:cNvPr id="756058" name="Oval 346"/>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059" name="Oval 34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060" name="Oval 348"/>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061" name="Oval 349"/>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062" name="Oval 350"/>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063" name="Oval 35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064" name="Oval 352"/>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065" name="Oval 353"/>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066" name="Oval 354"/>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067" name="Oval 355"/>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068" name="Oval 356"/>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069" name="Oval 357"/>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070" name="Oval 358"/>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071" name="Oval 359"/>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grpSp>
        </p:grpSp>
        <p:grpSp>
          <p:nvGrpSpPr>
            <p:cNvPr id="70970" name="Group 360"/>
            <p:cNvGrpSpPr>
              <a:grpSpLocks/>
            </p:cNvGrpSpPr>
            <p:nvPr/>
          </p:nvGrpSpPr>
          <p:grpSpPr bwMode="auto">
            <a:xfrm>
              <a:off x="2367" y="2454"/>
              <a:ext cx="1005" cy="1172"/>
              <a:chOff x="2271" y="2358"/>
              <a:chExt cx="1005" cy="1172"/>
            </a:xfrm>
          </p:grpSpPr>
          <p:grpSp>
            <p:nvGrpSpPr>
              <p:cNvPr id="70971" name="Group 361"/>
              <p:cNvGrpSpPr>
                <a:grpSpLocks/>
              </p:cNvGrpSpPr>
              <p:nvPr/>
            </p:nvGrpSpPr>
            <p:grpSpPr bwMode="auto">
              <a:xfrm>
                <a:off x="2930" y="3226"/>
                <a:ext cx="346" cy="304"/>
                <a:chOff x="3098" y="2084"/>
                <a:chExt cx="346" cy="304"/>
              </a:xfrm>
            </p:grpSpPr>
            <p:sp>
              <p:nvSpPr>
                <p:cNvPr id="756074" name="Oval 362"/>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075" name="Oval 36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076" name="Oval 364"/>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077" name="Oval 365"/>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078" name="Oval 366"/>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079" name="Oval 36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080" name="Oval 368"/>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081" name="Oval 369"/>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082" name="Oval 370"/>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083" name="Oval 371"/>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084" name="Oval 372"/>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085" name="Oval 373"/>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086" name="Oval 374"/>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087" name="Oval 375"/>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grpSp>
          <p:grpSp>
            <p:nvGrpSpPr>
              <p:cNvPr id="70972" name="Group 376"/>
              <p:cNvGrpSpPr>
                <a:grpSpLocks/>
              </p:cNvGrpSpPr>
              <p:nvPr/>
            </p:nvGrpSpPr>
            <p:grpSpPr bwMode="auto">
              <a:xfrm>
                <a:off x="2271" y="2358"/>
                <a:ext cx="346" cy="304"/>
                <a:chOff x="3098" y="2084"/>
                <a:chExt cx="346" cy="304"/>
              </a:xfrm>
            </p:grpSpPr>
            <p:sp>
              <p:nvSpPr>
                <p:cNvPr id="756089" name="Oval 377"/>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090" name="Oval 37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091" name="Oval 379"/>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092" name="Oval 380"/>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093" name="Oval 381"/>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094" name="Oval 38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095" name="Oval 383"/>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096" name="Oval 384"/>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097" name="Oval 385"/>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098" name="Oval 386"/>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099" name="Oval 387"/>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100" name="Oval 388"/>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101" name="Oval 389"/>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102" name="Oval 390"/>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grpSp>
        </p:grpSp>
      </p:grpSp>
      <p:grpSp>
        <p:nvGrpSpPr>
          <p:cNvPr id="756583" name="Group 391"/>
          <p:cNvGrpSpPr>
            <a:grpSpLocks/>
          </p:cNvGrpSpPr>
          <p:nvPr/>
        </p:nvGrpSpPr>
        <p:grpSpPr bwMode="auto">
          <a:xfrm>
            <a:off x="4676775" y="3902075"/>
            <a:ext cx="4062413" cy="2838450"/>
            <a:chOff x="2363" y="2032"/>
            <a:chExt cx="2559" cy="1788"/>
          </a:xfrm>
        </p:grpSpPr>
        <p:grpSp>
          <p:nvGrpSpPr>
            <p:cNvPr id="70315" name="Group 392"/>
            <p:cNvGrpSpPr>
              <a:grpSpLocks/>
            </p:cNvGrpSpPr>
            <p:nvPr/>
          </p:nvGrpSpPr>
          <p:grpSpPr bwMode="auto">
            <a:xfrm>
              <a:off x="3361" y="2338"/>
              <a:ext cx="346" cy="304"/>
              <a:chOff x="3098" y="2084"/>
              <a:chExt cx="346" cy="304"/>
            </a:xfrm>
          </p:grpSpPr>
          <p:sp>
            <p:nvSpPr>
              <p:cNvPr id="756105" name="Oval 393"/>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106" name="Oval 39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107" name="Oval 395"/>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108" name="Oval 396"/>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109" name="Oval 397"/>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110" name="Oval 39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111" name="Oval 399"/>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112" name="Oval 400"/>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113" name="Oval 401"/>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114" name="Oval 402"/>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115" name="Oval 403"/>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116" name="Oval 404"/>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117" name="Oval 405"/>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118" name="Oval 406"/>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grpSp>
        <p:grpSp>
          <p:nvGrpSpPr>
            <p:cNvPr id="70316" name="Group 407"/>
            <p:cNvGrpSpPr>
              <a:grpSpLocks/>
            </p:cNvGrpSpPr>
            <p:nvPr/>
          </p:nvGrpSpPr>
          <p:grpSpPr bwMode="auto">
            <a:xfrm>
              <a:off x="3768" y="2252"/>
              <a:ext cx="346" cy="304"/>
              <a:chOff x="3098" y="2084"/>
              <a:chExt cx="346" cy="304"/>
            </a:xfrm>
          </p:grpSpPr>
          <p:sp>
            <p:nvSpPr>
              <p:cNvPr id="756120" name="Oval 408"/>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121" name="Oval 40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122" name="Oval 410"/>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123" name="Oval 411"/>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124" name="Oval 412"/>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125" name="Oval 41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126" name="Oval 414"/>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127" name="Oval 415"/>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128" name="Oval 416"/>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129" name="Oval 417"/>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130" name="Oval 418"/>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131" name="Oval 419"/>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132" name="Oval 420"/>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133" name="Oval 421"/>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grpSp>
        <p:grpSp>
          <p:nvGrpSpPr>
            <p:cNvPr id="70317" name="Group 422"/>
            <p:cNvGrpSpPr>
              <a:grpSpLocks/>
            </p:cNvGrpSpPr>
            <p:nvPr/>
          </p:nvGrpSpPr>
          <p:grpSpPr bwMode="auto">
            <a:xfrm>
              <a:off x="2948" y="2795"/>
              <a:ext cx="346" cy="304"/>
              <a:chOff x="3098" y="2084"/>
              <a:chExt cx="346" cy="304"/>
            </a:xfrm>
          </p:grpSpPr>
          <p:sp>
            <p:nvSpPr>
              <p:cNvPr id="756135" name="Oval 423"/>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136" name="Oval 42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137" name="Oval 425"/>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138" name="Oval 426"/>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139" name="Oval 427"/>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140" name="Oval 42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141" name="Oval 429"/>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142" name="Oval 430"/>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143" name="Oval 431"/>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144" name="Oval 432"/>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145" name="Oval 433"/>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146" name="Oval 434"/>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147" name="Oval 435"/>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148" name="Oval 436"/>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grpSp>
        <p:grpSp>
          <p:nvGrpSpPr>
            <p:cNvPr id="70318" name="Group 437"/>
            <p:cNvGrpSpPr>
              <a:grpSpLocks/>
            </p:cNvGrpSpPr>
            <p:nvPr/>
          </p:nvGrpSpPr>
          <p:grpSpPr bwMode="auto">
            <a:xfrm>
              <a:off x="2527" y="2695"/>
              <a:ext cx="1106" cy="319"/>
              <a:chOff x="2431" y="2599"/>
              <a:chExt cx="1106" cy="319"/>
            </a:xfrm>
          </p:grpSpPr>
          <p:grpSp>
            <p:nvGrpSpPr>
              <p:cNvPr id="70877" name="Group 438"/>
              <p:cNvGrpSpPr>
                <a:grpSpLocks/>
              </p:cNvGrpSpPr>
              <p:nvPr/>
            </p:nvGrpSpPr>
            <p:grpSpPr bwMode="auto">
              <a:xfrm>
                <a:off x="3191" y="2599"/>
                <a:ext cx="346" cy="304"/>
                <a:chOff x="3098" y="2084"/>
                <a:chExt cx="346" cy="304"/>
              </a:xfrm>
            </p:grpSpPr>
            <p:sp>
              <p:nvSpPr>
                <p:cNvPr id="756151" name="Oval 439"/>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152" name="Oval 44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153" name="Oval 441"/>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154" name="Oval 442"/>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155" name="Oval 443"/>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156" name="Oval 44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157" name="Oval 445"/>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158" name="Oval 446"/>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159" name="Oval 447"/>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160" name="Oval 448"/>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161" name="Oval 449"/>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162" name="Oval 450"/>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163" name="Oval 451"/>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164" name="Oval 452"/>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grpSp>
          <p:grpSp>
            <p:nvGrpSpPr>
              <p:cNvPr id="70878" name="Group 453"/>
              <p:cNvGrpSpPr>
                <a:grpSpLocks/>
              </p:cNvGrpSpPr>
              <p:nvPr/>
            </p:nvGrpSpPr>
            <p:grpSpPr bwMode="auto">
              <a:xfrm>
                <a:off x="2431" y="2614"/>
                <a:ext cx="346" cy="304"/>
                <a:chOff x="3098" y="2084"/>
                <a:chExt cx="346" cy="304"/>
              </a:xfrm>
            </p:grpSpPr>
            <p:sp>
              <p:nvSpPr>
                <p:cNvPr id="756166" name="Oval 454"/>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167" name="Oval 45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168" name="Oval 456"/>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169" name="Oval 457"/>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170" name="Oval 458"/>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171" name="Oval 45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172" name="Oval 460"/>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173" name="Oval 461"/>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174" name="Oval 462"/>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175" name="Oval 463"/>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176" name="Oval 464"/>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177" name="Oval 465"/>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178" name="Oval 466"/>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179" name="Oval 467"/>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grpSp>
        </p:grpSp>
        <p:grpSp>
          <p:nvGrpSpPr>
            <p:cNvPr id="70319" name="Group 468"/>
            <p:cNvGrpSpPr>
              <a:grpSpLocks/>
            </p:cNvGrpSpPr>
            <p:nvPr/>
          </p:nvGrpSpPr>
          <p:grpSpPr bwMode="auto">
            <a:xfrm>
              <a:off x="2880" y="2112"/>
              <a:ext cx="1664" cy="593"/>
              <a:chOff x="2784" y="2016"/>
              <a:chExt cx="1664" cy="593"/>
            </a:xfrm>
          </p:grpSpPr>
          <p:grpSp>
            <p:nvGrpSpPr>
              <p:cNvPr id="70847" name="Group 469"/>
              <p:cNvGrpSpPr>
                <a:grpSpLocks/>
              </p:cNvGrpSpPr>
              <p:nvPr/>
            </p:nvGrpSpPr>
            <p:grpSpPr bwMode="auto">
              <a:xfrm>
                <a:off x="4102" y="2016"/>
                <a:ext cx="346" cy="304"/>
                <a:chOff x="3098" y="2084"/>
                <a:chExt cx="346" cy="304"/>
              </a:xfrm>
            </p:grpSpPr>
            <p:sp>
              <p:nvSpPr>
                <p:cNvPr id="756182" name="Oval 470"/>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183" name="Oval 47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184" name="Oval 472"/>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185" name="Oval 473"/>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186" name="Oval 474"/>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187" name="Oval 47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188" name="Oval 476"/>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189" name="Oval 477"/>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190" name="Oval 478"/>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191" name="Oval 479"/>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192" name="Oval 480"/>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193" name="Oval 481"/>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194" name="Oval 482"/>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195" name="Oval 483"/>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grpSp>
          <p:grpSp>
            <p:nvGrpSpPr>
              <p:cNvPr id="70848" name="Group 484"/>
              <p:cNvGrpSpPr>
                <a:grpSpLocks/>
              </p:cNvGrpSpPr>
              <p:nvPr/>
            </p:nvGrpSpPr>
            <p:grpSpPr bwMode="auto">
              <a:xfrm>
                <a:off x="2784" y="2305"/>
                <a:ext cx="346" cy="304"/>
                <a:chOff x="3098" y="2084"/>
                <a:chExt cx="346" cy="304"/>
              </a:xfrm>
            </p:grpSpPr>
            <p:sp>
              <p:nvSpPr>
                <p:cNvPr id="756197" name="Oval 485"/>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198" name="Oval 48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199" name="Oval 487"/>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200" name="Oval 488"/>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201" name="Oval 489"/>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202" name="Oval 49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203" name="Oval 491"/>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204" name="Oval 492"/>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205" name="Oval 493"/>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206" name="Oval 494"/>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207" name="Oval 495"/>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208" name="Oval 496"/>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209" name="Oval 497"/>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210" name="Oval 498"/>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grpSp>
        </p:grpSp>
        <p:grpSp>
          <p:nvGrpSpPr>
            <p:cNvPr id="70320" name="Group 499"/>
            <p:cNvGrpSpPr>
              <a:grpSpLocks/>
            </p:cNvGrpSpPr>
            <p:nvPr/>
          </p:nvGrpSpPr>
          <p:grpSpPr bwMode="auto">
            <a:xfrm>
              <a:off x="3906" y="2655"/>
              <a:ext cx="631" cy="1062"/>
              <a:chOff x="3810" y="2559"/>
              <a:chExt cx="631" cy="1062"/>
            </a:xfrm>
          </p:grpSpPr>
          <p:grpSp>
            <p:nvGrpSpPr>
              <p:cNvPr id="70817" name="Group 500"/>
              <p:cNvGrpSpPr>
                <a:grpSpLocks/>
              </p:cNvGrpSpPr>
              <p:nvPr/>
            </p:nvGrpSpPr>
            <p:grpSpPr bwMode="auto">
              <a:xfrm>
                <a:off x="4095" y="3317"/>
                <a:ext cx="346" cy="304"/>
                <a:chOff x="3098" y="2084"/>
                <a:chExt cx="346" cy="304"/>
              </a:xfrm>
            </p:grpSpPr>
            <p:sp>
              <p:nvSpPr>
                <p:cNvPr id="756213" name="Oval 501"/>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214" name="Oval 50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215" name="Oval 503"/>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216" name="Oval 504"/>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217" name="Oval 505"/>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218" name="Oval 50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219" name="Oval 507"/>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220" name="Oval 508"/>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221" name="Oval 509"/>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222" name="Oval 510"/>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223" name="Oval 511"/>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224" name="Oval 512"/>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225" name="Oval 513"/>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226" name="Oval 514"/>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grpSp>
          <p:grpSp>
            <p:nvGrpSpPr>
              <p:cNvPr id="70818" name="Group 515"/>
              <p:cNvGrpSpPr>
                <a:grpSpLocks/>
              </p:cNvGrpSpPr>
              <p:nvPr/>
            </p:nvGrpSpPr>
            <p:grpSpPr bwMode="auto">
              <a:xfrm>
                <a:off x="3810" y="2559"/>
                <a:ext cx="346" cy="304"/>
                <a:chOff x="3098" y="2084"/>
                <a:chExt cx="346" cy="304"/>
              </a:xfrm>
            </p:grpSpPr>
            <p:sp>
              <p:nvSpPr>
                <p:cNvPr id="756228" name="Oval 516"/>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229" name="Oval 51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230" name="Oval 518"/>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231" name="Oval 519"/>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232" name="Oval 520"/>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233" name="Oval 52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234" name="Oval 522"/>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235" name="Oval 523"/>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236" name="Oval 524"/>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237" name="Oval 525"/>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238" name="Oval 526"/>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239" name="Oval 527"/>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240" name="Oval 528"/>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241" name="Oval 529"/>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grpSp>
        </p:grpSp>
        <p:grpSp>
          <p:nvGrpSpPr>
            <p:cNvPr id="70321" name="Group 530"/>
            <p:cNvGrpSpPr>
              <a:grpSpLocks/>
            </p:cNvGrpSpPr>
            <p:nvPr/>
          </p:nvGrpSpPr>
          <p:grpSpPr bwMode="auto">
            <a:xfrm>
              <a:off x="3619" y="2032"/>
              <a:ext cx="1303" cy="973"/>
              <a:chOff x="3523" y="1936"/>
              <a:chExt cx="1303" cy="973"/>
            </a:xfrm>
          </p:grpSpPr>
          <p:grpSp>
            <p:nvGrpSpPr>
              <p:cNvPr id="70787" name="Group 531"/>
              <p:cNvGrpSpPr>
                <a:grpSpLocks/>
              </p:cNvGrpSpPr>
              <p:nvPr/>
            </p:nvGrpSpPr>
            <p:grpSpPr bwMode="auto">
              <a:xfrm>
                <a:off x="4480" y="2605"/>
                <a:ext cx="346" cy="304"/>
                <a:chOff x="3098" y="2084"/>
                <a:chExt cx="346" cy="304"/>
              </a:xfrm>
            </p:grpSpPr>
            <p:sp>
              <p:nvSpPr>
                <p:cNvPr id="756244" name="Oval 532"/>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245" name="Oval 53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246" name="Oval 534"/>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247" name="Oval 535"/>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248" name="Oval 536"/>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249" name="Oval 53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250" name="Oval 538"/>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251" name="Oval 539"/>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252" name="Oval 540"/>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253" name="Oval 541"/>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254" name="Oval 542"/>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255" name="Oval 543"/>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256" name="Oval 544"/>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257" name="Oval 545"/>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grpSp>
          <p:grpSp>
            <p:nvGrpSpPr>
              <p:cNvPr id="70788" name="Group 546"/>
              <p:cNvGrpSpPr>
                <a:grpSpLocks/>
              </p:cNvGrpSpPr>
              <p:nvPr/>
            </p:nvGrpSpPr>
            <p:grpSpPr bwMode="auto">
              <a:xfrm>
                <a:off x="3523" y="1936"/>
                <a:ext cx="346" cy="304"/>
                <a:chOff x="3098" y="2084"/>
                <a:chExt cx="346" cy="304"/>
              </a:xfrm>
            </p:grpSpPr>
            <p:sp>
              <p:nvSpPr>
                <p:cNvPr id="756259" name="Oval 547"/>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260" name="Oval 54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261" name="Oval 549"/>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262" name="Oval 550"/>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263" name="Oval 551"/>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264" name="Oval 55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265" name="Oval 553"/>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266" name="Oval 554"/>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267" name="Oval 555"/>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268" name="Oval 556"/>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269" name="Oval 557"/>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270" name="Oval 558"/>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271" name="Oval 559"/>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272" name="Oval 560"/>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grpSp>
        </p:grpSp>
        <p:grpSp>
          <p:nvGrpSpPr>
            <p:cNvPr id="70322" name="Group 561"/>
            <p:cNvGrpSpPr>
              <a:grpSpLocks/>
            </p:cNvGrpSpPr>
            <p:nvPr/>
          </p:nvGrpSpPr>
          <p:grpSpPr bwMode="auto">
            <a:xfrm>
              <a:off x="2624" y="2100"/>
              <a:ext cx="986" cy="508"/>
              <a:chOff x="2528" y="2004"/>
              <a:chExt cx="986" cy="508"/>
            </a:xfrm>
          </p:grpSpPr>
          <p:grpSp>
            <p:nvGrpSpPr>
              <p:cNvPr id="70757" name="Group 562"/>
              <p:cNvGrpSpPr>
                <a:grpSpLocks/>
              </p:cNvGrpSpPr>
              <p:nvPr/>
            </p:nvGrpSpPr>
            <p:grpSpPr bwMode="auto">
              <a:xfrm>
                <a:off x="3168" y="2004"/>
                <a:ext cx="346" cy="304"/>
                <a:chOff x="3098" y="2084"/>
                <a:chExt cx="346" cy="304"/>
              </a:xfrm>
            </p:grpSpPr>
            <p:sp>
              <p:nvSpPr>
                <p:cNvPr id="756275" name="Oval 563"/>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276" name="Oval 56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277" name="Oval 565"/>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278" name="Oval 566"/>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279" name="Oval 567"/>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280" name="Oval 56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281" name="Oval 569"/>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282" name="Oval 570"/>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283" name="Oval 571"/>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284" name="Oval 572"/>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285" name="Oval 573"/>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286" name="Oval 574"/>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287" name="Oval 575"/>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288" name="Oval 576"/>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grpSp>
          <p:grpSp>
            <p:nvGrpSpPr>
              <p:cNvPr id="70758" name="Group 577"/>
              <p:cNvGrpSpPr>
                <a:grpSpLocks/>
              </p:cNvGrpSpPr>
              <p:nvPr/>
            </p:nvGrpSpPr>
            <p:grpSpPr bwMode="auto">
              <a:xfrm>
                <a:off x="2528" y="2208"/>
                <a:ext cx="346" cy="304"/>
                <a:chOff x="3098" y="2084"/>
                <a:chExt cx="346" cy="304"/>
              </a:xfrm>
            </p:grpSpPr>
            <p:sp>
              <p:nvSpPr>
                <p:cNvPr id="756290" name="Oval 578"/>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291" name="Oval 57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292" name="Oval 580"/>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293" name="Oval 581"/>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294" name="Oval 582"/>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295" name="Oval 58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296" name="Oval 584"/>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297" name="Oval 585"/>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298" name="Oval 586"/>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299" name="Oval 587"/>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300" name="Oval 588"/>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301" name="Oval 589"/>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302" name="Oval 590"/>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303" name="Oval 591"/>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grpSp>
        </p:grpSp>
        <p:grpSp>
          <p:nvGrpSpPr>
            <p:cNvPr id="70323" name="Group 592"/>
            <p:cNvGrpSpPr>
              <a:grpSpLocks/>
            </p:cNvGrpSpPr>
            <p:nvPr/>
          </p:nvGrpSpPr>
          <p:grpSpPr bwMode="auto">
            <a:xfrm>
              <a:off x="2954" y="2152"/>
              <a:ext cx="904" cy="429"/>
              <a:chOff x="2858" y="2056"/>
              <a:chExt cx="904" cy="429"/>
            </a:xfrm>
          </p:grpSpPr>
          <p:grpSp>
            <p:nvGrpSpPr>
              <p:cNvPr id="70727" name="Group 593"/>
              <p:cNvGrpSpPr>
                <a:grpSpLocks/>
              </p:cNvGrpSpPr>
              <p:nvPr/>
            </p:nvGrpSpPr>
            <p:grpSpPr bwMode="auto">
              <a:xfrm>
                <a:off x="2858" y="2056"/>
                <a:ext cx="346" cy="304"/>
                <a:chOff x="3098" y="2084"/>
                <a:chExt cx="346" cy="304"/>
              </a:xfrm>
            </p:grpSpPr>
            <p:sp>
              <p:nvSpPr>
                <p:cNvPr id="756306" name="Oval 594"/>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307" name="Oval 59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308" name="Oval 596"/>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309" name="Oval 597"/>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310" name="Oval 598"/>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311" name="Oval 59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312" name="Oval 600"/>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313" name="Oval 601"/>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314" name="Oval 602"/>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315" name="Oval 603"/>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316" name="Oval 604"/>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317" name="Oval 605"/>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318" name="Oval 606"/>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319" name="Oval 607"/>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grpSp>
          <p:grpSp>
            <p:nvGrpSpPr>
              <p:cNvPr id="70728" name="Group 608"/>
              <p:cNvGrpSpPr>
                <a:grpSpLocks/>
              </p:cNvGrpSpPr>
              <p:nvPr/>
            </p:nvGrpSpPr>
            <p:grpSpPr bwMode="auto">
              <a:xfrm>
                <a:off x="3416" y="2181"/>
                <a:ext cx="346" cy="304"/>
                <a:chOff x="3098" y="2084"/>
                <a:chExt cx="346" cy="304"/>
              </a:xfrm>
            </p:grpSpPr>
            <p:sp>
              <p:nvSpPr>
                <p:cNvPr id="756321" name="Oval 609"/>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322" name="Oval 61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323" name="Oval 611"/>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324" name="Oval 612"/>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325" name="Oval 613"/>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326" name="Oval 61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327" name="Oval 615"/>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328" name="Oval 616"/>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329" name="Oval 617"/>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330" name="Oval 618"/>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331" name="Oval 619"/>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332" name="Oval 620"/>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333" name="Oval 621"/>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334" name="Oval 622"/>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grpSp>
        </p:grpSp>
        <p:grpSp>
          <p:nvGrpSpPr>
            <p:cNvPr id="70324" name="Group 623"/>
            <p:cNvGrpSpPr>
              <a:grpSpLocks/>
            </p:cNvGrpSpPr>
            <p:nvPr/>
          </p:nvGrpSpPr>
          <p:grpSpPr bwMode="auto">
            <a:xfrm>
              <a:off x="3151" y="2435"/>
              <a:ext cx="661" cy="752"/>
              <a:chOff x="3055" y="2339"/>
              <a:chExt cx="661" cy="752"/>
            </a:xfrm>
          </p:grpSpPr>
          <p:grpSp>
            <p:nvGrpSpPr>
              <p:cNvPr id="70697" name="Group 624"/>
              <p:cNvGrpSpPr>
                <a:grpSpLocks/>
              </p:cNvGrpSpPr>
              <p:nvPr/>
            </p:nvGrpSpPr>
            <p:grpSpPr bwMode="auto">
              <a:xfrm>
                <a:off x="3055" y="2339"/>
                <a:ext cx="346" cy="304"/>
                <a:chOff x="3098" y="2084"/>
                <a:chExt cx="346" cy="304"/>
              </a:xfrm>
            </p:grpSpPr>
            <p:sp>
              <p:nvSpPr>
                <p:cNvPr id="756337" name="Oval 625"/>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338" name="Oval 62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339" name="Oval 627"/>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340" name="Oval 628"/>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341" name="Oval 629"/>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342" name="Oval 63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343" name="Oval 631"/>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344" name="Oval 632"/>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345" name="Oval 633"/>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346" name="Oval 634"/>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347" name="Oval 635"/>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348" name="Oval 636"/>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349" name="Oval 637"/>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350" name="Oval 638"/>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grpSp>
          <p:grpSp>
            <p:nvGrpSpPr>
              <p:cNvPr id="70698" name="Group 639"/>
              <p:cNvGrpSpPr>
                <a:grpSpLocks/>
              </p:cNvGrpSpPr>
              <p:nvPr/>
            </p:nvGrpSpPr>
            <p:grpSpPr bwMode="auto">
              <a:xfrm>
                <a:off x="3370" y="2787"/>
                <a:ext cx="346" cy="304"/>
                <a:chOff x="3098" y="2084"/>
                <a:chExt cx="346" cy="304"/>
              </a:xfrm>
            </p:grpSpPr>
            <p:sp>
              <p:nvSpPr>
                <p:cNvPr id="756352" name="Oval 640"/>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353" name="Oval 64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354" name="Oval 642"/>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355" name="Oval 643"/>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356" name="Oval 644"/>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357" name="Oval 64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358" name="Oval 646"/>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359" name="Oval 647"/>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360" name="Oval 648"/>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361" name="Oval 649"/>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362" name="Oval 650"/>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363" name="Oval 651"/>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364" name="Oval 652"/>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365" name="Oval 653"/>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grpSp>
        </p:grpSp>
        <p:grpSp>
          <p:nvGrpSpPr>
            <p:cNvPr id="70325" name="Group 654"/>
            <p:cNvGrpSpPr>
              <a:grpSpLocks/>
            </p:cNvGrpSpPr>
            <p:nvPr/>
          </p:nvGrpSpPr>
          <p:grpSpPr bwMode="auto">
            <a:xfrm>
              <a:off x="2710" y="2080"/>
              <a:ext cx="1487" cy="1132"/>
              <a:chOff x="2614" y="1984"/>
              <a:chExt cx="1487" cy="1132"/>
            </a:xfrm>
          </p:grpSpPr>
          <p:grpSp>
            <p:nvGrpSpPr>
              <p:cNvPr id="70667" name="Group 655"/>
              <p:cNvGrpSpPr>
                <a:grpSpLocks/>
              </p:cNvGrpSpPr>
              <p:nvPr/>
            </p:nvGrpSpPr>
            <p:grpSpPr bwMode="auto">
              <a:xfrm>
                <a:off x="2614" y="2812"/>
                <a:ext cx="346" cy="304"/>
                <a:chOff x="3098" y="2084"/>
                <a:chExt cx="346" cy="304"/>
              </a:xfrm>
            </p:grpSpPr>
            <p:sp>
              <p:nvSpPr>
                <p:cNvPr id="756368" name="Oval 656"/>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369" name="Oval 65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370" name="Oval 658"/>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371" name="Oval 659"/>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372" name="Oval 660"/>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373" name="Oval 66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374" name="Oval 662"/>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375" name="Oval 663"/>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376" name="Oval 664"/>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377" name="Oval 665"/>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378" name="Oval 666"/>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379" name="Oval 667"/>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380" name="Oval 668"/>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381" name="Oval 669"/>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grpSp>
          <p:grpSp>
            <p:nvGrpSpPr>
              <p:cNvPr id="70668" name="Group 670"/>
              <p:cNvGrpSpPr>
                <a:grpSpLocks/>
              </p:cNvGrpSpPr>
              <p:nvPr/>
            </p:nvGrpSpPr>
            <p:grpSpPr bwMode="auto">
              <a:xfrm>
                <a:off x="3755" y="1984"/>
                <a:ext cx="346" cy="304"/>
                <a:chOff x="3098" y="2084"/>
                <a:chExt cx="346" cy="304"/>
              </a:xfrm>
            </p:grpSpPr>
            <p:sp>
              <p:nvSpPr>
                <p:cNvPr id="756383" name="Oval 671"/>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384" name="Oval 67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385" name="Oval 673"/>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386" name="Oval 674"/>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387" name="Oval 675"/>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388" name="Oval 67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389" name="Oval 677"/>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390" name="Oval 678"/>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391" name="Oval 679"/>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392" name="Oval 680"/>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393" name="Oval 681"/>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394" name="Oval 682"/>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395" name="Oval 683"/>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396" name="Oval 684"/>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grpSp>
        </p:grpSp>
        <p:grpSp>
          <p:nvGrpSpPr>
            <p:cNvPr id="70326" name="Group 685"/>
            <p:cNvGrpSpPr>
              <a:grpSpLocks/>
            </p:cNvGrpSpPr>
            <p:nvPr/>
          </p:nvGrpSpPr>
          <p:grpSpPr bwMode="auto">
            <a:xfrm>
              <a:off x="3130" y="2584"/>
              <a:ext cx="788" cy="488"/>
              <a:chOff x="3034" y="2488"/>
              <a:chExt cx="788" cy="488"/>
            </a:xfrm>
          </p:grpSpPr>
          <p:grpSp>
            <p:nvGrpSpPr>
              <p:cNvPr id="70637" name="Group 686"/>
              <p:cNvGrpSpPr>
                <a:grpSpLocks/>
              </p:cNvGrpSpPr>
              <p:nvPr/>
            </p:nvGrpSpPr>
            <p:grpSpPr bwMode="auto">
              <a:xfrm>
                <a:off x="3034" y="2672"/>
                <a:ext cx="346" cy="304"/>
                <a:chOff x="3098" y="2084"/>
                <a:chExt cx="346" cy="304"/>
              </a:xfrm>
            </p:grpSpPr>
            <p:sp>
              <p:nvSpPr>
                <p:cNvPr id="756399" name="Oval 687"/>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400" name="Oval 68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401" name="Oval 689"/>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402" name="Oval 690"/>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403" name="Oval 691"/>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404" name="Oval 69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405" name="Oval 693"/>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406" name="Oval 694"/>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407" name="Oval 695"/>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408" name="Oval 696"/>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409" name="Oval 697"/>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410" name="Oval 698"/>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411" name="Oval 699"/>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412" name="Oval 700"/>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grpSp>
          <p:grpSp>
            <p:nvGrpSpPr>
              <p:cNvPr id="70638" name="Group 701"/>
              <p:cNvGrpSpPr>
                <a:grpSpLocks/>
              </p:cNvGrpSpPr>
              <p:nvPr/>
            </p:nvGrpSpPr>
            <p:grpSpPr bwMode="auto">
              <a:xfrm>
                <a:off x="3476" y="2488"/>
                <a:ext cx="346" cy="304"/>
                <a:chOff x="3098" y="2084"/>
                <a:chExt cx="346" cy="304"/>
              </a:xfrm>
            </p:grpSpPr>
            <p:sp>
              <p:nvSpPr>
                <p:cNvPr id="756414" name="Oval 702"/>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415" name="Oval 70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416" name="Oval 704"/>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417" name="Oval 705"/>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418" name="Oval 706"/>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419" name="Oval 70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420" name="Oval 708"/>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421" name="Oval 709"/>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422" name="Oval 710"/>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423" name="Oval 711"/>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424" name="Oval 712"/>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425" name="Oval 713"/>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426" name="Oval 714"/>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427" name="Oval 715"/>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grpSp>
        </p:grpSp>
        <p:grpSp>
          <p:nvGrpSpPr>
            <p:cNvPr id="70327" name="Group 716"/>
            <p:cNvGrpSpPr>
              <a:grpSpLocks/>
            </p:cNvGrpSpPr>
            <p:nvPr/>
          </p:nvGrpSpPr>
          <p:grpSpPr bwMode="auto">
            <a:xfrm>
              <a:off x="3869" y="3143"/>
              <a:ext cx="650" cy="402"/>
              <a:chOff x="3773" y="3047"/>
              <a:chExt cx="650" cy="402"/>
            </a:xfrm>
          </p:grpSpPr>
          <p:grpSp>
            <p:nvGrpSpPr>
              <p:cNvPr id="70607" name="Group 717"/>
              <p:cNvGrpSpPr>
                <a:grpSpLocks/>
              </p:cNvGrpSpPr>
              <p:nvPr/>
            </p:nvGrpSpPr>
            <p:grpSpPr bwMode="auto">
              <a:xfrm>
                <a:off x="4077" y="3047"/>
                <a:ext cx="346" cy="304"/>
                <a:chOff x="3098" y="2084"/>
                <a:chExt cx="346" cy="304"/>
              </a:xfrm>
            </p:grpSpPr>
            <p:sp>
              <p:nvSpPr>
                <p:cNvPr id="756430" name="Oval 718"/>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431" name="Oval 71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432" name="Oval 720"/>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433" name="Oval 721"/>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434" name="Oval 722"/>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435" name="Oval 72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436" name="Oval 724"/>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437" name="Oval 725"/>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438" name="Oval 726"/>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439" name="Oval 727"/>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440" name="Oval 728"/>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441" name="Oval 729"/>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442" name="Oval 730"/>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443" name="Oval 731"/>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grpSp>
          <p:grpSp>
            <p:nvGrpSpPr>
              <p:cNvPr id="70608" name="Group 732"/>
              <p:cNvGrpSpPr>
                <a:grpSpLocks/>
              </p:cNvGrpSpPr>
              <p:nvPr/>
            </p:nvGrpSpPr>
            <p:grpSpPr bwMode="auto">
              <a:xfrm>
                <a:off x="3773" y="3145"/>
                <a:ext cx="346" cy="304"/>
                <a:chOff x="3098" y="2084"/>
                <a:chExt cx="346" cy="304"/>
              </a:xfrm>
            </p:grpSpPr>
            <p:sp>
              <p:nvSpPr>
                <p:cNvPr id="756445" name="Oval 733"/>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446" name="Oval 73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447" name="Oval 735"/>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448" name="Oval 736"/>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449" name="Oval 737"/>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450" name="Oval 73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451" name="Oval 739"/>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452" name="Oval 740"/>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453" name="Oval 741"/>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454" name="Oval 742"/>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455" name="Oval 743"/>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456" name="Oval 744"/>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457" name="Oval 745"/>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458" name="Oval 746"/>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grpSp>
        </p:grpSp>
        <p:grpSp>
          <p:nvGrpSpPr>
            <p:cNvPr id="70328" name="Group 747"/>
            <p:cNvGrpSpPr>
              <a:grpSpLocks/>
            </p:cNvGrpSpPr>
            <p:nvPr/>
          </p:nvGrpSpPr>
          <p:grpSpPr bwMode="auto">
            <a:xfrm>
              <a:off x="2585" y="3197"/>
              <a:ext cx="1569" cy="622"/>
              <a:chOff x="2489" y="3101"/>
              <a:chExt cx="1569" cy="622"/>
            </a:xfrm>
          </p:grpSpPr>
          <p:grpSp>
            <p:nvGrpSpPr>
              <p:cNvPr id="70577" name="Group 748"/>
              <p:cNvGrpSpPr>
                <a:grpSpLocks/>
              </p:cNvGrpSpPr>
              <p:nvPr/>
            </p:nvGrpSpPr>
            <p:grpSpPr bwMode="auto">
              <a:xfrm>
                <a:off x="3712" y="3419"/>
                <a:ext cx="346" cy="304"/>
                <a:chOff x="3098" y="2084"/>
                <a:chExt cx="346" cy="304"/>
              </a:xfrm>
            </p:grpSpPr>
            <p:sp>
              <p:nvSpPr>
                <p:cNvPr id="756461" name="Oval 749"/>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462" name="Oval 75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463" name="Oval 751"/>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464" name="Oval 752"/>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465" name="Oval 753"/>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466" name="Oval 75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467" name="Oval 755"/>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468" name="Oval 756"/>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469" name="Oval 757"/>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470" name="Oval 758"/>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471" name="Oval 759"/>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472" name="Oval 760"/>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473" name="Oval 761"/>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474" name="Oval 762"/>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grpSp>
          <p:grpSp>
            <p:nvGrpSpPr>
              <p:cNvPr id="70578" name="Group 763"/>
              <p:cNvGrpSpPr>
                <a:grpSpLocks/>
              </p:cNvGrpSpPr>
              <p:nvPr/>
            </p:nvGrpSpPr>
            <p:grpSpPr bwMode="auto">
              <a:xfrm>
                <a:off x="2489" y="3101"/>
                <a:ext cx="346" cy="304"/>
                <a:chOff x="3098" y="2084"/>
                <a:chExt cx="346" cy="304"/>
              </a:xfrm>
            </p:grpSpPr>
            <p:sp>
              <p:nvSpPr>
                <p:cNvPr id="756476" name="Oval 764"/>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477" name="Oval 76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478" name="Oval 766"/>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479" name="Oval 767"/>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480" name="Oval 768"/>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481" name="Oval 76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482" name="Oval 770"/>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483" name="Oval 771"/>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484" name="Oval 772"/>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485" name="Oval 773"/>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486" name="Oval 774"/>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487" name="Oval 775"/>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488" name="Oval 776"/>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489" name="Oval 777"/>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grpSp>
        </p:grpSp>
        <p:grpSp>
          <p:nvGrpSpPr>
            <p:cNvPr id="70329" name="Group 778"/>
            <p:cNvGrpSpPr>
              <a:grpSpLocks/>
            </p:cNvGrpSpPr>
            <p:nvPr/>
          </p:nvGrpSpPr>
          <p:grpSpPr bwMode="auto">
            <a:xfrm>
              <a:off x="2363" y="2853"/>
              <a:ext cx="1414" cy="967"/>
              <a:chOff x="2267" y="2757"/>
              <a:chExt cx="1414" cy="967"/>
            </a:xfrm>
          </p:grpSpPr>
          <p:grpSp>
            <p:nvGrpSpPr>
              <p:cNvPr id="70547" name="Group 779"/>
              <p:cNvGrpSpPr>
                <a:grpSpLocks/>
              </p:cNvGrpSpPr>
              <p:nvPr/>
            </p:nvGrpSpPr>
            <p:grpSpPr bwMode="auto">
              <a:xfrm>
                <a:off x="3335" y="3420"/>
                <a:ext cx="346" cy="304"/>
                <a:chOff x="3098" y="2084"/>
                <a:chExt cx="346" cy="304"/>
              </a:xfrm>
            </p:grpSpPr>
            <p:sp>
              <p:nvSpPr>
                <p:cNvPr id="756492" name="Oval 780"/>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493" name="Oval 78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494" name="Oval 782"/>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495" name="Oval 783"/>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496" name="Oval 784"/>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497" name="Oval 78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498" name="Oval 786"/>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499" name="Oval 787"/>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500" name="Oval 788"/>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501" name="Oval 789"/>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502" name="Oval 790"/>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503" name="Oval 791"/>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504" name="Oval 792"/>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505" name="Oval 793"/>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grpSp>
          <p:grpSp>
            <p:nvGrpSpPr>
              <p:cNvPr id="70548" name="Group 794"/>
              <p:cNvGrpSpPr>
                <a:grpSpLocks/>
              </p:cNvGrpSpPr>
              <p:nvPr/>
            </p:nvGrpSpPr>
            <p:grpSpPr bwMode="auto">
              <a:xfrm>
                <a:off x="2267" y="2757"/>
                <a:ext cx="346" cy="304"/>
                <a:chOff x="3098" y="2084"/>
                <a:chExt cx="346" cy="304"/>
              </a:xfrm>
            </p:grpSpPr>
            <p:sp>
              <p:nvSpPr>
                <p:cNvPr id="756507" name="Oval 795"/>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508" name="Oval 79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509" name="Oval 797"/>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510" name="Oval 798"/>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511" name="Oval 799"/>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512" name="Oval 80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513" name="Oval 801"/>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514" name="Oval 802"/>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515" name="Oval 803"/>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516" name="Oval 804"/>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517" name="Oval 805"/>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518" name="Oval 806"/>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519" name="Oval 807"/>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520" name="Oval 808"/>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grpSp>
        </p:grpSp>
        <p:grpSp>
          <p:nvGrpSpPr>
            <p:cNvPr id="70330" name="Group 809"/>
            <p:cNvGrpSpPr>
              <a:grpSpLocks/>
            </p:cNvGrpSpPr>
            <p:nvPr/>
          </p:nvGrpSpPr>
          <p:grpSpPr bwMode="auto">
            <a:xfrm>
              <a:off x="3094" y="2440"/>
              <a:ext cx="1189" cy="937"/>
              <a:chOff x="2998" y="2344"/>
              <a:chExt cx="1189" cy="937"/>
            </a:xfrm>
          </p:grpSpPr>
          <p:grpSp>
            <p:nvGrpSpPr>
              <p:cNvPr id="70517" name="Group 810"/>
              <p:cNvGrpSpPr>
                <a:grpSpLocks/>
              </p:cNvGrpSpPr>
              <p:nvPr/>
            </p:nvGrpSpPr>
            <p:grpSpPr bwMode="auto">
              <a:xfrm>
                <a:off x="2998" y="2977"/>
                <a:ext cx="346" cy="304"/>
                <a:chOff x="3098" y="2084"/>
                <a:chExt cx="346" cy="304"/>
              </a:xfrm>
            </p:grpSpPr>
            <p:sp>
              <p:nvSpPr>
                <p:cNvPr id="756523" name="Oval 811"/>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524" name="Oval 81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525" name="Oval 813"/>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526" name="Oval 814"/>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527" name="Oval 815"/>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528" name="Oval 81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529" name="Oval 817"/>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530" name="Oval 818"/>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531" name="Oval 819"/>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532" name="Oval 820"/>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533" name="Oval 821"/>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534" name="Oval 822"/>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535" name="Oval 823"/>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536" name="Oval 824"/>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grpSp>
          <p:grpSp>
            <p:nvGrpSpPr>
              <p:cNvPr id="70518" name="Group 825"/>
              <p:cNvGrpSpPr>
                <a:grpSpLocks/>
              </p:cNvGrpSpPr>
              <p:nvPr/>
            </p:nvGrpSpPr>
            <p:grpSpPr bwMode="auto">
              <a:xfrm>
                <a:off x="3841" y="2344"/>
                <a:ext cx="346" cy="304"/>
                <a:chOff x="3098" y="2084"/>
                <a:chExt cx="346" cy="304"/>
              </a:xfrm>
            </p:grpSpPr>
            <p:sp>
              <p:nvSpPr>
                <p:cNvPr id="756538" name="Oval 826"/>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539" name="Oval 82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540" name="Oval 828"/>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541" name="Oval 829"/>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542" name="Oval 830"/>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543" name="Oval 83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544" name="Oval 832"/>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545" name="Oval 833"/>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546" name="Oval 834"/>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547" name="Oval 835"/>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548" name="Oval 836"/>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549" name="Oval 837"/>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550" name="Oval 838"/>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551" name="Oval 839"/>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grpSp>
        </p:grpSp>
        <p:grpSp>
          <p:nvGrpSpPr>
            <p:cNvPr id="70331" name="Group 840"/>
            <p:cNvGrpSpPr>
              <a:grpSpLocks/>
            </p:cNvGrpSpPr>
            <p:nvPr/>
          </p:nvGrpSpPr>
          <p:grpSpPr bwMode="auto">
            <a:xfrm>
              <a:off x="3665" y="2899"/>
              <a:ext cx="884" cy="539"/>
              <a:chOff x="3569" y="2803"/>
              <a:chExt cx="884" cy="539"/>
            </a:xfrm>
          </p:grpSpPr>
          <p:grpSp>
            <p:nvGrpSpPr>
              <p:cNvPr id="70487" name="Group 841"/>
              <p:cNvGrpSpPr>
                <a:grpSpLocks/>
              </p:cNvGrpSpPr>
              <p:nvPr/>
            </p:nvGrpSpPr>
            <p:grpSpPr bwMode="auto">
              <a:xfrm>
                <a:off x="4107" y="2803"/>
                <a:ext cx="346" cy="304"/>
                <a:chOff x="3098" y="2084"/>
                <a:chExt cx="346" cy="304"/>
              </a:xfrm>
            </p:grpSpPr>
            <p:sp>
              <p:nvSpPr>
                <p:cNvPr id="756554" name="Oval 842"/>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555" name="Oval 84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556" name="Oval 844"/>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557" name="Oval 845"/>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558" name="Oval 846"/>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559" name="Oval 84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560" name="Oval 848"/>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561" name="Oval 849"/>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562" name="Oval 850"/>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563" name="Oval 851"/>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564" name="Oval 852"/>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565" name="Oval 853"/>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566" name="Oval 854"/>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567" name="Oval 855"/>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grpSp>
          <p:grpSp>
            <p:nvGrpSpPr>
              <p:cNvPr id="70488" name="Group 856"/>
              <p:cNvGrpSpPr>
                <a:grpSpLocks/>
              </p:cNvGrpSpPr>
              <p:nvPr/>
            </p:nvGrpSpPr>
            <p:grpSpPr bwMode="auto">
              <a:xfrm>
                <a:off x="3569" y="3038"/>
                <a:ext cx="346" cy="304"/>
                <a:chOff x="3098" y="2084"/>
                <a:chExt cx="346" cy="304"/>
              </a:xfrm>
            </p:grpSpPr>
            <p:sp>
              <p:nvSpPr>
                <p:cNvPr id="756569" name="Oval 857"/>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570" name="Oval 85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571" name="Oval 859"/>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572" name="Oval 860"/>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573" name="Oval 861"/>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574" name="Oval 86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575" name="Oval 863"/>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576" name="Oval 864"/>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577" name="Oval 865"/>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578" name="Oval 866"/>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579" name="Oval 867"/>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580" name="Oval 868"/>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581" name="Oval 869"/>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582" name="Oval 870"/>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grpSp>
        </p:grpSp>
        <p:grpSp>
          <p:nvGrpSpPr>
            <p:cNvPr id="70332" name="Group 871"/>
            <p:cNvGrpSpPr>
              <a:grpSpLocks/>
            </p:cNvGrpSpPr>
            <p:nvPr/>
          </p:nvGrpSpPr>
          <p:grpSpPr bwMode="auto">
            <a:xfrm>
              <a:off x="3465" y="2712"/>
              <a:ext cx="1088" cy="816"/>
              <a:chOff x="3369" y="2616"/>
              <a:chExt cx="1088" cy="816"/>
            </a:xfrm>
          </p:grpSpPr>
          <p:grpSp>
            <p:nvGrpSpPr>
              <p:cNvPr id="70457" name="Group 872"/>
              <p:cNvGrpSpPr>
                <a:grpSpLocks/>
              </p:cNvGrpSpPr>
              <p:nvPr/>
            </p:nvGrpSpPr>
            <p:grpSpPr bwMode="auto">
              <a:xfrm>
                <a:off x="3369" y="3128"/>
                <a:ext cx="346" cy="304"/>
                <a:chOff x="3098" y="2084"/>
                <a:chExt cx="346" cy="304"/>
              </a:xfrm>
            </p:grpSpPr>
            <p:sp>
              <p:nvSpPr>
                <p:cNvPr id="756585" name="Oval 873"/>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586" name="Oval 87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587" name="Oval 875"/>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588" name="Oval 876"/>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589" name="Oval 877"/>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590" name="Oval 87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591" name="Oval 879"/>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592" name="Oval 880"/>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593" name="Oval 881"/>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594" name="Oval 882"/>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595" name="Oval 883"/>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596" name="Oval 884"/>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597" name="Oval 885"/>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598" name="Oval 886"/>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grpSp>
          <p:grpSp>
            <p:nvGrpSpPr>
              <p:cNvPr id="70458" name="Group 887"/>
              <p:cNvGrpSpPr>
                <a:grpSpLocks/>
              </p:cNvGrpSpPr>
              <p:nvPr/>
            </p:nvGrpSpPr>
            <p:grpSpPr bwMode="auto">
              <a:xfrm>
                <a:off x="4111" y="2616"/>
                <a:ext cx="346" cy="304"/>
                <a:chOff x="3098" y="2084"/>
                <a:chExt cx="346" cy="304"/>
              </a:xfrm>
            </p:grpSpPr>
            <p:sp>
              <p:nvSpPr>
                <p:cNvPr id="756600" name="Oval 888"/>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601" name="Oval 88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602" name="Oval 890"/>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603" name="Oval 891"/>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604" name="Oval 892"/>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605" name="Oval 89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606" name="Oval 894"/>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607" name="Oval 895"/>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608" name="Oval 896"/>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609" name="Oval 897"/>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610" name="Oval 898"/>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611" name="Oval 899"/>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612" name="Oval 900"/>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613" name="Oval 901"/>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grpSp>
        </p:grpSp>
        <p:grpSp>
          <p:nvGrpSpPr>
            <p:cNvPr id="70333" name="Group 902"/>
            <p:cNvGrpSpPr>
              <a:grpSpLocks/>
            </p:cNvGrpSpPr>
            <p:nvPr/>
          </p:nvGrpSpPr>
          <p:grpSpPr bwMode="auto">
            <a:xfrm>
              <a:off x="4326" y="2407"/>
              <a:ext cx="457" cy="899"/>
              <a:chOff x="4230" y="2311"/>
              <a:chExt cx="457" cy="899"/>
            </a:xfrm>
          </p:grpSpPr>
          <p:grpSp>
            <p:nvGrpSpPr>
              <p:cNvPr id="70427" name="Group 903"/>
              <p:cNvGrpSpPr>
                <a:grpSpLocks/>
              </p:cNvGrpSpPr>
              <p:nvPr/>
            </p:nvGrpSpPr>
            <p:grpSpPr bwMode="auto">
              <a:xfrm>
                <a:off x="4230" y="2311"/>
                <a:ext cx="346" cy="304"/>
                <a:chOff x="3098" y="2084"/>
                <a:chExt cx="346" cy="304"/>
              </a:xfrm>
            </p:grpSpPr>
            <p:sp>
              <p:nvSpPr>
                <p:cNvPr id="756616" name="Oval 904"/>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617" name="Oval 90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618" name="Oval 906"/>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619" name="Oval 907"/>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620" name="Oval 908"/>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621" name="Oval 90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622" name="Oval 910"/>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623" name="Oval 911"/>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624" name="Oval 912"/>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625" name="Oval 913"/>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626" name="Oval 914"/>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627" name="Oval 915"/>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628" name="Oval 916"/>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629" name="Oval 917"/>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grpSp>
          <p:grpSp>
            <p:nvGrpSpPr>
              <p:cNvPr id="70428" name="Group 918"/>
              <p:cNvGrpSpPr>
                <a:grpSpLocks/>
              </p:cNvGrpSpPr>
              <p:nvPr/>
            </p:nvGrpSpPr>
            <p:grpSpPr bwMode="auto">
              <a:xfrm>
                <a:off x="4341" y="2906"/>
                <a:ext cx="346" cy="304"/>
                <a:chOff x="3098" y="2084"/>
                <a:chExt cx="346" cy="304"/>
              </a:xfrm>
            </p:grpSpPr>
            <p:sp>
              <p:nvSpPr>
                <p:cNvPr id="756631" name="Oval 919"/>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632" name="Oval 92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633" name="Oval 921"/>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634" name="Oval 922"/>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635" name="Oval 923"/>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636" name="Oval 92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637" name="Oval 925"/>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638" name="Oval 926"/>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639" name="Oval 927"/>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640" name="Oval 928"/>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641" name="Oval 929"/>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642" name="Oval 930"/>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643" name="Oval 931"/>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644" name="Oval 932"/>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grpSp>
        </p:grpSp>
        <p:grpSp>
          <p:nvGrpSpPr>
            <p:cNvPr id="70334" name="Group 933"/>
            <p:cNvGrpSpPr>
              <a:grpSpLocks/>
            </p:cNvGrpSpPr>
            <p:nvPr/>
          </p:nvGrpSpPr>
          <p:grpSpPr bwMode="auto">
            <a:xfrm>
              <a:off x="2771" y="2841"/>
              <a:ext cx="1246" cy="598"/>
              <a:chOff x="2675" y="2745"/>
              <a:chExt cx="1246" cy="598"/>
            </a:xfrm>
          </p:grpSpPr>
          <p:grpSp>
            <p:nvGrpSpPr>
              <p:cNvPr id="70397" name="Group 934"/>
              <p:cNvGrpSpPr>
                <a:grpSpLocks/>
              </p:cNvGrpSpPr>
              <p:nvPr/>
            </p:nvGrpSpPr>
            <p:grpSpPr bwMode="auto">
              <a:xfrm>
                <a:off x="2675" y="3039"/>
                <a:ext cx="346" cy="304"/>
                <a:chOff x="3098" y="2084"/>
                <a:chExt cx="346" cy="304"/>
              </a:xfrm>
            </p:grpSpPr>
            <p:sp>
              <p:nvSpPr>
                <p:cNvPr id="756647" name="Oval 935"/>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648" name="Oval 93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649" name="Oval 937"/>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650" name="Oval 938"/>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651" name="Oval 939"/>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652" name="Oval 94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653" name="Oval 941"/>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654" name="Oval 942"/>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655" name="Oval 943"/>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656" name="Oval 944"/>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657" name="Oval 945"/>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658" name="Oval 946"/>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659" name="Oval 947"/>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660" name="Oval 948"/>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grpSp>
          <p:grpSp>
            <p:nvGrpSpPr>
              <p:cNvPr id="70398" name="Group 949"/>
              <p:cNvGrpSpPr>
                <a:grpSpLocks/>
              </p:cNvGrpSpPr>
              <p:nvPr/>
            </p:nvGrpSpPr>
            <p:grpSpPr bwMode="auto">
              <a:xfrm>
                <a:off x="3575" y="2745"/>
                <a:ext cx="346" cy="304"/>
                <a:chOff x="3098" y="2084"/>
                <a:chExt cx="346" cy="304"/>
              </a:xfrm>
            </p:grpSpPr>
            <p:sp>
              <p:nvSpPr>
                <p:cNvPr id="756662" name="Oval 950"/>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663" name="Oval 95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664" name="Oval 952"/>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665" name="Oval 953"/>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666" name="Oval 954"/>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667" name="Oval 95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668" name="Oval 956"/>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669" name="Oval 957"/>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670" name="Oval 958"/>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671" name="Oval 959"/>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672" name="Oval 960"/>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673" name="Oval 961"/>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674" name="Oval 962"/>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675" name="Oval 963"/>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grpSp>
        </p:grpSp>
        <p:grpSp>
          <p:nvGrpSpPr>
            <p:cNvPr id="70335" name="Group 964"/>
            <p:cNvGrpSpPr>
              <a:grpSpLocks/>
            </p:cNvGrpSpPr>
            <p:nvPr/>
          </p:nvGrpSpPr>
          <p:grpSpPr bwMode="auto">
            <a:xfrm>
              <a:off x="2772" y="2585"/>
              <a:ext cx="1437" cy="648"/>
              <a:chOff x="2676" y="2489"/>
              <a:chExt cx="1437" cy="648"/>
            </a:xfrm>
          </p:grpSpPr>
          <p:grpSp>
            <p:nvGrpSpPr>
              <p:cNvPr id="70367" name="Group 965"/>
              <p:cNvGrpSpPr>
                <a:grpSpLocks/>
              </p:cNvGrpSpPr>
              <p:nvPr/>
            </p:nvGrpSpPr>
            <p:grpSpPr bwMode="auto">
              <a:xfrm>
                <a:off x="2676" y="2489"/>
                <a:ext cx="346" cy="304"/>
                <a:chOff x="3098" y="2084"/>
                <a:chExt cx="346" cy="304"/>
              </a:xfrm>
            </p:grpSpPr>
            <p:sp>
              <p:nvSpPr>
                <p:cNvPr id="756678" name="Oval 966"/>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679" name="Oval 96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680" name="Oval 968"/>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681" name="Oval 969"/>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682" name="Oval 970"/>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683" name="Oval 97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684" name="Oval 972"/>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685" name="Oval 973"/>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686" name="Oval 974"/>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687" name="Oval 975"/>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688" name="Oval 976"/>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689" name="Oval 977"/>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690" name="Oval 978"/>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691" name="Oval 979"/>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grpSp>
          <p:grpSp>
            <p:nvGrpSpPr>
              <p:cNvPr id="70368" name="Group 980"/>
              <p:cNvGrpSpPr>
                <a:grpSpLocks/>
              </p:cNvGrpSpPr>
              <p:nvPr/>
            </p:nvGrpSpPr>
            <p:grpSpPr bwMode="auto">
              <a:xfrm>
                <a:off x="3767" y="2833"/>
                <a:ext cx="346" cy="304"/>
                <a:chOff x="3098" y="2084"/>
                <a:chExt cx="346" cy="304"/>
              </a:xfrm>
            </p:grpSpPr>
            <p:sp>
              <p:nvSpPr>
                <p:cNvPr id="756693" name="Oval 981"/>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694" name="Oval 98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695" name="Oval 983"/>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696" name="Oval 984"/>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697" name="Oval 985"/>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698" name="Oval 98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699" name="Oval 987"/>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700" name="Oval 988"/>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701" name="Oval 989"/>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702" name="Oval 990"/>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703" name="Oval 991"/>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704" name="Oval 992"/>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705" name="Oval 993"/>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706" name="Oval 994"/>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grpSp>
        </p:grpSp>
        <p:grpSp>
          <p:nvGrpSpPr>
            <p:cNvPr id="70336" name="Group 995"/>
            <p:cNvGrpSpPr>
              <a:grpSpLocks/>
            </p:cNvGrpSpPr>
            <p:nvPr/>
          </p:nvGrpSpPr>
          <p:grpSpPr bwMode="auto">
            <a:xfrm>
              <a:off x="2367" y="2454"/>
              <a:ext cx="1005" cy="1172"/>
              <a:chOff x="2271" y="2358"/>
              <a:chExt cx="1005" cy="1172"/>
            </a:xfrm>
          </p:grpSpPr>
          <p:grpSp>
            <p:nvGrpSpPr>
              <p:cNvPr id="70337" name="Group 996"/>
              <p:cNvGrpSpPr>
                <a:grpSpLocks/>
              </p:cNvGrpSpPr>
              <p:nvPr/>
            </p:nvGrpSpPr>
            <p:grpSpPr bwMode="auto">
              <a:xfrm>
                <a:off x="2930" y="3226"/>
                <a:ext cx="346" cy="304"/>
                <a:chOff x="3098" y="2084"/>
                <a:chExt cx="346" cy="304"/>
              </a:xfrm>
            </p:grpSpPr>
            <p:sp>
              <p:nvSpPr>
                <p:cNvPr id="756709" name="Oval 997"/>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710" name="Oval 99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711" name="Oval 999"/>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712" name="Oval 1000"/>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713" name="Oval 1001"/>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714" name="Oval 100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715" name="Oval 1003"/>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716" name="Oval 1004"/>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717" name="Oval 1005"/>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718" name="Oval 1006"/>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719" name="Oval 1007"/>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720" name="Oval 1008"/>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721" name="Oval 1009"/>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722" name="Oval 1010"/>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grpSp>
          <p:grpSp>
            <p:nvGrpSpPr>
              <p:cNvPr id="70338" name="Group 1011"/>
              <p:cNvGrpSpPr>
                <a:grpSpLocks/>
              </p:cNvGrpSpPr>
              <p:nvPr/>
            </p:nvGrpSpPr>
            <p:grpSpPr bwMode="auto">
              <a:xfrm>
                <a:off x="2271" y="2358"/>
                <a:ext cx="346" cy="304"/>
                <a:chOff x="3098" y="2084"/>
                <a:chExt cx="346" cy="304"/>
              </a:xfrm>
            </p:grpSpPr>
            <p:sp>
              <p:nvSpPr>
                <p:cNvPr id="756724" name="Oval 1012"/>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725" name="Oval 101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726" name="Oval 1014"/>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727" name="Oval 1015"/>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728" name="Oval 1016"/>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729" name="Oval 101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730" name="Oval 1018"/>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731" name="Oval 1019"/>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732" name="Oval 1020"/>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733" name="Oval 1021"/>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734" name="Oval 1022"/>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735" name="Oval 1023"/>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736" name="Oval 0"/>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737" name="Oval 1"/>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grpSp>
        </p:grpSp>
      </p:grpSp>
      <p:grpSp>
        <p:nvGrpSpPr>
          <p:cNvPr id="673542" name="Group 2"/>
          <p:cNvGrpSpPr>
            <a:grpSpLocks/>
          </p:cNvGrpSpPr>
          <p:nvPr/>
        </p:nvGrpSpPr>
        <p:grpSpPr bwMode="auto">
          <a:xfrm>
            <a:off x="5081588" y="-233363"/>
            <a:ext cx="4062412" cy="2838451"/>
            <a:chOff x="2363" y="2032"/>
            <a:chExt cx="2559" cy="1788"/>
          </a:xfrm>
        </p:grpSpPr>
        <p:grpSp>
          <p:nvGrpSpPr>
            <p:cNvPr id="69681" name="Group 3"/>
            <p:cNvGrpSpPr>
              <a:grpSpLocks/>
            </p:cNvGrpSpPr>
            <p:nvPr/>
          </p:nvGrpSpPr>
          <p:grpSpPr bwMode="auto">
            <a:xfrm>
              <a:off x="3361" y="2338"/>
              <a:ext cx="346" cy="304"/>
              <a:chOff x="3098" y="2084"/>
              <a:chExt cx="346" cy="304"/>
            </a:xfrm>
          </p:grpSpPr>
          <p:sp>
            <p:nvSpPr>
              <p:cNvPr id="756740" name="Oval 4"/>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741" name="Oval 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742" name="Oval 6"/>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743" name="Oval 7"/>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744" name="Oval 8"/>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745" name="Oval 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746" name="Oval 10"/>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747" name="Oval 11"/>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748" name="Oval 12"/>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749" name="Oval 13"/>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750" name="Oval 14"/>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751" name="Oval 15"/>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752" name="Oval 16"/>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753" name="Oval 17"/>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grpSp>
        <p:grpSp>
          <p:nvGrpSpPr>
            <p:cNvPr id="69682" name="Group 18"/>
            <p:cNvGrpSpPr>
              <a:grpSpLocks/>
            </p:cNvGrpSpPr>
            <p:nvPr/>
          </p:nvGrpSpPr>
          <p:grpSpPr bwMode="auto">
            <a:xfrm>
              <a:off x="3768" y="2252"/>
              <a:ext cx="346" cy="304"/>
              <a:chOff x="3098" y="2084"/>
              <a:chExt cx="346" cy="304"/>
            </a:xfrm>
          </p:grpSpPr>
          <p:sp>
            <p:nvSpPr>
              <p:cNvPr id="756755" name="Oval 19"/>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756" name="Oval 2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757" name="Oval 21"/>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758" name="Oval 22"/>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759" name="Oval 23"/>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760" name="Oval 2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761" name="Oval 25"/>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762" name="Oval 26"/>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763" name="Oval 27"/>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764" name="Oval 28"/>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765" name="Oval 29"/>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766" name="Oval 30"/>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767" name="Oval 31"/>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768" name="Oval 32"/>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grpSp>
        <p:grpSp>
          <p:nvGrpSpPr>
            <p:cNvPr id="69683" name="Group 33"/>
            <p:cNvGrpSpPr>
              <a:grpSpLocks/>
            </p:cNvGrpSpPr>
            <p:nvPr/>
          </p:nvGrpSpPr>
          <p:grpSpPr bwMode="auto">
            <a:xfrm>
              <a:off x="2948" y="2795"/>
              <a:ext cx="346" cy="304"/>
              <a:chOff x="3098" y="2084"/>
              <a:chExt cx="346" cy="304"/>
            </a:xfrm>
          </p:grpSpPr>
          <p:sp>
            <p:nvSpPr>
              <p:cNvPr id="756770" name="Oval 34"/>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771" name="Oval 3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772" name="Oval 36"/>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773" name="Oval 37"/>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774" name="Oval 38"/>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775" name="Oval 3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776" name="Oval 40"/>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777" name="Oval 41"/>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778" name="Oval 42"/>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779" name="Oval 43"/>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780" name="Oval 44"/>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781" name="Oval 45"/>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782" name="Oval 46"/>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783" name="Oval 47"/>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grpSp>
        <p:grpSp>
          <p:nvGrpSpPr>
            <p:cNvPr id="69684" name="Group 48"/>
            <p:cNvGrpSpPr>
              <a:grpSpLocks/>
            </p:cNvGrpSpPr>
            <p:nvPr/>
          </p:nvGrpSpPr>
          <p:grpSpPr bwMode="auto">
            <a:xfrm>
              <a:off x="2527" y="2695"/>
              <a:ext cx="1106" cy="319"/>
              <a:chOff x="2431" y="2599"/>
              <a:chExt cx="1106" cy="319"/>
            </a:xfrm>
          </p:grpSpPr>
          <p:grpSp>
            <p:nvGrpSpPr>
              <p:cNvPr id="70243" name="Group 49"/>
              <p:cNvGrpSpPr>
                <a:grpSpLocks/>
              </p:cNvGrpSpPr>
              <p:nvPr/>
            </p:nvGrpSpPr>
            <p:grpSpPr bwMode="auto">
              <a:xfrm>
                <a:off x="3191" y="2599"/>
                <a:ext cx="346" cy="304"/>
                <a:chOff x="3098" y="2084"/>
                <a:chExt cx="346" cy="304"/>
              </a:xfrm>
            </p:grpSpPr>
            <p:sp>
              <p:nvSpPr>
                <p:cNvPr id="756786" name="Oval 50"/>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787" name="Oval 5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788" name="Oval 52"/>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789" name="Oval 53"/>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790" name="Oval 54"/>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791" name="Oval 5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792" name="Oval 56"/>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793" name="Oval 57"/>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794" name="Oval 58"/>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795" name="Oval 59"/>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796" name="Oval 60"/>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797" name="Oval 61"/>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798" name="Oval 62"/>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799" name="Oval 63"/>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grpSp>
          <p:grpSp>
            <p:nvGrpSpPr>
              <p:cNvPr id="70244" name="Group 64"/>
              <p:cNvGrpSpPr>
                <a:grpSpLocks/>
              </p:cNvGrpSpPr>
              <p:nvPr/>
            </p:nvGrpSpPr>
            <p:grpSpPr bwMode="auto">
              <a:xfrm>
                <a:off x="2431" y="2614"/>
                <a:ext cx="346" cy="304"/>
                <a:chOff x="3098" y="2084"/>
                <a:chExt cx="346" cy="304"/>
              </a:xfrm>
            </p:grpSpPr>
            <p:sp>
              <p:nvSpPr>
                <p:cNvPr id="756801" name="Oval 65"/>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802" name="Oval 6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803" name="Oval 67"/>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804" name="Oval 68"/>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805" name="Oval 69"/>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806" name="Oval 7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807" name="Oval 71"/>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808" name="Oval 72"/>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809" name="Oval 73"/>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810" name="Oval 74"/>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811" name="Oval 75"/>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812" name="Oval 76"/>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813" name="Oval 77"/>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814" name="Oval 78"/>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grpSp>
        </p:grpSp>
        <p:grpSp>
          <p:nvGrpSpPr>
            <p:cNvPr id="69685" name="Group 79"/>
            <p:cNvGrpSpPr>
              <a:grpSpLocks/>
            </p:cNvGrpSpPr>
            <p:nvPr/>
          </p:nvGrpSpPr>
          <p:grpSpPr bwMode="auto">
            <a:xfrm>
              <a:off x="2880" y="2112"/>
              <a:ext cx="1664" cy="593"/>
              <a:chOff x="2784" y="2016"/>
              <a:chExt cx="1664" cy="593"/>
            </a:xfrm>
          </p:grpSpPr>
          <p:grpSp>
            <p:nvGrpSpPr>
              <p:cNvPr id="70213" name="Group 80"/>
              <p:cNvGrpSpPr>
                <a:grpSpLocks/>
              </p:cNvGrpSpPr>
              <p:nvPr/>
            </p:nvGrpSpPr>
            <p:grpSpPr bwMode="auto">
              <a:xfrm>
                <a:off x="4102" y="2016"/>
                <a:ext cx="346" cy="304"/>
                <a:chOff x="3098" y="2084"/>
                <a:chExt cx="346" cy="304"/>
              </a:xfrm>
            </p:grpSpPr>
            <p:sp>
              <p:nvSpPr>
                <p:cNvPr id="756817" name="Oval 81"/>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818" name="Oval 8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819" name="Oval 83"/>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820" name="Oval 84"/>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821" name="Oval 85"/>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822" name="Oval 8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823" name="Oval 87"/>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824" name="Oval 88"/>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825" name="Oval 89"/>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826" name="Oval 90"/>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827" name="Oval 91"/>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828" name="Oval 92"/>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829" name="Oval 93"/>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830" name="Oval 94"/>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grpSp>
          <p:grpSp>
            <p:nvGrpSpPr>
              <p:cNvPr id="70214" name="Group 95"/>
              <p:cNvGrpSpPr>
                <a:grpSpLocks/>
              </p:cNvGrpSpPr>
              <p:nvPr/>
            </p:nvGrpSpPr>
            <p:grpSpPr bwMode="auto">
              <a:xfrm>
                <a:off x="2784" y="2305"/>
                <a:ext cx="346" cy="304"/>
                <a:chOff x="3098" y="2084"/>
                <a:chExt cx="346" cy="304"/>
              </a:xfrm>
            </p:grpSpPr>
            <p:sp>
              <p:nvSpPr>
                <p:cNvPr id="756832" name="Oval 96"/>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833" name="Oval 9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834" name="Oval 98"/>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835" name="Oval 99"/>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836" name="Oval 100"/>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837" name="Oval 10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838" name="Oval 102"/>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839" name="Oval 103"/>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840" name="Oval 104"/>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841" name="Oval 105"/>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842" name="Oval 106"/>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843" name="Oval 107"/>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844" name="Oval 108"/>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845" name="Oval 109"/>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grpSp>
        </p:grpSp>
        <p:grpSp>
          <p:nvGrpSpPr>
            <p:cNvPr id="69686" name="Group 110"/>
            <p:cNvGrpSpPr>
              <a:grpSpLocks/>
            </p:cNvGrpSpPr>
            <p:nvPr/>
          </p:nvGrpSpPr>
          <p:grpSpPr bwMode="auto">
            <a:xfrm>
              <a:off x="3906" y="2655"/>
              <a:ext cx="631" cy="1062"/>
              <a:chOff x="3810" y="2559"/>
              <a:chExt cx="631" cy="1062"/>
            </a:xfrm>
          </p:grpSpPr>
          <p:grpSp>
            <p:nvGrpSpPr>
              <p:cNvPr id="70183" name="Group 111"/>
              <p:cNvGrpSpPr>
                <a:grpSpLocks/>
              </p:cNvGrpSpPr>
              <p:nvPr/>
            </p:nvGrpSpPr>
            <p:grpSpPr bwMode="auto">
              <a:xfrm>
                <a:off x="4095" y="3317"/>
                <a:ext cx="346" cy="304"/>
                <a:chOff x="3098" y="2084"/>
                <a:chExt cx="346" cy="304"/>
              </a:xfrm>
            </p:grpSpPr>
            <p:sp>
              <p:nvSpPr>
                <p:cNvPr id="756848" name="Oval 112"/>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849" name="Oval 11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850" name="Oval 114"/>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851" name="Oval 115"/>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852" name="Oval 116"/>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853" name="Oval 11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854" name="Oval 118"/>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855" name="Oval 119"/>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856" name="Oval 120"/>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857" name="Oval 121"/>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858" name="Oval 122"/>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859" name="Oval 123"/>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860" name="Oval 124"/>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861" name="Oval 125"/>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grpSp>
          <p:grpSp>
            <p:nvGrpSpPr>
              <p:cNvPr id="70184" name="Group 126"/>
              <p:cNvGrpSpPr>
                <a:grpSpLocks/>
              </p:cNvGrpSpPr>
              <p:nvPr/>
            </p:nvGrpSpPr>
            <p:grpSpPr bwMode="auto">
              <a:xfrm>
                <a:off x="3810" y="2559"/>
                <a:ext cx="346" cy="304"/>
                <a:chOff x="3098" y="2084"/>
                <a:chExt cx="346" cy="304"/>
              </a:xfrm>
            </p:grpSpPr>
            <p:sp>
              <p:nvSpPr>
                <p:cNvPr id="756863" name="Oval 127"/>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864" name="Oval 12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865" name="Oval 129"/>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866" name="Oval 130"/>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867" name="Oval 131"/>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868" name="Oval 13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869" name="Oval 133"/>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870" name="Oval 134"/>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871" name="Oval 135"/>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872" name="Oval 136"/>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873" name="Oval 137"/>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874" name="Oval 138"/>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875" name="Oval 139"/>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876" name="Oval 140"/>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grpSp>
        </p:grpSp>
        <p:grpSp>
          <p:nvGrpSpPr>
            <p:cNvPr id="69687" name="Group 141"/>
            <p:cNvGrpSpPr>
              <a:grpSpLocks/>
            </p:cNvGrpSpPr>
            <p:nvPr/>
          </p:nvGrpSpPr>
          <p:grpSpPr bwMode="auto">
            <a:xfrm>
              <a:off x="3619" y="2032"/>
              <a:ext cx="1303" cy="973"/>
              <a:chOff x="3523" y="1936"/>
              <a:chExt cx="1303" cy="973"/>
            </a:xfrm>
          </p:grpSpPr>
          <p:grpSp>
            <p:nvGrpSpPr>
              <p:cNvPr id="70153" name="Group 142"/>
              <p:cNvGrpSpPr>
                <a:grpSpLocks/>
              </p:cNvGrpSpPr>
              <p:nvPr/>
            </p:nvGrpSpPr>
            <p:grpSpPr bwMode="auto">
              <a:xfrm>
                <a:off x="4480" y="2605"/>
                <a:ext cx="346" cy="304"/>
                <a:chOff x="3098" y="2084"/>
                <a:chExt cx="346" cy="304"/>
              </a:xfrm>
            </p:grpSpPr>
            <p:sp>
              <p:nvSpPr>
                <p:cNvPr id="756879" name="Oval 143"/>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880" name="Oval 14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881" name="Oval 145"/>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882" name="Oval 146"/>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883" name="Oval 147"/>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884" name="Oval 14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885" name="Oval 149"/>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886" name="Oval 150"/>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887" name="Oval 151"/>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888" name="Oval 152"/>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889" name="Oval 153"/>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890" name="Oval 154"/>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891" name="Oval 155"/>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892" name="Oval 156"/>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grpSp>
          <p:grpSp>
            <p:nvGrpSpPr>
              <p:cNvPr id="70154" name="Group 157"/>
              <p:cNvGrpSpPr>
                <a:grpSpLocks/>
              </p:cNvGrpSpPr>
              <p:nvPr/>
            </p:nvGrpSpPr>
            <p:grpSpPr bwMode="auto">
              <a:xfrm>
                <a:off x="3523" y="1936"/>
                <a:ext cx="346" cy="304"/>
                <a:chOff x="3098" y="2084"/>
                <a:chExt cx="346" cy="304"/>
              </a:xfrm>
            </p:grpSpPr>
            <p:sp>
              <p:nvSpPr>
                <p:cNvPr id="756894" name="Oval 158"/>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895" name="Oval 15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896" name="Oval 160"/>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897" name="Oval 161"/>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898" name="Oval 162"/>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899" name="Oval 16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900" name="Oval 164"/>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901" name="Oval 165"/>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902" name="Oval 166"/>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903" name="Oval 167"/>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904" name="Oval 168"/>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905" name="Oval 169"/>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906" name="Oval 170"/>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907" name="Oval 171"/>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grpSp>
        </p:grpSp>
        <p:grpSp>
          <p:nvGrpSpPr>
            <p:cNvPr id="69688" name="Group 172"/>
            <p:cNvGrpSpPr>
              <a:grpSpLocks/>
            </p:cNvGrpSpPr>
            <p:nvPr/>
          </p:nvGrpSpPr>
          <p:grpSpPr bwMode="auto">
            <a:xfrm>
              <a:off x="2624" y="2100"/>
              <a:ext cx="986" cy="508"/>
              <a:chOff x="2528" y="2004"/>
              <a:chExt cx="986" cy="508"/>
            </a:xfrm>
          </p:grpSpPr>
          <p:grpSp>
            <p:nvGrpSpPr>
              <p:cNvPr id="70123" name="Group 173"/>
              <p:cNvGrpSpPr>
                <a:grpSpLocks/>
              </p:cNvGrpSpPr>
              <p:nvPr/>
            </p:nvGrpSpPr>
            <p:grpSpPr bwMode="auto">
              <a:xfrm>
                <a:off x="3168" y="2004"/>
                <a:ext cx="346" cy="304"/>
                <a:chOff x="3098" y="2084"/>
                <a:chExt cx="346" cy="304"/>
              </a:xfrm>
            </p:grpSpPr>
            <p:sp>
              <p:nvSpPr>
                <p:cNvPr id="756910" name="Oval 174"/>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911" name="Oval 17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912" name="Oval 176"/>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913" name="Oval 177"/>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914" name="Oval 178"/>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915" name="Oval 17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916" name="Oval 180"/>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917" name="Oval 181"/>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918" name="Oval 182"/>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919" name="Oval 183"/>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920" name="Oval 184"/>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921" name="Oval 185"/>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922" name="Oval 186"/>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923" name="Oval 187"/>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grpSp>
          <p:grpSp>
            <p:nvGrpSpPr>
              <p:cNvPr id="70124" name="Group 188"/>
              <p:cNvGrpSpPr>
                <a:grpSpLocks/>
              </p:cNvGrpSpPr>
              <p:nvPr/>
            </p:nvGrpSpPr>
            <p:grpSpPr bwMode="auto">
              <a:xfrm>
                <a:off x="2528" y="2208"/>
                <a:ext cx="346" cy="304"/>
                <a:chOff x="3098" y="2084"/>
                <a:chExt cx="346" cy="304"/>
              </a:xfrm>
            </p:grpSpPr>
            <p:sp>
              <p:nvSpPr>
                <p:cNvPr id="756925" name="Oval 189"/>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926" name="Oval 19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927" name="Oval 191"/>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928" name="Oval 192"/>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929" name="Oval 193"/>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930" name="Oval 19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931" name="Oval 195"/>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932" name="Oval 196"/>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933" name="Oval 197"/>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934" name="Oval 198"/>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935" name="Oval 199"/>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936" name="Oval 200"/>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937" name="Oval 201"/>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938" name="Oval 202"/>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grpSp>
        </p:grpSp>
        <p:grpSp>
          <p:nvGrpSpPr>
            <p:cNvPr id="69689" name="Group 203"/>
            <p:cNvGrpSpPr>
              <a:grpSpLocks/>
            </p:cNvGrpSpPr>
            <p:nvPr/>
          </p:nvGrpSpPr>
          <p:grpSpPr bwMode="auto">
            <a:xfrm>
              <a:off x="2954" y="2152"/>
              <a:ext cx="904" cy="429"/>
              <a:chOff x="2858" y="2056"/>
              <a:chExt cx="904" cy="429"/>
            </a:xfrm>
          </p:grpSpPr>
          <p:grpSp>
            <p:nvGrpSpPr>
              <p:cNvPr id="70093" name="Group 204"/>
              <p:cNvGrpSpPr>
                <a:grpSpLocks/>
              </p:cNvGrpSpPr>
              <p:nvPr/>
            </p:nvGrpSpPr>
            <p:grpSpPr bwMode="auto">
              <a:xfrm>
                <a:off x="2858" y="2056"/>
                <a:ext cx="346" cy="304"/>
                <a:chOff x="3098" y="2084"/>
                <a:chExt cx="346" cy="304"/>
              </a:xfrm>
            </p:grpSpPr>
            <p:sp>
              <p:nvSpPr>
                <p:cNvPr id="756941" name="Oval 205"/>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942" name="Oval 20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943" name="Oval 207"/>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944" name="Oval 208"/>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945" name="Oval 209"/>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946" name="Oval 21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947" name="Oval 211"/>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948" name="Oval 212"/>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949" name="Oval 213"/>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950" name="Oval 214"/>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951" name="Oval 215"/>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952" name="Oval 216"/>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953" name="Oval 217"/>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954" name="Oval 218"/>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grpSp>
          <p:grpSp>
            <p:nvGrpSpPr>
              <p:cNvPr id="70094" name="Group 219"/>
              <p:cNvGrpSpPr>
                <a:grpSpLocks/>
              </p:cNvGrpSpPr>
              <p:nvPr/>
            </p:nvGrpSpPr>
            <p:grpSpPr bwMode="auto">
              <a:xfrm>
                <a:off x="3416" y="2181"/>
                <a:ext cx="346" cy="304"/>
                <a:chOff x="3098" y="2084"/>
                <a:chExt cx="346" cy="304"/>
              </a:xfrm>
            </p:grpSpPr>
            <p:sp>
              <p:nvSpPr>
                <p:cNvPr id="756956" name="Oval 220"/>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957" name="Oval 22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958" name="Oval 222"/>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959" name="Oval 223"/>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960" name="Oval 224"/>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961" name="Oval 22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962" name="Oval 226"/>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963" name="Oval 227"/>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964" name="Oval 228"/>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965" name="Oval 229"/>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966" name="Oval 230"/>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967" name="Oval 231"/>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968" name="Oval 232"/>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969" name="Oval 233"/>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grpSp>
        </p:grpSp>
        <p:grpSp>
          <p:nvGrpSpPr>
            <p:cNvPr id="69690" name="Group 234"/>
            <p:cNvGrpSpPr>
              <a:grpSpLocks/>
            </p:cNvGrpSpPr>
            <p:nvPr/>
          </p:nvGrpSpPr>
          <p:grpSpPr bwMode="auto">
            <a:xfrm>
              <a:off x="3151" y="2435"/>
              <a:ext cx="661" cy="752"/>
              <a:chOff x="3055" y="2339"/>
              <a:chExt cx="661" cy="752"/>
            </a:xfrm>
          </p:grpSpPr>
          <p:grpSp>
            <p:nvGrpSpPr>
              <p:cNvPr id="70063" name="Group 235"/>
              <p:cNvGrpSpPr>
                <a:grpSpLocks/>
              </p:cNvGrpSpPr>
              <p:nvPr/>
            </p:nvGrpSpPr>
            <p:grpSpPr bwMode="auto">
              <a:xfrm>
                <a:off x="3055" y="2339"/>
                <a:ext cx="346" cy="304"/>
                <a:chOff x="3098" y="2084"/>
                <a:chExt cx="346" cy="304"/>
              </a:xfrm>
            </p:grpSpPr>
            <p:sp>
              <p:nvSpPr>
                <p:cNvPr id="756972" name="Oval 236"/>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973" name="Oval 23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974" name="Oval 238"/>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975" name="Oval 239"/>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976" name="Oval 240"/>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977" name="Oval 24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978" name="Oval 242"/>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979" name="Oval 243"/>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980" name="Oval 244"/>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981" name="Oval 245"/>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982" name="Oval 246"/>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983" name="Oval 247"/>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984" name="Oval 248"/>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985" name="Oval 249"/>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grpSp>
          <p:grpSp>
            <p:nvGrpSpPr>
              <p:cNvPr id="70064" name="Group 250"/>
              <p:cNvGrpSpPr>
                <a:grpSpLocks/>
              </p:cNvGrpSpPr>
              <p:nvPr/>
            </p:nvGrpSpPr>
            <p:grpSpPr bwMode="auto">
              <a:xfrm>
                <a:off x="3370" y="2787"/>
                <a:ext cx="346" cy="304"/>
                <a:chOff x="3098" y="2084"/>
                <a:chExt cx="346" cy="304"/>
              </a:xfrm>
            </p:grpSpPr>
            <p:sp>
              <p:nvSpPr>
                <p:cNvPr id="756987" name="Oval 251"/>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988" name="Oval 25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989" name="Oval 253"/>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990" name="Oval 254"/>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991" name="Oval 255"/>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992" name="Oval 25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993" name="Oval 257"/>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994" name="Oval 258"/>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995" name="Oval 259"/>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996" name="Oval 260"/>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997" name="Oval 261"/>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998" name="Oval 262"/>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6999" name="Oval 263"/>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7000" name="Oval 264"/>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grpSp>
        </p:grpSp>
        <p:grpSp>
          <p:nvGrpSpPr>
            <p:cNvPr id="69691" name="Group 265"/>
            <p:cNvGrpSpPr>
              <a:grpSpLocks/>
            </p:cNvGrpSpPr>
            <p:nvPr/>
          </p:nvGrpSpPr>
          <p:grpSpPr bwMode="auto">
            <a:xfrm>
              <a:off x="2710" y="2080"/>
              <a:ext cx="1487" cy="1132"/>
              <a:chOff x="2614" y="1984"/>
              <a:chExt cx="1487" cy="1132"/>
            </a:xfrm>
          </p:grpSpPr>
          <p:grpSp>
            <p:nvGrpSpPr>
              <p:cNvPr id="70033" name="Group 266"/>
              <p:cNvGrpSpPr>
                <a:grpSpLocks/>
              </p:cNvGrpSpPr>
              <p:nvPr/>
            </p:nvGrpSpPr>
            <p:grpSpPr bwMode="auto">
              <a:xfrm>
                <a:off x="2614" y="2812"/>
                <a:ext cx="346" cy="304"/>
                <a:chOff x="3098" y="2084"/>
                <a:chExt cx="346" cy="304"/>
              </a:xfrm>
            </p:grpSpPr>
            <p:sp>
              <p:nvSpPr>
                <p:cNvPr id="757003" name="Oval 267"/>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7004" name="Oval 26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7005" name="Oval 269"/>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7006" name="Oval 270"/>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7007" name="Oval 271"/>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7008" name="Oval 27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7009" name="Oval 273"/>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7010" name="Oval 274"/>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7011" name="Oval 275"/>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7012" name="Oval 276"/>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7013" name="Oval 277"/>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7014" name="Oval 278"/>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7015" name="Oval 279"/>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7016" name="Oval 280"/>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grpSp>
          <p:grpSp>
            <p:nvGrpSpPr>
              <p:cNvPr id="70034" name="Group 281"/>
              <p:cNvGrpSpPr>
                <a:grpSpLocks/>
              </p:cNvGrpSpPr>
              <p:nvPr/>
            </p:nvGrpSpPr>
            <p:grpSpPr bwMode="auto">
              <a:xfrm>
                <a:off x="3755" y="1984"/>
                <a:ext cx="346" cy="304"/>
                <a:chOff x="3098" y="2084"/>
                <a:chExt cx="346" cy="304"/>
              </a:xfrm>
            </p:grpSpPr>
            <p:sp>
              <p:nvSpPr>
                <p:cNvPr id="757018" name="Oval 282"/>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7019" name="Oval 28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7020" name="Oval 284"/>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7021" name="Oval 285"/>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7022" name="Oval 286"/>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7023" name="Oval 28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7024" name="Oval 288"/>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7025" name="Oval 289"/>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7026" name="Oval 290"/>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7027" name="Oval 291"/>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7028" name="Oval 292"/>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7029" name="Oval 293"/>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7030" name="Oval 294"/>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7031" name="Oval 295"/>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grpSp>
        </p:grpSp>
        <p:grpSp>
          <p:nvGrpSpPr>
            <p:cNvPr id="69692" name="Group 296"/>
            <p:cNvGrpSpPr>
              <a:grpSpLocks/>
            </p:cNvGrpSpPr>
            <p:nvPr/>
          </p:nvGrpSpPr>
          <p:grpSpPr bwMode="auto">
            <a:xfrm>
              <a:off x="3130" y="2584"/>
              <a:ext cx="788" cy="488"/>
              <a:chOff x="3034" y="2488"/>
              <a:chExt cx="788" cy="488"/>
            </a:xfrm>
          </p:grpSpPr>
          <p:grpSp>
            <p:nvGrpSpPr>
              <p:cNvPr id="70003" name="Group 297"/>
              <p:cNvGrpSpPr>
                <a:grpSpLocks/>
              </p:cNvGrpSpPr>
              <p:nvPr/>
            </p:nvGrpSpPr>
            <p:grpSpPr bwMode="auto">
              <a:xfrm>
                <a:off x="3034" y="2672"/>
                <a:ext cx="346" cy="304"/>
                <a:chOff x="3098" y="2084"/>
                <a:chExt cx="346" cy="304"/>
              </a:xfrm>
            </p:grpSpPr>
            <p:sp>
              <p:nvSpPr>
                <p:cNvPr id="757034" name="Oval 298"/>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7035" name="Oval 29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7036" name="Oval 300"/>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7037" name="Oval 301"/>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7038" name="Oval 302"/>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7039" name="Oval 30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7040" name="Oval 304"/>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7041" name="Oval 305"/>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7042" name="Oval 306"/>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7043" name="Oval 307"/>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7044" name="Oval 308"/>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7045" name="Oval 309"/>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7046" name="Oval 310"/>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7047" name="Oval 311"/>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grpSp>
          <p:grpSp>
            <p:nvGrpSpPr>
              <p:cNvPr id="70004" name="Group 312"/>
              <p:cNvGrpSpPr>
                <a:grpSpLocks/>
              </p:cNvGrpSpPr>
              <p:nvPr/>
            </p:nvGrpSpPr>
            <p:grpSpPr bwMode="auto">
              <a:xfrm>
                <a:off x="3476" y="2488"/>
                <a:ext cx="346" cy="304"/>
                <a:chOff x="3098" y="2084"/>
                <a:chExt cx="346" cy="304"/>
              </a:xfrm>
            </p:grpSpPr>
            <p:sp>
              <p:nvSpPr>
                <p:cNvPr id="757049" name="Oval 313"/>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7050" name="Oval 31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7051" name="Oval 315"/>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7052" name="Oval 316"/>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7053" name="Oval 317"/>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7054" name="Oval 31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7055" name="Oval 319"/>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7056" name="Oval 320"/>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7057" name="Oval 321"/>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7058" name="Oval 322"/>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7059" name="Oval 323"/>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7060" name="Oval 324"/>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7061" name="Oval 325"/>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7062" name="Oval 326"/>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grpSp>
        </p:grpSp>
        <p:grpSp>
          <p:nvGrpSpPr>
            <p:cNvPr id="69693" name="Group 327"/>
            <p:cNvGrpSpPr>
              <a:grpSpLocks/>
            </p:cNvGrpSpPr>
            <p:nvPr/>
          </p:nvGrpSpPr>
          <p:grpSpPr bwMode="auto">
            <a:xfrm>
              <a:off x="3869" y="3143"/>
              <a:ext cx="650" cy="402"/>
              <a:chOff x="3773" y="3047"/>
              <a:chExt cx="650" cy="402"/>
            </a:xfrm>
          </p:grpSpPr>
          <p:grpSp>
            <p:nvGrpSpPr>
              <p:cNvPr id="69973" name="Group 328"/>
              <p:cNvGrpSpPr>
                <a:grpSpLocks/>
              </p:cNvGrpSpPr>
              <p:nvPr/>
            </p:nvGrpSpPr>
            <p:grpSpPr bwMode="auto">
              <a:xfrm>
                <a:off x="4077" y="3047"/>
                <a:ext cx="346" cy="304"/>
                <a:chOff x="3098" y="2084"/>
                <a:chExt cx="346" cy="304"/>
              </a:xfrm>
            </p:grpSpPr>
            <p:sp>
              <p:nvSpPr>
                <p:cNvPr id="757065" name="Oval 329"/>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7066" name="Oval 33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7067" name="Oval 331"/>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7068" name="Oval 332"/>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7069" name="Oval 333"/>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7070" name="Oval 33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7071" name="Oval 335"/>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7072" name="Oval 336"/>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7073" name="Oval 337"/>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7074" name="Oval 338"/>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7075" name="Oval 339"/>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7076" name="Oval 340"/>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7077" name="Oval 341"/>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7078" name="Oval 342"/>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grpSp>
          <p:grpSp>
            <p:nvGrpSpPr>
              <p:cNvPr id="69974" name="Group 343"/>
              <p:cNvGrpSpPr>
                <a:grpSpLocks/>
              </p:cNvGrpSpPr>
              <p:nvPr/>
            </p:nvGrpSpPr>
            <p:grpSpPr bwMode="auto">
              <a:xfrm>
                <a:off x="3773" y="3145"/>
                <a:ext cx="346" cy="304"/>
                <a:chOff x="3098" y="2084"/>
                <a:chExt cx="346" cy="304"/>
              </a:xfrm>
            </p:grpSpPr>
            <p:sp>
              <p:nvSpPr>
                <p:cNvPr id="757080" name="Oval 344"/>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7081" name="Oval 34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7082" name="Oval 346"/>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7083" name="Oval 347"/>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7084" name="Oval 348"/>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7085" name="Oval 34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7086" name="Oval 350"/>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7087" name="Oval 351"/>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7088" name="Oval 352"/>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7089" name="Oval 353"/>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7090" name="Oval 354"/>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7091" name="Oval 355"/>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7092" name="Oval 356"/>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7093" name="Oval 357"/>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grpSp>
        </p:grpSp>
        <p:grpSp>
          <p:nvGrpSpPr>
            <p:cNvPr id="69694" name="Group 358"/>
            <p:cNvGrpSpPr>
              <a:grpSpLocks/>
            </p:cNvGrpSpPr>
            <p:nvPr/>
          </p:nvGrpSpPr>
          <p:grpSpPr bwMode="auto">
            <a:xfrm>
              <a:off x="2585" y="3197"/>
              <a:ext cx="1569" cy="622"/>
              <a:chOff x="2489" y="3101"/>
              <a:chExt cx="1569" cy="622"/>
            </a:xfrm>
          </p:grpSpPr>
          <p:grpSp>
            <p:nvGrpSpPr>
              <p:cNvPr id="69943" name="Group 359"/>
              <p:cNvGrpSpPr>
                <a:grpSpLocks/>
              </p:cNvGrpSpPr>
              <p:nvPr/>
            </p:nvGrpSpPr>
            <p:grpSpPr bwMode="auto">
              <a:xfrm>
                <a:off x="3712" y="3419"/>
                <a:ext cx="346" cy="304"/>
                <a:chOff x="3098" y="2084"/>
                <a:chExt cx="346" cy="304"/>
              </a:xfrm>
            </p:grpSpPr>
            <p:sp>
              <p:nvSpPr>
                <p:cNvPr id="757096" name="Oval 360"/>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7097" name="Oval 36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7098" name="Oval 362"/>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7099" name="Oval 363"/>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7100" name="Oval 364"/>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7101" name="Oval 36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7102" name="Oval 366"/>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7103" name="Oval 367"/>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7104" name="Oval 368"/>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7105" name="Oval 369"/>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7106" name="Oval 370"/>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7107" name="Oval 371"/>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7108" name="Oval 372"/>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7109" name="Oval 373"/>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grpSp>
          <p:grpSp>
            <p:nvGrpSpPr>
              <p:cNvPr id="69944" name="Group 374"/>
              <p:cNvGrpSpPr>
                <a:grpSpLocks/>
              </p:cNvGrpSpPr>
              <p:nvPr/>
            </p:nvGrpSpPr>
            <p:grpSpPr bwMode="auto">
              <a:xfrm>
                <a:off x="2489" y="3101"/>
                <a:ext cx="346" cy="304"/>
                <a:chOff x="3098" y="2084"/>
                <a:chExt cx="346" cy="304"/>
              </a:xfrm>
            </p:grpSpPr>
            <p:sp>
              <p:nvSpPr>
                <p:cNvPr id="757111" name="Oval 375"/>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7112" name="Oval 37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7113" name="Oval 377"/>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7114" name="Oval 378"/>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7115" name="Oval 379"/>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7116" name="Oval 38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7117" name="Oval 381"/>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7118" name="Oval 382"/>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7119" name="Oval 383"/>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7120" name="Oval 384"/>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7121" name="Oval 385"/>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7122" name="Oval 386"/>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7123" name="Oval 387"/>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7124" name="Oval 388"/>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grpSp>
        </p:grpSp>
        <p:grpSp>
          <p:nvGrpSpPr>
            <p:cNvPr id="69695" name="Group 389"/>
            <p:cNvGrpSpPr>
              <a:grpSpLocks/>
            </p:cNvGrpSpPr>
            <p:nvPr/>
          </p:nvGrpSpPr>
          <p:grpSpPr bwMode="auto">
            <a:xfrm>
              <a:off x="2363" y="2853"/>
              <a:ext cx="1414" cy="967"/>
              <a:chOff x="2267" y="2757"/>
              <a:chExt cx="1414" cy="967"/>
            </a:xfrm>
          </p:grpSpPr>
          <p:grpSp>
            <p:nvGrpSpPr>
              <p:cNvPr id="69913" name="Group 390"/>
              <p:cNvGrpSpPr>
                <a:grpSpLocks/>
              </p:cNvGrpSpPr>
              <p:nvPr/>
            </p:nvGrpSpPr>
            <p:grpSpPr bwMode="auto">
              <a:xfrm>
                <a:off x="3335" y="3420"/>
                <a:ext cx="346" cy="304"/>
                <a:chOff x="3098" y="2084"/>
                <a:chExt cx="346" cy="304"/>
              </a:xfrm>
            </p:grpSpPr>
            <p:sp>
              <p:nvSpPr>
                <p:cNvPr id="757127" name="Oval 391"/>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7128" name="Oval 39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7129" name="Oval 393"/>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7130" name="Oval 394"/>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7131" name="Oval 395"/>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7132" name="Oval 39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7133" name="Oval 397"/>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7134" name="Oval 398"/>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7135" name="Oval 399"/>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7136" name="Oval 400"/>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7137" name="Oval 401"/>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7138" name="Oval 402"/>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7139" name="Oval 403"/>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7140" name="Oval 404"/>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grpSp>
          <p:grpSp>
            <p:nvGrpSpPr>
              <p:cNvPr id="69914" name="Group 405"/>
              <p:cNvGrpSpPr>
                <a:grpSpLocks/>
              </p:cNvGrpSpPr>
              <p:nvPr/>
            </p:nvGrpSpPr>
            <p:grpSpPr bwMode="auto">
              <a:xfrm>
                <a:off x="2267" y="2757"/>
                <a:ext cx="346" cy="304"/>
                <a:chOff x="3098" y="2084"/>
                <a:chExt cx="346" cy="304"/>
              </a:xfrm>
            </p:grpSpPr>
            <p:sp>
              <p:nvSpPr>
                <p:cNvPr id="757142" name="Oval 406"/>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7143" name="Oval 40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7144" name="Oval 408"/>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7145" name="Oval 409"/>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7146" name="Oval 410"/>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7147" name="Oval 41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7148" name="Oval 412"/>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7149" name="Oval 413"/>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7150" name="Oval 414"/>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7151" name="Oval 415"/>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7152" name="Oval 416"/>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7153" name="Oval 417"/>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7154" name="Oval 418"/>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7155" name="Oval 419"/>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grpSp>
        </p:grpSp>
        <p:grpSp>
          <p:nvGrpSpPr>
            <p:cNvPr id="69696" name="Group 420"/>
            <p:cNvGrpSpPr>
              <a:grpSpLocks/>
            </p:cNvGrpSpPr>
            <p:nvPr/>
          </p:nvGrpSpPr>
          <p:grpSpPr bwMode="auto">
            <a:xfrm>
              <a:off x="3094" y="2440"/>
              <a:ext cx="1189" cy="937"/>
              <a:chOff x="2998" y="2344"/>
              <a:chExt cx="1189" cy="937"/>
            </a:xfrm>
          </p:grpSpPr>
          <p:grpSp>
            <p:nvGrpSpPr>
              <p:cNvPr id="69883" name="Group 421"/>
              <p:cNvGrpSpPr>
                <a:grpSpLocks/>
              </p:cNvGrpSpPr>
              <p:nvPr/>
            </p:nvGrpSpPr>
            <p:grpSpPr bwMode="auto">
              <a:xfrm>
                <a:off x="2998" y="2977"/>
                <a:ext cx="346" cy="304"/>
                <a:chOff x="3098" y="2084"/>
                <a:chExt cx="346" cy="304"/>
              </a:xfrm>
            </p:grpSpPr>
            <p:sp>
              <p:nvSpPr>
                <p:cNvPr id="757158" name="Oval 422"/>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7159" name="Oval 42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7160" name="Oval 424"/>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7161" name="Oval 425"/>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7162" name="Oval 426"/>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7163" name="Oval 42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7164" name="Oval 428"/>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7165" name="Oval 429"/>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7166" name="Oval 430"/>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7167" name="Oval 431"/>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7168" name="Oval 432"/>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7169" name="Oval 433"/>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7170" name="Oval 434"/>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7171" name="Oval 435"/>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grpSp>
          <p:grpSp>
            <p:nvGrpSpPr>
              <p:cNvPr id="69884" name="Group 436"/>
              <p:cNvGrpSpPr>
                <a:grpSpLocks/>
              </p:cNvGrpSpPr>
              <p:nvPr/>
            </p:nvGrpSpPr>
            <p:grpSpPr bwMode="auto">
              <a:xfrm>
                <a:off x="3841" y="2344"/>
                <a:ext cx="346" cy="304"/>
                <a:chOff x="3098" y="2084"/>
                <a:chExt cx="346" cy="304"/>
              </a:xfrm>
            </p:grpSpPr>
            <p:sp>
              <p:nvSpPr>
                <p:cNvPr id="757173" name="Oval 437"/>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7174" name="Oval 43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7175" name="Oval 439"/>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7176" name="Oval 440"/>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7177" name="Oval 441"/>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7178" name="Oval 44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7179" name="Oval 443"/>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7180" name="Oval 444"/>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7181" name="Oval 445"/>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7182" name="Oval 446"/>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7183" name="Oval 447"/>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7184" name="Oval 448"/>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7185" name="Oval 449"/>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7186" name="Oval 450"/>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grpSp>
        </p:grpSp>
        <p:grpSp>
          <p:nvGrpSpPr>
            <p:cNvPr id="69697" name="Group 451"/>
            <p:cNvGrpSpPr>
              <a:grpSpLocks/>
            </p:cNvGrpSpPr>
            <p:nvPr/>
          </p:nvGrpSpPr>
          <p:grpSpPr bwMode="auto">
            <a:xfrm>
              <a:off x="3665" y="2899"/>
              <a:ext cx="884" cy="539"/>
              <a:chOff x="3569" y="2803"/>
              <a:chExt cx="884" cy="539"/>
            </a:xfrm>
          </p:grpSpPr>
          <p:grpSp>
            <p:nvGrpSpPr>
              <p:cNvPr id="69853" name="Group 452"/>
              <p:cNvGrpSpPr>
                <a:grpSpLocks/>
              </p:cNvGrpSpPr>
              <p:nvPr/>
            </p:nvGrpSpPr>
            <p:grpSpPr bwMode="auto">
              <a:xfrm>
                <a:off x="4107" y="2803"/>
                <a:ext cx="346" cy="304"/>
                <a:chOff x="3098" y="2084"/>
                <a:chExt cx="346" cy="304"/>
              </a:xfrm>
            </p:grpSpPr>
            <p:sp>
              <p:nvSpPr>
                <p:cNvPr id="757189" name="Oval 453"/>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7190" name="Oval 45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7191" name="Oval 455"/>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7192" name="Oval 456"/>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7193" name="Oval 457"/>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7194" name="Oval 45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7195" name="Oval 459"/>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7196" name="Oval 460"/>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7197" name="Oval 461"/>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7198" name="Oval 462"/>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7199" name="Oval 463"/>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7200" name="Oval 464"/>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7201" name="Oval 465"/>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7202" name="Oval 466"/>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grpSp>
          <p:grpSp>
            <p:nvGrpSpPr>
              <p:cNvPr id="69854" name="Group 467"/>
              <p:cNvGrpSpPr>
                <a:grpSpLocks/>
              </p:cNvGrpSpPr>
              <p:nvPr/>
            </p:nvGrpSpPr>
            <p:grpSpPr bwMode="auto">
              <a:xfrm>
                <a:off x="3569" y="3038"/>
                <a:ext cx="346" cy="304"/>
                <a:chOff x="3098" y="2084"/>
                <a:chExt cx="346" cy="304"/>
              </a:xfrm>
            </p:grpSpPr>
            <p:sp>
              <p:nvSpPr>
                <p:cNvPr id="757204" name="Oval 468"/>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7205" name="Oval 46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7206" name="Oval 470"/>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7207" name="Oval 471"/>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7208" name="Oval 472"/>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7209" name="Oval 47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7210" name="Oval 474"/>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7211" name="Oval 475"/>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7212" name="Oval 476"/>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7213" name="Oval 477"/>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7214" name="Oval 478"/>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7215" name="Oval 479"/>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7216" name="Oval 480"/>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7217" name="Oval 481"/>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grpSp>
        </p:grpSp>
        <p:grpSp>
          <p:nvGrpSpPr>
            <p:cNvPr id="69698" name="Group 482"/>
            <p:cNvGrpSpPr>
              <a:grpSpLocks/>
            </p:cNvGrpSpPr>
            <p:nvPr/>
          </p:nvGrpSpPr>
          <p:grpSpPr bwMode="auto">
            <a:xfrm>
              <a:off x="3465" y="2712"/>
              <a:ext cx="1088" cy="816"/>
              <a:chOff x="3369" y="2616"/>
              <a:chExt cx="1088" cy="816"/>
            </a:xfrm>
          </p:grpSpPr>
          <p:grpSp>
            <p:nvGrpSpPr>
              <p:cNvPr id="69823" name="Group 483"/>
              <p:cNvGrpSpPr>
                <a:grpSpLocks/>
              </p:cNvGrpSpPr>
              <p:nvPr/>
            </p:nvGrpSpPr>
            <p:grpSpPr bwMode="auto">
              <a:xfrm>
                <a:off x="3369" y="3128"/>
                <a:ext cx="346" cy="304"/>
                <a:chOff x="3098" y="2084"/>
                <a:chExt cx="346" cy="304"/>
              </a:xfrm>
            </p:grpSpPr>
            <p:sp>
              <p:nvSpPr>
                <p:cNvPr id="757220" name="Oval 484"/>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7221" name="Oval 48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7222" name="Oval 486"/>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7223" name="Oval 487"/>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7224" name="Oval 488"/>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7225" name="Oval 48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7226" name="Oval 490"/>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7227" name="Oval 491"/>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7228" name="Oval 492"/>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7229" name="Oval 493"/>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7230" name="Oval 494"/>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7231" name="Oval 495"/>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7232" name="Oval 496"/>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7233" name="Oval 497"/>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grpSp>
          <p:grpSp>
            <p:nvGrpSpPr>
              <p:cNvPr id="69824" name="Group 498"/>
              <p:cNvGrpSpPr>
                <a:grpSpLocks/>
              </p:cNvGrpSpPr>
              <p:nvPr/>
            </p:nvGrpSpPr>
            <p:grpSpPr bwMode="auto">
              <a:xfrm>
                <a:off x="4111" y="2616"/>
                <a:ext cx="346" cy="304"/>
                <a:chOff x="3098" y="2084"/>
                <a:chExt cx="346" cy="304"/>
              </a:xfrm>
            </p:grpSpPr>
            <p:sp>
              <p:nvSpPr>
                <p:cNvPr id="757235" name="Oval 499"/>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7236" name="Oval 50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7237" name="Oval 501"/>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7238" name="Oval 502"/>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7239" name="Oval 503"/>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7240" name="Oval 50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7241" name="Oval 505"/>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7242" name="Oval 506"/>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7243" name="Oval 507"/>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7244" name="Oval 508"/>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7245" name="Oval 509"/>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7246" name="Oval 510"/>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7247" name="Oval 511"/>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7248" name="Oval 512"/>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grpSp>
        </p:grpSp>
        <p:grpSp>
          <p:nvGrpSpPr>
            <p:cNvPr id="69699" name="Group 513"/>
            <p:cNvGrpSpPr>
              <a:grpSpLocks/>
            </p:cNvGrpSpPr>
            <p:nvPr/>
          </p:nvGrpSpPr>
          <p:grpSpPr bwMode="auto">
            <a:xfrm>
              <a:off x="4326" y="2407"/>
              <a:ext cx="457" cy="899"/>
              <a:chOff x="4230" y="2311"/>
              <a:chExt cx="457" cy="899"/>
            </a:xfrm>
          </p:grpSpPr>
          <p:grpSp>
            <p:nvGrpSpPr>
              <p:cNvPr id="69793" name="Group 514"/>
              <p:cNvGrpSpPr>
                <a:grpSpLocks/>
              </p:cNvGrpSpPr>
              <p:nvPr/>
            </p:nvGrpSpPr>
            <p:grpSpPr bwMode="auto">
              <a:xfrm>
                <a:off x="4230" y="2311"/>
                <a:ext cx="346" cy="304"/>
                <a:chOff x="3098" y="2084"/>
                <a:chExt cx="346" cy="304"/>
              </a:xfrm>
            </p:grpSpPr>
            <p:sp>
              <p:nvSpPr>
                <p:cNvPr id="757251" name="Oval 515"/>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7252" name="Oval 51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7253" name="Oval 517"/>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7254" name="Oval 518"/>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7255" name="Oval 519"/>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7256" name="Oval 52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7257" name="Oval 521"/>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7258" name="Oval 522"/>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7259" name="Oval 523"/>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7260" name="Oval 524"/>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7261" name="Oval 525"/>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7262" name="Oval 526"/>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7263" name="Oval 527"/>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7264" name="Oval 528"/>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grpSp>
          <p:grpSp>
            <p:nvGrpSpPr>
              <p:cNvPr id="69794" name="Group 529"/>
              <p:cNvGrpSpPr>
                <a:grpSpLocks/>
              </p:cNvGrpSpPr>
              <p:nvPr/>
            </p:nvGrpSpPr>
            <p:grpSpPr bwMode="auto">
              <a:xfrm>
                <a:off x="4341" y="2906"/>
                <a:ext cx="346" cy="304"/>
                <a:chOff x="3098" y="2084"/>
                <a:chExt cx="346" cy="304"/>
              </a:xfrm>
            </p:grpSpPr>
            <p:sp>
              <p:nvSpPr>
                <p:cNvPr id="757266" name="Oval 530"/>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7267" name="Oval 53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7268" name="Oval 532"/>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7269" name="Oval 533"/>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7270" name="Oval 534"/>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7271" name="Oval 53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7272" name="Oval 536"/>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7273" name="Oval 537"/>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7274" name="Oval 538"/>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7275" name="Oval 539"/>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7276" name="Oval 540"/>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7277" name="Oval 541"/>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7278" name="Oval 542"/>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7279" name="Oval 543"/>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grpSp>
        </p:grpSp>
        <p:grpSp>
          <p:nvGrpSpPr>
            <p:cNvPr id="69700" name="Group 544"/>
            <p:cNvGrpSpPr>
              <a:grpSpLocks/>
            </p:cNvGrpSpPr>
            <p:nvPr/>
          </p:nvGrpSpPr>
          <p:grpSpPr bwMode="auto">
            <a:xfrm>
              <a:off x="2771" y="2841"/>
              <a:ext cx="1246" cy="598"/>
              <a:chOff x="2675" y="2745"/>
              <a:chExt cx="1246" cy="598"/>
            </a:xfrm>
          </p:grpSpPr>
          <p:grpSp>
            <p:nvGrpSpPr>
              <p:cNvPr id="69763" name="Group 545"/>
              <p:cNvGrpSpPr>
                <a:grpSpLocks/>
              </p:cNvGrpSpPr>
              <p:nvPr/>
            </p:nvGrpSpPr>
            <p:grpSpPr bwMode="auto">
              <a:xfrm>
                <a:off x="2675" y="3039"/>
                <a:ext cx="346" cy="304"/>
                <a:chOff x="3098" y="2084"/>
                <a:chExt cx="346" cy="304"/>
              </a:xfrm>
            </p:grpSpPr>
            <p:sp>
              <p:nvSpPr>
                <p:cNvPr id="757282" name="Oval 546"/>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7283" name="Oval 54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7284" name="Oval 548"/>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7285" name="Oval 549"/>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7286" name="Oval 550"/>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7287" name="Oval 55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7288" name="Oval 552"/>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7289" name="Oval 553"/>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7290" name="Oval 554"/>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7291" name="Oval 555"/>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7292" name="Oval 556"/>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7293" name="Oval 557"/>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7294" name="Oval 558"/>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7295" name="Oval 559"/>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grpSp>
          <p:grpSp>
            <p:nvGrpSpPr>
              <p:cNvPr id="69764" name="Group 560"/>
              <p:cNvGrpSpPr>
                <a:grpSpLocks/>
              </p:cNvGrpSpPr>
              <p:nvPr/>
            </p:nvGrpSpPr>
            <p:grpSpPr bwMode="auto">
              <a:xfrm>
                <a:off x="3575" y="2745"/>
                <a:ext cx="346" cy="304"/>
                <a:chOff x="3098" y="2084"/>
                <a:chExt cx="346" cy="304"/>
              </a:xfrm>
            </p:grpSpPr>
            <p:sp>
              <p:nvSpPr>
                <p:cNvPr id="757297" name="Oval 561"/>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7298" name="Oval 56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7299" name="Oval 563"/>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7300" name="Oval 564"/>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7301" name="Oval 565"/>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7302" name="Oval 56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7303" name="Oval 567"/>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7304" name="Oval 568"/>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7305" name="Oval 569"/>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7306" name="Oval 570"/>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7307" name="Oval 571"/>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7308" name="Oval 572"/>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7309" name="Oval 573"/>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7310" name="Oval 574"/>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grpSp>
        </p:grpSp>
        <p:grpSp>
          <p:nvGrpSpPr>
            <p:cNvPr id="69701" name="Group 575"/>
            <p:cNvGrpSpPr>
              <a:grpSpLocks/>
            </p:cNvGrpSpPr>
            <p:nvPr/>
          </p:nvGrpSpPr>
          <p:grpSpPr bwMode="auto">
            <a:xfrm>
              <a:off x="2772" y="2585"/>
              <a:ext cx="1437" cy="648"/>
              <a:chOff x="2676" y="2489"/>
              <a:chExt cx="1437" cy="648"/>
            </a:xfrm>
          </p:grpSpPr>
          <p:grpSp>
            <p:nvGrpSpPr>
              <p:cNvPr id="69733" name="Group 576"/>
              <p:cNvGrpSpPr>
                <a:grpSpLocks/>
              </p:cNvGrpSpPr>
              <p:nvPr/>
            </p:nvGrpSpPr>
            <p:grpSpPr bwMode="auto">
              <a:xfrm>
                <a:off x="2676" y="2489"/>
                <a:ext cx="346" cy="304"/>
                <a:chOff x="3098" y="2084"/>
                <a:chExt cx="346" cy="304"/>
              </a:xfrm>
            </p:grpSpPr>
            <p:sp>
              <p:nvSpPr>
                <p:cNvPr id="757313" name="Oval 577"/>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7314" name="Oval 57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7315" name="Oval 579"/>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7316" name="Oval 580"/>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7317" name="Oval 581"/>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7318" name="Oval 58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7319" name="Oval 583"/>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7320" name="Oval 584"/>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7321" name="Oval 585"/>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7322" name="Oval 586"/>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7323" name="Oval 587"/>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7324" name="Oval 588"/>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7325" name="Oval 589"/>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7326" name="Oval 590"/>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grpSp>
          <p:grpSp>
            <p:nvGrpSpPr>
              <p:cNvPr id="69734" name="Group 591"/>
              <p:cNvGrpSpPr>
                <a:grpSpLocks/>
              </p:cNvGrpSpPr>
              <p:nvPr/>
            </p:nvGrpSpPr>
            <p:grpSpPr bwMode="auto">
              <a:xfrm>
                <a:off x="3767" y="2833"/>
                <a:ext cx="346" cy="304"/>
                <a:chOff x="3098" y="2084"/>
                <a:chExt cx="346" cy="304"/>
              </a:xfrm>
            </p:grpSpPr>
            <p:sp>
              <p:nvSpPr>
                <p:cNvPr id="757328" name="Oval 592"/>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7329" name="Oval 59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7330" name="Oval 594"/>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7331" name="Oval 595"/>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7332" name="Oval 596"/>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7333" name="Oval 59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7334" name="Oval 598"/>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7335" name="Oval 599"/>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7336" name="Oval 600"/>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7337" name="Oval 601"/>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7338" name="Oval 602"/>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7339" name="Oval 603"/>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7340" name="Oval 604"/>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7341" name="Oval 605"/>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grpSp>
        </p:grpSp>
        <p:grpSp>
          <p:nvGrpSpPr>
            <p:cNvPr id="69702" name="Group 606"/>
            <p:cNvGrpSpPr>
              <a:grpSpLocks/>
            </p:cNvGrpSpPr>
            <p:nvPr/>
          </p:nvGrpSpPr>
          <p:grpSpPr bwMode="auto">
            <a:xfrm>
              <a:off x="2367" y="2454"/>
              <a:ext cx="1005" cy="1172"/>
              <a:chOff x="2271" y="2358"/>
              <a:chExt cx="1005" cy="1172"/>
            </a:xfrm>
          </p:grpSpPr>
          <p:grpSp>
            <p:nvGrpSpPr>
              <p:cNvPr id="69703" name="Group 607"/>
              <p:cNvGrpSpPr>
                <a:grpSpLocks/>
              </p:cNvGrpSpPr>
              <p:nvPr/>
            </p:nvGrpSpPr>
            <p:grpSpPr bwMode="auto">
              <a:xfrm>
                <a:off x="2930" y="3226"/>
                <a:ext cx="346" cy="304"/>
                <a:chOff x="3098" y="2084"/>
                <a:chExt cx="346" cy="304"/>
              </a:xfrm>
            </p:grpSpPr>
            <p:sp>
              <p:nvSpPr>
                <p:cNvPr id="757344" name="Oval 608"/>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7345" name="Oval 60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7346" name="Oval 610"/>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7347" name="Oval 611"/>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7348" name="Oval 612"/>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7349" name="Oval 61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7350" name="Oval 614"/>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7351" name="Oval 615"/>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7352" name="Oval 616"/>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7353" name="Oval 617"/>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7354" name="Oval 618"/>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7355" name="Oval 619"/>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7356" name="Oval 620"/>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7357" name="Oval 621"/>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grpSp>
          <p:grpSp>
            <p:nvGrpSpPr>
              <p:cNvPr id="69704" name="Group 622"/>
              <p:cNvGrpSpPr>
                <a:grpSpLocks/>
              </p:cNvGrpSpPr>
              <p:nvPr/>
            </p:nvGrpSpPr>
            <p:grpSpPr bwMode="auto">
              <a:xfrm>
                <a:off x="2271" y="2358"/>
                <a:ext cx="346" cy="304"/>
                <a:chOff x="3098" y="2084"/>
                <a:chExt cx="346" cy="304"/>
              </a:xfrm>
            </p:grpSpPr>
            <p:sp>
              <p:nvSpPr>
                <p:cNvPr id="757359" name="Oval 623"/>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7360" name="Oval 62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7361" name="Oval 625"/>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7362" name="Oval 626"/>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7363" name="Oval 627"/>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7364" name="Oval 62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7365" name="Oval 629"/>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7366" name="Oval 630"/>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7367" name="Oval 631"/>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7368" name="Oval 632"/>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7369" name="Oval 633"/>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7370" name="Oval 634"/>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7371" name="Oval 635"/>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sp>
              <p:nvSpPr>
                <p:cNvPr id="757372" name="Oval 636"/>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ea typeface="+mn-ea"/>
                  </a:endParaRPr>
                </a:p>
              </p:txBody>
            </p:sp>
          </p:grpSp>
        </p:grpSp>
      </p:grpSp>
      <p:sp>
        <p:nvSpPr>
          <p:cNvPr id="757374" name="Text Box 638"/>
          <p:cNvSpPr txBox="1">
            <a:spLocks noChangeArrowheads="1"/>
          </p:cNvSpPr>
          <p:nvPr/>
        </p:nvSpPr>
        <p:spPr bwMode="auto">
          <a:xfrm>
            <a:off x="4079875" y="3246438"/>
            <a:ext cx="3836988" cy="3019425"/>
          </a:xfrm>
          <a:prstGeom prst="rect">
            <a:avLst/>
          </a:prstGeom>
          <a:noFill/>
          <a:ln w="9525">
            <a:noFill/>
            <a:miter lim="800000"/>
            <a:headEnd/>
            <a:tailEnd/>
          </a:ln>
          <a:effectLst>
            <a:outerShdw dist="71842" dir="2700000" algn="ctr" rotWithShape="0">
              <a:schemeClr val="tx1"/>
            </a:outerShdw>
          </a:effectLst>
        </p:spPr>
        <p:txBody>
          <a:bodyPr>
            <a:spAutoFit/>
            <a:flatTx/>
          </a:bodyPr>
          <a:lstStyle>
            <a:lvl1pPr>
              <a:defRPr sz="2800">
                <a:solidFill>
                  <a:srgbClr val="00DFCA"/>
                </a:solidFill>
                <a:latin typeface="Comic Sans MS" charset="0"/>
                <a:ea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4800" b="1" i="1">
                <a:solidFill>
                  <a:srgbClr val="FF0000"/>
                </a:solidFill>
                <a:effectLst>
                  <a:outerShdw blurRad="38100" dist="38100" dir="2700000" algn="tl">
                    <a:srgbClr val="000000"/>
                  </a:outerShdw>
                </a:effectLst>
              </a:rPr>
              <a:t>NHIỀU… THẬT  NHIỀU CON</a:t>
            </a:r>
          </a:p>
        </p:txBody>
      </p:sp>
      <p:sp>
        <p:nvSpPr>
          <p:cNvPr id="757377" name="Rectangle 641"/>
          <p:cNvSpPr>
            <a:spLocks noChangeArrowheads="1"/>
          </p:cNvSpPr>
          <p:nvPr/>
        </p:nvSpPr>
        <p:spPr bwMode="auto">
          <a:xfrm>
            <a:off x="4125913" y="2073275"/>
            <a:ext cx="714375" cy="515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l"/>
            <a:r>
              <a:rPr lang="en-US" b="1">
                <a:solidFill>
                  <a:schemeClr val="accent2"/>
                </a:solidFill>
                <a:effectLst/>
                <a:latin typeface="Times" charset="0"/>
              </a:rPr>
              <a:t>430</a:t>
            </a:r>
            <a:endParaRPr lang="en-US" b="1">
              <a:solidFill>
                <a:schemeClr val="bg2"/>
              </a:solidFill>
              <a:effectLst/>
              <a:latin typeface="Times" charset="0"/>
            </a:endParaRPr>
          </a:p>
        </p:txBody>
      </p:sp>
      <p:sp>
        <p:nvSpPr>
          <p:cNvPr id="4485" name="Freeform 228"/>
          <p:cNvSpPr>
            <a:spLocks/>
          </p:cNvSpPr>
          <p:nvPr/>
        </p:nvSpPr>
        <p:spPr bwMode="auto">
          <a:xfrm>
            <a:off x="8570913" y="3581400"/>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ea typeface="+mn-ea"/>
            </a:endParaRPr>
          </a:p>
        </p:txBody>
      </p:sp>
      <p:sp>
        <p:nvSpPr>
          <p:cNvPr id="4486" name="Rectangle 229"/>
          <p:cNvSpPr>
            <a:spLocks noChangeArrowheads="1"/>
          </p:cNvSpPr>
          <p:nvPr/>
        </p:nvSpPr>
        <p:spPr bwMode="auto">
          <a:xfrm>
            <a:off x="8151813" y="3911600"/>
            <a:ext cx="304800" cy="114300"/>
          </a:xfrm>
          <a:prstGeom prst="rect">
            <a:avLst/>
          </a:prstGeom>
          <a:solidFill>
            <a:srgbClr val="FFFF00"/>
          </a:solidFill>
          <a:ln w="12700">
            <a:noFill/>
            <a:miter lim="800000"/>
            <a:headEnd/>
            <a:tailEnd/>
          </a:ln>
          <a:effectLst/>
        </p:spPr>
        <p:txBody>
          <a:bodyPr wrap="none" anchor="ctr"/>
          <a:lstStyle/>
          <a:p>
            <a:pPr>
              <a:defRPr/>
            </a:pPr>
            <a:endParaRPr lang="en-US">
              <a:ea typeface="+mn-ea"/>
            </a:endParaRPr>
          </a:p>
        </p:txBody>
      </p:sp>
      <p:sp>
        <p:nvSpPr>
          <p:cNvPr id="4487" name="Freeform 230"/>
          <p:cNvSpPr>
            <a:spLocks/>
          </p:cNvSpPr>
          <p:nvPr/>
        </p:nvSpPr>
        <p:spPr bwMode="auto">
          <a:xfrm>
            <a:off x="8566150" y="3541713"/>
            <a:ext cx="234950" cy="120650"/>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defRPr/>
            </a:pPr>
            <a:endParaRPr lang="en-US">
              <a:ea typeface="+mn-ea"/>
            </a:endParaRPr>
          </a:p>
        </p:txBody>
      </p:sp>
      <p:sp>
        <p:nvSpPr>
          <p:cNvPr id="4488" name="AutoShape 231"/>
          <p:cNvSpPr>
            <a:spLocks noChangeArrowheads="1"/>
          </p:cNvSpPr>
          <p:nvPr/>
        </p:nvSpPr>
        <p:spPr bwMode="auto">
          <a:xfrm>
            <a:off x="7988300" y="3455988"/>
            <a:ext cx="730250" cy="290512"/>
          </a:xfrm>
          <a:prstGeom prst="roundRect">
            <a:avLst>
              <a:gd name="adj" fmla="val 16667"/>
            </a:avLst>
          </a:prstGeom>
          <a:noFill/>
          <a:ln w="38100">
            <a:solidFill>
              <a:schemeClr val="bg2"/>
            </a:solidFill>
            <a:round/>
            <a:headEnd/>
            <a:tailEnd/>
          </a:ln>
          <a:effectLst/>
        </p:spPr>
        <p:txBody>
          <a:bodyPr wrap="none" anchor="ctr"/>
          <a:lstStyle/>
          <a:p>
            <a:pPr>
              <a:defRPr/>
            </a:pPr>
            <a:endParaRPr lang="en-US">
              <a:ea typeface="+mn-ea"/>
            </a:endParaRPr>
          </a:p>
        </p:txBody>
      </p:sp>
      <p:sp>
        <p:nvSpPr>
          <p:cNvPr id="4489" name="Rectangle 232"/>
          <p:cNvSpPr>
            <a:spLocks noChangeArrowheads="1"/>
          </p:cNvSpPr>
          <p:nvPr/>
        </p:nvSpPr>
        <p:spPr bwMode="auto">
          <a:xfrm>
            <a:off x="7989888" y="3603625"/>
            <a:ext cx="952500" cy="498475"/>
          </a:xfrm>
          <a:prstGeom prst="rect">
            <a:avLst/>
          </a:prstGeom>
          <a:solidFill>
            <a:srgbClr val="FFFF00"/>
          </a:solidFill>
          <a:ln w="38100">
            <a:solidFill>
              <a:srgbClr val="000000"/>
            </a:solidFill>
            <a:miter lim="800000"/>
            <a:headEnd/>
            <a:tailEnd/>
          </a:ln>
          <a:effectLst/>
        </p:spPr>
        <p:txBody>
          <a:bodyPr wrap="none" anchor="ctr"/>
          <a:lstStyle/>
          <a:p>
            <a:pPr>
              <a:defRPr/>
            </a:pPr>
            <a:endParaRPr lang="en-US">
              <a:ea typeface="+mn-ea"/>
            </a:endParaRPr>
          </a:p>
        </p:txBody>
      </p:sp>
      <p:sp>
        <p:nvSpPr>
          <p:cNvPr id="4490" name="Rectangle 233"/>
          <p:cNvSpPr>
            <a:spLocks noChangeArrowheads="1"/>
          </p:cNvSpPr>
          <p:nvPr/>
        </p:nvSpPr>
        <p:spPr bwMode="auto">
          <a:xfrm>
            <a:off x="8101013" y="3862388"/>
            <a:ext cx="514350" cy="190500"/>
          </a:xfrm>
          <a:prstGeom prst="rect">
            <a:avLst/>
          </a:prstGeom>
          <a:solidFill>
            <a:srgbClr val="FFFF00"/>
          </a:solidFill>
          <a:ln w="25400">
            <a:noFill/>
            <a:miter lim="800000"/>
            <a:headEnd/>
            <a:tailEnd/>
          </a:ln>
          <a:effectLst/>
        </p:spPr>
        <p:txBody>
          <a:bodyPr wrap="none" anchor="ctr"/>
          <a:lstStyle/>
          <a:p>
            <a:pPr>
              <a:defRPr/>
            </a:pPr>
            <a:endParaRPr lang="en-US">
              <a:ea typeface="+mn-ea"/>
            </a:endParaRPr>
          </a:p>
        </p:txBody>
      </p:sp>
      <p:sp>
        <p:nvSpPr>
          <p:cNvPr id="4491" name="AutoShape 234"/>
          <p:cNvSpPr>
            <a:spLocks noChangeArrowheads="1"/>
          </p:cNvSpPr>
          <p:nvPr/>
        </p:nvSpPr>
        <p:spPr bwMode="auto">
          <a:xfrm>
            <a:off x="8007350" y="3487738"/>
            <a:ext cx="692150" cy="290512"/>
          </a:xfrm>
          <a:prstGeom prst="roundRect">
            <a:avLst>
              <a:gd name="adj" fmla="val 16667"/>
            </a:avLst>
          </a:prstGeom>
          <a:solidFill>
            <a:srgbClr val="FFFF00"/>
          </a:solidFill>
          <a:ln w="38100">
            <a:noFill/>
            <a:round/>
            <a:headEnd/>
            <a:tailEnd/>
          </a:ln>
          <a:effectLst/>
        </p:spPr>
        <p:txBody>
          <a:bodyPr wrap="none" anchor="ctr"/>
          <a:lstStyle/>
          <a:p>
            <a:pPr>
              <a:defRPr/>
            </a:pPr>
            <a:endParaRPr lang="en-US">
              <a:ea typeface="+mn-ea"/>
            </a:endParaRPr>
          </a:p>
        </p:txBody>
      </p:sp>
      <p:sp>
        <p:nvSpPr>
          <p:cNvPr id="4492" name="Line 235"/>
          <p:cNvSpPr>
            <a:spLocks noChangeShapeType="1"/>
          </p:cNvSpPr>
          <p:nvPr/>
        </p:nvSpPr>
        <p:spPr bwMode="auto">
          <a:xfrm>
            <a:off x="8034338" y="3840163"/>
            <a:ext cx="863600" cy="0"/>
          </a:xfrm>
          <a:prstGeom prst="line">
            <a:avLst/>
          </a:prstGeom>
          <a:noFill/>
          <a:ln w="12700">
            <a:solidFill>
              <a:srgbClr val="000000"/>
            </a:solidFill>
            <a:round/>
            <a:headEnd/>
            <a:tailEnd/>
          </a:ln>
          <a:effectLst/>
        </p:spPr>
        <p:txBody>
          <a:bodyPr wrap="none" anchor="ctr"/>
          <a:lstStyle/>
          <a:p>
            <a:pPr>
              <a:defRPr/>
            </a:pPr>
            <a:endParaRPr lang="en-US">
              <a:ea typeface="+mn-ea"/>
            </a:endParaRPr>
          </a:p>
        </p:txBody>
      </p:sp>
      <p:sp>
        <p:nvSpPr>
          <p:cNvPr id="4493" name="Line 236"/>
          <p:cNvSpPr>
            <a:spLocks noChangeShapeType="1"/>
          </p:cNvSpPr>
          <p:nvPr/>
        </p:nvSpPr>
        <p:spPr bwMode="auto">
          <a:xfrm>
            <a:off x="8031163" y="4025900"/>
            <a:ext cx="863600" cy="0"/>
          </a:xfrm>
          <a:prstGeom prst="line">
            <a:avLst/>
          </a:prstGeom>
          <a:noFill/>
          <a:ln w="12700">
            <a:solidFill>
              <a:srgbClr val="000000"/>
            </a:solidFill>
            <a:round/>
            <a:headEnd/>
            <a:tailEnd/>
          </a:ln>
          <a:effectLst/>
        </p:spPr>
        <p:txBody>
          <a:bodyPr wrap="none" anchor="ctr"/>
          <a:lstStyle/>
          <a:p>
            <a:pPr>
              <a:defRPr/>
            </a:pPr>
            <a:endParaRPr lang="en-US">
              <a:ea typeface="+mn-ea"/>
            </a:endParaRPr>
          </a:p>
        </p:txBody>
      </p:sp>
      <p:sp>
        <p:nvSpPr>
          <p:cNvPr id="69676" name="Rectangle 237"/>
          <p:cNvSpPr>
            <a:spLocks noChangeArrowheads="1"/>
          </p:cNvSpPr>
          <p:nvPr/>
        </p:nvSpPr>
        <p:spPr bwMode="auto">
          <a:xfrm>
            <a:off x="8023225" y="3429000"/>
            <a:ext cx="663575"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l"/>
            <a:r>
              <a:rPr lang="en-US" sz="900" b="1">
                <a:solidFill>
                  <a:srgbClr val="000000"/>
                </a:solidFill>
                <a:effectLst/>
                <a:latin typeface="Chicago" charset="0"/>
              </a:rPr>
              <a:t>GIÔ-SÉP</a:t>
            </a:r>
          </a:p>
        </p:txBody>
      </p:sp>
      <p:sp>
        <p:nvSpPr>
          <p:cNvPr id="69677" name="Rectangle 238"/>
          <p:cNvSpPr>
            <a:spLocks noChangeArrowheads="1"/>
          </p:cNvSpPr>
          <p:nvPr/>
        </p:nvSpPr>
        <p:spPr bwMode="auto">
          <a:xfrm>
            <a:off x="8070850" y="3665538"/>
            <a:ext cx="560388"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l"/>
            <a:r>
              <a:rPr lang="en-US" sz="900" b="1">
                <a:solidFill>
                  <a:srgbClr val="000000"/>
                </a:solidFill>
                <a:effectLst/>
                <a:latin typeface="Helvetica" charset="0"/>
              </a:rPr>
              <a:t>   Nô lệ</a:t>
            </a:r>
          </a:p>
        </p:txBody>
      </p:sp>
      <p:sp>
        <p:nvSpPr>
          <p:cNvPr id="69678" name="Rectangle 239"/>
          <p:cNvSpPr>
            <a:spLocks noChangeArrowheads="1"/>
          </p:cNvSpPr>
          <p:nvPr/>
        </p:nvSpPr>
        <p:spPr bwMode="auto">
          <a:xfrm>
            <a:off x="8280400" y="3854450"/>
            <a:ext cx="371475" cy="22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l"/>
            <a:r>
              <a:rPr lang="en-US" sz="900" b="1">
                <a:solidFill>
                  <a:srgbClr val="000000"/>
                </a:solidFill>
                <a:effectLst/>
                <a:latin typeface="Helvetica" charset="0"/>
              </a:rPr>
              <a:t>430</a:t>
            </a:r>
          </a:p>
        </p:txBody>
      </p:sp>
      <p:sp>
        <p:nvSpPr>
          <p:cNvPr id="4494" name="Text Box 9"/>
          <p:cNvSpPr txBox="1">
            <a:spLocks noChangeArrowheads="1"/>
          </p:cNvSpPr>
          <p:nvPr/>
        </p:nvSpPr>
        <p:spPr bwMode="auto">
          <a:xfrm>
            <a:off x="6977063" y="6284913"/>
            <a:ext cx="2087562" cy="260350"/>
          </a:xfrm>
          <a:prstGeom prst="rect">
            <a:avLst/>
          </a:prstGeom>
          <a:noFill/>
          <a:ln w="12700">
            <a:noFill/>
            <a:miter lim="800000"/>
            <a:headEnd/>
            <a:tailEnd/>
          </a:ln>
        </p:spPr>
        <p:txBody>
          <a:bodyPr wrap="none" anchor="ctr">
            <a:spAutoFit/>
          </a:bodyPr>
          <a:lstStyle>
            <a:lvl1pPr>
              <a:defRPr sz="2800">
                <a:solidFill>
                  <a:srgbClr val="00DFCA"/>
                </a:solidFill>
                <a:latin typeface="Comic Sans MS" charset="0"/>
                <a:ea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1100" b="1">
                <a:solidFill>
                  <a:schemeClr val="tx1"/>
                </a:solidFill>
                <a:effectLst>
                  <a:outerShdw blurRad="38100" dist="38100" dir="2700000" algn="tl">
                    <a:srgbClr val="000000"/>
                  </a:outerShdw>
                </a:effectLst>
                <a:latin typeface="Arial" charset="0"/>
                <a:cs typeface="Arial" charset="0"/>
              </a:rPr>
              <a:t>Sổ Tay Hướng Dẫn, tr. 24-25</a:t>
            </a:r>
          </a:p>
        </p:txBody>
      </p:sp>
      <p:sp>
        <p:nvSpPr>
          <p:cNvPr id="69680" name="Text Box 15"/>
          <p:cNvSpPr txBox="1">
            <a:spLocks noChangeArrowheads="1"/>
          </p:cNvSpPr>
          <p:nvPr/>
        </p:nvSpPr>
        <p:spPr bwMode="auto">
          <a:xfrm>
            <a:off x="8651875" y="6450013"/>
            <a:ext cx="325438"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1800" b="1">
                <a:solidFill>
                  <a:schemeClr val="tx1"/>
                </a:solidFill>
                <a:effectLst/>
              </a:rPr>
              <a:t>3</a:t>
            </a:r>
            <a:endParaRPr lang="en-US" sz="1800">
              <a:solidFill>
                <a:srgbClr val="FFA27C"/>
              </a:solidFill>
              <a:effectLst/>
              <a:latin typeface="B VAG Rounded Bold" charset="0"/>
            </a:endParaRP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57374"/>
                                        </p:tgtEl>
                                        <p:attrNameLst>
                                          <p:attrName>style.visibility</p:attrName>
                                        </p:attrNameLst>
                                      </p:cBhvr>
                                      <p:to>
                                        <p:strVal val="visible"/>
                                      </p:to>
                                    </p:set>
                                    <p:animEffect transition="in" filter="dissolve">
                                      <p:cBhvr>
                                        <p:cTn id="7" dur="500"/>
                                        <p:tgtEl>
                                          <p:spTgt spid="757374"/>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dissolve">
                                      <p:cBhvr>
                                        <p:cTn id="11" dur="500"/>
                                        <p:tgtEl>
                                          <p:spTgt spid="2"/>
                                        </p:tgtEl>
                                      </p:cBhvr>
                                    </p:animEffect>
                                  </p:childTnLst>
                                </p:cTn>
                              </p:par>
                            </p:childTnLst>
                          </p:cTn>
                        </p:par>
                        <p:par>
                          <p:cTn id="12" fill="hold" nodeType="afterGroup">
                            <p:stCondLst>
                              <p:cond delay="1000"/>
                            </p:stCondLst>
                            <p:childTnLst>
                              <p:par>
                                <p:cTn id="13" presetID="9" presetClass="entr" presetSubtype="0" fill="hold" nodeType="afterEffect">
                                  <p:stCondLst>
                                    <p:cond delay="0"/>
                                  </p:stCondLst>
                                  <p:childTnLst>
                                    <p:set>
                                      <p:cBhvr>
                                        <p:cTn id="14" dur="1" fill="hold">
                                          <p:stCondLst>
                                            <p:cond delay="0"/>
                                          </p:stCondLst>
                                        </p:cTn>
                                        <p:tgtEl>
                                          <p:spTgt spid="670853"/>
                                        </p:tgtEl>
                                        <p:attrNameLst>
                                          <p:attrName>style.visibility</p:attrName>
                                        </p:attrNameLst>
                                      </p:cBhvr>
                                      <p:to>
                                        <p:strVal val="visible"/>
                                      </p:to>
                                    </p:set>
                                    <p:animEffect transition="in" filter="dissolve">
                                      <p:cBhvr>
                                        <p:cTn id="15" dur="500"/>
                                        <p:tgtEl>
                                          <p:spTgt spid="670853"/>
                                        </p:tgtEl>
                                      </p:cBhvr>
                                    </p:animEffect>
                                  </p:childTnLst>
                                </p:cTn>
                              </p:par>
                            </p:childTnLst>
                          </p:cTn>
                        </p:par>
                        <p:par>
                          <p:cTn id="16" fill="hold" nodeType="afterGroup">
                            <p:stCondLst>
                              <p:cond delay="1500"/>
                            </p:stCondLst>
                            <p:childTnLst>
                              <p:par>
                                <p:cTn id="17" presetID="9" presetClass="entr" presetSubtype="0" fill="hold" nodeType="afterEffect">
                                  <p:stCondLst>
                                    <p:cond delay="0"/>
                                  </p:stCondLst>
                                  <p:childTnLst>
                                    <p:set>
                                      <p:cBhvr>
                                        <p:cTn id="18" dur="1" fill="hold">
                                          <p:stCondLst>
                                            <p:cond delay="0"/>
                                          </p:stCondLst>
                                        </p:cTn>
                                        <p:tgtEl>
                                          <p:spTgt spid="671488"/>
                                        </p:tgtEl>
                                        <p:attrNameLst>
                                          <p:attrName>style.visibility</p:attrName>
                                        </p:attrNameLst>
                                      </p:cBhvr>
                                      <p:to>
                                        <p:strVal val="visible"/>
                                      </p:to>
                                    </p:set>
                                    <p:animEffect transition="in" filter="dissolve">
                                      <p:cBhvr>
                                        <p:cTn id="19" dur="500"/>
                                        <p:tgtEl>
                                          <p:spTgt spid="671488"/>
                                        </p:tgtEl>
                                      </p:cBhvr>
                                    </p:animEffect>
                                  </p:childTnLst>
                                </p:cTn>
                              </p:par>
                            </p:childTnLst>
                          </p:cTn>
                        </p:par>
                        <p:par>
                          <p:cTn id="20" fill="hold" nodeType="afterGroup">
                            <p:stCondLst>
                              <p:cond delay="2000"/>
                            </p:stCondLst>
                            <p:childTnLst>
                              <p:par>
                                <p:cTn id="21" presetID="9" presetClass="entr" presetSubtype="0" fill="hold" nodeType="afterEffect">
                                  <p:stCondLst>
                                    <p:cond delay="0"/>
                                  </p:stCondLst>
                                  <p:childTnLst>
                                    <p:set>
                                      <p:cBhvr>
                                        <p:cTn id="22" dur="1" fill="hold">
                                          <p:stCondLst>
                                            <p:cond delay="0"/>
                                          </p:stCondLst>
                                        </p:cTn>
                                        <p:tgtEl>
                                          <p:spTgt spid="672123"/>
                                        </p:tgtEl>
                                        <p:attrNameLst>
                                          <p:attrName>style.visibility</p:attrName>
                                        </p:attrNameLst>
                                      </p:cBhvr>
                                      <p:to>
                                        <p:strVal val="visible"/>
                                      </p:to>
                                    </p:set>
                                    <p:animEffect transition="in" filter="dissolve">
                                      <p:cBhvr>
                                        <p:cTn id="23" dur="500"/>
                                        <p:tgtEl>
                                          <p:spTgt spid="672123"/>
                                        </p:tgtEl>
                                      </p:cBhvr>
                                    </p:animEffect>
                                  </p:childTnLst>
                                </p:cTn>
                              </p:par>
                            </p:childTnLst>
                          </p:cTn>
                        </p:par>
                        <p:par>
                          <p:cTn id="24" fill="hold" nodeType="afterGroup">
                            <p:stCondLst>
                              <p:cond delay="2500"/>
                            </p:stCondLst>
                            <p:childTnLst>
                              <p:par>
                                <p:cTn id="25" presetID="9" presetClass="entr" presetSubtype="0" fill="hold" nodeType="afterEffect">
                                  <p:stCondLst>
                                    <p:cond delay="0"/>
                                  </p:stCondLst>
                                  <p:childTnLst>
                                    <p:set>
                                      <p:cBhvr>
                                        <p:cTn id="26" dur="1" fill="hold">
                                          <p:stCondLst>
                                            <p:cond delay="0"/>
                                          </p:stCondLst>
                                        </p:cTn>
                                        <p:tgtEl>
                                          <p:spTgt spid="755948"/>
                                        </p:tgtEl>
                                        <p:attrNameLst>
                                          <p:attrName>style.visibility</p:attrName>
                                        </p:attrNameLst>
                                      </p:cBhvr>
                                      <p:to>
                                        <p:strVal val="visible"/>
                                      </p:to>
                                    </p:set>
                                    <p:animEffect transition="in" filter="dissolve">
                                      <p:cBhvr>
                                        <p:cTn id="27" dur="500"/>
                                        <p:tgtEl>
                                          <p:spTgt spid="755948"/>
                                        </p:tgtEl>
                                      </p:cBhvr>
                                    </p:animEffect>
                                  </p:childTnLst>
                                </p:cTn>
                              </p:par>
                            </p:childTnLst>
                          </p:cTn>
                        </p:par>
                        <p:par>
                          <p:cTn id="28" fill="hold" nodeType="afterGroup">
                            <p:stCondLst>
                              <p:cond delay="3000"/>
                            </p:stCondLst>
                            <p:childTnLst>
                              <p:par>
                                <p:cTn id="29" presetID="9" presetClass="entr" presetSubtype="0" fill="hold" nodeType="afterEffect">
                                  <p:stCondLst>
                                    <p:cond delay="0"/>
                                  </p:stCondLst>
                                  <p:childTnLst>
                                    <p:set>
                                      <p:cBhvr>
                                        <p:cTn id="30" dur="1" fill="hold">
                                          <p:stCondLst>
                                            <p:cond delay="0"/>
                                          </p:stCondLst>
                                        </p:cTn>
                                        <p:tgtEl>
                                          <p:spTgt spid="756583"/>
                                        </p:tgtEl>
                                        <p:attrNameLst>
                                          <p:attrName>style.visibility</p:attrName>
                                        </p:attrNameLst>
                                      </p:cBhvr>
                                      <p:to>
                                        <p:strVal val="visible"/>
                                      </p:to>
                                    </p:set>
                                    <p:animEffect transition="in" filter="dissolve">
                                      <p:cBhvr>
                                        <p:cTn id="31" dur="500"/>
                                        <p:tgtEl>
                                          <p:spTgt spid="756583"/>
                                        </p:tgtEl>
                                      </p:cBhvr>
                                    </p:animEffect>
                                  </p:childTnLst>
                                </p:cTn>
                              </p:par>
                            </p:childTnLst>
                          </p:cTn>
                        </p:par>
                        <p:par>
                          <p:cTn id="32" fill="hold" nodeType="afterGroup">
                            <p:stCondLst>
                              <p:cond delay="3500"/>
                            </p:stCondLst>
                            <p:childTnLst>
                              <p:par>
                                <p:cTn id="33" presetID="9" presetClass="entr" presetSubtype="0" fill="hold" nodeType="afterEffect">
                                  <p:stCondLst>
                                    <p:cond delay="0"/>
                                  </p:stCondLst>
                                  <p:childTnLst>
                                    <p:set>
                                      <p:cBhvr>
                                        <p:cTn id="34" dur="1" fill="hold">
                                          <p:stCondLst>
                                            <p:cond delay="0"/>
                                          </p:stCondLst>
                                        </p:cTn>
                                        <p:tgtEl>
                                          <p:spTgt spid="673542"/>
                                        </p:tgtEl>
                                        <p:attrNameLst>
                                          <p:attrName>style.visibility</p:attrName>
                                        </p:attrNameLst>
                                      </p:cBhvr>
                                      <p:to>
                                        <p:strVal val="visible"/>
                                      </p:to>
                                    </p:set>
                                    <p:animEffect transition="in" filter="dissolve">
                                      <p:cBhvr>
                                        <p:cTn id="35" dur="500"/>
                                        <p:tgtEl>
                                          <p:spTgt spid="673542"/>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17" presetClass="entr" presetSubtype="8" fill="hold" grpId="0" nodeType="clickEffect">
                                  <p:stCondLst>
                                    <p:cond delay="0"/>
                                  </p:stCondLst>
                                  <p:childTnLst>
                                    <p:set>
                                      <p:cBhvr>
                                        <p:cTn id="39" dur="1" fill="hold">
                                          <p:stCondLst>
                                            <p:cond delay="0"/>
                                          </p:stCondLst>
                                        </p:cTn>
                                        <p:tgtEl>
                                          <p:spTgt spid="669707"/>
                                        </p:tgtEl>
                                        <p:attrNameLst>
                                          <p:attrName>style.visibility</p:attrName>
                                        </p:attrNameLst>
                                      </p:cBhvr>
                                      <p:to>
                                        <p:strVal val="visible"/>
                                      </p:to>
                                    </p:set>
                                    <p:anim calcmode="lin" valueType="num">
                                      <p:cBhvr>
                                        <p:cTn id="40" dur="500" fill="hold"/>
                                        <p:tgtEl>
                                          <p:spTgt spid="669707"/>
                                        </p:tgtEl>
                                        <p:attrNameLst>
                                          <p:attrName>ppt_x</p:attrName>
                                        </p:attrNameLst>
                                      </p:cBhvr>
                                      <p:tavLst>
                                        <p:tav tm="0">
                                          <p:val>
                                            <p:strVal val="#ppt_x-#ppt_w/2"/>
                                          </p:val>
                                        </p:tav>
                                        <p:tav tm="100000">
                                          <p:val>
                                            <p:strVal val="#ppt_x"/>
                                          </p:val>
                                        </p:tav>
                                      </p:tavLst>
                                    </p:anim>
                                    <p:anim calcmode="lin" valueType="num">
                                      <p:cBhvr>
                                        <p:cTn id="41" dur="500" fill="hold"/>
                                        <p:tgtEl>
                                          <p:spTgt spid="669707"/>
                                        </p:tgtEl>
                                        <p:attrNameLst>
                                          <p:attrName>ppt_y</p:attrName>
                                        </p:attrNameLst>
                                      </p:cBhvr>
                                      <p:tavLst>
                                        <p:tav tm="0">
                                          <p:val>
                                            <p:strVal val="#ppt_y"/>
                                          </p:val>
                                        </p:tav>
                                        <p:tav tm="100000">
                                          <p:val>
                                            <p:strVal val="#ppt_y"/>
                                          </p:val>
                                        </p:tav>
                                      </p:tavLst>
                                    </p:anim>
                                    <p:anim calcmode="lin" valueType="num">
                                      <p:cBhvr>
                                        <p:cTn id="42" dur="500" fill="hold"/>
                                        <p:tgtEl>
                                          <p:spTgt spid="669707"/>
                                        </p:tgtEl>
                                        <p:attrNameLst>
                                          <p:attrName>ppt_w</p:attrName>
                                        </p:attrNameLst>
                                      </p:cBhvr>
                                      <p:tavLst>
                                        <p:tav tm="0">
                                          <p:val>
                                            <p:fltVal val="0"/>
                                          </p:val>
                                        </p:tav>
                                        <p:tav tm="100000">
                                          <p:val>
                                            <p:strVal val="#ppt_w"/>
                                          </p:val>
                                        </p:tav>
                                      </p:tavLst>
                                    </p:anim>
                                    <p:anim calcmode="lin" valueType="num">
                                      <p:cBhvr>
                                        <p:cTn id="43" dur="500" fill="hold"/>
                                        <p:tgtEl>
                                          <p:spTgt spid="669707"/>
                                        </p:tgtEl>
                                        <p:attrNameLst>
                                          <p:attrName>ppt_h</p:attrName>
                                        </p:attrNameLst>
                                      </p:cBhvr>
                                      <p:tavLst>
                                        <p:tav tm="0">
                                          <p:val>
                                            <p:strVal val="#ppt_h"/>
                                          </p:val>
                                        </p:tav>
                                        <p:tav tm="100000">
                                          <p:val>
                                            <p:strVal val="#ppt_h"/>
                                          </p:val>
                                        </p:tav>
                                      </p:tavLst>
                                    </p:anim>
                                  </p:childTnLst>
                                </p:cTn>
                              </p:par>
                            </p:childTnLst>
                          </p:cTn>
                        </p:par>
                      </p:childTnLst>
                    </p:cTn>
                  </p:par>
                  <p:par>
                    <p:cTn id="44" fill="hold" nodeType="clickPar">
                      <p:stCondLst>
                        <p:cond delay="indefinite"/>
                      </p:stCondLst>
                      <p:childTnLst>
                        <p:par>
                          <p:cTn id="45" fill="hold" nodeType="withGroup">
                            <p:stCondLst>
                              <p:cond delay="0"/>
                            </p:stCondLst>
                            <p:childTnLst>
                              <p:par>
                                <p:cTn id="46" presetID="17" presetClass="entr" presetSubtype="8" fill="hold" grpId="0" nodeType="clickEffect">
                                  <p:stCondLst>
                                    <p:cond delay="0"/>
                                  </p:stCondLst>
                                  <p:childTnLst>
                                    <p:set>
                                      <p:cBhvr>
                                        <p:cTn id="47" dur="1" fill="hold">
                                          <p:stCondLst>
                                            <p:cond delay="0"/>
                                          </p:stCondLst>
                                        </p:cTn>
                                        <p:tgtEl>
                                          <p:spTgt spid="757377"/>
                                        </p:tgtEl>
                                        <p:attrNameLst>
                                          <p:attrName>style.visibility</p:attrName>
                                        </p:attrNameLst>
                                      </p:cBhvr>
                                      <p:to>
                                        <p:strVal val="visible"/>
                                      </p:to>
                                    </p:set>
                                    <p:anim calcmode="lin" valueType="num">
                                      <p:cBhvr>
                                        <p:cTn id="48" dur="500" fill="hold"/>
                                        <p:tgtEl>
                                          <p:spTgt spid="757377"/>
                                        </p:tgtEl>
                                        <p:attrNameLst>
                                          <p:attrName>ppt_x</p:attrName>
                                        </p:attrNameLst>
                                      </p:cBhvr>
                                      <p:tavLst>
                                        <p:tav tm="0">
                                          <p:val>
                                            <p:strVal val="#ppt_x-#ppt_w/2"/>
                                          </p:val>
                                        </p:tav>
                                        <p:tav tm="100000">
                                          <p:val>
                                            <p:strVal val="#ppt_x"/>
                                          </p:val>
                                        </p:tav>
                                      </p:tavLst>
                                    </p:anim>
                                    <p:anim calcmode="lin" valueType="num">
                                      <p:cBhvr>
                                        <p:cTn id="49" dur="500" fill="hold"/>
                                        <p:tgtEl>
                                          <p:spTgt spid="757377"/>
                                        </p:tgtEl>
                                        <p:attrNameLst>
                                          <p:attrName>ppt_y</p:attrName>
                                        </p:attrNameLst>
                                      </p:cBhvr>
                                      <p:tavLst>
                                        <p:tav tm="0">
                                          <p:val>
                                            <p:strVal val="#ppt_y"/>
                                          </p:val>
                                        </p:tav>
                                        <p:tav tm="100000">
                                          <p:val>
                                            <p:strVal val="#ppt_y"/>
                                          </p:val>
                                        </p:tav>
                                      </p:tavLst>
                                    </p:anim>
                                    <p:anim calcmode="lin" valueType="num">
                                      <p:cBhvr>
                                        <p:cTn id="50" dur="500" fill="hold"/>
                                        <p:tgtEl>
                                          <p:spTgt spid="757377"/>
                                        </p:tgtEl>
                                        <p:attrNameLst>
                                          <p:attrName>ppt_w</p:attrName>
                                        </p:attrNameLst>
                                      </p:cBhvr>
                                      <p:tavLst>
                                        <p:tav tm="0">
                                          <p:val>
                                            <p:fltVal val="0"/>
                                          </p:val>
                                        </p:tav>
                                        <p:tav tm="100000">
                                          <p:val>
                                            <p:strVal val="#ppt_w"/>
                                          </p:val>
                                        </p:tav>
                                      </p:tavLst>
                                    </p:anim>
                                    <p:anim calcmode="lin" valueType="num">
                                      <p:cBhvr>
                                        <p:cTn id="51" dur="500" fill="hold"/>
                                        <p:tgtEl>
                                          <p:spTgt spid="75737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9707" grpId="0" autoUpdateAnimBg="0"/>
      <p:bldP spid="757374" grpId="0" autoUpdateAnimBg="0"/>
      <p:bldP spid="757377" grpId="0" autoUpdateAnimBg="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4754" name="Group 2"/>
          <p:cNvGrpSpPr>
            <a:grpSpLocks/>
          </p:cNvGrpSpPr>
          <p:nvPr/>
        </p:nvGrpSpPr>
        <p:grpSpPr bwMode="auto">
          <a:xfrm>
            <a:off x="4179888" y="508000"/>
            <a:ext cx="1169987" cy="3568700"/>
            <a:chOff x="2601" y="344"/>
            <a:chExt cx="695" cy="2232"/>
          </a:xfrm>
        </p:grpSpPr>
        <p:sp>
          <p:nvSpPr>
            <p:cNvPr id="668675" name="Freeform 3"/>
            <p:cNvSpPr>
              <a:spLocks/>
            </p:cNvSpPr>
            <p:nvPr/>
          </p:nvSpPr>
          <p:spPr bwMode="auto">
            <a:xfrm>
              <a:off x="3113" y="1358"/>
              <a:ext cx="129" cy="61"/>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defRPr/>
              </a:pPr>
              <a:endParaRPr lang="en-US">
                <a:ea typeface="+mn-ea"/>
              </a:endParaRPr>
            </a:p>
          </p:txBody>
        </p:sp>
        <p:sp>
          <p:nvSpPr>
            <p:cNvPr id="668676" name="AutoShape 4"/>
            <p:cNvSpPr>
              <a:spLocks noChangeArrowheads="1"/>
            </p:cNvSpPr>
            <p:nvPr/>
          </p:nvSpPr>
          <p:spPr bwMode="auto">
            <a:xfrm>
              <a:off x="2665" y="1290"/>
              <a:ext cx="460" cy="569"/>
            </a:xfrm>
            <a:prstGeom prst="roundRect">
              <a:avLst>
                <a:gd name="adj" fmla="val 16667"/>
              </a:avLst>
            </a:prstGeom>
            <a:solidFill>
              <a:srgbClr val="E7EC26"/>
            </a:solidFill>
            <a:ln w="38100">
              <a:solidFill>
                <a:schemeClr val="bg2"/>
              </a:solidFill>
              <a:round/>
              <a:headEnd/>
              <a:tailEnd/>
            </a:ln>
            <a:effectLst/>
          </p:spPr>
          <p:txBody>
            <a:bodyPr wrap="none" anchor="ctr"/>
            <a:lstStyle/>
            <a:p>
              <a:pPr>
                <a:defRPr/>
              </a:pPr>
              <a:endParaRPr lang="en-US">
                <a:ea typeface="+mn-ea"/>
              </a:endParaRPr>
            </a:p>
          </p:txBody>
        </p:sp>
        <p:sp>
          <p:nvSpPr>
            <p:cNvPr id="668677" name="Rectangle 5"/>
            <p:cNvSpPr>
              <a:spLocks noChangeArrowheads="1"/>
            </p:cNvSpPr>
            <p:nvPr/>
          </p:nvSpPr>
          <p:spPr bwMode="auto">
            <a:xfrm>
              <a:off x="2664" y="1389"/>
              <a:ext cx="599" cy="661"/>
            </a:xfrm>
            <a:prstGeom prst="rect">
              <a:avLst/>
            </a:prstGeom>
            <a:solidFill>
              <a:srgbClr val="FFFF00"/>
            </a:solidFill>
            <a:ln w="38100">
              <a:solidFill>
                <a:srgbClr val="000000"/>
              </a:solidFill>
              <a:miter lim="800000"/>
              <a:headEnd/>
              <a:tailEnd/>
            </a:ln>
            <a:effectLst/>
          </p:spPr>
          <p:txBody>
            <a:bodyPr wrap="none" anchor="ctr"/>
            <a:lstStyle/>
            <a:p>
              <a:pPr>
                <a:defRPr/>
              </a:pPr>
              <a:endParaRPr lang="en-US">
                <a:ea typeface="+mn-ea"/>
              </a:endParaRPr>
            </a:p>
          </p:txBody>
        </p:sp>
        <p:sp>
          <p:nvSpPr>
            <p:cNvPr id="668678" name="Freeform 6"/>
            <p:cNvSpPr>
              <a:spLocks/>
            </p:cNvSpPr>
            <p:nvPr/>
          </p:nvSpPr>
          <p:spPr bwMode="auto">
            <a:xfrm>
              <a:off x="3039" y="2248"/>
              <a:ext cx="129" cy="49"/>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ea typeface="+mn-ea"/>
              </a:endParaRPr>
            </a:p>
          </p:txBody>
        </p:sp>
        <p:sp>
          <p:nvSpPr>
            <p:cNvPr id="668679" name="Rectangle 7"/>
            <p:cNvSpPr>
              <a:spLocks noChangeArrowheads="1"/>
            </p:cNvSpPr>
            <p:nvPr/>
          </p:nvSpPr>
          <p:spPr bwMode="auto">
            <a:xfrm>
              <a:off x="2775" y="2456"/>
              <a:ext cx="190" cy="72"/>
            </a:xfrm>
            <a:prstGeom prst="rect">
              <a:avLst/>
            </a:prstGeom>
            <a:solidFill>
              <a:srgbClr val="FFFF00"/>
            </a:solidFill>
            <a:ln w="12700">
              <a:noFill/>
              <a:miter lim="800000"/>
              <a:headEnd/>
              <a:tailEnd/>
            </a:ln>
            <a:effectLst/>
          </p:spPr>
          <p:txBody>
            <a:bodyPr wrap="none" anchor="ctr"/>
            <a:lstStyle/>
            <a:p>
              <a:pPr>
                <a:defRPr/>
              </a:pPr>
              <a:endParaRPr lang="en-US">
                <a:ea typeface="+mn-ea"/>
              </a:endParaRPr>
            </a:p>
          </p:txBody>
        </p:sp>
        <p:sp>
          <p:nvSpPr>
            <p:cNvPr id="668680" name="Freeform 8"/>
            <p:cNvSpPr>
              <a:spLocks/>
            </p:cNvSpPr>
            <p:nvPr/>
          </p:nvSpPr>
          <p:spPr bwMode="auto">
            <a:xfrm>
              <a:off x="3036" y="2223"/>
              <a:ext cx="149" cy="76"/>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defRPr/>
              </a:pPr>
              <a:endParaRPr lang="en-US">
                <a:ea typeface="+mn-ea"/>
              </a:endParaRPr>
            </a:p>
          </p:txBody>
        </p:sp>
        <p:sp>
          <p:nvSpPr>
            <p:cNvPr id="668681" name="AutoShape 9"/>
            <p:cNvSpPr>
              <a:spLocks noChangeArrowheads="1"/>
            </p:cNvSpPr>
            <p:nvPr/>
          </p:nvSpPr>
          <p:spPr bwMode="auto">
            <a:xfrm>
              <a:off x="2672" y="2169"/>
              <a:ext cx="460" cy="183"/>
            </a:xfrm>
            <a:prstGeom prst="roundRect">
              <a:avLst>
                <a:gd name="adj" fmla="val 16667"/>
              </a:avLst>
            </a:prstGeom>
            <a:solidFill>
              <a:srgbClr val="E7EC26"/>
            </a:solidFill>
            <a:ln w="38100">
              <a:solidFill>
                <a:schemeClr val="bg2"/>
              </a:solidFill>
              <a:round/>
              <a:headEnd/>
              <a:tailEnd/>
            </a:ln>
            <a:effectLst/>
          </p:spPr>
          <p:txBody>
            <a:bodyPr wrap="none" anchor="ctr"/>
            <a:lstStyle/>
            <a:p>
              <a:pPr>
                <a:defRPr/>
              </a:pPr>
              <a:endParaRPr lang="en-US">
                <a:ea typeface="+mn-ea"/>
              </a:endParaRPr>
            </a:p>
          </p:txBody>
        </p:sp>
        <p:sp>
          <p:nvSpPr>
            <p:cNvPr id="668682" name="Rectangle 10"/>
            <p:cNvSpPr>
              <a:spLocks noChangeArrowheads="1"/>
            </p:cNvSpPr>
            <p:nvPr/>
          </p:nvSpPr>
          <p:spPr bwMode="auto">
            <a:xfrm>
              <a:off x="2673" y="2262"/>
              <a:ext cx="604" cy="314"/>
            </a:xfrm>
            <a:prstGeom prst="rect">
              <a:avLst/>
            </a:prstGeom>
            <a:solidFill>
              <a:srgbClr val="FFFF00"/>
            </a:solidFill>
            <a:ln w="38100">
              <a:solidFill>
                <a:srgbClr val="000000"/>
              </a:solidFill>
              <a:miter lim="800000"/>
              <a:headEnd/>
              <a:tailEnd/>
            </a:ln>
            <a:effectLst/>
          </p:spPr>
          <p:txBody>
            <a:bodyPr wrap="none" anchor="ctr"/>
            <a:lstStyle/>
            <a:p>
              <a:pPr>
                <a:defRPr/>
              </a:pPr>
              <a:endParaRPr lang="en-US">
                <a:ea typeface="+mn-ea"/>
              </a:endParaRPr>
            </a:p>
          </p:txBody>
        </p:sp>
        <p:sp>
          <p:nvSpPr>
            <p:cNvPr id="668683" name="Rectangle 11"/>
            <p:cNvSpPr>
              <a:spLocks noChangeArrowheads="1"/>
            </p:cNvSpPr>
            <p:nvPr/>
          </p:nvSpPr>
          <p:spPr bwMode="auto">
            <a:xfrm>
              <a:off x="2743" y="2425"/>
              <a:ext cx="322" cy="120"/>
            </a:xfrm>
            <a:prstGeom prst="rect">
              <a:avLst/>
            </a:prstGeom>
            <a:solidFill>
              <a:srgbClr val="FFFF00"/>
            </a:solidFill>
            <a:ln w="25400">
              <a:noFill/>
              <a:miter lim="800000"/>
              <a:headEnd/>
              <a:tailEnd/>
            </a:ln>
            <a:effectLst/>
          </p:spPr>
          <p:txBody>
            <a:bodyPr wrap="none" anchor="ctr"/>
            <a:lstStyle/>
            <a:p>
              <a:pPr>
                <a:defRPr/>
              </a:pPr>
              <a:endParaRPr lang="en-US">
                <a:ea typeface="+mn-ea"/>
              </a:endParaRPr>
            </a:p>
          </p:txBody>
        </p:sp>
        <p:sp>
          <p:nvSpPr>
            <p:cNvPr id="668684" name="AutoShape 12"/>
            <p:cNvSpPr>
              <a:spLocks noChangeArrowheads="1"/>
            </p:cNvSpPr>
            <p:nvPr/>
          </p:nvSpPr>
          <p:spPr bwMode="auto">
            <a:xfrm>
              <a:off x="2639" y="355"/>
              <a:ext cx="460" cy="687"/>
            </a:xfrm>
            <a:prstGeom prst="roundRect">
              <a:avLst>
                <a:gd name="adj" fmla="val 16667"/>
              </a:avLst>
            </a:prstGeom>
            <a:solidFill>
              <a:srgbClr val="E7EC26"/>
            </a:solidFill>
            <a:ln w="38100">
              <a:solidFill>
                <a:schemeClr val="bg2"/>
              </a:solidFill>
              <a:round/>
              <a:headEnd/>
              <a:tailEnd/>
            </a:ln>
            <a:effectLst/>
          </p:spPr>
          <p:txBody>
            <a:bodyPr wrap="none" anchor="ctr"/>
            <a:lstStyle/>
            <a:p>
              <a:pPr>
                <a:defRPr/>
              </a:pPr>
              <a:endParaRPr lang="en-US">
                <a:ea typeface="+mn-ea"/>
              </a:endParaRPr>
            </a:p>
          </p:txBody>
        </p:sp>
        <p:sp>
          <p:nvSpPr>
            <p:cNvPr id="668685" name="Rectangle 13"/>
            <p:cNvSpPr>
              <a:spLocks noChangeArrowheads="1"/>
            </p:cNvSpPr>
            <p:nvPr/>
          </p:nvSpPr>
          <p:spPr bwMode="auto">
            <a:xfrm>
              <a:off x="2638" y="471"/>
              <a:ext cx="600" cy="713"/>
            </a:xfrm>
            <a:prstGeom prst="rect">
              <a:avLst/>
            </a:prstGeom>
            <a:solidFill>
              <a:srgbClr val="FFFF00"/>
            </a:solidFill>
            <a:ln w="38100">
              <a:solidFill>
                <a:srgbClr val="000000"/>
              </a:solidFill>
              <a:miter lim="800000"/>
              <a:headEnd/>
              <a:tailEnd/>
            </a:ln>
            <a:effectLst/>
          </p:spPr>
          <p:txBody>
            <a:bodyPr wrap="none" anchor="ctr"/>
            <a:lstStyle/>
            <a:p>
              <a:pPr>
                <a:defRPr/>
              </a:pPr>
              <a:endParaRPr lang="en-US">
                <a:ea typeface="+mn-ea"/>
              </a:endParaRPr>
            </a:p>
          </p:txBody>
        </p:sp>
        <p:sp>
          <p:nvSpPr>
            <p:cNvPr id="668686" name="AutoShape 14"/>
            <p:cNvSpPr>
              <a:spLocks noChangeArrowheads="1"/>
            </p:cNvSpPr>
            <p:nvPr/>
          </p:nvSpPr>
          <p:spPr bwMode="auto">
            <a:xfrm>
              <a:off x="2649" y="369"/>
              <a:ext cx="438" cy="686"/>
            </a:xfrm>
            <a:prstGeom prst="roundRect">
              <a:avLst>
                <a:gd name="adj" fmla="val 16667"/>
              </a:avLst>
            </a:prstGeom>
            <a:solidFill>
              <a:srgbClr val="FFFF00"/>
            </a:solidFill>
            <a:ln w="38100">
              <a:noFill/>
              <a:round/>
              <a:headEnd/>
              <a:tailEnd/>
            </a:ln>
            <a:effectLst/>
          </p:spPr>
          <p:txBody>
            <a:bodyPr wrap="none" anchor="ctr"/>
            <a:lstStyle/>
            <a:p>
              <a:pPr>
                <a:defRPr/>
              </a:pPr>
              <a:endParaRPr lang="en-US">
                <a:ea typeface="+mn-ea"/>
              </a:endParaRPr>
            </a:p>
          </p:txBody>
        </p:sp>
        <p:sp>
          <p:nvSpPr>
            <p:cNvPr id="668687" name="AutoShape 15"/>
            <p:cNvSpPr>
              <a:spLocks noChangeArrowheads="1"/>
            </p:cNvSpPr>
            <p:nvPr/>
          </p:nvSpPr>
          <p:spPr bwMode="auto">
            <a:xfrm>
              <a:off x="2675" y="1306"/>
              <a:ext cx="439" cy="569"/>
            </a:xfrm>
            <a:prstGeom prst="roundRect">
              <a:avLst>
                <a:gd name="adj" fmla="val 16667"/>
              </a:avLst>
            </a:prstGeom>
            <a:solidFill>
              <a:srgbClr val="FFFF00"/>
            </a:solidFill>
            <a:ln w="38100">
              <a:noFill/>
              <a:round/>
              <a:headEnd/>
              <a:tailEnd/>
            </a:ln>
            <a:effectLst/>
          </p:spPr>
          <p:txBody>
            <a:bodyPr wrap="none" anchor="ctr"/>
            <a:lstStyle/>
            <a:p>
              <a:pPr>
                <a:defRPr/>
              </a:pPr>
              <a:endParaRPr lang="en-US">
                <a:ea typeface="+mn-ea"/>
              </a:endParaRPr>
            </a:p>
          </p:txBody>
        </p:sp>
        <p:sp>
          <p:nvSpPr>
            <p:cNvPr id="668688" name="AutoShape 16"/>
            <p:cNvSpPr>
              <a:spLocks noChangeArrowheads="1"/>
            </p:cNvSpPr>
            <p:nvPr/>
          </p:nvSpPr>
          <p:spPr bwMode="auto">
            <a:xfrm>
              <a:off x="2686" y="2189"/>
              <a:ext cx="435" cy="195"/>
            </a:xfrm>
            <a:prstGeom prst="roundRect">
              <a:avLst>
                <a:gd name="adj" fmla="val 16667"/>
              </a:avLst>
            </a:prstGeom>
            <a:solidFill>
              <a:srgbClr val="FFFF00"/>
            </a:solidFill>
            <a:ln w="38100">
              <a:noFill/>
              <a:round/>
              <a:headEnd/>
              <a:tailEnd/>
            </a:ln>
            <a:effectLst/>
          </p:spPr>
          <p:txBody>
            <a:bodyPr wrap="none" anchor="ctr"/>
            <a:lstStyle/>
            <a:p>
              <a:pPr>
                <a:defRPr/>
              </a:pPr>
              <a:endParaRPr lang="en-US">
                <a:ea typeface="+mn-ea"/>
              </a:endParaRPr>
            </a:p>
          </p:txBody>
        </p:sp>
        <p:sp>
          <p:nvSpPr>
            <p:cNvPr id="668689" name="Line 17"/>
            <p:cNvSpPr>
              <a:spLocks noChangeShapeType="1"/>
            </p:cNvSpPr>
            <p:nvPr/>
          </p:nvSpPr>
          <p:spPr bwMode="auto">
            <a:xfrm>
              <a:off x="2667" y="644"/>
              <a:ext cx="544" cy="0"/>
            </a:xfrm>
            <a:prstGeom prst="line">
              <a:avLst/>
            </a:prstGeom>
            <a:noFill/>
            <a:ln w="12700">
              <a:solidFill>
                <a:srgbClr val="000000"/>
              </a:solidFill>
              <a:round/>
              <a:headEnd/>
              <a:tailEnd/>
            </a:ln>
            <a:effectLst/>
          </p:spPr>
          <p:txBody>
            <a:bodyPr wrap="none" anchor="ctr"/>
            <a:lstStyle/>
            <a:p>
              <a:pPr>
                <a:defRPr/>
              </a:pPr>
              <a:endParaRPr lang="en-US">
                <a:ea typeface="+mn-ea"/>
              </a:endParaRPr>
            </a:p>
          </p:txBody>
        </p:sp>
        <p:sp>
          <p:nvSpPr>
            <p:cNvPr id="668690" name="Line 18"/>
            <p:cNvSpPr>
              <a:spLocks noChangeShapeType="1"/>
            </p:cNvSpPr>
            <p:nvPr/>
          </p:nvSpPr>
          <p:spPr bwMode="auto">
            <a:xfrm>
              <a:off x="2667" y="748"/>
              <a:ext cx="544" cy="0"/>
            </a:xfrm>
            <a:prstGeom prst="line">
              <a:avLst/>
            </a:prstGeom>
            <a:noFill/>
            <a:ln w="12700">
              <a:solidFill>
                <a:srgbClr val="000000"/>
              </a:solidFill>
              <a:round/>
              <a:headEnd/>
              <a:tailEnd/>
            </a:ln>
            <a:effectLst/>
          </p:spPr>
          <p:txBody>
            <a:bodyPr wrap="none" anchor="ctr"/>
            <a:lstStyle/>
            <a:p>
              <a:pPr>
                <a:defRPr/>
              </a:pPr>
              <a:endParaRPr lang="en-US">
                <a:ea typeface="+mn-ea"/>
              </a:endParaRPr>
            </a:p>
          </p:txBody>
        </p:sp>
        <p:sp>
          <p:nvSpPr>
            <p:cNvPr id="668691" name="Line 19"/>
            <p:cNvSpPr>
              <a:spLocks noChangeShapeType="1"/>
            </p:cNvSpPr>
            <p:nvPr/>
          </p:nvSpPr>
          <p:spPr bwMode="auto">
            <a:xfrm>
              <a:off x="2667" y="844"/>
              <a:ext cx="544" cy="0"/>
            </a:xfrm>
            <a:prstGeom prst="line">
              <a:avLst/>
            </a:prstGeom>
            <a:noFill/>
            <a:ln w="12700">
              <a:solidFill>
                <a:srgbClr val="000000"/>
              </a:solidFill>
              <a:round/>
              <a:headEnd/>
              <a:tailEnd/>
            </a:ln>
            <a:effectLst/>
          </p:spPr>
          <p:txBody>
            <a:bodyPr wrap="none" anchor="ctr"/>
            <a:lstStyle/>
            <a:p>
              <a:pPr>
                <a:defRPr/>
              </a:pPr>
              <a:endParaRPr lang="en-US">
                <a:ea typeface="+mn-ea"/>
              </a:endParaRPr>
            </a:p>
          </p:txBody>
        </p:sp>
        <p:sp>
          <p:nvSpPr>
            <p:cNvPr id="668692" name="Line 20"/>
            <p:cNvSpPr>
              <a:spLocks noChangeShapeType="1"/>
            </p:cNvSpPr>
            <p:nvPr/>
          </p:nvSpPr>
          <p:spPr bwMode="auto">
            <a:xfrm>
              <a:off x="2670" y="948"/>
              <a:ext cx="544" cy="0"/>
            </a:xfrm>
            <a:prstGeom prst="line">
              <a:avLst/>
            </a:prstGeom>
            <a:noFill/>
            <a:ln w="12700">
              <a:solidFill>
                <a:srgbClr val="000000"/>
              </a:solidFill>
              <a:round/>
              <a:headEnd/>
              <a:tailEnd/>
            </a:ln>
            <a:effectLst/>
          </p:spPr>
          <p:txBody>
            <a:bodyPr wrap="none" anchor="ctr"/>
            <a:lstStyle/>
            <a:p>
              <a:pPr>
                <a:defRPr/>
              </a:pPr>
              <a:endParaRPr lang="en-US">
                <a:ea typeface="+mn-ea"/>
              </a:endParaRPr>
            </a:p>
          </p:txBody>
        </p:sp>
        <p:sp>
          <p:nvSpPr>
            <p:cNvPr id="668693" name="Line 21"/>
            <p:cNvSpPr>
              <a:spLocks noChangeShapeType="1"/>
            </p:cNvSpPr>
            <p:nvPr/>
          </p:nvSpPr>
          <p:spPr bwMode="auto">
            <a:xfrm>
              <a:off x="2667" y="1052"/>
              <a:ext cx="544" cy="0"/>
            </a:xfrm>
            <a:prstGeom prst="line">
              <a:avLst/>
            </a:prstGeom>
            <a:noFill/>
            <a:ln w="12700">
              <a:solidFill>
                <a:srgbClr val="000000"/>
              </a:solidFill>
              <a:round/>
              <a:headEnd/>
              <a:tailEnd/>
            </a:ln>
            <a:effectLst/>
          </p:spPr>
          <p:txBody>
            <a:bodyPr wrap="none" anchor="ctr"/>
            <a:lstStyle/>
            <a:p>
              <a:pPr>
                <a:defRPr/>
              </a:pPr>
              <a:endParaRPr lang="en-US">
                <a:ea typeface="+mn-ea"/>
              </a:endParaRPr>
            </a:p>
          </p:txBody>
        </p:sp>
        <p:sp>
          <p:nvSpPr>
            <p:cNvPr id="668694" name="Line 22"/>
            <p:cNvSpPr>
              <a:spLocks noChangeShapeType="1"/>
            </p:cNvSpPr>
            <p:nvPr/>
          </p:nvSpPr>
          <p:spPr bwMode="auto">
            <a:xfrm>
              <a:off x="2667" y="1148"/>
              <a:ext cx="544" cy="0"/>
            </a:xfrm>
            <a:prstGeom prst="line">
              <a:avLst/>
            </a:prstGeom>
            <a:noFill/>
            <a:ln w="12700">
              <a:solidFill>
                <a:srgbClr val="000000"/>
              </a:solidFill>
              <a:round/>
              <a:headEnd/>
              <a:tailEnd/>
            </a:ln>
            <a:effectLst/>
          </p:spPr>
          <p:txBody>
            <a:bodyPr wrap="none" anchor="ctr"/>
            <a:lstStyle/>
            <a:p>
              <a:pPr>
                <a:defRPr/>
              </a:pPr>
              <a:endParaRPr lang="en-US">
                <a:ea typeface="+mn-ea"/>
              </a:endParaRPr>
            </a:p>
          </p:txBody>
        </p:sp>
        <p:sp>
          <p:nvSpPr>
            <p:cNvPr id="75019" name="Rectangle 23"/>
            <p:cNvSpPr>
              <a:spLocks noChangeArrowheads="1"/>
            </p:cNvSpPr>
            <p:nvPr/>
          </p:nvSpPr>
          <p:spPr bwMode="auto">
            <a:xfrm>
              <a:off x="2636" y="538"/>
              <a:ext cx="592" cy="1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l"/>
              <a:r>
                <a:rPr lang="en-US" sz="900" b="1">
                  <a:solidFill>
                    <a:srgbClr val="000000"/>
                  </a:solidFill>
                  <a:effectLst/>
                  <a:latin typeface="Helvetica" charset="0"/>
                </a:rPr>
                <a:t>Tội lỗi đầu tiên</a:t>
              </a:r>
            </a:p>
          </p:txBody>
        </p:sp>
        <p:sp>
          <p:nvSpPr>
            <p:cNvPr id="75020" name="Rectangle 24"/>
            <p:cNvSpPr>
              <a:spLocks noChangeArrowheads="1"/>
            </p:cNvSpPr>
            <p:nvPr/>
          </p:nvSpPr>
          <p:spPr bwMode="auto">
            <a:xfrm>
              <a:off x="2601" y="634"/>
              <a:ext cx="676" cy="1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l"/>
              <a:r>
                <a:rPr lang="en-US" sz="900" b="1">
                  <a:solidFill>
                    <a:srgbClr val="000000"/>
                  </a:solidFill>
                  <a:effectLst/>
                  <a:latin typeface="Helvetica" charset="0"/>
                </a:rPr>
                <a:t>Phúc âm đầu tiên</a:t>
              </a:r>
            </a:p>
          </p:txBody>
        </p:sp>
        <p:sp>
          <p:nvSpPr>
            <p:cNvPr id="75021" name="Rectangle 25"/>
            <p:cNvSpPr>
              <a:spLocks noChangeArrowheads="1"/>
            </p:cNvSpPr>
            <p:nvPr/>
          </p:nvSpPr>
          <p:spPr bwMode="auto">
            <a:xfrm>
              <a:off x="2606" y="738"/>
              <a:ext cx="664" cy="1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l"/>
              <a:r>
                <a:rPr lang="en-US" sz="900" b="1">
                  <a:solidFill>
                    <a:srgbClr val="000000"/>
                  </a:solidFill>
                  <a:effectLst/>
                  <a:latin typeface="Helvetica" charset="0"/>
                </a:rPr>
                <a:t>Gia đình đầu tiên</a:t>
              </a:r>
            </a:p>
          </p:txBody>
        </p:sp>
        <p:sp>
          <p:nvSpPr>
            <p:cNvPr id="75022" name="Rectangle 26"/>
            <p:cNvSpPr>
              <a:spLocks noChangeArrowheads="1"/>
            </p:cNvSpPr>
            <p:nvPr/>
          </p:nvSpPr>
          <p:spPr bwMode="auto">
            <a:xfrm>
              <a:off x="2601" y="842"/>
              <a:ext cx="695" cy="1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l"/>
              <a:r>
                <a:rPr lang="en-US" sz="900" b="1">
                  <a:solidFill>
                    <a:srgbClr val="000000"/>
                  </a:solidFill>
                  <a:effectLst/>
                  <a:latin typeface="Helvetica" charset="0"/>
                </a:rPr>
                <a:t>Sát nhân đầu yiên</a:t>
              </a:r>
            </a:p>
          </p:txBody>
        </p:sp>
        <p:sp>
          <p:nvSpPr>
            <p:cNvPr id="75023" name="Rectangle 27"/>
            <p:cNvSpPr>
              <a:spLocks noChangeArrowheads="1"/>
            </p:cNvSpPr>
            <p:nvPr/>
          </p:nvSpPr>
          <p:spPr bwMode="auto">
            <a:xfrm>
              <a:off x="2627" y="938"/>
              <a:ext cx="546" cy="2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l"/>
              <a:r>
                <a:rPr lang="en-US" sz="900" b="1">
                  <a:solidFill>
                    <a:srgbClr val="000000"/>
                  </a:solidFill>
                  <a:effectLst/>
                  <a:latin typeface="Helvetica" charset="0"/>
                </a:rPr>
                <a:t>Lụt/Cầu vồng</a:t>
              </a:r>
            </a:p>
            <a:p>
              <a:pPr algn="l"/>
              <a:endParaRPr lang="en-US" sz="900" b="1">
                <a:solidFill>
                  <a:srgbClr val="000000"/>
                </a:solidFill>
                <a:effectLst/>
                <a:latin typeface="Helvetica" charset="0"/>
              </a:endParaRPr>
            </a:p>
          </p:txBody>
        </p:sp>
        <p:sp>
          <p:nvSpPr>
            <p:cNvPr id="75024" name="Rectangle 28"/>
            <p:cNvSpPr>
              <a:spLocks noChangeArrowheads="1"/>
            </p:cNvSpPr>
            <p:nvPr/>
          </p:nvSpPr>
          <p:spPr bwMode="auto">
            <a:xfrm>
              <a:off x="2781" y="1042"/>
              <a:ext cx="270" cy="1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l"/>
              <a:r>
                <a:rPr lang="en-US" sz="900" b="1">
                  <a:solidFill>
                    <a:srgbClr val="000000"/>
                  </a:solidFill>
                  <a:effectLst/>
                  <a:latin typeface="Helvetica" charset="0"/>
                </a:rPr>
                <a:t>Tháp</a:t>
              </a:r>
            </a:p>
          </p:txBody>
        </p:sp>
        <p:sp>
          <p:nvSpPr>
            <p:cNvPr id="75025" name="Rectangle 29"/>
            <p:cNvSpPr>
              <a:spLocks noChangeArrowheads="1"/>
            </p:cNvSpPr>
            <p:nvPr/>
          </p:nvSpPr>
          <p:spPr bwMode="auto">
            <a:xfrm>
              <a:off x="2607" y="344"/>
              <a:ext cx="381" cy="2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l"/>
              <a:r>
                <a:rPr lang="en-US" sz="900" b="1">
                  <a:solidFill>
                    <a:srgbClr val="000000"/>
                  </a:solidFill>
                  <a:effectLst/>
                  <a:latin typeface="Chicago" charset="0"/>
                </a:rPr>
                <a:t>Sáng Tạo</a:t>
              </a:r>
            </a:p>
            <a:p>
              <a:pPr algn="l"/>
              <a:endParaRPr lang="en-US" sz="900" b="1">
                <a:solidFill>
                  <a:srgbClr val="000000"/>
                </a:solidFill>
                <a:effectLst/>
                <a:latin typeface="Chicago" charset="0"/>
              </a:endParaRPr>
            </a:p>
          </p:txBody>
        </p:sp>
        <p:sp>
          <p:nvSpPr>
            <p:cNvPr id="75026" name="Rectangle 30"/>
            <p:cNvSpPr>
              <a:spLocks noChangeArrowheads="1"/>
            </p:cNvSpPr>
            <p:nvPr/>
          </p:nvSpPr>
          <p:spPr bwMode="auto">
            <a:xfrm>
              <a:off x="2602" y="458"/>
              <a:ext cx="651"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l"/>
              <a:r>
                <a:rPr lang="en-US" sz="800" b="1">
                  <a:solidFill>
                    <a:srgbClr val="000000"/>
                  </a:solidFill>
                  <a:effectLst/>
                  <a:latin typeface="Helvetica" charset="0"/>
                </a:rPr>
                <a:t>Nam &amp; nữ đầu tiên</a:t>
              </a:r>
            </a:p>
          </p:txBody>
        </p:sp>
        <p:sp>
          <p:nvSpPr>
            <p:cNvPr id="668703" name="Line 31"/>
            <p:cNvSpPr>
              <a:spLocks noChangeShapeType="1"/>
            </p:cNvSpPr>
            <p:nvPr/>
          </p:nvSpPr>
          <p:spPr bwMode="auto">
            <a:xfrm>
              <a:off x="2703" y="1642"/>
              <a:ext cx="528" cy="4"/>
            </a:xfrm>
            <a:prstGeom prst="line">
              <a:avLst/>
            </a:prstGeom>
            <a:noFill/>
            <a:ln w="12700">
              <a:solidFill>
                <a:srgbClr val="000000"/>
              </a:solidFill>
              <a:round/>
              <a:headEnd/>
              <a:tailEnd/>
            </a:ln>
            <a:effectLst/>
          </p:spPr>
          <p:txBody>
            <a:bodyPr wrap="none" anchor="ctr"/>
            <a:lstStyle/>
            <a:p>
              <a:pPr>
                <a:defRPr/>
              </a:pPr>
              <a:endParaRPr lang="en-US">
                <a:ea typeface="+mn-ea"/>
              </a:endParaRPr>
            </a:p>
          </p:txBody>
        </p:sp>
        <p:sp>
          <p:nvSpPr>
            <p:cNvPr id="668704" name="Line 32"/>
            <p:cNvSpPr>
              <a:spLocks noChangeShapeType="1"/>
            </p:cNvSpPr>
            <p:nvPr/>
          </p:nvSpPr>
          <p:spPr bwMode="auto">
            <a:xfrm>
              <a:off x="2703" y="1770"/>
              <a:ext cx="528" cy="4"/>
            </a:xfrm>
            <a:prstGeom prst="line">
              <a:avLst/>
            </a:prstGeom>
            <a:noFill/>
            <a:ln w="12700">
              <a:solidFill>
                <a:srgbClr val="000000"/>
              </a:solidFill>
              <a:round/>
              <a:headEnd/>
              <a:tailEnd/>
            </a:ln>
            <a:effectLst/>
          </p:spPr>
          <p:txBody>
            <a:bodyPr wrap="none" anchor="ctr"/>
            <a:lstStyle/>
            <a:p>
              <a:pPr>
                <a:defRPr/>
              </a:pPr>
              <a:endParaRPr lang="en-US">
                <a:ea typeface="+mn-ea"/>
              </a:endParaRPr>
            </a:p>
          </p:txBody>
        </p:sp>
        <p:sp>
          <p:nvSpPr>
            <p:cNvPr id="668705" name="Rectangle 33"/>
            <p:cNvSpPr>
              <a:spLocks noChangeArrowheads="1"/>
            </p:cNvSpPr>
            <p:nvPr/>
          </p:nvSpPr>
          <p:spPr bwMode="auto">
            <a:xfrm>
              <a:off x="2907" y="1670"/>
              <a:ext cx="207" cy="70"/>
            </a:xfrm>
            <a:prstGeom prst="rect">
              <a:avLst/>
            </a:prstGeom>
            <a:solidFill>
              <a:srgbClr val="FFFF00"/>
            </a:solidFill>
            <a:ln w="12700">
              <a:noFill/>
              <a:miter lim="800000"/>
              <a:headEnd/>
              <a:tailEnd/>
            </a:ln>
            <a:effectLst/>
          </p:spPr>
          <p:txBody>
            <a:bodyPr wrap="none" anchor="ctr"/>
            <a:lstStyle/>
            <a:p>
              <a:pPr>
                <a:defRPr/>
              </a:pPr>
              <a:endParaRPr lang="en-US">
                <a:ea typeface="+mn-ea"/>
              </a:endParaRPr>
            </a:p>
          </p:txBody>
        </p:sp>
        <p:sp>
          <p:nvSpPr>
            <p:cNvPr id="75030" name="Rectangle 34"/>
            <p:cNvSpPr>
              <a:spLocks noChangeArrowheads="1"/>
            </p:cNvSpPr>
            <p:nvPr/>
          </p:nvSpPr>
          <p:spPr bwMode="auto">
            <a:xfrm>
              <a:off x="2749" y="1531"/>
              <a:ext cx="401" cy="1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l"/>
              <a:r>
                <a:rPr lang="en-US" sz="1000" b="1">
                  <a:solidFill>
                    <a:srgbClr val="000000"/>
                  </a:solidFill>
                  <a:effectLst/>
                  <a:latin typeface="Helvetica" charset="0"/>
                </a:rPr>
                <a:t>Đ - H - P</a:t>
              </a:r>
            </a:p>
          </p:txBody>
        </p:sp>
        <p:sp>
          <p:nvSpPr>
            <p:cNvPr id="75031" name="Rectangle 35"/>
            <p:cNvSpPr>
              <a:spLocks noChangeArrowheads="1"/>
            </p:cNvSpPr>
            <p:nvPr/>
          </p:nvSpPr>
          <p:spPr bwMode="auto">
            <a:xfrm>
              <a:off x="2812" y="1771"/>
              <a:ext cx="283" cy="1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l"/>
              <a:r>
                <a:rPr lang="en-US" sz="1000" b="1">
                  <a:solidFill>
                    <a:srgbClr val="000000"/>
                  </a:solidFill>
                  <a:effectLst/>
                  <a:latin typeface="Helvetica" charset="0"/>
                </a:rPr>
                <a:t>G - E</a:t>
              </a:r>
            </a:p>
          </p:txBody>
        </p:sp>
        <p:sp>
          <p:nvSpPr>
            <p:cNvPr id="75032" name="Rectangle 36"/>
            <p:cNvSpPr>
              <a:spLocks noChangeArrowheads="1"/>
            </p:cNvSpPr>
            <p:nvPr/>
          </p:nvSpPr>
          <p:spPr bwMode="auto">
            <a:xfrm>
              <a:off x="2846" y="1891"/>
              <a:ext cx="191" cy="1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l"/>
              <a:r>
                <a:rPr lang="en-US" sz="1000" b="1">
                  <a:solidFill>
                    <a:srgbClr val="000000"/>
                  </a:solidFill>
                  <a:effectLst/>
                  <a:latin typeface="Helvetica" charset="0"/>
                </a:rPr>
                <a:t>12</a:t>
              </a:r>
            </a:p>
          </p:txBody>
        </p:sp>
        <p:sp>
          <p:nvSpPr>
            <p:cNvPr id="75033" name="Rectangle 37"/>
            <p:cNvSpPr>
              <a:spLocks noChangeArrowheads="1"/>
            </p:cNvSpPr>
            <p:nvPr/>
          </p:nvSpPr>
          <p:spPr bwMode="auto">
            <a:xfrm>
              <a:off x="2742" y="1414"/>
              <a:ext cx="514" cy="1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l"/>
              <a:r>
                <a:rPr lang="en-US" sz="900" b="1">
                  <a:solidFill>
                    <a:srgbClr val="000000"/>
                  </a:solidFill>
                  <a:effectLst/>
                  <a:latin typeface="Helvetica" charset="0"/>
                </a:rPr>
                <a:t>SỰ KÊU GỌI</a:t>
              </a:r>
            </a:p>
          </p:txBody>
        </p:sp>
        <p:sp>
          <p:nvSpPr>
            <p:cNvPr id="75034" name="Rectangle 38"/>
            <p:cNvSpPr>
              <a:spLocks noChangeArrowheads="1"/>
            </p:cNvSpPr>
            <p:nvPr/>
          </p:nvSpPr>
          <p:spPr bwMode="auto">
            <a:xfrm>
              <a:off x="2634" y="1274"/>
              <a:ext cx="505" cy="1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l"/>
              <a:r>
                <a:rPr lang="en-US" sz="900" b="1">
                  <a:solidFill>
                    <a:srgbClr val="000000"/>
                  </a:solidFill>
                  <a:effectLst/>
                  <a:latin typeface="Chicago" charset="0"/>
                </a:rPr>
                <a:t>ÁP-RA-HAM</a:t>
              </a:r>
            </a:p>
          </p:txBody>
        </p:sp>
        <p:sp>
          <p:nvSpPr>
            <p:cNvPr id="75035" name="Rectangle 39"/>
            <p:cNvSpPr>
              <a:spLocks noChangeArrowheads="1"/>
            </p:cNvSpPr>
            <p:nvPr/>
          </p:nvSpPr>
          <p:spPr bwMode="auto">
            <a:xfrm>
              <a:off x="2834" y="1653"/>
              <a:ext cx="245" cy="1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l"/>
              <a:r>
                <a:rPr lang="en-US" sz="1000" b="1">
                  <a:solidFill>
                    <a:srgbClr val="000000"/>
                  </a:solidFill>
                  <a:effectLst/>
                  <a:latin typeface="Helvetica" charset="0"/>
                </a:rPr>
                <a:t>I - Y</a:t>
              </a:r>
            </a:p>
          </p:txBody>
        </p:sp>
        <p:sp>
          <p:nvSpPr>
            <p:cNvPr id="668712" name="Line 40"/>
            <p:cNvSpPr>
              <a:spLocks noChangeShapeType="1"/>
            </p:cNvSpPr>
            <p:nvPr/>
          </p:nvSpPr>
          <p:spPr bwMode="auto">
            <a:xfrm>
              <a:off x="2701" y="2411"/>
              <a:ext cx="544" cy="0"/>
            </a:xfrm>
            <a:prstGeom prst="line">
              <a:avLst/>
            </a:prstGeom>
            <a:noFill/>
            <a:ln w="12700">
              <a:solidFill>
                <a:srgbClr val="000000"/>
              </a:solidFill>
              <a:round/>
              <a:headEnd/>
              <a:tailEnd/>
            </a:ln>
            <a:effectLst/>
          </p:spPr>
          <p:txBody>
            <a:bodyPr wrap="none" anchor="ctr"/>
            <a:lstStyle/>
            <a:p>
              <a:pPr>
                <a:defRPr/>
              </a:pPr>
              <a:endParaRPr lang="en-US">
                <a:ea typeface="+mn-ea"/>
              </a:endParaRPr>
            </a:p>
          </p:txBody>
        </p:sp>
        <p:sp>
          <p:nvSpPr>
            <p:cNvPr id="668713" name="Line 41"/>
            <p:cNvSpPr>
              <a:spLocks noChangeShapeType="1"/>
            </p:cNvSpPr>
            <p:nvPr/>
          </p:nvSpPr>
          <p:spPr bwMode="auto">
            <a:xfrm>
              <a:off x="2699" y="2528"/>
              <a:ext cx="544" cy="0"/>
            </a:xfrm>
            <a:prstGeom prst="line">
              <a:avLst/>
            </a:prstGeom>
            <a:noFill/>
            <a:ln w="12700">
              <a:solidFill>
                <a:srgbClr val="000000"/>
              </a:solidFill>
              <a:round/>
              <a:headEnd/>
              <a:tailEnd/>
            </a:ln>
            <a:effectLst/>
          </p:spPr>
          <p:txBody>
            <a:bodyPr wrap="none" anchor="ctr"/>
            <a:lstStyle/>
            <a:p>
              <a:pPr>
                <a:defRPr/>
              </a:pPr>
              <a:endParaRPr lang="en-US">
                <a:ea typeface="+mn-ea"/>
              </a:endParaRPr>
            </a:p>
          </p:txBody>
        </p:sp>
        <p:sp>
          <p:nvSpPr>
            <p:cNvPr id="75038" name="Rectangle 42"/>
            <p:cNvSpPr>
              <a:spLocks noChangeArrowheads="1"/>
            </p:cNvSpPr>
            <p:nvPr/>
          </p:nvSpPr>
          <p:spPr bwMode="auto">
            <a:xfrm>
              <a:off x="2694" y="2152"/>
              <a:ext cx="394" cy="1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l"/>
              <a:r>
                <a:rPr lang="en-US" sz="900" b="1">
                  <a:solidFill>
                    <a:srgbClr val="000000"/>
                  </a:solidFill>
                  <a:effectLst/>
                  <a:latin typeface="Chicago" charset="0"/>
                </a:rPr>
                <a:t>GIÔ-SÉP</a:t>
              </a:r>
            </a:p>
          </p:txBody>
        </p:sp>
        <p:sp>
          <p:nvSpPr>
            <p:cNvPr id="75039" name="Rectangle 43"/>
            <p:cNvSpPr>
              <a:spLocks noChangeArrowheads="1"/>
            </p:cNvSpPr>
            <p:nvPr/>
          </p:nvSpPr>
          <p:spPr bwMode="auto">
            <a:xfrm>
              <a:off x="2724" y="2301"/>
              <a:ext cx="333" cy="1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l"/>
              <a:r>
                <a:rPr lang="en-US" sz="900" b="1">
                  <a:solidFill>
                    <a:srgbClr val="000000"/>
                  </a:solidFill>
                  <a:effectLst/>
                  <a:latin typeface="Helvetica" charset="0"/>
                </a:rPr>
                <a:t>   Nô lệ</a:t>
              </a:r>
            </a:p>
          </p:txBody>
        </p:sp>
        <p:sp>
          <p:nvSpPr>
            <p:cNvPr id="75040" name="Rectangle 44"/>
            <p:cNvSpPr>
              <a:spLocks noChangeArrowheads="1"/>
            </p:cNvSpPr>
            <p:nvPr/>
          </p:nvSpPr>
          <p:spPr bwMode="auto">
            <a:xfrm>
              <a:off x="2856" y="2420"/>
              <a:ext cx="220" cy="1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l"/>
              <a:r>
                <a:rPr lang="en-US" sz="900" b="1">
                  <a:solidFill>
                    <a:srgbClr val="000000"/>
                  </a:solidFill>
                  <a:effectLst/>
                  <a:latin typeface="Helvetica" charset="0"/>
                </a:rPr>
                <a:t>430</a:t>
              </a:r>
            </a:p>
          </p:txBody>
        </p:sp>
        <p:sp>
          <p:nvSpPr>
            <p:cNvPr id="668717" name="Line 45"/>
            <p:cNvSpPr>
              <a:spLocks noChangeShapeType="1"/>
            </p:cNvSpPr>
            <p:nvPr/>
          </p:nvSpPr>
          <p:spPr bwMode="auto">
            <a:xfrm>
              <a:off x="2699" y="1522"/>
              <a:ext cx="528" cy="4"/>
            </a:xfrm>
            <a:prstGeom prst="line">
              <a:avLst/>
            </a:prstGeom>
            <a:noFill/>
            <a:ln w="12700">
              <a:solidFill>
                <a:srgbClr val="000000"/>
              </a:solidFill>
              <a:round/>
              <a:headEnd/>
              <a:tailEnd/>
            </a:ln>
            <a:effectLst/>
          </p:spPr>
          <p:txBody>
            <a:bodyPr wrap="none" anchor="ctr"/>
            <a:lstStyle/>
            <a:p>
              <a:pPr>
                <a:defRPr/>
              </a:pPr>
              <a:endParaRPr lang="en-US">
                <a:ea typeface="+mn-ea"/>
              </a:endParaRPr>
            </a:p>
          </p:txBody>
        </p:sp>
        <p:sp>
          <p:nvSpPr>
            <p:cNvPr id="668718" name="Line 46"/>
            <p:cNvSpPr>
              <a:spLocks noChangeShapeType="1"/>
            </p:cNvSpPr>
            <p:nvPr/>
          </p:nvSpPr>
          <p:spPr bwMode="auto">
            <a:xfrm>
              <a:off x="2699" y="1886"/>
              <a:ext cx="528" cy="4"/>
            </a:xfrm>
            <a:prstGeom prst="line">
              <a:avLst/>
            </a:prstGeom>
            <a:noFill/>
            <a:ln w="12700">
              <a:solidFill>
                <a:srgbClr val="000000"/>
              </a:solidFill>
              <a:round/>
              <a:headEnd/>
              <a:tailEnd/>
            </a:ln>
            <a:effectLst/>
          </p:spPr>
          <p:txBody>
            <a:bodyPr wrap="none" anchor="ctr"/>
            <a:lstStyle/>
            <a:p>
              <a:pPr>
                <a:defRPr/>
              </a:pPr>
              <a:endParaRPr lang="en-US">
                <a:ea typeface="+mn-ea"/>
              </a:endParaRPr>
            </a:p>
          </p:txBody>
        </p:sp>
        <p:sp>
          <p:nvSpPr>
            <p:cNvPr id="668719" name="Line 47"/>
            <p:cNvSpPr>
              <a:spLocks noChangeShapeType="1"/>
            </p:cNvSpPr>
            <p:nvPr/>
          </p:nvSpPr>
          <p:spPr bwMode="auto">
            <a:xfrm>
              <a:off x="2699" y="2010"/>
              <a:ext cx="528" cy="4"/>
            </a:xfrm>
            <a:prstGeom prst="line">
              <a:avLst/>
            </a:prstGeom>
            <a:noFill/>
            <a:ln w="12700">
              <a:solidFill>
                <a:srgbClr val="000000"/>
              </a:solidFill>
              <a:round/>
              <a:headEnd/>
              <a:tailEnd/>
            </a:ln>
            <a:effectLst/>
          </p:spPr>
          <p:txBody>
            <a:bodyPr wrap="none" anchor="ctr"/>
            <a:lstStyle/>
            <a:p>
              <a:pPr>
                <a:defRPr/>
              </a:pPr>
              <a:endParaRPr lang="en-US">
                <a:ea typeface="+mn-ea"/>
              </a:endParaRPr>
            </a:p>
          </p:txBody>
        </p:sp>
        <p:sp>
          <p:nvSpPr>
            <p:cNvPr id="668720" name="Line 48"/>
            <p:cNvSpPr>
              <a:spLocks noChangeShapeType="1"/>
            </p:cNvSpPr>
            <p:nvPr/>
          </p:nvSpPr>
          <p:spPr bwMode="auto">
            <a:xfrm>
              <a:off x="2667" y="560"/>
              <a:ext cx="544" cy="0"/>
            </a:xfrm>
            <a:prstGeom prst="line">
              <a:avLst/>
            </a:prstGeom>
            <a:noFill/>
            <a:ln w="12700">
              <a:solidFill>
                <a:srgbClr val="000000"/>
              </a:solidFill>
              <a:round/>
              <a:headEnd/>
              <a:tailEnd/>
            </a:ln>
            <a:effectLst/>
          </p:spPr>
          <p:txBody>
            <a:bodyPr wrap="none" anchor="ctr"/>
            <a:lstStyle/>
            <a:p>
              <a:pPr>
                <a:defRPr/>
              </a:pPr>
              <a:endParaRPr lang="en-US">
                <a:ea typeface="+mn-ea"/>
              </a:endParaRPr>
            </a:p>
          </p:txBody>
        </p:sp>
      </p:grpSp>
      <p:sp>
        <p:nvSpPr>
          <p:cNvPr id="668721" name="AutoShape 49"/>
          <p:cNvSpPr>
            <a:spLocks noChangeArrowheads="1"/>
          </p:cNvSpPr>
          <p:nvPr/>
        </p:nvSpPr>
        <p:spPr bwMode="auto">
          <a:xfrm>
            <a:off x="6604000" y="5110163"/>
            <a:ext cx="682625" cy="357187"/>
          </a:xfrm>
          <a:prstGeom prst="roundRect">
            <a:avLst>
              <a:gd name="adj" fmla="val 16667"/>
            </a:avLst>
          </a:prstGeom>
          <a:solidFill>
            <a:schemeClr val="tx1"/>
          </a:solidFill>
          <a:ln w="38100">
            <a:solidFill>
              <a:schemeClr val="bg2"/>
            </a:solidFill>
            <a:round/>
            <a:headEnd/>
            <a:tailEnd/>
          </a:ln>
          <a:effectLst/>
        </p:spPr>
        <p:txBody>
          <a:bodyPr wrap="none" anchor="ctr"/>
          <a:lstStyle/>
          <a:p>
            <a:pPr>
              <a:defRPr/>
            </a:pPr>
            <a:endParaRPr lang="en-US">
              <a:ea typeface="+mn-ea"/>
            </a:endParaRPr>
          </a:p>
        </p:txBody>
      </p:sp>
      <p:sp>
        <p:nvSpPr>
          <p:cNvPr id="668722" name="Freeform 50"/>
          <p:cNvSpPr>
            <a:spLocks/>
          </p:cNvSpPr>
          <p:nvPr/>
        </p:nvSpPr>
        <p:spPr bwMode="auto">
          <a:xfrm>
            <a:off x="6424613" y="41910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ea typeface="+mn-ea"/>
            </a:endParaRPr>
          </a:p>
        </p:txBody>
      </p:sp>
      <p:sp>
        <p:nvSpPr>
          <p:cNvPr id="668723" name="Freeform 51"/>
          <p:cNvSpPr>
            <a:spLocks/>
          </p:cNvSpPr>
          <p:nvPr/>
        </p:nvSpPr>
        <p:spPr bwMode="auto">
          <a:xfrm>
            <a:off x="6424613" y="4152900"/>
            <a:ext cx="26987" cy="26988"/>
          </a:xfrm>
          <a:custGeom>
            <a:avLst/>
            <a:gdLst/>
            <a:ahLst/>
            <a:cxnLst>
              <a:cxn ang="0">
                <a:pos x="0" y="16"/>
              </a:cxn>
              <a:cxn ang="0">
                <a:pos x="0" y="0"/>
              </a:cxn>
              <a:cxn ang="0">
                <a:pos x="5" y="0"/>
              </a:cxn>
              <a:cxn ang="0">
                <a:pos x="16" y="0"/>
              </a:cxn>
              <a:cxn ang="0">
                <a:pos x="16" y="16"/>
              </a:cxn>
              <a:cxn ang="0">
                <a:pos x="5" y="16"/>
              </a:cxn>
              <a:cxn ang="0">
                <a:pos x="0" y="16"/>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ea typeface="+mn-ea"/>
            </a:endParaRPr>
          </a:p>
        </p:txBody>
      </p:sp>
      <p:sp>
        <p:nvSpPr>
          <p:cNvPr id="668724" name="Freeform 52"/>
          <p:cNvSpPr>
            <a:spLocks/>
          </p:cNvSpPr>
          <p:nvPr/>
        </p:nvSpPr>
        <p:spPr bwMode="auto">
          <a:xfrm>
            <a:off x="6424613" y="40259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ea typeface="+mn-ea"/>
            </a:endParaRPr>
          </a:p>
        </p:txBody>
      </p:sp>
      <p:sp>
        <p:nvSpPr>
          <p:cNvPr id="668725" name="Freeform 53"/>
          <p:cNvSpPr>
            <a:spLocks/>
          </p:cNvSpPr>
          <p:nvPr/>
        </p:nvSpPr>
        <p:spPr bwMode="auto">
          <a:xfrm>
            <a:off x="6424613" y="3987800"/>
            <a:ext cx="26987" cy="26988"/>
          </a:xfrm>
          <a:custGeom>
            <a:avLst/>
            <a:gdLst/>
            <a:ahLst/>
            <a:cxnLst>
              <a:cxn ang="0">
                <a:pos x="0" y="16"/>
              </a:cxn>
              <a:cxn ang="0">
                <a:pos x="0" y="0"/>
              </a:cxn>
              <a:cxn ang="0">
                <a:pos x="5" y="0"/>
              </a:cxn>
              <a:cxn ang="0">
                <a:pos x="16" y="0"/>
              </a:cxn>
              <a:cxn ang="0">
                <a:pos x="16" y="16"/>
              </a:cxn>
              <a:cxn ang="0">
                <a:pos x="5" y="16"/>
              </a:cxn>
              <a:cxn ang="0">
                <a:pos x="0" y="16"/>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ea typeface="+mn-ea"/>
            </a:endParaRPr>
          </a:p>
        </p:txBody>
      </p:sp>
      <p:sp>
        <p:nvSpPr>
          <p:cNvPr id="668726" name="Freeform 54"/>
          <p:cNvSpPr>
            <a:spLocks/>
          </p:cNvSpPr>
          <p:nvPr/>
        </p:nvSpPr>
        <p:spPr bwMode="auto">
          <a:xfrm>
            <a:off x="6424613" y="38608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ea typeface="+mn-ea"/>
            </a:endParaRPr>
          </a:p>
        </p:txBody>
      </p:sp>
      <p:sp>
        <p:nvSpPr>
          <p:cNvPr id="668727" name="Freeform 55"/>
          <p:cNvSpPr>
            <a:spLocks/>
          </p:cNvSpPr>
          <p:nvPr/>
        </p:nvSpPr>
        <p:spPr bwMode="auto">
          <a:xfrm>
            <a:off x="6424613" y="3822700"/>
            <a:ext cx="26987" cy="26988"/>
          </a:xfrm>
          <a:custGeom>
            <a:avLst/>
            <a:gdLst/>
            <a:ahLst/>
            <a:cxnLst>
              <a:cxn ang="0">
                <a:pos x="0" y="16"/>
              </a:cxn>
              <a:cxn ang="0">
                <a:pos x="0" y="0"/>
              </a:cxn>
              <a:cxn ang="0">
                <a:pos x="5" y="0"/>
              </a:cxn>
              <a:cxn ang="0">
                <a:pos x="16" y="0"/>
              </a:cxn>
              <a:cxn ang="0">
                <a:pos x="16" y="16"/>
              </a:cxn>
              <a:cxn ang="0">
                <a:pos x="5" y="16"/>
              </a:cxn>
              <a:cxn ang="0">
                <a:pos x="0" y="16"/>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ea typeface="+mn-ea"/>
            </a:endParaRPr>
          </a:p>
        </p:txBody>
      </p:sp>
      <p:sp>
        <p:nvSpPr>
          <p:cNvPr id="668728" name="Freeform 56"/>
          <p:cNvSpPr>
            <a:spLocks/>
          </p:cNvSpPr>
          <p:nvPr/>
        </p:nvSpPr>
        <p:spPr bwMode="auto">
          <a:xfrm>
            <a:off x="6424613" y="36957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ea typeface="+mn-ea"/>
            </a:endParaRPr>
          </a:p>
        </p:txBody>
      </p:sp>
      <p:sp>
        <p:nvSpPr>
          <p:cNvPr id="668729" name="Freeform 57"/>
          <p:cNvSpPr>
            <a:spLocks/>
          </p:cNvSpPr>
          <p:nvPr/>
        </p:nvSpPr>
        <p:spPr bwMode="auto">
          <a:xfrm>
            <a:off x="6424613" y="3657600"/>
            <a:ext cx="26987" cy="26988"/>
          </a:xfrm>
          <a:custGeom>
            <a:avLst/>
            <a:gdLst/>
            <a:ahLst/>
            <a:cxnLst>
              <a:cxn ang="0">
                <a:pos x="0" y="16"/>
              </a:cxn>
              <a:cxn ang="0">
                <a:pos x="0" y="0"/>
              </a:cxn>
              <a:cxn ang="0">
                <a:pos x="5" y="0"/>
              </a:cxn>
              <a:cxn ang="0">
                <a:pos x="16" y="0"/>
              </a:cxn>
              <a:cxn ang="0">
                <a:pos x="16" y="16"/>
              </a:cxn>
              <a:cxn ang="0">
                <a:pos x="5" y="16"/>
              </a:cxn>
              <a:cxn ang="0">
                <a:pos x="0" y="16"/>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ea typeface="+mn-ea"/>
            </a:endParaRPr>
          </a:p>
        </p:txBody>
      </p:sp>
      <p:sp>
        <p:nvSpPr>
          <p:cNvPr id="668730" name="Freeform 58"/>
          <p:cNvSpPr>
            <a:spLocks/>
          </p:cNvSpPr>
          <p:nvPr/>
        </p:nvSpPr>
        <p:spPr bwMode="auto">
          <a:xfrm>
            <a:off x="6424613" y="35306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ea typeface="+mn-ea"/>
            </a:endParaRPr>
          </a:p>
        </p:txBody>
      </p:sp>
      <p:sp>
        <p:nvSpPr>
          <p:cNvPr id="668731" name="Freeform 59"/>
          <p:cNvSpPr>
            <a:spLocks/>
          </p:cNvSpPr>
          <p:nvPr/>
        </p:nvSpPr>
        <p:spPr bwMode="auto">
          <a:xfrm>
            <a:off x="6424613" y="3479800"/>
            <a:ext cx="26987" cy="39688"/>
          </a:xfrm>
          <a:custGeom>
            <a:avLst/>
            <a:gdLst/>
            <a:ahLst/>
            <a:cxnLst>
              <a:cxn ang="0">
                <a:pos x="0" y="24"/>
              </a:cxn>
              <a:cxn ang="0">
                <a:pos x="0" y="0"/>
              </a:cxn>
              <a:cxn ang="0">
                <a:pos x="5" y="0"/>
              </a:cxn>
              <a:cxn ang="0">
                <a:pos x="16" y="0"/>
              </a:cxn>
              <a:cxn ang="0">
                <a:pos x="16" y="24"/>
              </a:cxn>
              <a:cxn ang="0">
                <a:pos x="5" y="24"/>
              </a:cxn>
              <a:cxn ang="0">
                <a:pos x="0" y="24"/>
              </a:cxn>
            </a:cxnLst>
            <a:rect l="0" t="0" r="r" b="b"/>
            <a:pathLst>
              <a:path w="17" h="25">
                <a:moveTo>
                  <a:pt x="0" y="24"/>
                </a:moveTo>
                <a:lnTo>
                  <a:pt x="0" y="0"/>
                </a:lnTo>
                <a:lnTo>
                  <a:pt x="5" y="0"/>
                </a:lnTo>
                <a:lnTo>
                  <a:pt x="16" y="0"/>
                </a:lnTo>
                <a:lnTo>
                  <a:pt x="16" y="24"/>
                </a:lnTo>
                <a:lnTo>
                  <a:pt x="5" y="24"/>
                </a:lnTo>
                <a:lnTo>
                  <a:pt x="0" y="24"/>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ea typeface="+mn-ea"/>
            </a:endParaRPr>
          </a:p>
        </p:txBody>
      </p:sp>
      <p:sp>
        <p:nvSpPr>
          <p:cNvPr id="668732" name="Freeform 60"/>
          <p:cNvSpPr>
            <a:spLocks/>
          </p:cNvSpPr>
          <p:nvPr/>
        </p:nvSpPr>
        <p:spPr bwMode="auto">
          <a:xfrm>
            <a:off x="6424613" y="33528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ea typeface="+mn-ea"/>
            </a:endParaRPr>
          </a:p>
        </p:txBody>
      </p:sp>
      <p:sp>
        <p:nvSpPr>
          <p:cNvPr id="668733" name="Freeform 61"/>
          <p:cNvSpPr>
            <a:spLocks/>
          </p:cNvSpPr>
          <p:nvPr/>
        </p:nvSpPr>
        <p:spPr bwMode="auto">
          <a:xfrm>
            <a:off x="6424613" y="3314700"/>
            <a:ext cx="26987" cy="26988"/>
          </a:xfrm>
          <a:custGeom>
            <a:avLst/>
            <a:gdLst/>
            <a:ahLst/>
            <a:cxnLst>
              <a:cxn ang="0">
                <a:pos x="0" y="16"/>
              </a:cxn>
              <a:cxn ang="0">
                <a:pos x="0" y="0"/>
              </a:cxn>
              <a:cxn ang="0">
                <a:pos x="5" y="0"/>
              </a:cxn>
              <a:cxn ang="0">
                <a:pos x="16" y="0"/>
              </a:cxn>
              <a:cxn ang="0">
                <a:pos x="16" y="16"/>
              </a:cxn>
              <a:cxn ang="0">
                <a:pos x="5" y="16"/>
              </a:cxn>
              <a:cxn ang="0">
                <a:pos x="0" y="16"/>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ea typeface="+mn-ea"/>
            </a:endParaRPr>
          </a:p>
        </p:txBody>
      </p:sp>
      <p:sp>
        <p:nvSpPr>
          <p:cNvPr id="668734" name="Freeform 62"/>
          <p:cNvSpPr>
            <a:spLocks/>
          </p:cNvSpPr>
          <p:nvPr/>
        </p:nvSpPr>
        <p:spPr bwMode="auto">
          <a:xfrm>
            <a:off x="6424613" y="31877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ea typeface="+mn-ea"/>
            </a:endParaRPr>
          </a:p>
        </p:txBody>
      </p:sp>
      <p:sp>
        <p:nvSpPr>
          <p:cNvPr id="668735" name="Freeform 63"/>
          <p:cNvSpPr>
            <a:spLocks/>
          </p:cNvSpPr>
          <p:nvPr/>
        </p:nvSpPr>
        <p:spPr bwMode="auto">
          <a:xfrm>
            <a:off x="6424613" y="3149600"/>
            <a:ext cx="26987" cy="26988"/>
          </a:xfrm>
          <a:custGeom>
            <a:avLst/>
            <a:gdLst/>
            <a:ahLst/>
            <a:cxnLst>
              <a:cxn ang="0">
                <a:pos x="0" y="16"/>
              </a:cxn>
              <a:cxn ang="0">
                <a:pos x="0" y="0"/>
              </a:cxn>
              <a:cxn ang="0">
                <a:pos x="5" y="0"/>
              </a:cxn>
              <a:cxn ang="0">
                <a:pos x="16" y="0"/>
              </a:cxn>
              <a:cxn ang="0">
                <a:pos x="16" y="16"/>
              </a:cxn>
              <a:cxn ang="0">
                <a:pos x="5" y="16"/>
              </a:cxn>
              <a:cxn ang="0">
                <a:pos x="0" y="16"/>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ea typeface="+mn-ea"/>
            </a:endParaRPr>
          </a:p>
        </p:txBody>
      </p:sp>
      <p:sp>
        <p:nvSpPr>
          <p:cNvPr id="668736" name="Freeform 64"/>
          <p:cNvSpPr>
            <a:spLocks/>
          </p:cNvSpPr>
          <p:nvPr/>
        </p:nvSpPr>
        <p:spPr bwMode="auto">
          <a:xfrm>
            <a:off x="6424613" y="30226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ea typeface="+mn-ea"/>
            </a:endParaRPr>
          </a:p>
        </p:txBody>
      </p:sp>
      <p:sp>
        <p:nvSpPr>
          <p:cNvPr id="668737" name="Freeform 65"/>
          <p:cNvSpPr>
            <a:spLocks/>
          </p:cNvSpPr>
          <p:nvPr/>
        </p:nvSpPr>
        <p:spPr bwMode="auto">
          <a:xfrm>
            <a:off x="6424613" y="2984500"/>
            <a:ext cx="26987" cy="26988"/>
          </a:xfrm>
          <a:custGeom>
            <a:avLst/>
            <a:gdLst/>
            <a:ahLst/>
            <a:cxnLst>
              <a:cxn ang="0">
                <a:pos x="0" y="16"/>
              </a:cxn>
              <a:cxn ang="0">
                <a:pos x="0" y="0"/>
              </a:cxn>
              <a:cxn ang="0">
                <a:pos x="5" y="0"/>
              </a:cxn>
              <a:cxn ang="0">
                <a:pos x="16" y="0"/>
              </a:cxn>
              <a:cxn ang="0">
                <a:pos x="16" y="16"/>
              </a:cxn>
              <a:cxn ang="0">
                <a:pos x="5" y="16"/>
              </a:cxn>
              <a:cxn ang="0">
                <a:pos x="0" y="16"/>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ea typeface="+mn-ea"/>
            </a:endParaRPr>
          </a:p>
        </p:txBody>
      </p:sp>
      <p:sp>
        <p:nvSpPr>
          <p:cNvPr id="668738" name="Freeform 66"/>
          <p:cNvSpPr>
            <a:spLocks/>
          </p:cNvSpPr>
          <p:nvPr/>
        </p:nvSpPr>
        <p:spPr bwMode="auto">
          <a:xfrm>
            <a:off x="6424613" y="28575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ea typeface="+mn-ea"/>
            </a:endParaRPr>
          </a:p>
        </p:txBody>
      </p:sp>
      <p:sp>
        <p:nvSpPr>
          <p:cNvPr id="668739" name="Freeform 67"/>
          <p:cNvSpPr>
            <a:spLocks/>
          </p:cNvSpPr>
          <p:nvPr/>
        </p:nvSpPr>
        <p:spPr bwMode="auto">
          <a:xfrm>
            <a:off x="6424613" y="2819400"/>
            <a:ext cx="26987" cy="26988"/>
          </a:xfrm>
          <a:custGeom>
            <a:avLst/>
            <a:gdLst/>
            <a:ahLst/>
            <a:cxnLst>
              <a:cxn ang="0">
                <a:pos x="0" y="16"/>
              </a:cxn>
              <a:cxn ang="0">
                <a:pos x="0" y="0"/>
              </a:cxn>
              <a:cxn ang="0">
                <a:pos x="5" y="0"/>
              </a:cxn>
              <a:cxn ang="0">
                <a:pos x="16" y="0"/>
              </a:cxn>
              <a:cxn ang="0">
                <a:pos x="16" y="16"/>
              </a:cxn>
              <a:cxn ang="0">
                <a:pos x="5" y="16"/>
              </a:cxn>
              <a:cxn ang="0">
                <a:pos x="0" y="16"/>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ea typeface="+mn-ea"/>
            </a:endParaRPr>
          </a:p>
        </p:txBody>
      </p:sp>
      <p:sp>
        <p:nvSpPr>
          <p:cNvPr id="668740" name="Freeform 68"/>
          <p:cNvSpPr>
            <a:spLocks/>
          </p:cNvSpPr>
          <p:nvPr/>
        </p:nvSpPr>
        <p:spPr bwMode="auto">
          <a:xfrm>
            <a:off x="6424613" y="26924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ea typeface="+mn-ea"/>
            </a:endParaRPr>
          </a:p>
        </p:txBody>
      </p:sp>
      <p:sp>
        <p:nvSpPr>
          <p:cNvPr id="668741" name="Freeform 69"/>
          <p:cNvSpPr>
            <a:spLocks/>
          </p:cNvSpPr>
          <p:nvPr/>
        </p:nvSpPr>
        <p:spPr bwMode="auto">
          <a:xfrm>
            <a:off x="6424613" y="2641600"/>
            <a:ext cx="26987" cy="39688"/>
          </a:xfrm>
          <a:custGeom>
            <a:avLst/>
            <a:gdLst/>
            <a:ahLst/>
            <a:cxnLst>
              <a:cxn ang="0">
                <a:pos x="0" y="24"/>
              </a:cxn>
              <a:cxn ang="0">
                <a:pos x="0" y="0"/>
              </a:cxn>
              <a:cxn ang="0">
                <a:pos x="5" y="0"/>
              </a:cxn>
              <a:cxn ang="0">
                <a:pos x="16" y="0"/>
              </a:cxn>
              <a:cxn ang="0">
                <a:pos x="16" y="24"/>
              </a:cxn>
              <a:cxn ang="0">
                <a:pos x="5" y="24"/>
              </a:cxn>
              <a:cxn ang="0">
                <a:pos x="0" y="24"/>
              </a:cxn>
            </a:cxnLst>
            <a:rect l="0" t="0" r="r" b="b"/>
            <a:pathLst>
              <a:path w="17" h="25">
                <a:moveTo>
                  <a:pt x="0" y="24"/>
                </a:moveTo>
                <a:lnTo>
                  <a:pt x="0" y="0"/>
                </a:lnTo>
                <a:lnTo>
                  <a:pt x="5" y="0"/>
                </a:lnTo>
                <a:lnTo>
                  <a:pt x="16" y="0"/>
                </a:lnTo>
                <a:lnTo>
                  <a:pt x="16" y="24"/>
                </a:lnTo>
                <a:lnTo>
                  <a:pt x="5" y="24"/>
                </a:lnTo>
                <a:lnTo>
                  <a:pt x="0" y="24"/>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ea typeface="+mn-ea"/>
            </a:endParaRPr>
          </a:p>
        </p:txBody>
      </p:sp>
      <p:sp>
        <p:nvSpPr>
          <p:cNvPr id="668742" name="Freeform 70"/>
          <p:cNvSpPr>
            <a:spLocks/>
          </p:cNvSpPr>
          <p:nvPr/>
        </p:nvSpPr>
        <p:spPr bwMode="auto">
          <a:xfrm>
            <a:off x="6424613" y="25146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ea typeface="+mn-ea"/>
            </a:endParaRPr>
          </a:p>
        </p:txBody>
      </p:sp>
      <p:sp>
        <p:nvSpPr>
          <p:cNvPr id="668743" name="Freeform 71"/>
          <p:cNvSpPr>
            <a:spLocks/>
          </p:cNvSpPr>
          <p:nvPr/>
        </p:nvSpPr>
        <p:spPr bwMode="auto">
          <a:xfrm>
            <a:off x="6424613" y="2476500"/>
            <a:ext cx="26987" cy="26988"/>
          </a:xfrm>
          <a:custGeom>
            <a:avLst/>
            <a:gdLst/>
            <a:ahLst/>
            <a:cxnLst>
              <a:cxn ang="0">
                <a:pos x="0" y="16"/>
              </a:cxn>
              <a:cxn ang="0">
                <a:pos x="0" y="0"/>
              </a:cxn>
              <a:cxn ang="0">
                <a:pos x="5" y="0"/>
              </a:cxn>
              <a:cxn ang="0">
                <a:pos x="16" y="0"/>
              </a:cxn>
              <a:cxn ang="0">
                <a:pos x="16" y="16"/>
              </a:cxn>
              <a:cxn ang="0">
                <a:pos x="5" y="16"/>
              </a:cxn>
              <a:cxn ang="0">
                <a:pos x="0" y="16"/>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ea typeface="+mn-ea"/>
            </a:endParaRPr>
          </a:p>
        </p:txBody>
      </p:sp>
      <p:sp>
        <p:nvSpPr>
          <p:cNvPr id="668744" name="Freeform 72"/>
          <p:cNvSpPr>
            <a:spLocks/>
          </p:cNvSpPr>
          <p:nvPr/>
        </p:nvSpPr>
        <p:spPr bwMode="auto">
          <a:xfrm>
            <a:off x="6424613" y="23495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ea typeface="+mn-ea"/>
            </a:endParaRPr>
          </a:p>
        </p:txBody>
      </p:sp>
      <p:sp>
        <p:nvSpPr>
          <p:cNvPr id="668745" name="Freeform 73"/>
          <p:cNvSpPr>
            <a:spLocks/>
          </p:cNvSpPr>
          <p:nvPr/>
        </p:nvSpPr>
        <p:spPr bwMode="auto">
          <a:xfrm>
            <a:off x="6424613" y="2311400"/>
            <a:ext cx="26987" cy="26988"/>
          </a:xfrm>
          <a:custGeom>
            <a:avLst/>
            <a:gdLst/>
            <a:ahLst/>
            <a:cxnLst>
              <a:cxn ang="0">
                <a:pos x="0" y="16"/>
              </a:cxn>
              <a:cxn ang="0">
                <a:pos x="0" y="0"/>
              </a:cxn>
              <a:cxn ang="0">
                <a:pos x="5" y="0"/>
              </a:cxn>
              <a:cxn ang="0">
                <a:pos x="16" y="0"/>
              </a:cxn>
              <a:cxn ang="0">
                <a:pos x="16" y="16"/>
              </a:cxn>
              <a:cxn ang="0">
                <a:pos x="5" y="16"/>
              </a:cxn>
              <a:cxn ang="0">
                <a:pos x="0" y="16"/>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ea typeface="+mn-ea"/>
            </a:endParaRPr>
          </a:p>
        </p:txBody>
      </p:sp>
      <p:sp>
        <p:nvSpPr>
          <p:cNvPr id="668746" name="Freeform 74"/>
          <p:cNvSpPr>
            <a:spLocks/>
          </p:cNvSpPr>
          <p:nvPr/>
        </p:nvSpPr>
        <p:spPr bwMode="auto">
          <a:xfrm>
            <a:off x="6424613" y="21844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ea typeface="+mn-ea"/>
            </a:endParaRPr>
          </a:p>
        </p:txBody>
      </p:sp>
      <p:sp>
        <p:nvSpPr>
          <p:cNvPr id="668747" name="Freeform 75"/>
          <p:cNvSpPr>
            <a:spLocks/>
          </p:cNvSpPr>
          <p:nvPr/>
        </p:nvSpPr>
        <p:spPr bwMode="auto">
          <a:xfrm>
            <a:off x="6424613" y="2146300"/>
            <a:ext cx="26987" cy="26988"/>
          </a:xfrm>
          <a:custGeom>
            <a:avLst/>
            <a:gdLst/>
            <a:ahLst/>
            <a:cxnLst>
              <a:cxn ang="0">
                <a:pos x="0" y="16"/>
              </a:cxn>
              <a:cxn ang="0">
                <a:pos x="0" y="0"/>
              </a:cxn>
              <a:cxn ang="0">
                <a:pos x="5" y="0"/>
              </a:cxn>
              <a:cxn ang="0">
                <a:pos x="16" y="0"/>
              </a:cxn>
              <a:cxn ang="0">
                <a:pos x="16" y="16"/>
              </a:cxn>
              <a:cxn ang="0">
                <a:pos x="5" y="16"/>
              </a:cxn>
              <a:cxn ang="0">
                <a:pos x="0" y="16"/>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ea typeface="+mn-ea"/>
            </a:endParaRPr>
          </a:p>
        </p:txBody>
      </p:sp>
      <p:sp>
        <p:nvSpPr>
          <p:cNvPr id="668748" name="Freeform 76"/>
          <p:cNvSpPr>
            <a:spLocks/>
          </p:cNvSpPr>
          <p:nvPr/>
        </p:nvSpPr>
        <p:spPr bwMode="auto">
          <a:xfrm>
            <a:off x="6424613" y="20193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ea typeface="+mn-ea"/>
            </a:endParaRPr>
          </a:p>
        </p:txBody>
      </p:sp>
      <p:sp>
        <p:nvSpPr>
          <p:cNvPr id="668749" name="Freeform 77"/>
          <p:cNvSpPr>
            <a:spLocks/>
          </p:cNvSpPr>
          <p:nvPr/>
        </p:nvSpPr>
        <p:spPr bwMode="auto">
          <a:xfrm>
            <a:off x="6424613" y="1981200"/>
            <a:ext cx="26987" cy="26988"/>
          </a:xfrm>
          <a:custGeom>
            <a:avLst/>
            <a:gdLst/>
            <a:ahLst/>
            <a:cxnLst>
              <a:cxn ang="0">
                <a:pos x="0" y="16"/>
              </a:cxn>
              <a:cxn ang="0">
                <a:pos x="0" y="0"/>
              </a:cxn>
              <a:cxn ang="0">
                <a:pos x="5" y="0"/>
              </a:cxn>
              <a:cxn ang="0">
                <a:pos x="16" y="0"/>
              </a:cxn>
              <a:cxn ang="0">
                <a:pos x="16" y="16"/>
              </a:cxn>
              <a:cxn ang="0">
                <a:pos x="5" y="16"/>
              </a:cxn>
              <a:cxn ang="0">
                <a:pos x="0" y="16"/>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ea typeface="+mn-ea"/>
            </a:endParaRPr>
          </a:p>
        </p:txBody>
      </p:sp>
      <p:sp>
        <p:nvSpPr>
          <p:cNvPr id="668750" name="Freeform 78"/>
          <p:cNvSpPr>
            <a:spLocks/>
          </p:cNvSpPr>
          <p:nvPr/>
        </p:nvSpPr>
        <p:spPr bwMode="auto">
          <a:xfrm>
            <a:off x="6424613" y="18542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ea typeface="+mn-ea"/>
            </a:endParaRPr>
          </a:p>
        </p:txBody>
      </p:sp>
      <p:sp>
        <p:nvSpPr>
          <p:cNvPr id="668751" name="Freeform 79"/>
          <p:cNvSpPr>
            <a:spLocks/>
          </p:cNvSpPr>
          <p:nvPr/>
        </p:nvSpPr>
        <p:spPr bwMode="auto">
          <a:xfrm>
            <a:off x="6424613" y="1816100"/>
            <a:ext cx="26987" cy="26988"/>
          </a:xfrm>
          <a:custGeom>
            <a:avLst/>
            <a:gdLst/>
            <a:ahLst/>
            <a:cxnLst>
              <a:cxn ang="0">
                <a:pos x="0" y="16"/>
              </a:cxn>
              <a:cxn ang="0">
                <a:pos x="0" y="0"/>
              </a:cxn>
              <a:cxn ang="0">
                <a:pos x="5" y="0"/>
              </a:cxn>
              <a:cxn ang="0">
                <a:pos x="16" y="0"/>
              </a:cxn>
              <a:cxn ang="0">
                <a:pos x="16" y="16"/>
              </a:cxn>
              <a:cxn ang="0">
                <a:pos x="5" y="16"/>
              </a:cxn>
              <a:cxn ang="0">
                <a:pos x="0" y="16"/>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ea typeface="+mn-ea"/>
            </a:endParaRPr>
          </a:p>
        </p:txBody>
      </p:sp>
      <p:sp>
        <p:nvSpPr>
          <p:cNvPr id="668752" name="Freeform 80"/>
          <p:cNvSpPr>
            <a:spLocks/>
          </p:cNvSpPr>
          <p:nvPr/>
        </p:nvSpPr>
        <p:spPr bwMode="auto">
          <a:xfrm>
            <a:off x="6424613" y="16891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ea typeface="+mn-ea"/>
            </a:endParaRPr>
          </a:p>
        </p:txBody>
      </p:sp>
      <p:sp>
        <p:nvSpPr>
          <p:cNvPr id="668753" name="Freeform 81"/>
          <p:cNvSpPr>
            <a:spLocks/>
          </p:cNvSpPr>
          <p:nvPr/>
        </p:nvSpPr>
        <p:spPr bwMode="auto">
          <a:xfrm>
            <a:off x="6424613" y="1638300"/>
            <a:ext cx="26987" cy="39688"/>
          </a:xfrm>
          <a:custGeom>
            <a:avLst/>
            <a:gdLst/>
            <a:ahLst/>
            <a:cxnLst>
              <a:cxn ang="0">
                <a:pos x="0" y="24"/>
              </a:cxn>
              <a:cxn ang="0">
                <a:pos x="0" y="0"/>
              </a:cxn>
              <a:cxn ang="0">
                <a:pos x="5" y="0"/>
              </a:cxn>
              <a:cxn ang="0">
                <a:pos x="16" y="0"/>
              </a:cxn>
              <a:cxn ang="0">
                <a:pos x="16" y="24"/>
              </a:cxn>
              <a:cxn ang="0">
                <a:pos x="5" y="24"/>
              </a:cxn>
              <a:cxn ang="0">
                <a:pos x="0" y="24"/>
              </a:cxn>
            </a:cxnLst>
            <a:rect l="0" t="0" r="r" b="b"/>
            <a:pathLst>
              <a:path w="17" h="25">
                <a:moveTo>
                  <a:pt x="0" y="24"/>
                </a:moveTo>
                <a:lnTo>
                  <a:pt x="0" y="0"/>
                </a:lnTo>
                <a:lnTo>
                  <a:pt x="5" y="0"/>
                </a:lnTo>
                <a:lnTo>
                  <a:pt x="16" y="0"/>
                </a:lnTo>
                <a:lnTo>
                  <a:pt x="16" y="24"/>
                </a:lnTo>
                <a:lnTo>
                  <a:pt x="5" y="24"/>
                </a:lnTo>
                <a:lnTo>
                  <a:pt x="0" y="24"/>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ea typeface="+mn-ea"/>
            </a:endParaRPr>
          </a:p>
        </p:txBody>
      </p:sp>
      <p:sp>
        <p:nvSpPr>
          <p:cNvPr id="668754" name="Freeform 82"/>
          <p:cNvSpPr>
            <a:spLocks/>
          </p:cNvSpPr>
          <p:nvPr/>
        </p:nvSpPr>
        <p:spPr bwMode="auto">
          <a:xfrm>
            <a:off x="6424613" y="15113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ea typeface="+mn-ea"/>
            </a:endParaRPr>
          </a:p>
        </p:txBody>
      </p:sp>
      <p:sp>
        <p:nvSpPr>
          <p:cNvPr id="668755" name="Freeform 83"/>
          <p:cNvSpPr>
            <a:spLocks/>
          </p:cNvSpPr>
          <p:nvPr/>
        </p:nvSpPr>
        <p:spPr bwMode="auto">
          <a:xfrm>
            <a:off x="6424613" y="1473200"/>
            <a:ext cx="26987" cy="26988"/>
          </a:xfrm>
          <a:custGeom>
            <a:avLst/>
            <a:gdLst/>
            <a:ahLst/>
            <a:cxnLst>
              <a:cxn ang="0">
                <a:pos x="0" y="16"/>
              </a:cxn>
              <a:cxn ang="0">
                <a:pos x="0" y="0"/>
              </a:cxn>
              <a:cxn ang="0">
                <a:pos x="5" y="0"/>
              </a:cxn>
              <a:cxn ang="0">
                <a:pos x="16" y="0"/>
              </a:cxn>
              <a:cxn ang="0">
                <a:pos x="16" y="16"/>
              </a:cxn>
              <a:cxn ang="0">
                <a:pos x="5" y="16"/>
              </a:cxn>
              <a:cxn ang="0">
                <a:pos x="0" y="16"/>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ea typeface="+mn-ea"/>
            </a:endParaRPr>
          </a:p>
        </p:txBody>
      </p:sp>
      <p:sp>
        <p:nvSpPr>
          <p:cNvPr id="668756" name="Freeform 84"/>
          <p:cNvSpPr>
            <a:spLocks/>
          </p:cNvSpPr>
          <p:nvPr/>
        </p:nvSpPr>
        <p:spPr bwMode="auto">
          <a:xfrm>
            <a:off x="6424613" y="13462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ea typeface="+mn-ea"/>
            </a:endParaRPr>
          </a:p>
        </p:txBody>
      </p:sp>
      <p:sp>
        <p:nvSpPr>
          <p:cNvPr id="668757" name="Freeform 85"/>
          <p:cNvSpPr>
            <a:spLocks/>
          </p:cNvSpPr>
          <p:nvPr/>
        </p:nvSpPr>
        <p:spPr bwMode="auto">
          <a:xfrm>
            <a:off x="6424613" y="1308100"/>
            <a:ext cx="26987" cy="26988"/>
          </a:xfrm>
          <a:custGeom>
            <a:avLst/>
            <a:gdLst/>
            <a:ahLst/>
            <a:cxnLst>
              <a:cxn ang="0">
                <a:pos x="0" y="16"/>
              </a:cxn>
              <a:cxn ang="0">
                <a:pos x="0" y="0"/>
              </a:cxn>
              <a:cxn ang="0">
                <a:pos x="5" y="0"/>
              </a:cxn>
              <a:cxn ang="0">
                <a:pos x="16" y="0"/>
              </a:cxn>
              <a:cxn ang="0">
                <a:pos x="16" y="16"/>
              </a:cxn>
              <a:cxn ang="0">
                <a:pos x="5" y="16"/>
              </a:cxn>
              <a:cxn ang="0">
                <a:pos x="0" y="16"/>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ea typeface="+mn-ea"/>
            </a:endParaRPr>
          </a:p>
        </p:txBody>
      </p:sp>
      <p:sp>
        <p:nvSpPr>
          <p:cNvPr id="668758" name="Freeform 86"/>
          <p:cNvSpPr>
            <a:spLocks/>
          </p:cNvSpPr>
          <p:nvPr/>
        </p:nvSpPr>
        <p:spPr bwMode="auto">
          <a:xfrm>
            <a:off x="6424613" y="11811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ea typeface="+mn-ea"/>
            </a:endParaRPr>
          </a:p>
        </p:txBody>
      </p:sp>
      <p:sp>
        <p:nvSpPr>
          <p:cNvPr id="668759" name="Freeform 87"/>
          <p:cNvSpPr>
            <a:spLocks/>
          </p:cNvSpPr>
          <p:nvPr/>
        </p:nvSpPr>
        <p:spPr bwMode="auto">
          <a:xfrm>
            <a:off x="6424613" y="1200150"/>
            <a:ext cx="26987" cy="26988"/>
          </a:xfrm>
          <a:custGeom>
            <a:avLst/>
            <a:gdLst/>
            <a:ahLst/>
            <a:cxnLst>
              <a:cxn ang="0">
                <a:pos x="0" y="16"/>
              </a:cxn>
              <a:cxn ang="0">
                <a:pos x="0" y="0"/>
              </a:cxn>
              <a:cxn ang="0">
                <a:pos x="5" y="0"/>
              </a:cxn>
              <a:cxn ang="0">
                <a:pos x="16" y="0"/>
              </a:cxn>
              <a:cxn ang="0">
                <a:pos x="16" y="16"/>
              </a:cxn>
              <a:cxn ang="0">
                <a:pos x="5" y="16"/>
              </a:cxn>
              <a:cxn ang="0">
                <a:pos x="0" y="16"/>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ea typeface="+mn-ea"/>
            </a:endParaRPr>
          </a:p>
        </p:txBody>
      </p:sp>
      <p:sp>
        <p:nvSpPr>
          <p:cNvPr id="668760" name="Freeform 88"/>
          <p:cNvSpPr>
            <a:spLocks/>
          </p:cNvSpPr>
          <p:nvPr/>
        </p:nvSpPr>
        <p:spPr bwMode="auto">
          <a:xfrm>
            <a:off x="6424613" y="107315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ea typeface="+mn-ea"/>
            </a:endParaRPr>
          </a:p>
        </p:txBody>
      </p:sp>
      <p:sp>
        <p:nvSpPr>
          <p:cNvPr id="668761" name="Freeform 89"/>
          <p:cNvSpPr>
            <a:spLocks/>
          </p:cNvSpPr>
          <p:nvPr/>
        </p:nvSpPr>
        <p:spPr bwMode="auto">
          <a:xfrm>
            <a:off x="6424613" y="1035050"/>
            <a:ext cx="26987" cy="26988"/>
          </a:xfrm>
          <a:custGeom>
            <a:avLst/>
            <a:gdLst/>
            <a:ahLst/>
            <a:cxnLst>
              <a:cxn ang="0">
                <a:pos x="0" y="16"/>
              </a:cxn>
              <a:cxn ang="0">
                <a:pos x="0" y="0"/>
              </a:cxn>
              <a:cxn ang="0">
                <a:pos x="5" y="0"/>
              </a:cxn>
              <a:cxn ang="0">
                <a:pos x="16" y="0"/>
              </a:cxn>
              <a:cxn ang="0">
                <a:pos x="16" y="16"/>
              </a:cxn>
              <a:cxn ang="0">
                <a:pos x="5" y="16"/>
              </a:cxn>
              <a:cxn ang="0">
                <a:pos x="0" y="16"/>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ea typeface="+mn-ea"/>
            </a:endParaRPr>
          </a:p>
        </p:txBody>
      </p:sp>
      <p:sp>
        <p:nvSpPr>
          <p:cNvPr id="668762" name="Freeform 90"/>
          <p:cNvSpPr>
            <a:spLocks/>
          </p:cNvSpPr>
          <p:nvPr/>
        </p:nvSpPr>
        <p:spPr bwMode="auto">
          <a:xfrm>
            <a:off x="6424613" y="90805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ea typeface="+mn-ea"/>
            </a:endParaRPr>
          </a:p>
        </p:txBody>
      </p:sp>
      <p:sp>
        <p:nvSpPr>
          <p:cNvPr id="668763" name="Freeform 91"/>
          <p:cNvSpPr>
            <a:spLocks/>
          </p:cNvSpPr>
          <p:nvPr/>
        </p:nvSpPr>
        <p:spPr bwMode="auto">
          <a:xfrm>
            <a:off x="6424613" y="857250"/>
            <a:ext cx="26987" cy="39688"/>
          </a:xfrm>
          <a:custGeom>
            <a:avLst/>
            <a:gdLst/>
            <a:ahLst/>
            <a:cxnLst>
              <a:cxn ang="0">
                <a:pos x="0" y="24"/>
              </a:cxn>
              <a:cxn ang="0">
                <a:pos x="0" y="0"/>
              </a:cxn>
              <a:cxn ang="0">
                <a:pos x="5" y="0"/>
              </a:cxn>
              <a:cxn ang="0">
                <a:pos x="16" y="0"/>
              </a:cxn>
              <a:cxn ang="0">
                <a:pos x="16" y="24"/>
              </a:cxn>
              <a:cxn ang="0">
                <a:pos x="5" y="24"/>
              </a:cxn>
              <a:cxn ang="0">
                <a:pos x="0" y="24"/>
              </a:cxn>
            </a:cxnLst>
            <a:rect l="0" t="0" r="r" b="b"/>
            <a:pathLst>
              <a:path w="17" h="25">
                <a:moveTo>
                  <a:pt x="0" y="24"/>
                </a:moveTo>
                <a:lnTo>
                  <a:pt x="0" y="0"/>
                </a:lnTo>
                <a:lnTo>
                  <a:pt x="5" y="0"/>
                </a:lnTo>
                <a:lnTo>
                  <a:pt x="16" y="0"/>
                </a:lnTo>
                <a:lnTo>
                  <a:pt x="16" y="24"/>
                </a:lnTo>
                <a:lnTo>
                  <a:pt x="5" y="24"/>
                </a:lnTo>
                <a:lnTo>
                  <a:pt x="0" y="24"/>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ea typeface="+mn-ea"/>
            </a:endParaRPr>
          </a:p>
        </p:txBody>
      </p:sp>
      <p:sp>
        <p:nvSpPr>
          <p:cNvPr id="668764" name="Freeform 92"/>
          <p:cNvSpPr>
            <a:spLocks/>
          </p:cNvSpPr>
          <p:nvPr/>
        </p:nvSpPr>
        <p:spPr bwMode="auto">
          <a:xfrm>
            <a:off x="6424613" y="73025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ea typeface="+mn-ea"/>
            </a:endParaRPr>
          </a:p>
        </p:txBody>
      </p:sp>
      <p:sp>
        <p:nvSpPr>
          <p:cNvPr id="668768" name="Freeform 96"/>
          <p:cNvSpPr>
            <a:spLocks/>
          </p:cNvSpPr>
          <p:nvPr/>
        </p:nvSpPr>
        <p:spPr bwMode="auto">
          <a:xfrm>
            <a:off x="7326313" y="3429000"/>
            <a:ext cx="204787" cy="65088"/>
          </a:xfrm>
          <a:custGeom>
            <a:avLst/>
            <a:gdLst/>
            <a:ahLst/>
            <a:cxnLst>
              <a:cxn ang="0">
                <a:pos x="128" y="40"/>
              </a:cxn>
              <a:cxn ang="0">
                <a:pos x="0" y="40"/>
              </a:cxn>
              <a:cxn ang="0">
                <a:pos x="0" y="0"/>
              </a:cxn>
              <a:cxn ang="0">
                <a:pos x="128" y="40"/>
              </a:cxn>
            </a:cxnLst>
            <a:rect l="0" t="0" r="r" b="b"/>
            <a:pathLst>
              <a:path w="129" h="41">
                <a:moveTo>
                  <a:pt x="128" y="40"/>
                </a:moveTo>
                <a:lnTo>
                  <a:pt x="0" y="40"/>
                </a:lnTo>
                <a:lnTo>
                  <a:pt x="0" y="0"/>
                </a:lnTo>
                <a:lnTo>
                  <a:pt x="128" y="40"/>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ea typeface="+mn-ea"/>
            </a:endParaRPr>
          </a:p>
        </p:txBody>
      </p:sp>
      <p:pic>
        <p:nvPicPr>
          <p:cNvPr id="74800" name="Picture 97"/>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69013" y="965200"/>
            <a:ext cx="342900" cy="257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0">
                <a:solidFill>
                  <a:srgbClr val="000000"/>
                </a:solidFill>
                <a:miter lim="800000"/>
                <a:headEnd/>
                <a:tailEnd/>
              </a14:hiddenLine>
            </a:ext>
          </a:extLst>
        </p:spPr>
      </p:pic>
      <p:sp>
        <p:nvSpPr>
          <p:cNvPr id="668770" name="Freeform 98"/>
          <p:cNvSpPr>
            <a:spLocks/>
          </p:cNvSpPr>
          <p:nvPr/>
        </p:nvSpPr>
        <p:spPr bwMode="auto">
          <a:xfrm>
            <a:off x="3960813" y="62103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ea typeface="+mn-ea"/>
            </a:endParaRPr>
          </a:p>
        </p:txBody>
      </p:sp>
      <p:sp>
        <p:nvSpPr>
          <p:cNvPr id="668771" name="Freeform 99"/>
          <p:cNvSpPr>
            <a:spLocks/>
          </p:cNvSpPr>
          <p:nvPr/>
        </p:nvSpPr>
        <p:spPr bwMode="auto">
          <a:xfrm>
            <a:off x="3960813" y="6172200"/>
            <a:ext cx="26987" cy="26988"/>
          </a:xfrm>
          <a:custGeom>
            <a:avLst/>
            <a:gdLst/>
            <a:ahLst/>
            <a:cxnLst>
              <a:cxn ang="0">
                <a:pos x="0" y="16"/>
              </a:cxn>
              <a:cxn ang="0">
                <a:pos x="0" y="0"/>
              </a:cxn>
              <a:cxn ang="0">
                <a:pos x="11" y="0"/>
              </a:cxn>
              <a:cxn ang="0">
                <a:pos x="16" y="0"/>
              </a:cxn>
              <a:cxn ang="0">
                <a:pos x="16" y="16"/>
              </a:cxn>
              <a:cxn ang="0">
                <a:pos x="11" y="16"/>
              </a:cxn>
              <a:cxn ang="0">
                <a:pos x="0" y="16"/>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ea typeface="+mn-ea"/>
            </a:endParaRPr>
          </a:p>
        </p:txBody>
      </p:sp>
      <p:sp>
        <p:nvSpPr>
          <p:cNvPr id="668772" name="Freeform 100"/>
          <p:cNvSpPr>
            <a:spLocks/>
          </p:cNvSpPr>
          <p:nvPr/>
        </p:nvSpPr>
        <p:spPr bwMode="auto">
          <a:xfrm>
            <a:off x="3960813" y="60452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ea typeface="+mn-ea"/>
            </a:endParaRPr>
          </a:p>
        </p:txBody>
      </p:sp>
      <p:sp>
        <p:nvSpPr>
          <p:cNvPr id="668773" name="Freeform 101"/>
          <p:cNvSpPr>
            <a:spLocks/>
          </p:cNvSpPr>
          <p:nvPr/>
        </p:nvSpPr>
        <p:spPr bwMode="auto">
          <a:xfrm>
            <a:off x="3960813" y="5994400"/>
            <a:ext cx="26987" cy="39688"/>
          </a:xfrm>
          <a:custGeom>
            <a:avLst/>
            <a:gdLst/>
            <a:ahLst/>
            <a:cxnLst>
              <a:cxn ang="0">
                <a:pos x="0" y="24"/>
              </a:cxn>
              <a:cxn ang="0">
                <a:pos x="0" y="0"/>
              </a:cxn>
              <a:cxn ang="0">
                <a:pos x="11" y="0"/>
              </a:cxn>
              <a:cxn ang="0">
                <a:pos x="16" y="0"/>
              </a:cxn>
              <a:cxn ang="0">
                <a:pos x="16" y="24"/>
              </a:cxn>
              <a:cxn ang="0">
                <a:pos x="11" y="24"/>
              </a:cxn>
              <a:cxn ang="0">
                <a:pos x="0" y="24"/>
              </a:cxn>
            </a:cxnLst>
            <a:rect l="0" t="0" r="r" b="b"/>
            <a:pathLst>
              <a:path w="17" h="25">
                <a:moveTo>
                  <a:pt x="0" y="24"/>
                </a:moveTo>
                <a:lnTo>
                  <a:pt x="0" y="0"/>
                </a:lnTo>
                <a:lnTo>
                  <a:pt x="11" y="0"/>
                </a:lnTo>
                <a:lnTo>
                  <a:pt x="16" y="0"/>
                </a:lnTo>
                <a:lnTo>
                  <a:pt x="16" y="24"/>
                </a:lnTo>
                <a:lnTo>
                  <a:pt x="11" y="24"/>
                </a:lnTo>
                <a:lnTo>
                  <a:pt x="0" y="24"/>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ea typeface="+mn-ea"/>
            </a:endParaRPr>
          </a:p>
        </p:txBody>
      </p:sp>
      <p:sp>
        <p:nvSpPr>
          <p:cNvPr id="668774" name="Freeform 102"/>
          <p:cNvSpPr>
            <a:spLocks/>
          </p:cNvSpPr>
          <p:nvPr/>
        </p:nvSpPr>
        <p:spPr bwMode="auto">
          <a:xfrm>
            <a:off x="3960813" y="58674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ea typeface="+mn-ea"/>
            </a:endParaRPr>
          </a:p>
        </p:txBody>
      </p:sp>
      <p:sp>
        <p:nvSpPr>
          <p:cNvPr id="668775" name="Freeform 103"/>
          <p:cNvSpPr>
            <a:spLocks/>
          </p:cNvSpPr>
          <p:nvPr/>
        </p:nvSpPr>
        <p:spPr bwMode="auto">
          <a:xfrm>
            <a:off x="3960813" y="5829300"/>
            <a:ext cx="26987" cy="26988"/>
          </a:xfrm>
          <a:custGeom>
            <a:avLst/>
            <a:gdLst/>
            <a:ahLst/>
            <a:cxnLst>
              <a:cxn ang="0">
                <a:pos x="0" y="16"/>
              </a:cxn>
              <a:cxn ang="0">
                <a:pos x="0" y="0"/>
              </a:cxn>
              <a:cxn ang="0">
                <a:pos x="11" y="0"/>
              </a:cxn>
              <a:cxn ang="0">
                <a:pos x="16" y="0"/>
              </a:cxn>
              <a:cxn ang="0">
                <a:pos x="16" y="16"/>
              </a:cxn>
              <a:cxn ang="0">
                <a:pos x="11" y="16"/>
              </a:cxn>
              <a:cxn ang="0">
                <a:pos x="0" y="16"/>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ea typeface="+mn-ea"/>
            </a:endParaRPr>
          </a:p>
        </p:txBody>
      </p:sp>
      <p:sp>
        <p:nvSpPr>
          <p:cNvPr id="668776" name="Freeform 104"/>
          <p:cNvSpPr>
            <a:spLocks/>
          </p:cNvSpPr>
          <p:nvPr/>
        </p:nvSpPr>
        <p:spPr bwMode="auto">
          <a:xfrm>
            <a:off x="3960813" y="57023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ea typeface="+mn-ea"/>
            </a:endParaRPr>
          </a:p>
        </p:txBody>
      </p:sp>
      <p:sp>
        <p:nvSpPr>
          <p:cNvPr id="668777" name="Freeform 105"/>
          <p:cNvSpPr>
            <a:spLocks/>
          </p:cNvSpPr>
          <p:nvPr/>
        </p:nvSpPr>
        <p:spPr bwMode="auto">
          <a:xfrm>
            <a:off x="3960813" y="5651500"/>
            <a:ext cx="26987" cy="39688"/>
          </a:xfrm>
          <a:custGeom>
            <a:avLst/>
            <a:gdLst/>
            <a:ahLst/>
            <a:cxnLst>
              <a:cxn ang="0">
                <a:pos x="0" y="24"/>
              </a:cxn>
              <a:cxn ang="0">
                <a:pos x="0" y="0"/>
              </a:cxn>
              <a:cxn ang="0">
                <a:pos x="11" y="0"/>
              </a:cxn>
              <a:cxn ang="0">
                <a:pos x="16" y="0"/>
              </a:cxn>
              <a:cxn ang="0">
                <a:pos x="16" y="24"/>
              </a:cxn>
              <a:cxn ang="0">
                <a:pos x="11" y="24"/>
              </a:cxn>
              <a:cxn ang="0">
                <a:pos x="0" y="24"/>
              </a:cxn>
            </a:cxnLst>
            <a:rect l="0" t="0" r="r" b="b"/>
            <a:pathLst>
              <a:path w="17" h="25">
                <a:moveTo>
                  <a:pt x="0" y="24"/>
                </a:moveTo>
                <a:lnTo>
                  <a:pt x="0" y="0"/>
                </a:lnTo>
                <a:lnTo>
                  <a:pt x="11" y="0"/>
                </a:lnTo>
                <a:lnTo>
                  <a:pt x="16" y="0"/>
                </a:lnTo>
                <a:lnTo>
                  <a:pt x="16" y="24"/>
                </a:lnTo>
                <a:lnTo>
                  <a:pt x="11" y="24"/>
                </a:lnTo>
                <a:lnTo>
                  <a:pt x="0" y="24"/>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ea typeface="+mn-ea"/>
            </a:endParaRPr>
          </a:p>
        </p:txBody>
      </p:sp>
      <p:sp>
        <p:nvSpPr>
          <p:cNvPr id="668778" name="Freeform 106"/>
          <p:cNvSpPr>
            <a:spLocks/>
          </p:cNvSpPr>
          <p:nvPr/>
        </p:nvSpPr>
        <p:spPr bwMode="auto">
          <a:xfrm>
            <a:off x="3960813" y="5486400"/>
            <a:ext cx="26987" cy="26988"/>
          </a:xfrm>
          <a:custGeom>
            <a:avLst/>
            <a:gdLst/>
            <a:ahLst/>
            <a:cxnLst>
              <a:cxn ang="0">
                <a:pos x="0" y="16"/>
              </a:cxn>
              <a:cxn ang="0">
                <a:pos x="0" y="0"/>
              </a:cxn>
              <a:cxn ang="0">
                <a:pos x="11" y="0"/>
              </a:cxn>
              <a:cxn ang="0">
                <a:pos x="16" y="0"/>
              </a:cxn>
              <a:cxn ang="0">
                <a:pos x="16" y="16"/>
              </a:cxn>
              <a:cxn ang="0">
                <a:pos x="11" y="16"/>
              </a:cxn>
              <a:cxn ang="0">
                <a:pos x="0" y="16"/>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ea typeface="+mn-ea"/>
            </a:endParaRPr>
          </a:p>
        </p:txBody>
      </p:sp>
      <p:sp>
        <p:nvSpPr>
          <p:cNvPr id="668779" name="Freeform 107"/>
          <p:cNvSpPr>
            <a:spLocks/>
          </p:cNvSpPr>
          <p:nvPr/>
        </p:nvSpPr>
        <p:spPr bwMode="auto">
          <a:xfrm>
            <a:off x="3960813" y="53594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ea typeface="+mn-ea"/>
            </a:endParaRPr>
          </a:p>
        </p:txBody>
      </p:sp>
      <p:sp>
        <p:nvSpPr>
          <p:cNvPr id="668780" name="Freeform 108"/>
          <p:cNvSpPr>
            <a:spLocks/>
          </p:cNvSpPr>
          <p:nvPr/>
        </p:nvSpPr>
        <p:spPr bwMode="auto">
          <a:xfrm>
            <a:off x="3960813" y="5321300"/>
            <a:ext cx="26987" cy="26988"/>
          </a:xfrm>
          <a:custGeom>
            <a:avLst/>
            <a:gdLst/>
            <a:ahLst/>
            <a:cxnLst>
              <a:cxn ang="0">
                <a:pos x="0" y="16"/>
              </a:cxn>
              <a:cxn ang="0">
                <a:pos x="0" y="0"/>
              </a:cxn>
              <a:cxn ang="0">
                <a:pos x="11" y="0"/>
              </a:cxn>
              <a:cxn ang="0">
                <a:pos x="16" y="0"/>
              </a:cxn>
              <a:cxn ang="0">
                <a:pos x="16" y="16"/>
              </a:cxn>
              <a:cxn ang="0">
                <a:pos x="11" y="16"/>
              </a:cxn>
              <a:cxn ang="0">
                <a:pos x="0" y="16"/>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ea typeface="+mn-ea"/>
            </a:endParaRPr>
          </a:p>
        </p:txBody>
      </p:sp>
      <p:sp>
        <p:nvSpPr>
          <p:cNvPr id="668781" name="Freeform 109"/>
          <p:cNvSpPr>
            <a:spLocks/>
          </p:cNvSpPr>
          <p:nvPr/>
        </p:nvSpPr>
        <p:spPr bwMode="auto">
          <a:xfrm>
            <a:off x="3960813" y="51943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ea typeface="+mn-ea"/>
            </a:endParaRPr>
          </a:p>
        </p:txBody>
      </p:sp>
      <p:sp>
        <p:nvSpPr>
          <p:cNvPr id="668782" name="Freeform 110"/>
          <p:cNvSpPr>
            <a:spLocks/>
          </p:cNvSpPr>
          <p:nvPr/>
        </p:nvSpPr>
        <p:spPr bwMode="auto">
          <a:xfrm>
            <a:off x="3960813" y="5143500"/>
            <a:ext cx="26987" cy="39688"/>
          </a:xfrm>
          <a:custGeom>
            <a:avLst/>
            <a:gdLst/>
            <a:ahLst/>
            <a:cxnLst>
              <a:cxn ang="0">
                <a:pos x="0" y="24"/>
              </a:cxn>
              <a:cxn ang="0">
                <a:pos x="0" y="0"/>
              </a:cxn>
              <a:cxn ang="0">
                <a:pos x="11" y="0"/>
              </a:cxn>
              <a:cxn ang="0">
                <a:pos x="16" y="0"/>
              </a:cxn>
              <a:cxn ang="0">
                <a:pos x="16" y="24"/>
              </a:cxn>
              <a:cxn ang="0">
                <a:pos x="11" y="24"/>
              </a:cxn>
              <a:cxn ang="0">
                <a:pos x="0" y="24"/>
              </a:cxn>
            </a:cxnLst>
            <a:rect l="0" t="0" r="r" b="b"/>
            <a:pathLst>
              <a:path w="17" h="25">
                <a:moveTo>
                  <a:pt x="0" y="24"/>
                </a:moveTo>
                <a:lnTo>
                  <a:pt x="0" y="0"/>
                </a:lnTo>
                <a:lnTo>
                  <a:pt x="11" y="0"/>
                </a:lnTo>
                <a:lnTo>
                  <a:pt x="16" y="0"/>
                </a:lnTo>
                <a:lnTo>
                  <a:pt x="16" y="24"/>
                </a:lnTo>
                <a:lnTo>
                  <a:pt x="11" y="24"/>
                </a:lnTo>
                <a:lnTo>
                  <a:pt x="0" y="24"/>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ea typeface="+mn-ea"/>
            </a:endParaRPr>
          </a:p>
        </p:txBody>
      </p:sp>
      <p:sp>
        <p:nvSpPr>
          <p:cNvPr id="668783" name="Freeform 111"/>
          <p:cNvSpPr>
            <a:spLocks/>
          </p:cNvSpPr>
          <p:nvPr/>
        </p:nvSpPr>
        <p:spPr bwMode="auto">
          <a:xfrm>
            <a:off x="3960813" y="50165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ea typeface="+mn-ea"/>
            </a:endParaRPr>
          </a:p>
        </p:txBody>
      </p:sp>
      <p:sp>
        <p:nvSpPr>
          <p:cNvPr id="668784" name="Freeform 112"/>
          <p:cNvSpPr>
            <a:spLocks/>
          </p:cNvSpPr>
          <p:nvPr/>
        </p:nvSpPr>
        <p:spPr bwMode="auto">
          <a:xfrm>
            <a:off x="3960813" y="4978400"/>
            <a:ext cx="26987" cy="26988"/>
          </a:xfrm>
          <a:custGeom>
            <a:avLst/>
            <a:gdLst/>
            <a:ahLst/>
            <a:cxnLst>
              <a:cxn ang="0">
                <a:pos x="0" y="16"/>
              </a:cxn>
              <a:cxn ang="0">
                <a:pos x="0" y="0"/>
              </a:cxn>
              <a:cxn ang="0">
                <a:pos x="11" y="0"/>
              </a:cxn>
              <a:cxn ang="0">
                <a:pos x="16" y="0"/>
              </a:cxn>
              <a:cxn ang="0">
                <a:pos x="16" y="16"/>
              </a:cxn>
              <a:cxn ang="0">
                <a:pos x="11" y="16"/>
              </a:cxn>
              <a:cxn ang="0">
                <a:pos x="0" y="16"/>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ea typeface="+mn-ea"/>
            </a:endParaRPr>
          </a:p>
        </p:txBody>
      </p:sp>
      <p:sp>
        <p:nvSpPr>
          <p:cNvPr id="668785" name="Freeform 113"/>
          <p:cNvSpPr>
            <a:spLocks/>
          </p:cNvSpPr>
          <p:nvPr/>
        </p:nvSpPr>
        <p:spPr bwMode="auto">
          <a:xfrm>
            <a:off x="3960813" y="48514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ea typeface="+mn-ea"/>
            </a:endParaRPr>
          </a:p>
        </p:txBody>
      </p:sp>
      <p:sp>
        <p:nvSpPr>
          <p:cNvPr id="668786" name="Freeform 114"/>
          <p:cNvSpPr>
            <a:spLocks/>
          </p:cNvSpPr>
          <p:nvPr/>
        </p:nvSpPr>
        <p:spPr bwMode="auto">
          <a:xfrm>
            <a:off x="3960813" y="4800600"/>
            <a:ext cx="26987" cy="39688"/>
          </a:xfrm>
          <a:custGeom>
            <a:avLst/>
            <a:gdLst/>
            <a:ahLst/>
            <a:cxnLst>
              <a:cxn ang="0">
                <a:pos x="0" y="24"/>
              </a:cxn>
              <a:cxn ang="0">
                <a:pos x="0" y="0"/>
              </a:cxn>
              <a:cxn ang="0">
                <a:pos x="11" y="0"/>
              </a:cxn>
              <a:cxn ang="0">
                <a:pos x="16" y="0"/>
              </a:cxn>
              <a:cxn ang="0">
                <a:pos x="16" y="24"/>
              </a:cxn>
              <a:cxn ang="0">
                <a:pos x="11" y="24"/>
              </a:cxn>
              <a:cxn ang="0">
                <a:pos x="0" y="24"/>
              </a:cxn>
            </a:cxnLst>
            <a:rect l="0" t="0" r="r" b="b"/>
            <a:pathLst>
              <a:path w="17" h="25">
                <a:moveTo>
                  <a:pt x="0" y="24"/>
                </a:moveTo>
                <a:lnTo>
                  <a:pt x="0" y="0"/>
                </a:lnTo>
                <a:lnTo>
                  <a:pt x="11" y="0"/>
                </a:lnTo>
                <a:lnTo>
                  <a:pt x="16" y="0"/>
                </a:lnTo>
                <a:lnTo>
                  <a:pt x="16" y="24"/>
                </a:lnTo>
                <a:lnTo>
                  <a:pt x="11" y="24"/>
                </a:lnTo>
                <a:lnTo>
                  <a:pt x="0" y="24"/>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ea typeface="+mn-ea"/>
            </a:endParaRPr>
          </a:p>
        </p:txBody>
      </p:sp>
      <p:sp>
        <p:nvSpPr>
          <p:cNvPr id="668787" name="Freeform 115"/>
          <p:cNvSpPr>
            <a:spLocks/>
          </p:cNvSpPr>
          <p:nvPr/>
        </p:nvSpPr>
        <p:spPr bwMode="auto">
          <a:xfrm>
            <a:off x="3960813" y="46736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ea typeface="+mn-ea"/>
            </a:endParaRPr>
          </a:p>
        </p:txBody>
      </p:sp>
      <p:sp>
        <p:nvSpPr>
          <p:cNvPr id="668788" name="Freeform 116"/>
          <p:cNvSpPr>
            <a:spLocks/>
          </p:cNvSpPr>
          <p:nvPr/>
        </p:nvSpPr>
        <p:spPr bwMode="auto">
          <a:xfrm>
            <a:off x="3960813" y="4635500"/>
            <a:ext cx="26987" cy="26988"/>
          </a:xfrm>
          <a:custGeom>
            <a:avLst/>
            <a:gdLst/>
            <a:ahLst/>
            <a:cxnLst>
              <a:cxn ang="0">
                <a:pos x="0" y="16"/>
              </a:cxn>
              <a:cxn ang="0">
                <a:pos x="0" y="0"/>
              </a:cxn>
              <a:cxn ang="0">
                <a:pos x="11" y="0"/>
              </a:cxn>
              <a:cxn ang="0">
                <a:pos x="16" y="0"/>
              </a:cxn>
              <a:cxn ang="0">
                <a:pos x="16" y="16"/>
              </a:cxn>
              <a:cxn ang="0">
                <a:pos x="11" y="16"/>
              </a:cxn>
              <a:cxn ang="0">
                <a:pos x="0" y="16"/>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ea typeface="+mn-ea"/>
            </a:endParaRPr>
          </a:p>
        </p:txBody>
      </p:sp>
      <p:sp>
        <p:nvSpPr>
          <p:cNvPr id="668789" name="Freeform 117"/>
          <p:cNvSpPr>
            <a:spLocks/>
          </p:cNvSpPr>
          <p:nvPr/>
        </p:nvSpPr>
        <p:spPr bwMode="auto">
          <a:xfrm>
            <a:off x="3960813" y="45085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ea typeface="+mn-ea"/>
            </a:endParaRPr>
          </a:p>
        </p:txBody>
      </p:sp>
      <p:sp>
        <p:nvSpPr>
          <p:cNvPr id="668790" name="Freeform 118"/>
          <p:cNvSpPr>
            <a:spLocks/>
          </p:cNvSpPr>
          <p:nvPr/>
        </p:nvSpPr>
        <p:spPr bwMode="auto">
          <a:xfrm>
            <a:off x="3960813" y="4470400"/>
            <a:ext cx="26987" cy="26988"/>
          </a:xfrm>
          <a:custGeom>
            <a:avLst/>
            <a:gdLst/>
            <a:ahLst/>
            <a:cxnLst>
              <a:cxn ang="0">
                <a:pos x="0" y="16"/>
              </a:cxn>
              <a:cxn ang="0">
                <a:pos x="0" y="0"/>
              </a:cxn>
              <a:cxn ang="0">
                <a:pos x="11" y="0"/>
              </a:cxn>
              <a:cxn ang="0">
                <a:pos x="16" y="0"/>
              </a:cxn>
              <a:cxn ang="0">
                <a:pos x="16" y="16"/>
              </a:cxn>
              <a:cxn ang="0">
                <a:pos x="11" y="16"/>
              </a:cxn>
              <a:cxn ang="0">
                <a:pos x="0" y="16"/>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ea typeface="+mn-ea"/>
            </a:endParaRPr>
          </a:p>
        </p:txBody>
      </p:sp>
      <p:sp>
        <p:nvSpPr>
          <p:cNvPr id="668791" name="Freeform 119"/>
          <p:cNvSpPr>
            <a:spLocks/>
          </p:cNvSpPr>
          <p:nvPr/>
        </p:nvSpPr>
        <p:spPr bwMode="auto">
          <a:xfrm>
            <a:off x="3960813" y="43434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ea typeface="+mn-ea"/>
            </a:endParaRPr>
          </a:p>
        </p:txBody>
      </p:sp>
      <p:sp>
        <p:nvSpPr>
          <p:cNvPr id="668792" name="Freeform 120"/>
          <p:cNvSpPr>
            <a:spLocks/>
          </p:cNvSpPr>
          <p:nvPr/>
        </p:nvSpPr>
        <p:spPr bwMode="auto">
          <a:xfrm>
            <a:off x="3960813" y="4292600"/>
            <a:ext cx="26987" cy="39688"/>
          </a:xfrm>
          <a:custGeom>
            <a:avLst/>
            <a:gdLst/>
            <a:ahLst/>
            <a:cxnLst>
              <a:cxn ang="0">
                <a:pos x="0" y="24"/>
              </a:cxn>
              <a:cxn ang="0">
                <a:pos x="0" y="0"/>
              </a:cxn>
              <a:cxn ang="0">
                <a:pos x="11" y="0"/>
              </a:cxn>
              <a:cxn ang="0">
                <a:pos x="16" y="0"/>
              </a:cxn>
              <a:cxn ang="0">
                <a:pos x="16" y="24"/>
              </a:cxn>
              <a:cxn ang="0">
                <a:pos x="11" y="24"/>
              </a:cxn>
              <a:cxn ang="0">
                <a:pos x="0" y="24"/>
              </a:cxn>
            </a:cxnLst>
            <a:rect l="0" t="0" r="r" b="b"/>
            <a:pathLst>
              <a:path w="17" h="25">
                <a:moveTo>
                  <a:pt x="0" y="24"/>
                </a:moveTo>
                <a:lnTo>
                  <a:pt x="0" y="0"/>
                </a:lnTo>
                <a:lnTo>
                  <a:pt x="11" y="0"/>
                </a:lnTo>
                <a:lnTo>
                  <a:pt x="16" y="0"/>
                </a:lnTo>
                <a:lnTo>
                  <a:pt x="16" y="24"/>
                </a:lnTo>
                <a:lnTo>
                  <a:pt x="11" y="24"/>
                </a:lnTo>
                <a:lnTo>
                  <a:pt x="0" y="24"/>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ea typeface="+mn-ea"/>
            </a:endParaRPr>
          </a:p>
        </p:txBody>
      </p:sp>
      <p:sp>
        <p:nvSpPr>
          <p:cNvPr id="668793" name="Freeform 121"/>
          <p:cNvSpPr>
            <a:spLocks/>
          </p:cNvSpPr>
          <p:nvPr/>
        </p:nvSpPr>
        <p:spPr bwMode="auto">
          <a:xfrm>
            <a:off x="3960813" y="41656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ea typeface="+mn-ea"/>
            </a:endParaRPr>
          </a:p>
        </p:txBody>
      </p:sp>
      <p:pic>
        <p:nvPicPr>
          <p:cNvPr id="74825" name="Picture 12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17913" y="3022600"/>
            <a:ext cx="342900" cy="193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668796" name="Line 124"/>
          <p:cNvSpPr>
            <a:spLocks noChangeShapeType="1"/>
          </p:cNvSpPr>
          <p:nvPr/>
        </p:nvSpPr>
        <p:spPr bwMode="auto">
          <a:xfrm>
            <a:off x="6615113" y="1447800"/>
            <a:ext cx="736600" cy="0"/>
          </a:xfrm>
          <a:prstGeom prst="line">
            <a:avLst/>
          </a:prstGeom>
          <a:noFill/>
          <a:ln w="25400">
            <a:noFill/>
            <a:round/>
            <a:headEnd/>
            <a:tailEnd/>
          </a:ln>
          <a:effectLst/>
        </p:spPr>
        <p:txBody>
          <a:bodyPr wrap="none" anchor="ctr"/>
          <a:lstStyle/>
          <a:p>
            <a:pPr>
              <a:defRPr/>
            </a:pPr>
            <a:endParaRPr lang="en-US">
              <a:ea typeface="+mn-ea"/>
            </a:endParaRPr>
          </a:p>
        </p:txBody>
      </p:sp>
      <p:sp>
        <p:nvSpPr>
          <p:cNvPr id="668797" name="Freeform 125"/>
          <p:cNvSpPr>
            <a:spLocks/>
          </p:cNvSpPr>
          <p:nvPr/>
        </p:nvSpPr>
        <p:spPr bwMode="auto">
          <a:xfrm>
            <a:off x="7351713" y="1397000"/>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5F5F5F"/>
          </a:solidFill>
          <a:ln w="12700" cap="rnd" cmpd="sng">
            <a:noFill/>
            <a:prstDash val="solid"/>
            <a:round/>
            <a:headEnd type="none" w="med" len="med"/>
            <a:tailEnd type="none" w="med" len="med"/>
          </a:ln>
          <a:effectLst/>
        </p:spPr>
        <p:txBody>
          <a:bodyPr/>
          <a:lstStyle/>
          <a:p>
            <a:pPr>
              <a:defRPr/>
            </a:pPr>
            <a:endParaRPr lang="en-US">
              <a:ea typeface="+mn-ea"/>
            </a:endParaRPr>
          </a:p>
        </p:txBody>
      </p:sp>
      <p:sp>
        <p:nvSpPr>
          <p:cNvPr id="74828" name="Rectangle 126"/>
          <p:cNvSpPr>
            <a:spLocks noChangeArrowheads="1"/>
          </p:cNvSpPr>
          <p:nvPr/>
        </p:nvSpPr>
        <p:spPr bwMode="auto">
          <a:xfrm>
            <a:off x="3038475" y="434975"/>
            <a:ext cx="219075" cy="271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l"/>
            <a:r>
              <a:rPr lang="en-US" sz="1200" b="1">
                <a:solidFill>
                  <a:srgbClr val="000000"/>
                </a:solidFill>
                <a:effectLst/>
                <a:latin typeface="Times" charset="0"/>
              </a:rPr>
              <a:t> </a:t>
            </a:r>
          </a:p>
        </p:txBody>
      </p:sp>
      <p:sp>
        <p:nvSpPr>
          <p:cNvPr id="668799" name="Rectangle 127"/>
          <p:cNvSpPr>
            <a:spLocks noChangeArrowheads="1"/>
          </p:cNvSpPr>
          <p:nvPr/>
        </p:nvSpPr>
        <p:spPr bwMode="auto">
          <a:xfrm>
            <a:off x="3189288" y="433388"/>
            <a:ext cx="260350" cy="274637"/>
          </a:xfrm>
          <a:prstGeom prst="rect">
            <a:avLst/>
          </a:prstGeom>
          <a:noFill/>
          <a:ln w="12700">
            <a:noFill/>
            <a:miter lim="800000"/>
            <a:headEnd/>
            <a:tailEnd/>
          </a:ln>
          <a:effectLst/>
        </p:spPr>
        <p:txBody>
          <a:bodyPr wrap="none" anchor="ctr"/>
          <a:lstStyle/>
          <a:p>
            <a:pPr>
              <a:defRPr/>
            </a:pPr>
            <a:endParaRPr lang="en-US">
              <a:ea typeface="+mn-ea"/>
            </a:endParaRPr>
          </a:p>
        </p:txBody>
      </p:sp>
      <p:sp>
        <p:nvSpPr>
          <p:cNvPr id="668800" name="Rectangle 128"/>
          <p:cNvSpPr>
            <a:spLocks noChangeArrowheads="1"/>
          </p:cNvSpPr>
          <p:nvPr/>
        </p:nvSpPr>
        <p:spPr bwMode="auto">
          <a:xfrm>
            <a:off x="4281488" y="20638"/>
            <a:ext cx="3257550" cy="366712"/>
          </a:xfrm>
          <a:prstGeom prst="rect">
            <a:avLst/>
          </a:prstGeom>
          <a:noFill/>
          <a:ln w="12700">
            <a:noFill/>
            <a:miter lim="800000"/>
            <a:headEnd/>
            <a:tailEnd/>
          </a:ln>
          <a:effectLst/>
        </p:spPr>
        <p:txBody>
          <a:bodyPr wrap="none" anchor="ctr"/>
          <a:lstStyle/>
          <a:p>
            <a:pPr>
              <a:defRPr/>
            </a:pPr>
            <a:endParaRPr lang="en-US">
              <a:ea typeface="+mn-ea"/>
            </a:endParaRPr>
          </a:p>
        </p:txBody>
      </p:sp>
      <p:sp>
        <p:nvSpPr>
          <p:cNvPr id="668801" name="Rectangle 129"/>
          <p:cNvSpPr>
            <a:spLocks noChangeArrowheads="1"/>
          </p:cNvSpPr>
          <p:nvPr/>
        </p:nvSpPr>
        <p:spPr bwMode="auto">
          <a:xfrm>
            <a:off x="4484688" y="295275"/>
            <a:ext cx="2841625" cy="304800"/>
          </a:xfrm>
          <a:prstGeom prst="rect">
            <a:avLst/>
          </a:prstGeom>
          <a:noFill/>
          <a:ln w="12700">
            <a:noFill/>
            <a:miter lim="800000"/>
            <a:headEnd/>
            <a:tailEnd/>
          </a:ln>
          <a:effectLst/>
        </p:spPr>
        <p:txBody>
          <a:bodyPr wrap="none" anchor="ctr"/>
          <a:lstStyle/>
          <a:p>
            <a:pPr>
              <a:defRPr/>
            </a:pPr>
            <a:endParaRPr lang="en-US">
              <a:ea typeface="+mn-ea"/>
            </a:endParaRPr>
          </a:p>
        </p:txBody>
      </p:sp>
      <p:sp>
        <p:nvSpPr>
          <p:cNvPr id="668802" name="Rectangle 130"/>
          <p:cNvSpPr>
            <a:spLocks noChangeArrowheads="1"/>
          </p:cNvSpPr>
          <p:nvPr/>
        </p:nvSpPr>
        <p:spPr bwMode="auto">
          <a:xfrm>
            <a:off x="5310188" y="519113"/>
            <a:ext cx="766762" cy="244475"/>
          </a:xfrm>
          <a:prstGeom prst="rect">
            <a:avLst/>
          </a:prstGeom>
          <a:noFill/>
          <a:ln w="12700">
            <a:noFill/>
            <a:miter lim="800000"/>
            <a:headEnd/>
            <a:tailEnd/>
          </a:ln>
          <a:effectLst/>
        </p:spPr>
        <p:txBody>
          <a:bodyPr wrap="none" anchor="ctr"/>
          <a:lstStyle/>
          <a:p>
            <a:pPr>
              <a:defRPr/>
            </a:pPr>
            <a:endParaRPr lang="en-US">
              <a:ea typeface="+mn-ea"/>
            </a:endParaRPr>
          </a:p>
        </p:txBody>
      </p:sp>
      <p:sp>
        <p:nvSpPr>
          <p:cNvPr id="668803" name="Rectangle 131"/>
          <p:cNvSpPr>
            <a:spLocks noChangeArrowheads="1"/>
          </p:cNvSpPr>
          <p:nvPr/>
        </p:nvSpPr>
        <p:spPr bwMode="auto">
          <a:xfrm>
            <a:off x="5894388" y="519113"/>
            <a:ext cx="1390650" cy="244475"/>
          </a:xfrm>
          <a:prstGeom prst="rect">
            <a:avLst/>
          </a:prstGeom>
          <a:noFill/>
          <a:ln w="12700">
            <a:noFill/>
            <a:miter lim="800000"/>
            <a:headEnd/>
            <a:tailEnd/>
          </a:ln>
          <a:effectLst/>
        </p:spPr>
        <p:txBody>
          <a:bodyPr wrap="none" anchor="ctr"/>
          <a:lstStyle/>
          <a:p>
            <a:pPr>
              <a:defRPr/>
            </a:pPr>
            <a:endParaRPr lang="en-US">
              <a:ea typeface="+mn-ea"/>
            </a:endParaRPr>
          </a:p>
        </p:txBody>
      </p:sp>
      <p:sp>
        <p:nvSpPr>
          <p:cNvPr id="74834" name="Rectangle 132"/>
          <p:cNvSpPr>
            <a:spLocks noChangeArrowheads="1"/>
          </p:cNvSpPr>
          <p:nvPr/>
        </p:nvSpPr>
        <p:spPr bwMode="auto">
          <a:xfrm>
            <a:off x="6238875" y="4462463"/>
            <a:ext cx="350838" cy="454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l"/>
            <a:r>
              <a:rPr lang="en-US" sz="2400" b="1">
                <a:solidFill>
                  <a:srgbClr val="000000"/>
                </a:solidFill>
                <a:effectLst/>
                <a:latin typeface="Times" charset="0"/>
              </a:rPr>
              <a:t>S</a:t>
            </a:r>
          </a:p>
        </p:txBody>
      </p:sp>
      <p:sp>
        <p:nvSpPr>
          <p:cNvPr id="668805" name="Rectangle 133"/>
          <p:cNvSpPr>
            <a:spLocks noChangeArrowheads="1"/>
          </p:cNvSpPr>
          <p:nvPr/>
        </p:nvSpPr>
        <p:spPr bwMode="auto">
          <a:xfrm>
            <a:off x="4900613" y="1968500"/>
            <a:ext cx="800100" cy="242888"/>
          </a:xfrm>
          <a:prstGeom prst="rect">
            <a:avLst/>
          </a:prstGeom>
          <a:noFill/>
          <a:ln w="12700">
            <a:noFill/>
            <a:miter lim="800000"/>
            <a:headEnd/>
            <a:tailEnd/>
          </a:ln>
          <a:effectLst>
            <a:outerShdw dist="35921" dir="2700000" algn="ctr" rotWithShape="0">
              <a:schemeClr val="bg2"/>
            </a:outerShdw>
          </a:effectLst>
        </p:spPr>
        <p:txBody>
          <a:bodyPr wrap="none" lIns="90487" tIns="44450" rIns="90487" bIns="44450">
            <a:spAutoFit/>
          </a:bodyPr>
          <a:lstStyle/>
          <a:p>
            <a:pPr algn="l">
              <a:defRPr/>
            </a:pPr>
            <a:r>
              <a:rPr lang="en-US" sz="1000" b="1" dirty="0">
                <a:solidFill>
                  <a:srgbClr val="FFFF00"/>
                </a:solidFill>
                <a:effectLst/>
                <a:latin typeface="Times" charset="0"/>
                <a:ea typeface="+mn-ea"/>
              </a:rPr>
              <a:t>(2000 T.C.)</a:t>
            </a:r>
          </a:p>
        </p:txBody>
      </p:sp>
      <p:sp>
        <p:nvSpPr>
          <p:cNvPr id="668806" name="Rectangle 134"/>
          <p:cNvSpPr>
            <a:spLocks noChangeArrowheads="1"/>
          </p:cNvSpPr>
          <p:nvPr/>
        </p:nvSpPr>
        <p:spPr bwMode="auto">
          <a:xfrm>
            <a:off x="655638" y="2355850"/>
            <a:ext cx="2984500" cy="920750"/>
          </a:xfrm>
          <a:prstGeom prst="rect">
            <a:avLst/>
          </a:prstGeom>
          <a:noFill/>
          <a:ln w="12700">
            <a:noFill/>
            <a:miter lim="800000"/>
            <a:headEnd/>
            <a:tailEnd/>
          </a:ln>
          <a:effectLst>
            <a:outerShdw dist="107763" dir="2700000" algn="ctr" rotWithShape="0">
              <a:schemeClr val="bg2"/>
            </a:outerShdw>
          </a:effectLst>
        </p:spPr>
        <p:txBody>
          <a:bodyPr lIns="90487" tIns="44450" rIns="90487" bIns="44450">
            <a:spAutoFit/>
          </a:bodyPr>
          <a:lstStyle/>
          <a:p>
            <a:pPr algn="l">
              <a:spcBef>
                <a:spcPct val="50000"/>
              </a:spcBef>
              <a:defRPr/>
            </a:pPr>
            <a:r>
              <a:rPr lang="en-US" sz="5400" dirty="0">
                <a:solidFill>
                  <a:srgbClr val="FAFD00"/>
                </a:solidFill>
                <a:effectLst/>
                <a:latin typeface="Times" charset="0"/>
                <a:ea typeface="+mn-ea"/>
              </a:rPr>
              <a:t>S 7 Y G </a:t>
            </a:r>
          </a:p>
        </p:txBody>
      </p:sp>
      <p:sp>
        <p:nvSpPr>
          <p:cNvPr id="668807" name="Rectangle 135"/>
          <p:cNvSpPr>
            <a:spLocks noChangeArrowheads="1"/>
          </p:cNvSpPr>
          <p:nvPr/>
        </p:nvSpPr>
        <p:spPr bwMode="auto">
          <a:xfrm>
            <a:off x="620713" y="160338"/>
            <a:ext cx="739775" cy="1430337"/>
          </a:xfrm>
          <a:prstGeom prst="rect">
            <a:avLst/>
          </a:prstGeom>
          <a:noFill/>
          <a:ln w="12700">
            <a:noFill/>
            <a:miter lim="800000"/>
            <a:headEnd/>
            <a:tailEnd/>
          </a:ln>
          <a:effectLst>
            <a:outerShdw dist="107763" dir="2700000" algn="ctr" rotWithShape="0">
              <a:schemeClr val="bg2"/>
            </a:outerShdw>
          </a:effectLst>
        </p:spPr>
        <p:txBody>
          <a:bodyPr wrap="none" lIns="90487" tIns="44450" rIns="90487" bIns="44450">
            <a:spAutoFit/>
          </a:bodyPr>
          <a:lstStyle/>
          <a:p>
            <a:pPr algn="l">
              <a:spcBef>
                <a:spcPct val="50000"/>
              </a:spcBef>
              <a:defRPr/>
            </a:pPr>
            <a:r>
              <a:rPr lang="en-US" sz="8800">
                <a:solidFill>
                  <a:schemeClr val="tx2"/>
                </a:solidFill>
                <a:effectLst/>
                <a:latin typeface="Times" charset="0"/>
                <a:ea typeface="+mn-ea"/>
              </a:rPr>
              <a:t>7</a:t>
            </a:r>
          </a:p>
        </p:txBody>
      </p:sp>
      <p:sp>
        <p:nvSpPr>
          <p:cNvPr id="668808" name="Rectangle 136"/>
          <p:cNvSpPr>
            <a:spLocks noChangeArrowheads="1"/>
          </p:cNvSpPr>
          <p:nvPr/>
        </p:nvSpPr>
        <p:spPr bwMode="auto">
          <a:xfrm>
            <a:off x="725488" y="3506788"/>
            <a:ext cx="3463925" cy="911225"/>
          </a:xfrm>
          <a:prstGeom prst="rect">
            <a:avLst/>
          </a:prstGeom>
          <a:noFill/>
          <a:ln w="12700">
            <a:noFill/>
            <a:miter lim="800000"/>
            <a:headEnd/>
            <a:tailEnd/>
          </a:ln>
          <a:effectLst>
            <a:outerShdw dist="107763" dir="2700000" algn="ctr" rotWithShape="0">
              <a:schemeClr val="bg2"/>
            </a:outerShdw>
          </a:effectLst>
        </p:spPr>
        <p:txBody>
          <a:bodyPr lIns="90487" tIns="44450" rIns="90487" bIns="44450">
            <a:spAutoFit/>
          </a:bodyPr>
          <a:lstStyle/>
          <a:p>
            <a:pPr algn="l">
              <a:spcBef>
                <a:spcPct val="50000"/>
              </a:spcBef>
              <a:defRPr/>
            </a:pPr>
            <a:r>
              <a:rPr lang="en-US" sz="5400">
                <a:solidFill>
                  <a:srgbClr val="00FF00"/>
                </a:solidFill>
                <a:effectLst/>
                <a:latin typeface="Times" charset="0"/>
                <a:ea typeface="+mn-ea"/>
              </a:rPr>
              <a:t>7 = 4 + 3 </a:t>
            </a:r>
          </a:p>
        </p:txBody>
      </p:sp>
      <p:sp>
        <p:nvSpPr>
          <p:cNvPr id="668809" name="Line 137"/>
          <p:cNvSpPr>
            <a:spLocks noChangeShapeType="1"/>
          </p:cNvSpPr>
          <p:nvPr/>
        </p:nvSpPr>
        <p:spPr bwMode="auto">
          <a:xfrm>
            <a:off x="787400" y="838200"/>
            <a:ext cx="406400" cy="0"/>
          </a:xfrm>
          <a:prstGeom prst="line">
            <a:avLst/>
          </a:prstGeom>
          <a:noFill/>
          <a:ln w="50800">
            <a:solidFill>
              <a:schemeClr val="tx2"/>
            </a:solidFill>
            <a:round/>
            <a:headEnd/>
            <a:tailEnd/>
          </a:ln>
          <a:effectLst>
            <a:outerShdw dist="107763" dir="2700000" algn="ctr" rotWithShape="0">
              <a:schemeClr val="bg2"/>
            </a:outerShdw>
          </a:effectLst>
        </p:spPr>
        <p:txBody>
          <a:bodyPr wrap="none" anchor="ctr"/>
          <a:lstStyle/>
          <a:p>
            <a:pPr>
              <a:defRPr/>
            </a:pPr>
            <a:endParaRPr lang="en-US">
              <a:ea typeface="+mn-ea"/>
            </a:endParaRPr>
          </a:p>
        </p:txBody>
      </p:sp>
      <p:sp>
        <p:nvSpPr>
          <p:cNvPr id="668810" name="Rectangle 138"/>
          <p:cNvSpPr>
            <a:spLocks noChangeArrowheads="1"/>
          </p:cNvSpPr>
          <p:nvPr/>
        </p:nvSpPr>
        <p:spPr bwMode="auto">
          <a:xfrm>
            <a:off x="771525" y="311150"/>
            <a:ext cx="742950" cy="1433513"/>
          </a:xfrm>
          <a:prstGeom prst="rect">
            <a:avLst/>
          </a:prstGeom>
          <a:noFill/>
          <a:ln w="12700">
            <a:noFill/>
            <a:miter lim="800000"/>
            <a:headEnd/>
            <a:tailEnd/>
          </a:ln>
          <a:effectLst>
            <a:outerShdw dist="107763" dir="2700000" algn="ctr" rotWithShape="0">
              <a:schemeClr val="bg2"/>
            </a:outerShdw>
          </a:effectLst>
        </p:spPr>
        <p:txBody>
          <a:bodyPr wrap="none" anchor="ctr"/>
          <a:lstStyle/>
          <a:p>
            <a:pPr>
              <a:defRPr/>
            </a:pPr>
            <a:endParaRPr lang="en-US">
              <a:ea typeface="+mn-ea"/>
            </a:endParaRPr>
          </a:p>
        </p:txBody>
      </p:sp>
      <p:sp>
        <p:nvSpPr>
          <p:cNvPr id="668811" name="Line 139"/>
          <p:cNvSpPr>
            <a:spLocks noChangeShapeType="1"/>
          </p:cNvSpPr>
          <p:nvPr/>
        </p:nvSpPr>
        <p:spPr bwMode="auto">
          <a:xfrm>
            <a:off x="1765300" y="2819400"/>
            <a:ext cx="279400" cy="0"/>
          </a:xfrm>
          <a:prstGeom prst="line">
            <a:avLst/>
          </a:prstGeom>
          <a:noFill/>
          <a:ln w="25400">
            <a:solidFill>
              <a:schemeClr val="tx2"/>
            </a:solidFill>
            <a:round/>
            <a:headEnd/>
            <a:tailEnd/>
          </a:ln>
          <a:effectLst>
            <a:outerShdw dist="107763" dir="2700000" algn="ctr" rotWithShape="0">
              <a:schemeClr val="bg2"/>
            </a:outerShdw>
          </a:effectLst>
        </p:spPr>
        <p:txBody>
          <a:bodyPr wrap="none" anchor="ctr"/>
          <a:lstStyle/>
          <a:p>
            <a:pPr>
              <a:defRPr/>
            </a:pPr>
            <a:endParaRPr lang="en-US">
              <a:ea typeface="+mn-ea"/>
            </a:endParaRPr>
          </a:p>
        </p:txBody>
      </p:sp>
      <p:sp>
        <p:nvSpPr>
          <p:cNvPr id="668812" name="Rectangle 140"/>
          <p:cNvSpPr>
            <a:spLocks noChangeArrowheads="1"/>
          </p:cNvSpPr>
          <p:nvPr/>
        </p:nvSpPr>
        <p:spPr bwMode="auto">
          <a:xfrm>
            <a:off x="5930900" y="1520825"/>
            <a:ext cx="511175" cy="2778125"/>
          </a:xfrm>
          <a:prstGeom prst="rect">
            <a:avLst/>
          </a:prstGeom>
          <a:solidFill>
            <a:schemeClr val="accent1"/>
          </a:solidFill>
          <a:ln w="57150">
            <a:solidFill>
              <a:schemeClr val="bg2"/>
            </a:solidFill>
            <a:miter lim="800000"/>
            <a:headEnd/>
            <a:tailEnd/>
          </a:ln>
          <a:effectLst/>
        </p:spPr>
        <p:txBody>
          <a:bodyPr wrap="none" anchor="ctr"/>
          <a:lstStyle/>
          <a:p>
            <a:pPr>
              <a:defRPr/>
            </a:pPr>
            <a:endParaRPr lang="en-US">
              <a:ea typeface="+mn-ea"/>
            </a:endParaRPr>
          </a:p>
        </p:txBody>
      </p:sp>
      <p:sp>
        <p:nvSpPr>
          <p:cNvPr id="668813" name="Text Box 141"/>
          <p:cNvSpPr txBox="1">
            <a:spLocks noChangeArrowheads="1"/>
          </p:cNvSpPr>
          <p:nvPr/>
        </p:nvSpPr>
        <p:spPr bwMode="auto">
          <a:xfrm rot="-5400000">
            <a:off x="4984750" y="2573338"/>
            <a:ext cx="2427288" cy="519112"/>
          </a:xfrm>
          <a:prstGeom prst="rect">
            <a:avLst/>
          </a:prstGeom>
          <a:noFill/>
          <a:ln w="38100">
            <a:noFill/>
            <a:miter lim="800000"/>
            <a:headEnd/>
            <a:tailEnd/>
          </a:ln>
          <a:effectLst>
            <a:outerShdw dist="35921" dir="2700000" algn="ctr" rotWithShape="0">
              <a:schemeClr val="bg2"/>
            </a:outerShdw>
          </a:effectLst>
        </p:spPr>
        <p:txBody>
          <a:bodyPr>
            <a:spAutoFit/>
          </a:bodyPr>
          <a:lstStyle>
            <a:lvl1pPr>
              <a:defRPr sz="2800">
                <a:solidFill>
                  <a:srgbClr val="00DFCA"/>
                </a:solidFill>
                <a:latin typeface="Comic Sans MS" charset="0"/>
                <a:ea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l">
              <a:spcBef>
                <a:spcPct val="50000"/>
              </a:spcBef>
            </a:pPr>
            <a:r>
              <a:rPr lang="en-US" b="1">
                <a:solidFill>
                  <a:srgbClr val="EEFF4B"/>
                </a:solidFill>
                <a:effectLst/>
                <a:latin typeface="Times" charset="0"/>
              </a:rPr>
              <a:t>3 XÃ HỘI</a:t>
            </a:r>
          </a:p>
        </p:txBody>
      </p:sp>
      <p:sp>
        <p:nvSpPr>
          <p:cNvPr id="668814" name="Rectangle 142"/>
          <p:cNvSpPr>
            <a:spLocks noChangeArrowheads="1"/>
          </p:cNvSpPr>
          <p:nvPr/>
        </p:nvSpPr>
        <p:spPr bwMode="auto">
          <a:xfrm rot="-5400000">
            <a:off x="5954713" y="5356225"/>
            <a:ext cx="511175" cy="523875"/>
          </a:xfrm>
          <a:prstGeom prst="rect">
            <a:avLst/>
          </a:prstGeom>
          <a:solidFill>
            <a:schemeClr val="accent1"/>
          </a:solidFill>
          <a:ln w="57150">
            <a:solidFill>
              <a:schemeClr val="bg2"/>
            </a:solidFill>
            <a:miter lim="800000"/>
            <a:headEnd/>
            <a:tailEnd/>
          </a:ln>
          <a:effectLst/>
        </p:spPr>
        <p:txBody>
          <a:bodyPr wrap="none" anchor="ctr"/>
          <a:lstStyle/>
          <a:p>
            <a:pPr>
              <a:defRPr/>
            </a:pPr>
            <a:endParaRPr lang="en-US">
              <a:ea typeface="+mn-ea"/>
            </a:endParaRPr>
          </a:p>
        </p:txBody>
      </p:sp>
      <p:sp>
        <p:nvSpPr>
          <p:cNvPr id="668815" name="Rectangle 143"/>
          <p:cNvSpPr>
            <a:spLocks noChangeArrowheads="1"/>
          </p:cNvSpPr>
          <p:nvPr/>
        </p:nvSpPr>
        <p:spPr bwMode="auto">
          <a:xfrm rot="-5400000">
            <a:off x="5926138" y="4408488"/>
            <a:ext cx="511175" cy="536575"/>
          </a:xfrm>
          <a:prstGeom prst="rect">
            <a:avLst/>
          </a:prstGeom>
          <a:solidFill>
            <a:schemeClr val="accent1"/>
          </a:solidFill>
          <a:ln w="57150">
            <a:solidFill>
              <a:schemeClr val="bg2"/>
            </a:solidFill>
            <a:miter lim="800000"/>
            <a:headEnd/>
            <a:tailEnd/>
          </a:ln>
          <a:effectLst/>
        </p:spPr>
        <p:txBody>
          <a:bodyPr wrap="none" anchor="ctr"/>
          <a:lstStyle/>
          <a:p>
            <a:pPr>
              <a:defRPr/>
            </a:pPr>
            <a:endParaRPr lang="en-US">
              <a:ea typeface="+mn-ea"/>
            </a:endParaRPr>
          </a:p>
        </p:txBody>
      </p:sp>
      <p:sp>
        <p:nvSpPr>
          <p:cNvPr id="668816" name="Text Box 144"/>
          <p:cNvSpPr txBox="1">
            <a:spLocks noChangeArrowheads="1"/>
          </p:cNvSpPr>
          <p:nvPr/>
        </p:nvSpPr>
        <p:spPr bwMode="auto">
          <a:xfrm rot="-5385664">
            <a:off x="6037263" y="4411663"/>
            <a:ext cx="354012" cy="519112"/>
          </a:xfrm>
          <a:prstGeom prst="rect">
            <a:avLst/>
          </a:prstGeom>
          <a:noFill/>
          <a:ln w="12700">
            <a:noFill/>
            <a:miter lim="800000"/>
            <a:headEnd/>
            <a:tailEnd/>
          </a:ln>
          <a:effectLst>
            <a:outerShdw dist="35921" dir="2700000" algn="ctr" rotWithShape="0">
              <a:schemeClr val="bg2"/>
            </a:outerShdw>
          </a:effectLst>
        </p:spPr>
        <p:txBody>
          <a:bodyPr>
            <a:spAutoFit/>
          </a:bodyPr>
          <a:lstStyle/>
          <a:p>
            <a:pPr algn="l">
              <a:spcBef>
                <a:spcPct val="50000"/>
              </a:spcBef>
              <a:defRPr/>
            </a:pPr>
            <a:r>
              <a:rPr lang="en-US" b="1">
                <a:solidFill>
                  <a:srgbClr val="EEFF4B"/>
                </a:solidFill>
                <a:effectLst/>
                <a:latin typeface="Times" charset="0"/>
                <a:ea typeface="+mn-ea"/>
              </a:rPr>
              <a:t>Y</a:t>
            </a:r>
          </a:p>
        </p:txBody>
      </p:sp>
      <p:sp>
        <p:nvSpPr>
          <p:cNvPr id="668817" name="Text Box 145"/>
          <p:cNvSpPr txBox="1">
            <a:spLocks noChangeArrowheads="1"/>
          </p:cNvSpPr>
          <p:nvPr/>
        </p:nvSpPr>
        <p:spPr bwMode="auto">
          <a:xfrm rot="-5400000">
            <a:off x="6016626" y="5411787"/>
            <a:ext cx="341312" cy="519113"/>
          </a:xfrm>
          <a:prstGeom prst="rect">
            <a:avLst/>
          </a:prstGeom>
          <a:noFill/>
          <a:ln w="12700">
            <a:noFill/>
            <a:miter lim="800000"/>
            <a:headEnd/>
            <a:tailEnd/>
          </a:ln>
          <a:effectLst>
            <a:outerShdw dist="45791" dir="3378596" algn="ctr" rotWithShape="0">
              <a:schemeClr val="bg2"/>
            </a:outerShdw>
          </a:effectLst>
        </p:spPr>
        <p:txBody>
          <a:bodyPr>
            <a:spAutoFit/>
          </a:bodyPr>
          <a:lstStyle/>
          <a:p>
            <a:pPr algn="l">
              <a:spcBef>
                <a:spcPct val="50000"/>
              </a:spcBef>
              <a:defRPr/>
            </a:pPr>
            <a:r>
              <a:rPr lang="en-US" b="1">
                <a:solidFill>
                  <a:srgbClr val="EEFF4B"/>
                </a:solidFill>
                <a:effectLst/>
                <a:latin typeface="Times" charset="0"/>
                <a:ea typeface="+mn-ea"/>
              </a:rPr>
              <a:t>G</a:t>
            </a:r>
          </a:p>
        </p:txBody>
      </p:sp>
      <p:sp>
        <p:nvSpPr>
          <p:cNvPr id="668818" name="Rectangle 146"/>
          <p:cNvSpPr>
            <a:spLocks noChangeArrowheads="1"/>
          </p:cNvSpPr>
          <p:nvPr/>
        </p:nvSpPr>
        <p:spPr bwMode="auto">
          <a:xfrm>
            <a:off x="3513138" y="2744788"/>
            <a:ext cx="511175" cy="2778125"/>
          </a:xfrm>
          <a:prstGeom prst="rect">
            <a:avLst/>
          </a:prstGeom>
          <a:solidFill>
            <a:schemeClr val="accent1"/>
          </a:solidFill>
          <a:ln w="57150">
            <a:solidFill>
              <a:schemeClr val="bg2"/>
            </a:solidFill>
            <a:miter lim="800000"/>
            <a:headEnd/>
            <a:tailEnd/>
          </a:ln>
          <a:effectLst/>
        </p:spPr>
        <p:txBody>
          <a:bodyPr wrap="none" anchor="ctr"/>
          <a:lstStyle/>
          <a:p>
            <a:pPr>
              <a:defRPr/>
            </a:pPr>
            <a:endParaRPr lang="en-US">
              <a:ea typeface="+mn-ea"/>
            </a:endParaRPr>
          </a:p>
        </p:txBody>
      </p:sp>
      <p:sp>
        <p:nvSpPr>
          <p:cNvPr id="668819" name="Text Box 147"/>
          <p:cNvSpPr txBox="1">
            <a:spLocks noChangeArrowheads="1"/>
          </p:cNvSpPr>
          <p:nvPr/>
        </p:nvSpPr>
        <p:spPr bwMode="auto">
          <a:xfrm rot="16211464">
            <a:off x="2614613" y="3698875"/>
            <a:ext cx="2371725" cy="460375"/>
          </a:xfrm>
          <a:prstGeom prst="rect">
            <a:avLst/>
          </a:prstGeom>
          <a:noFill/>
          <a:ln w="38100">
            <a:noFill/>
            <a:miter lim="800000"/>
            <a:headEnd/>
            <a:tailEnd/>
          </a:ln>
          <a:effectLst>
            <a:outerShdw dist="35921" dir="2700000" algn="ctr" rotWithShape="0">
              <a:schemeClr val="bg2"/>
            </a:outerShdw>
          </a:effectLst>
        </p:spPr>
        <p:txBody>
          <a:bodyPr>
            <a:spAutoFit/>
          </a:bodyPr>
          <a:lstStyle>
            <a:lvl1pPr>
              <a:defRPr sz="2800">
                <a:solidFill>
                  <a:srgbClr val="00DFCA"/>
                </a:solidFill>
                <a:latin typeface="Comic Sans MS" charset="0"/>
                <a:ea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l">
              <a:spcBef>
                <a:spcPct val="50000"/>
              </a:spcBef>
            </a:pPr>
            <a:r>
              <a:rPr lang="en-US" sz="2400" b="1">
                <a:solidFill>
                  <a:srgbClr val="EEFF4B"/>
                </a:solidFill>
                <a:effectLst/>
                <a:latin typeface="Times" charset="0"/>
              </a:rPr>
              <a:t>4 NHÂN VẬT</a:t>
            </a:r>
          </a:p>
        </p:txBody>
      </p:sp>
      <p:sp>
        <p:nvSpPr>
          <p:cNvPr id="668820" name="Rectangle 148"/>
          <p:cNvSpPr>
            <a:spLocks noChangeArrowheads="1"/>
          </p:cNvSpPr>
          <p:nvPr/>
        </p:nvSpPr>
        <p:spPr bwMode="auto">
          <a:xfrm>
            <a:off x="3798888" y="5588000"/>
            <a:ext cx="274637" cy="765175"/>
          </a:xfrm>
          <a:prstGeom prst="rect">
            <a:avLst/>
          </a:prstGeom>
          <a:solidFill>
            <a:srgbClr val="4C5451"/>
          </a:solidFill>
          <a:ln w="12700">
            <a:noFill/>
            <a:miter lim="800000"/>
            <a:headEnd/>
            <a:tailEnd/>
          </a:ln>
          <a:effectLst/>
        </p:spPr>
        <p:txBody>
          <a:bodyPr wrap="none" anchor="ctr"/>
          <a:lstStyle/>
          <a:p>
            <a:pPr>
              <a:defRPr/>
            </a:pPr>
            <a:endParaRPr lang="en-US">
              <a:ea typeface="+mn-ea"/>
            </a:endParaRPr>
          </a:p>
        </p:txBody>
      </p:sp>
      <p:sp>
        <p:nvSpPr>
          <p:cNvPr id="668821" name="Rectangle 149"/>
          <p:cNvSpPr>
            <a:spLocks noChangeArrowheads="1"/>
          </p:cNvSpPr>
          <p:nvPr/>
        </p:nvSpPr>
        <p:spPr bwMode="auto">
          <a:xfrm>
            <a:off x="3854450" y="2022475"/>
            <a:ext cx="150813" cy="696913"/>
          </a:xfrm>
          <a:prstGeom prst="rect">
            <a:avLst/>
          </a:prstGeom>
          <a:solidFill>
            <a:srgbClr val="4C5451"/>
          </a:solidFill>
          <a:ln w="12700">
            <a:noFill/>
            <a:miter lim="800000"/>
            <a:headEnd/>
            <a:tailEnd/>
          </a:ln>
          <a:effectLst/>
        </p:spPr>
        <p:txBody>
          <a:bodyPr wrap="none" anchor="ctr"/>
          <a:lstStyle/>
          <a:p>
            <a:pPr>
              <a:defRPr/>
            </a:pPr>
            <a:endParaRPr lang="en-US">
              <a:ea typeface="+mn-ea"/>
            </a:endParaRPr>
          </a:p>
        </p:txBody>
      </p:sp>
      <p:sp>
        <p:nvSpPr>
          <p:cNvPr id="668822" name="Rectangle 150"/>
          <p:cNvSpPr>
            <a:spLocks noChangeArrowheads="1"/>
          </p:cNvSpPr>
          <p:nvPr/>
        </p:nvSpPr>
        <p:spPr bwMode="auto">
          <a:xfrm>
            <a:off x="3830638" y="2495550"/>
            <a:ext cx="188912" cy="215900"/>
          </a:xfrm>
          <a:prstGeom prst="rect">
            <a:avLst/>
          </a:prstGeom>
          <a:solidFill>
            <a:srgbClr val="5C6662"/>
          </a:solidFill>
          <a:ln w="12700">
            <a:noFill/>
            <a:miter lim="800000"/>
            <a:headEnd/>
            <a:tailEnd/>
          </a:ln>
          <a:effectLst/>
        </p:spPr>
        <p:txBody>
          <a:bodyPr wrap="none" anchor="ctr"/>
          <a:lstStyle/>
          <a:p>
            <a:pPr>
              <a:defRPr/>
            </a:pPr>
            <a:endParaRPr lang="en-US">
              <a:ea typeface="+mn-ea"/>
            </a:endParaRPr>
          </a:p>
        </p:txBody>
      </p:sp>
      <p:sp>
        <p:nvSpPr>
          <p:cNvPr id="668823" name="Rectangle 151"/>
          <p:cNvSpPr>
            <a:spLocks noChangeArrowheads="1"/>
          </p:cNvSpPr>
          <p:nvPr/>
        </p:nvSpPr>
        <p:spPr bwMode="auto">
          <a:xfrm rot="-5400000">
            <a:off x="3432175" y="941388"/>
            <a:ext cx="511175" cy="574675"/>
          </a:xfrm>
          <a:prstGeom prst="rect">
            <a:avLst/>
          </a:prstGeom>
          <a:solidFill>
            <a:schemeClr val="accent1"/>
          </a:solidFill>
          <a:ln w="57150">
            <a:solidFill>
              <a:schemeClr val="bg2"/>
            </a:solidFill>
            <a:miter lim="800000"/>
            <a:headEnd/>
            <a:tailEnd/>
          </a:ln>
          <a:effectLst/>
        </p:spPr>
        <p:txBody>
          <a:bodyPr wrap="none" anchor="ctr"/>
          <a:lstStyle/>
          <a:p>
            <a:pPr>
              <a:defRPr/>
            </a:pPr>
            <a:endParaRPr lang="en-US">
              <a:ea typeface="+mn-ea"/>
            </a:endParaRPr>
          </a:p>
        </p:txBody>
      </p:sp>
      <p:sp>
        <p:nvSpPr>
          <p:cNvPr id="668824" name="Text Box 152"/>
          <p:cNvSpPr txBox="1">
            <a:spLocks noChangeArrowheads="1"/>
          </p:cNvSpPr>
          <p:nvPr/>
        </p:nvSpPr>
        <p:spPr bwMode="auto">
          <a:xfrm rot="-5400000">
            <a:off x="3540125" y="1025525"/>
            <a:ext cx="341313" cy="519113"/>
          </a:xfrm>
          <a:prstGeom prst="rect">
            <a:avLst/>
          </a:prstGeom>
          <a:noFill/>
          <a:ln w="12700">
            <a:noFill/>
            <a:miter lim="800000"/>
            <a:headEnd/>
            <a:tailEnd/>
          </a:ln>
          <a:effectLst>
            <a:outerShdw dist="35921" dir="2700000" algn="ctr" rotWithShape="0">
              <a:schemeClr val="bg2"/>
            </a:outerShdw>
          </a:effectLst>
        </p:spPr>
        <p:txBody>
          <a:bodyPr>
            <a:spAutoFit/>
          </a:bodyPr>
          <a:lstStyle/>
          <a:p>
            <a:pPr algn="l">
              <a:spcBef>
                <a:spcPct val="50000"/>
              </a:spcBef>
              <a:defRPr/>
            </a:pPr>
            <a:r>
              <a:rPr lang="en-US" b="1">
                <a:solidFill>
                  <a:srgbClr val="EEFF4B"/>
                </a:solidFill>
                <a:effectLst/>
                <a:latin typeface="Times" charset="0"/>
                <a:ea typeface="+mn-ea"/>
              </a:rPr>
              <a:t>S</a:t>
            </a:r>
          </a:p>
        </p:txBody>
      </p:sp>
      <p:sp>
        <p:nvSpPr>
          <p:cNvPr id="668825" name="Freeform 153"/>
          <p:cNvSpPr>
            <a:spLocks/>
          </p:cNvSpPr>
          <p:nvPr/>
        </p:nvSpPr>
        <p:spPr bwMode="auto">
          <a:xfrm>
            <a:off x="7326313" y="3416300"/>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5F5F5F"/>
          </a:solidFill>
          <a:ln w="12700" cap="rnd" cmpd="sng">
            <a:noFill/>
            <a:prstDash val="solid"/>
            <a:round/>
            <a:headEnd type="none" w="med" len="med"/>
            <a:tailEnd type="none" w="med" len="med"/>
          </a:ln>
          <a:effectLst/>
        </p:spPr>
        <p:txBody>
          <a:bodyPr/>
          <a:lstStyle/>
          <a:p>
            <a:pPr>
              <a:defRPr/>
            </a:pPr>
            <a:endParaRPr lang="en-US">
              <a:ea typeface="+mn-ea"/>
            </a:endParaRPr>
          </a:p>
        </p:txBody>
      </p:sp>
      <p:sp>
        <p:nvSpPr>
          <p:cNvPr id="668826" name="Freeform 154"/>
          <p:cNvSpPr>
            <a:spLocks/>
          </p:cNvSpPr>
          <p:nvPr/>
        </p:nvSpPr>
        <p:spPr bwMode="auto">
          <a:xfrm>
            <a:off x="7656513" y="1701800"/>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5F5F5F"/>
          </a:solidFill>
          <a:ln w="12700" cap="rnd" cmpd="sng">
            <a:noFill/>
            <a:prstDash val="solid"/>
            <a:round/>
            <a:headEnd type="none" w="med" len="med"/>
            <a:tailEnd type="none" w="med" len="med"/>
          </a:ln>
          <a:effectLst/>
        </p:spPr>
        <p:txBody>
          <a:bodyPr/>
          <a:lstStyle/>
          <a:p>
            <a:pPr>
              <a:defRPr/>
            </a:pPr>
            <a:endParaRPr lang="en-US">
              <a:ea typeface="+mn-ea"/>
            </a:endParaRPr>
          </a:p>
        </p:txBody>
      </p:sp>
      <p:sp>
        <p:nvSpPr>
          <p:cNvPr id="668827" name="Rectangle 155"/>
          <p:cNvSpPr>
            <a:spLocks noChangeArrowheads="1"/>
          </p:cNvSpPr>
          <p:nvPr/>
        </p:nvSpPr>
        <p:spPr bwMode="auto">
          <a:xfrm>
            <a:off x="6330950" y="590550"/>
            <a:ext cx="193675" cy="904875"/>
          </a:xfrm>
          <a:prstGeom prst="rect">
            <a:avLst/>
          </a:prstGeom>
          <a:solidFill>
            <a:srgbClr val="545454"/>
          </a:solidFill>
          <a:ln w="12700">
            <a:noFill/>
            <a:miter lim="800000"/>
            <a:headEnd/>
            <a:tailEnd/>
          </a:ln>
          <a:effectLst/>
        </p:spPr>
        <p:txBody>
          <a:bodyPr wrap="none" anchor="ctr"/>
          <a:lstStyle/>
          <a:p>
            <a:pPr>
              <a:defRPr/>
            </a:pPr>
            <a:endParaRPr lang="en-US">
              <a:ea typeface="+mn-ea"/>
            </a:endParaRPr>
          </a:p>
        </p:txBody>
      </p:sp>
      <p:sp>
        <p:nvSpPr>
          <p:cNvPr id="668828" name="AutoShape 156"/>
          <p:cNvSpPr>
            <a:spLocks noChangeArrowheads="1"/>
          </p:cNvSpPr>
          <p:nvPr/>
        </p:nvSpPr>
        <p:spPr bwMode="auto">
          <a:xfrm>
            <a:off x="6597650" y="3235325"/>
            <a:ext cx="730250" cy="420688"/>
          </a:xfrm>
          <a:prstGeom prst="roundRect">
            <a:avLst>
              <a:gd name="adj" fmla="val 16667"/>
            </a:avLst>
          </a:prstGeom>
          <a:solidFill>
            <a:schemeClr val="tx1"/>
          </a:solidFill>
          <a:ln w="38100">
            <a:solidFill>
              <a:schemeClr val="bg2"/>
            </a:solidFill>
            <a:round/>
            <a:headEnd/>
            <a:tailEnd/>
          </a:ln>
          <a:effectLst/>
        </p:spPr>
        <p:txBody>
          <a:bodyPr wrap="none" anchor="ctr"/>
          <a:lstStyle/>
          <a:p>
            <a:pPr>
              <a:defRPr/>
            </a:pPr>
            <a:endParaRPr lang="en-US">
              <a:ea typeface="+mn-ea"/>
            </a:endParaRPr>
          </a:p>
        </p:txBody>
      </p:sp>
      <p:sp>
        <p:nvSpPr>
          <p:cNvPr id="668829" name="Freeform 157"/>
          <p:cNvSpPr>
            <a:spLocks/>
          </p:cNvSpPr>
          <p:nvPr/>
        </p:nvSpPr>
        <p:spPr bwMode="auto">
          <a:xfrm>
            <a:off x="7339013" y="5200650"/>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5F5F5F"/>
          </a:solidFill>
          <a:ln w="12700" cap="rnd" cmpd="sng">
            <a:noFill/>
            <a:prstDash val="solid"/>
            <a:round/>
            <a:headEnd type="none" w="med" len="med"/>
            <a:tailEnd type="none" w="med" len="med"/>
          </a:ln>
          <a:effectLst/>
        </p:spPr>
        <p:txBody>
          <a:bodyPr/>
          <a:lstStyle/>
          <a:p>
            <a:pPr>
              <a:defRPr/>
            </a:pPr>
            <a:endParaRPr lang="en-US">
              <a:ea typeface="+mn-ea"/>
            </a:endParaRPr>
          </a:p>
        </p:txBody>
      </p:sp>
      <p:sp>
        <p:nvSpPr>
          <p:cNvPr id="668830" name="AutoShape 158"/>
          <p:cNvSpPr>
            <a:spLocks noChangeArrowheads="1"/>
          </p:cNvSpPr>
          <p:nvPr/>
        </p:nvSpPr>
        <p:spPr bwMode="auto">
          <a:xfrm>
            <a:off x="4241800" y="4273550"/>
            <a:ext cx="730250" cy="336550"/>
          </a:xfrm>
          <a:prstGeom prst="roundRect">
            <a:avLst>
              <a:gd name="adj" fmla="val 16667"/>
            </a:avLst>
          </a:prstGeom>
          <a:solidFill>
            <a:schemeClr val="tx1"/>
          </a:solidFill>
          <a:ln w="38100">
            <a:solidFill>
              <a:schemeClr val="bg2"/>
            </a:solidFill>
            <a:round/>
            <a:headEnd/>
            <a:tailEnd/>
          </a:ln>
          <a:effectLst/>
        </p:spPr>
        <p:txBody>
          <a:bodyPr wrap="none" anchor="ctr"/>
          <a:lstStyle/>
          <a:p>
            <a:pPr>
              <a:defRPr/>
            </a:pPr>
            <a:endParaRPr lang="en-US">
              <a:ea typeface="+mn-ea"/>
            </a:endParaRPr>
          </a:p>
        </p:txBody>
      </p:sp>
      <p:sp>
        <p:nvSpPr>
          <p:cNvPr id="668831" name="AutoShape 159"/>
          <p:cNvSpPr>
            <a:spLocks noChangeArrowheads="1"/>
          </p:cNvSpPr>
          <p:nvPr/>
        </p:nvSpPr>
        <p:spPr bwMode="auto">
          <a:xfrm>
            <a:off x="6577013" y="1287463"/>
            <a:ext cx="757237" cy="282575"/>
          </a:xfrm>
          <a:prstGeom prst="roundRect">
            <a:avLst>
              <a:gd name="adj" fmla="val 16667"/>
            </a:avLst>
          </a:prstGeom>
          <a:solidFill>
            <a:schemeClr val="tx1"/>
          </a:solidFill>
          <a:ln w="38100">
            <a:solidFill>
              <a:schemeClr val="bg2"/>
            </a:solidFill>
            <a:round/>
            <a:headEnd/>
            <a:tailEnd/>
          </a:ln>
          <a:effectLst/>
        </p:spPr>
        <p:txBody>
          <a:bodyPr wrap="none" anchor="ctr"/>
          <a:lstStyle/>
          <a:p>
            <a:pPr>
              <a:defRPr/>
            </a:pPr>
            <a:endParaRPr lang="en-US">
              <a:ea typeface="+mn-ea"/>
            </a:endParaRPr>
          </a:p>
        </p:txBody>
      </p:sp>
      <p:sp>
        <p:nvSpPr>
          <p:cNvPr id="668832" name="Rectangle 160"/>
          <p:cNvSpPr>
            <a:spLocks noChangeArrowheads="1"/>
          </p:cNvSpPr>
          <p:nvPr/>
        </p:nvSpPr>
        <p:spPr bwMode="auto">
          <a:xfrm>
            <a:off x="6578600" y="1443038"/>
            <a:ext cx="971550" cy="1671637"/>
          </a:xfrm>
          <a:prstGeom prst="rect">
            <a:avLst/>
          </a:prstGeom>
          <a:solidFill>
            <a:schemeClr val="tx1"/>
          </a:solidFill>
          <a:ln w="38100">
            <a:solidFill>
              <a:schemeClr val="bg2"/>
            </a:solidFill>
            <a:miter lim="800000"/>
            <a:headEnd/>
            <a:tailEnd/>
          </a:ln>
          <a:effectLst/>
        </p:spPr>
        <p:txBody>
          <a:bodyPr wrap="none" anchor="ctr"/>
          <a:lstStyle/>
          <a:p>
            <a:pPr>
              <a:defRPr/>
            </a:pPr>
            <a:endParaRPr lang="en-US">
              <a:ea typeface="+mn-ea"/>
            </a:endParaRPr>
          </a:p>
        </p:txBody>
      </p:sp>
      <p:sp>
        <p:nvSpPr>
          <p:cNvPr id="668833" name="AutoShape 161"/>
          <p:cNvSpPr>
            <a:spLocks noChangeArrowheads="1"/>
          </p:cNvSpPr>
          <p:nvPr/>
        </p:nvSpPr>
        <p:spPr bwMode="auto">
          <a:xfrm>
            <a:off x="6596063" y="1323975"/>
            <a:ext cx="719137" cy="1063625"/>
          </a:xfrm>
          <a:prstGeom prst="roundRect">
            <a:avLst>
              <a:gd name="adj" fmla="val 16667"/>
            </a:avLst>
          </a:prstGeom>
          <a:solidFill>
            <a:schemeClr val="tx1"/>
          </a:solidFill>
          <a:ln w="38100">
            <a:noFill/>
            <a:round/>
            <a:headEnd/>
            <a:tailEnd/>
          </a:ln>
          <a:effectLst/>
        </p:spPr>
        <p:txBody>
          <a:bodyPr wrap="none" anchor="ctr"/>
          <a:lstStyle/>
          <a:p>
            <a:pPr>
              <a:defRPr/>
            </a:pPr>
            <a:endParaRPr lang="en-US">
              <a:ea typeface="+mn-ea"/>
            </a:endParaRPr>
          </a:p>
        </p:txBody>
      </p:sp>
      <p:sp>
        <p:nvSpPr>
          <p:cNvPr id="668834" name="Rectangle 162"/>
          <p:cNvSpPr>
            <a:spLocks noChangeArrowheads="1"/>
          </p:cNvSpPr>
          <p:nvPr/>
        </p:nvSpPr>
        <p:spPr bwMode="auto">
          <a:xfrm>
            <a:off x="6596063" y="3414713"/>
            <a:ext cx="969962" cy="906462"/>
          </a:xfrm>
          <a:prstGeom prst="rect">
            <a:avLst/>
          </a:prstGeom>
          <a:solidFill>
            <a:schemeClr val="tx1"/>
          </a:solidFill>
          <a:ln w="38100">
            <a:solidFill>
              <a:srgbClr val="000000"/>
            </a:solidFill>
            <a:miter lim="800000"/>
            <a:headEnd/>
            <a:tailEnd/>
          </a:ln>
          <a:effectLst/>
        </p:spPr>
        <p:txBody>
          <a:bodyPr wrap="none" anchor="ctr"/>
          <a:lstStyle/>
          <a:p>
            <a:pPr>
              <a:defRPr/>
            </a:pPr>
            <a:endParaRPr lang="en-US">
              <a:ea typeface="+mn-ea"/>
            </a:endParaRPr>
          </a:p>
        </p:txBody>
      </p:sp>
      <p:sp>
        <p:nvSpPr>
          <p:cNvPr id="668835" name="AutoShape 163"/>
          <p:cNvSpPr>
            <a:spLocks noChangeArrowheads="1"/>
          </p:cNvSpPr>
          <p:nvPr/>
        </p:nvSpPr>
        <p:spPr bwMode="auto">
          <a:xfrm>
            <a:off x="6610350" y="3254375"/>
            <a:ext cx="704850" cy="706438"/>
          </a:xfrm>
          <a:prstGeom prst="roundRect">
            <a:avLst>
              <a:gd name="adj" fmla="val 16667"/>
            </a:avLst>
          </a:prstGeom>
          <a:solidFill>
            <a:schemeClr val="tx1"/>
          </a:solidFill>
          <a:ln w="38100">
            <a:noFill/>
            <a:round/>
            <a:headEnd/>
            <a:tailEnd/>
          </a:ln>
          <a:effectLst/>
        </p:spPr>
        <p:txBody>
          <a:bodyPr wrap="none" anchor="ctr"/>
          <a:lstStyle/>
          <a:p>
            <a:pPr>
              <a:defRPr/>
            </a:pPr>
            <a:endParaRPr lang="en-US">
              <a:ea typeface="+mn-ea"/>
            </a:endParaRPr>
          </a:p>
        </p:txBody>
      </p:sp>
      <p:grpSp>
        <p:nvGrpSpPr>
          <p:cNvPr id="74866" name="Group 164"/>
          <p:cNvGrpSpPr>
            <a:grpSpLocks/>
          </p:cNvGrpSpPr>
          <p:nvPr/>
        </p:nvGrpSpPr>
        <p:grpSpPr bwMode="auto">
          <a:xfrm>
            <a:off x="6591300" y="4418013"/>
            <a:ext cx="952500" cy="527050"/>
            <a:chOff x="4152" y="2783"/>
            <a:chExt cx="600" cy="332"/>
          </a:xfrm>
        </p:grpSpPr>
        <p:sp>
          <p:nvSpPr>
            <p:cNvPr id="668837" name="AutoShape 165"/>
            <p:cNvSpPr>
              <a:spLocks noChangeArrowheads="1"/>
            </p:cNvSpPr>
            <p:nvPr/>
          </p:nvSpPr>
          <p:spPr bwMode="auto">
            <a:xfrm>
              <a:off x="4153" y="2783"/>
              <a:ext cx="460" cy="226"/>
            </a:xfrm>
            <a:prstGeom prst="roundRect">
              <a:avLst>
                <a:gd name="adj" fmla="val 16667"/>
              </a:avLst>
            </a:prstGeom>
            <a:solidFill>
              <a:schemeClr val="tx1"/>
            </a:solidFill>
            <a:ln w="38100">
              <a:solidFill>
                <a:schemeClr val="bg2"/>
              </a:solidFill>
              <a:round/>
              <a:headEnd/>
              <a:tailEnd/>
            </a:ln>
            <a:effectLst/>
          </p:spPr>
          <p:txBody>
            <a:bodyPr wrap="none" anchor="ctr"/>
            <a:lstStyle/>
            <a:p>
              <a:pPr>
                <a:defRPr/>
              </a:pPr>
              <a:endParaRPr lang="en-US">
                <a:ea typeface="+mn-ea"/>
              </a:endParaRPr>
            </a:p>
          </p:txBody>
        </p:sp>
        <p:sp>
          <p:nvSpPr>
            <p:cNvPr id="668838" name="Rectangle 166"/>
            <p:cNvSpPr>
              <a:spLocks noChangeArrowheads="1"/>
            </p:cNvSpPr>
            <p:nvPr/>
          </p:nvSpPr>
          <p:spPr bwMode="auto">
            <a:xfrm>
              <a:off x="4152" y="2866"/>
              <a:ext cx="600" cy="249"/>
            </a:xfrm>
            <a:prstGeom prst="rect">
              <a:avLst/>
            </a:prstGeom>
            <a:solidFill>
              <a:schemeClr val="tx1"/>
            </a:solidFill>
            <a:ln w="38100">
              <a:solidFill>
                <a:srgbClr val="000000"/>
              </a:solidFill>
              <a:miter lim="800000"/>
              <a:headEnd/>
              <a:tailEnd/>
            </a:ln>
            <a:effectLst/>
          </p:spPr>
          <p:txBody>
            <a:bodyPr wrap="none" anchor="ctr"/>
            <a:lstStyle/>
            <a:p>
              <a:pPr>
                <a:defRPr/>
              </a:pPr>
              <a:endParaRPr lang="en-US">
                <a:ea typeface="+mn-ea"/>
              </a:endParaRPr>
            </a:p>
          </p:txBody>
        </p:sp>
        <p:sp>
          <p:nvSpPr>
            <p:cNvPr id="668839" name="AutoShape 167"/>
            <p:cNvSpPr>
              <a:spLocks noChangeArrowheads="1"/>
            </p:cNvSpPr>
            <p:nvPr/>
          </p:nvSpPr>
          <p:spPr bwMode="auto">
            <a:xfrm>
              <a:off x="4165" y="2799"/>
              <a:ext cx="436" cy="226"/>
            </a:xfrm>
            <a:prstGeom prst="roundRect">
              <a:avLst>
                <a:gd name="adj" fmla="val 16667"/>
              </a:avLst>
            </a:prstGeom>
            <a:solidFill>
              <a:schemeClr val="tx1"/>
            </a:solidFill>
            <a:ln w="38100">
              <a:noFill/>
              <a:round/>
              <a:headEnd/>
              <a:tailEnd/>
            </a:ln>
            <a:effectLst/>
          </p:spPr>
          <p:txBody>
            <a:bodyPr wrap="none" anchor="ctr"/>
            <a:lstStyle/>
            <a:p>
              <a:pPr>
                <a:defRPr/>
              </a:pPr>
              <a:endParaRPr lang="en-US">
                <a:ea typeface="+mn-ea"/>
              </a:endParaRPr>
            </a:p>
          </p:txBody>
        </p:sp>
      </p:grpSp>
      <p:sp>
        <p:nvSpPr>
          <p:cNvPr id="668840" name="Freeform 168"/>
          <p:cNvSpPr>
            <a:spLocks/>
          </p:cNvSpPr>
          <p:nvPr/>
        </p:nvSpPr>
        <p:spPr bwMode="auto">
          <a:xfrm>
            <a:off x="4827588" y="57880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chemeClr val="tx1"/>
          </a:solidFill>
          <a:ln w="12700" cap="rnd" cmpd="sng">
            <a:noFill/>
            <a:prstDash val="solid"/>
            <a:round/>
            <a:headEnd type="none" w="med" len="med"/>
            <a:tailEnd type="none" w="med" len="med"/>
          </a:ln>
          <a:effectLst/>
        </p:spPr>
        <p:txBody>
          <a:bodyPr/>
          <a:lstStyle/>
          <a:p>
            <a:pPr>
              <a:defRPr/>
            </a:pPr>
            <a:endParaRPr lang="en-US">
              <a:ea typeface="+mn-ea"/>
            </a:endParaRPr>
          </a:p>
        </p:txBody>
      </p:sp>
      <p:sp>
        <p:nvSpPr>
          <p:cNvPr id="668841" name="AutoShape 169"/>
          <p:cNvSpPr>
            <a:spLocks noChangeArrowheads="1"/>
          </p:cNvSpPr>
          <p:nvPr/>
        </p:nvSpPr>
        <p:spPr bwMode="auto">
          <a:xfrm>
            <a:off x="4251325" y="5662613"/>
            <a:ext cx="736600" cy="290512"/>
          </a:xfrm>
          <a:prstGeom prst="roundRect">
            <a:avLst>
              <a:gd name="adj" fmla="val 16667"/>
            </a:avLst>
          </a:prstGeom>
          <a:solidFill>
            <a:schemeClr val="tx1"/>
          </a:solidFill>
          <a:ln w="38100">
            <a:solidFill>
              <a:schemeClr val="bg2"/>
            </a:solidFill>
            <a:round/>
            <a:headEnd/>
            <a:tailEnd/>
          </a:ln>
          <a:effectLst/>
        </p:spPr>
        <p:txBody>
          <a:bodyPr wrap="none" anchor="ctr"/>
          <a:lstStyle/>
          <a:p>
            <a:pPr>
              <a:defRPr/>
            </a:pPr>
            <a:endParaRPr lang="en-US">
              <a:ea typeface="+mn-ea"/>
            </a:endParaRPr>
          </a:p>
        </p:txBody>
      </p:sp>
      <p:sp>
        <p:nvSpPr>
          <p:cNvPr id="668842" name="Rectangle 170"/>
          <p:cNvSpPr>
            <a:spLocks noChangeArrowheads="1"/>
          </p:cNvSpPr>
          <p:nvPr/>
        </p:nvSpPr>
        <p:spPr bwMode="auto">
          <a:xfrm>
            <a:off x="4913313" y="4203700"/>
            <a:ext cx="800100" cy="242888"/>
          </a:xfrm>
          <a:prstGeom prst="rect">
            <a:avLst/>
          </a:prstGeom>
          <a:noFill/>
          <a:ln w="12700">
            <a:noFill/>
            <a:miter lim="800000"/>
            <a:headEnd/>
            <a:tailEnd/>
          </a:ln>
          <a:effectLst>
            <a:outerShdw dist="35921" dir="2700000" algn="ctr" rotWithShape="0">
              <a:schemeClr val="bg2"/>
            </a:outerShdw>
          </a:effectLst>
        </p:spPr>
        <p:txBody>
          <a:bodyPr wrap="none" lIns="90487" tIns="44450" rIns="90487" bIns="44450">
            <a:spAutoFit/>
          </a:bodyPr>
          <a:lstStyle/>
          <a:p>
            <a:pPr algn="l">
              <a:defRPr/>
            </a:pPr>
            <a:r>
              <a:rPr lang="en-US" sz="1000" b="1" dirty="0">
                <a:solidFill>
                  <a:srgbClr val="FFFF00"/>
                </a:solidFill>
                <a:effectLst/>
                <a:latin typeface="Times" charset="0"/>
                <a:ea typeface="+mn-ea"/>
              </a:rPr>
              <a:t>(1500 T.C.)</a:t>
            </a:r>
          </a:p>
        </p:txBody>
      </p:sp>
      <p:sp>
        <p:nvSpPr>
          <p:cNvPr id="668843" name="Rectangle 171"/>
          <p:cNvSpPr>
            <a:spLocks noChangeArrowheads="1"/>
          </p:cNvSpPr>
          <p:nvPr/>
        </p:nvSpPr>
        <p:spPr bwMode="auto">
          <a:xfrm>
            <a:off x="7269163" y="4330700"/>
            <a:ext cx="735012" cy="242888"/>
          </a:xfrm>
          <a:prstGeom prst="rect">
            <a:avLst/>
          </a:prstGeom>
          <a:noFill/>
          <a:ln w="12700">
            <a:noFill/>
            <a:miter lim="800000"/>
            <a:headEnd/>
            <a:tailEnd/>
          </a:ln>
          <a:effectLst>
            <a:outerShdw dist="35921" dir="2700000" algn="ctr" rotWithShape="0">
              <a:schemeClr val="bg2"/>
            </a:outerShdw>
          </a:effectLst>
        </p:spPr>
        <p:txBody>
          <a:bodyPr wrap="none" lIns="90487" tIns="44450" rIns="90487" bIns="44450">
            <a:spAutoFit/>
          </a:bodyPr>
          <a:lstStyle/>
          <a:p>
            <a:pPr algn="l">
              <a:defRPr/>
            </a:pPr>
            <a:r>
              <a:rPr lang="en-US" sz="1000" b="1" dirty="0">
                <a:solidFill>
                  <a:srgbClr val="FFFF00"/>
                </a:solidFill>
                <a:effectLst/>
                <a:latin typeface="Times" charset="0"/>
                <a:ea typeface="+mn-ea"/>
              </a:rPr>
              <a:t>(500 T.C.)</a:t>
            </a:r>
          </a:p>
        </p:txBody>
      </p:sp>
      <p:sp>
        <p:nvSpPr>
          <p:cNvPr id="668844" name="Rectangle 172"/>
          <p:cNvSpPr>
            <a:spLocks noChangeArrowheads="1"/>
          </p:cNvSpPr>
          <p:nvPr/>
        </p:nvSpPr>
        <p:spPr bwMode="auto">
          <a:xfrm>
            <a:off x="7262813" y="1219200"/>
            <a:ext cx="800100" cy="242888"/>
          </a:xfrm>
          <a:prstGeom prst="rect">
            <a:avLst/>
          </a:prstGeom>
          <a:noFill/>
          <a:ln w="12700">
            <a:noFill/>
            <a:miter lim="800000"/>
            <a:headEnd/>
            <a:tailEnd/>
          </a:ln>
          <a:effectLst>
            <a:outerShdw dist="35921" dir="2700000" algn="ctr" rotWithShape="0">
              <a:schemeClr val="bg2"/>
            </a:outerShdw>
          </a:effectLst>
        </p:spPr>
        <p:txBody>
          <a:bodyPr wrap="none" lIns="90487" tIns="44450" rIns="90487" bIns="44450">
            <a:spAutoFit/>
          </a:bodyPr>
          <a:lstStyle/>
          <a:p>
            <a:pPr algn="l">
              <a:defRPr/>
            </a:pPr>
            <a:r>
              <a:rPr lang="en-US" sz="1000" b="1" dirty="0">
                <a:solidFill>
                  <a:srgbClr val="FFFF00"/>
                </a:solidFill>
                <a:effectLst/>
                <a:latin typeface="Times" charset="0"/>
                <a:ea typeface="+mn-ea"/>
              </a:rPr>
              <a:t>(1000 T.C.)</a:t>
            </a:r>
          </a:p>
        </p:txBody>
      </p:sp>
      <p:sp>
        <p:nvSpPr>
          <p:cNvPr id="668845" name="Line 173"/>
          <p:cNvSpPr>
            <a:spLocks noChangeShapeType="1"/>
          </p:cNvSpPr>
          <p:nvPr/>
        </p:nvSpPr>
        <p:spPr bwMode="auto">
          <a:xfrm>
            <a:off x="6627813" y="1784350"/>
            <a:ext cx="876300" cy="0"/>
          </a:xfrm>
          <a:prstGeom prst="line">
            <a:avLst/>
          </a:prstGeom>
          <a:noFill/>
          <a:ln w="28575">
            <a:solidFill>
              <a:srgbClr val="000000"/>
            </a:solidFill>
            <a:round/>
            <a:headEnd/>
            <a:tailEnd/>
          </a:ln>
          <a:effectLst/>
        </p:spPr>
        <p:txBody>
          <a:bodyPr wrap="none" anchor="ctr"/>
          <a:lstStyle/>
          <a:p>
            <a:pPr>
              <a:defRPr/>
            </a:pPr>
            <a:endParaRPr lang="en-US">
              <a:ea typeface="+mn-ea"/>
            </a:endParaRPr>
          </a:p>
        </p:txBody>
      </p:sp>
      <p:sp>
        <p:nvSpPr>
          <p:cNvPr id="668846" name="Line 174"/>
          <p:cNvSpPr>
            <a:spLocks noChangeShapeType="1"/>
          </p:cNvSpPr>
          <p:nvPr/>
        </p:nvSpPr>
        <p:spPr bwMode="auto">
          <a:xfrm>
            <a:off x="6615113" y="2482850"/>
            <a:ext cx="876300" cy="0"/>
          </a:xfrm>
          <a:prstGeom prst="line">
            <a:avLst/>
          </a:prstGeom>
          <a:noFill/>
          <a:ln w="28575">
            <a:solidFill>
              <a:srgbClr val="000000"/>
            </a:solidFill>
            <a:round/>
            <a:headEnd/>
            <a:tailEnd/>
          </a:ln>
          <a:effectLst/>
        </p:spPr>
        <p:txBody>
          <a:bodyPr wrap="none" anchor="ctr"/>
          <a:lstStyle/>
          <a:p>
            <a:pPr>
              <a:defRPr/>
            </a:pPr>
            <a:endParaRPr lang="en-US">
              <a:ea typeface="+mn-ea"/>
            </a:endParaRPr>
          </a:p>
        </p:txBody>
      </p:sp>
      <p:sp>
        <p:nvSpPr>
          <p:cNvPr id="668847" name="Line 175"/>
          <p:cNvSpPr>
            <a:spLocks noChangeShapeType="1"/>
          </p:cNvSpPr>
          <p:nvPr/>
        </p:nvSpPr>
        <p:spPr bwMode="auto">
          <a:xfrm>
            <a:off x="6615113" y="2660650"/>
            <a:ext cx="876300" cy="0"/>
          </a:xfrm>
          <a:prstGeom prst="line">
            <a:avLst/>
          </a:prstGeom>
          <a:noFill/>
          <a:ln w="28575">
            <a:solidFill>
              <a:srgbClr val="000000"/>
            </a:solidFill>
            <a:round/>
            <a:headEnd/>
            <a:tailEnd/>
          </a:ln>
          <a:effectLst/>
        </p:spPr>
        <p:txBody>
          <a:bodyPr wrap="none" anchor="ctr"/>
          <a:lstStyle/>
          <a:p>
            <a:pPr>
              <a:defRPr/>
            </a:pPr>
            <a:endParaRPr lang="en-US">
              <a:ea typeface="+mn-ea"/>
            </a:endParaRPr>
          </a:p>
        </p:txBody>
      </p:sp>
      <p:sp>
        <p:nvSpPr>
          <p:cNvPr id="668848" name="Line 176"/>
          <p:cNvSpPr>
            <a:spLocks noChangeShapeType="1"/>
          </p:cNvSpPr>
          <p:nvPr/>
        </p:nvSpPr>
        <p:spPr bwMode="auto">
          <a:xfrm>
            <a:off x="6627813" y="2838450"/>
            <a:ext cx="876300" cy="0"/>
          </a:xfrm>
          <a:prstGeom prst="line">
            <a:avLst/>
          </a:prstGeom>
          <a:noFill/>
          <a:ln w="28575">
            <a:solidFill>
              <a:srgbClr val="000000"/>
            </a:solidFill>
            <a:round/>
            <a:headEnd/>
            <a:tailEnd/>
          </a:ln>
          <a:effectLst/>
        </p:spPr>
        <p:txBody>
          <a:bodyPr wrap="none" anchor="ctr"/>
          <a:lstStyle/>
          <a:p>
            <a:pPr>
              <a:defRPr/>
            </a:pPr>
            <a:endParaRPr lang="en-US">
              <a:ea typeface="+mn-ea"/>
            </a:endParaRPr>
          </a:p>
        </p:txBody>
      </p:sp>
      <p:sp>
        <p:nvSpPr>
          <p:cNvPr id="668849" name="Line 177"/>
          <p:cNvSpPr>
            <a:spLocks noChangeShapeType="1"/>
          </p:cNvSpPr>
          <p:nvPr/>
        </p:nvSpPr>
        <p:spPr bwMode="auto">
          <a:xfrm>
            <a:off x="6621463" y="3016250"/>
            <a:ext cx="876300" cy="0"/>
          </a:xfrm>
          <a:prstGeom prst="line">
            <a:avLst/>
          </a:prstGeom>
          <a:noFill/>
          <a:ln w="28575">
            <a:solidFill>
              <a:srgbClr val="000000"/>
            </a:solidFill>
            <a:round/>
            <a:headEnd/>
            <a:tailEnd/>
          </a:ln>
          <a:effectLst/>
        </p:spPr>
        <p:txBody>
          <a:bodyPr wrap="none" anchor="ctr"/>
          <a:lstStyle/>
          <a:p>
            <a:pPr>
              <a:defRPr/>
            </a:pPr>
            <a:endParaRPr lang="en-US">
              <a:ea typeface="+mn-ea"/>
            </a:endParaRPr>
          </a:p>
        </p:txBody>
      </p:sp>
      <p:sp>
        <p:nvSpPr>
          <p:cNvPr id="668850" name="Line 178"/>
          <p:cNvSpPr>
            <a:spLocks noChangeShapeType="1"/>
          </p:cNvSpPr>
          <p:nvPr/>
        </p:nvSpPr>
        <p:spPr bwMode="auto">
          <a:xfrm>
            <a:off x="7083425" y="1866900"/>
            <a:ext cx="0" cy="1181100"/>
          </a:xfrm>
          <a:prstGeom prst="line">
            <a:avLst/>
          </a:prstGeom>
          <a:noFill/>
          <a:ln w="50800">
            <a:solidFill>
              <a:schemeClr val="tx1"/>
            </a:solidFill>
            <a:round/>
            <a:headEnd/>
            <a:tailEnd/>
          </a:ln>
          <a:effectLst/>
        </p:spPr>
        <p:txBody>
          <a:bodyPr wrap="none" anchor="ctr"/>
          <a:lstStyle/>
          <a:p>
            <a:pPr>
              <a:defRPr/>
            </a:pPr>
            <a:endParaRPr lang="en-US">
              <a:ea typeface="+mn-ea"/>
            </a:endParaRPr>
          </a:p>
        </p:txBody>
      </p:sp>
      <p:sp>
        <p:nvSpPr>
          <p:cNvPr id="668851" name="Line 179"/>
          <p:cNvSpPr>
            <a:spLocks noChangeShapeType="1"/>
          </p:cNvSpPr>
          <p:nvPr/>
        </p:nvSpPr>
        <p:spPr bwMode="auto">
          <a:xfrm>
            <a:off x="6621463" y="2139950"/>
            <a:ext cx="876300" cy="0"/>
          </a:xfrm>
          <a:prstGeom prst="line">
            <a:avLst/>
          </a:prstGeom>
          <a:noFill/>
          <a:ln w="28575">
            <a:solidFill>
              <a:srgbClr val="000000"/>
            </a:solidFill>
            <a:round/>
            <a:headEnd/>
            <a:tailEnd/>
          </a:ln>
          <a:effectLst/>
        </p:spPr>
        <p:txBody>
          <a:bodyPr wrap="none" anchor="ctr"/>
          <a:lstStyle/>
          <a:p>
            <a:pPr>
              <a:defRPr/>
            </a:pPr>
            <a:endParaRPr lang="en-US">
              <a:ea typeface="+mn-ea"/>
            </a:endParaRPr>
          </a:p>
        </p:txBody>
      </p:sp>
      <p:sp>
        <p:nvSpPr>
          <p:cNvPr id="668852" name="Line 180"/>
          <p:cNvSpPr>
            <a:spLocks noChangeShapeType="1"/>
          </p:cNvSpPr>
          <p:nvPr/>
        </p:nvSpPr>
        <p:spPr bwMode="auto">
          <a:xfrm flipV="1">
            <a:off x="6627813" y="2305050"/>
            <a:ext cx="876300" cy="0"/>
          </a:xfrm>
          <a:prstGeom prst="line">
            <a:avLst/>
          </a:prstGeom>
          <a:noFill/>
          <a:ln w="28575">
            <a:solidFill>
              <a:srgbClr val="000000"/>
            </a:solidFill>
            <a:round/>
            <a:headEnd/>
            <a:tailEnd/>
          </a:ln>
          <a:effectLst/>
        </p:spPr>
        <p:txBody>
          <a:bodyPr wrap="none" anchor="ctr"/>
          <a:lstStyle/>
          <a:p>
            <a:pPr>
              <a:defRPr/>
            </a:pPr>
            <a:endParaRPr lang="en-US">
              <a:ea typeface="+mn-ea"/>
            </a:endParaRPr>
          </a:p>
        </p:txBody>
      </p:sp>
      <p:sp>
        <p:nvSpPr>
          <p:cNvPr id="668853" name="Line 181"/>
          <p:cNvSpPr>
            <a:spLocks noChangeShapeType="1"/>
          </p:cNvSpPr>
          <p:nvPr/>
        </p:nvSpPr>
        <p:spPr bwMode="auto">
          <a:xfrm flipV="1">
            <a:off x="6627813" y="1962150"/>
            <a:ext cx="873125" cy="0"/>
          </a:xfrm>
          <a:prstGeom prst="line">
            <a:avLst/>
          </a:prstGeom>
          <a:noFill/>
          <a:ln w="28575">
            <a:solidFill>
              <a:srgbClr val="000000"/>
            </a:solidFill>
            <a:round/>
            <a:headEnd/>
            <a:tailEnd/>
          </a:ln>
          <a:effectLst/>
        </p:spPr>
        <p:txBody>
          <a:bodyPr wrap="none" anchor="ctr"/>
          <a:lstStyle/>
          <a:p>
            <a:pPr>
              <a:defRPr/>
            </a:pPr>
            <a:endParaRPr lang="en-US">
              <a:ea typeface="+mn-ea"/>
            </a:endParaRPr>
          </a:p>
        </p:txBody>
      </p:sp>
      <p:sp>
        <p:nvSpPr>
          <p:cNvPr id="668854" name="Line 182"/>
          <p:cNvSpPr>
            <a:spLocks noChangeShapeType="1"/>
          </p:cNvSpPr>
          <p:nvPr/>
        </p:nvSpPr>
        <p:spPr bwMode="auto">
          <a:xfrm>
            <a:off x="7088188" y="1684338"/>
            <a:ext cx="3175" cy="561975"/>
          </a:xfrm>
          <a:prstGeom prst="line">
            <a:avLst/>
          </a:prstGeom>
          <a:noFill/>
          <a:ln w="50800">
            <a:solidFill>
              <a:schemeClr val="tx1"/>
            </a:solidFill>
            <a:round/>
            <a:headEnd/>
            <a:tailEnd/>
          </a:ln>
          <a:effectLst/>
        </p:spPr>
        <p:txBody>
          <a:bodyPr wrap="none" anchor="ctr"/>
          <a:lstStyle/>
          <a:p>
            <a:pPr>
              <a:defRPr/>
            </a:pPr>
            <a:endParaRPr lang="en-US">
              <a:ea typeface="+mn-ea"/>
            </a:endParaRPr>
          </a:p>
        </p:txBody>
      </p:sp>
      <p:sp>
        <p:nvSpPr>
          <p:cNvPr id="668855" name="Line 183"/>
          <p:cNvSpPr>
            <a:spLocks noChangeShapeType="1"/>
          </p:cNvSpPr>
          <p:nvPr/>
        </p:nvSpPr>
        <p:spPr bwMode="auto">
          <a:xfrm>
            <a:off x="6646863" y="3663950"/>
            <a:ext cx="863600" cy="0"/>
          </a:xfrm>
          <a:prstGeom prst="line">
            <a:avLst/>
          </a:prstGeom>
          <a:noFill/>
          <a:ln w="28575">
            <a:solidFill>
              <a:srgbClr val="000000"/>
            </a:solidFill>
            <a:round/>
            <a:headEnd/>
            <a:tailEnd/>
          </a:ln>
          <a:effectLst/>
        </p:spPr>
        <p:txBody>
          <a:bodyPr wrap="none" anchor="ctr"/>
          <a:lstStyle/>
          <a:p>
            <a:pPr>
              <a:defRPr/>
            </a:pPr>
            <a:endParaRPr lang="en-US">
              <a:ea typeface="+mn-ea"/>
            </a:endParaRPr>
          </a:p>
        </p:txBody>
      </p:sp>
      <p:sp>
        <p:nvSpPr>
          <p:cNvPr id="668856" name="Line 184"/>
          <p:cNvSpPr>
            <a:spLocks noChangeShapeType="1"/>
          </p:cNvSpPr>
          <p:nvPr/>
        </p:nvSpPr>
        <p:spPr bwMode="auto">
          <a:xfrm>
            <a:off x="6646863" y="3857625"/>
            <a:ext cx="863600" cy="6350"/>
          </a:xfrm>
          <a:prstGeom prst="line">
            <a:avLst/>
          </a:prstGeom>
          <a:noFill/>
          <a:ln w="28575">
            <a:solidFill>
              <a:srgbClr val="000000"/>
            </a:solidFill>
            <a:round/>
            <a:headEnd/>
            <a:tailEnd/>
          </a:ln>
          <a:effectLst/>
        </p:spPr>
        <p:txBody>
          <a:bodyPr wrap="none" anchor="ctr"/>
          <a:lstStyle/>
          <a:p>
            <a:pPr>
              <a:defRPr/>
            </a:pPr>
            <a:endParaRPr lang="en-US">
              <a:ea typeface="+mn-ea"/>
            </a:endParaRPr>
          </a:p>
        </p:txBody>
      </p:sp>
      <p:sp>
        <p:nvSpPr>
          <p:cNvPr id="74884" name="Rectangle 185"/>
          <p:cNvSpPr>
            <a:spLocks noChangeArrowheads="1"/>
          </p:cNvSpPr>
          <p:nvPr/>
        </p:nvSpPr>
        <p:spPr bwMode="auto">
          <a:xfrm>
            <a:off x="6618288" y="3213100"/>
            <a:ext cx="708025"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l"/>
            <a:r>
              <a:rPr lang="en-US" sz="900" b="1">
                <a:solidFill>
                  <a:srgbClr val="000000"/>
                </a:solidFill>
                <a:effectLst/>
                <a:latin typeface="Chicago" charset="0"/>
              </a:rPr>
              <a:t>LƯU ĐÀY</a:t>
            </a:r>
          </a:p>
        </p:txBody>
      </p:sp>
      <p:sp>
        <p:nvSpPr>
          <p:cNvPr id="668858" name="Line 186"/>
          <p:cNvSpPr>
            <a:spLocks noChangeShapeType="1"/>
          </p:cNvSpPr>
          <p:nvPr/>
        </p:nvSpPr>
        <p:spPr bwMode="auto">
          <a:xfrm>
            <a:off x="6646863" y="4235450"/>
            <a:ext cx="863600" cy="0"/>
          </a:xfrm>
          <a:prstGeom prst="line">
            <a:avLst/>
          </a:prstGeom>
          <a:noFill/>
          <a:ln w="28575">
            <a:solidFill>
              <a:srgbClr val="000000"/>
            </a:solidFill>
            <a:round/>
            <a:headEnd/>
            <a:tailEnd/>
          </a:ln>
          <a:effectLst/>
        </p:spPr>
        <p:txBody>
          <a:bodyPr wrap="none" anchor="ctr"/>
          <a:lstStyle/>
          <a:p>
            <a:pPr>
              <a:defRPr/>
            </a:pPr>
            <a:endParaRPr lang="en-US">
              <a:ea typeface="+mn-ea"/>
            </a:endParaRPr>
          </a:p>
        </p:txBody>
      </p:sp>
      <p:sp>
        <p:nvSpPr>
          <p:cNvPr id="668859" name="Line 187"/>
          <p:cNvSpPr>
            <a:spLocks noChangeShapeType="1"/>
          </p:cNvSpPr>
          <p:nvPr/>
        </p:nvSpPr>
        <p:spPr bwMode="auto">
          <a:xfrm>
            <a:off x="6634163" y="4705350"/>
            <a:ext cx="863600" cy="0"/>
          </a:xfrm>
          <a:prstGeom prst="line">
            <a:avLst/>
          </a:prstGeom>
          <a:noFill/>
          <a:ln w="28575">
            <a:solidFill>
              <a:srgbClr val="000000"/>
            </a:solidFill>
            <a:round/>
            <a:headEnd/>
            <a:tailEnd/>
          </a:ln>
          <a:effectLst/>
        </p:spPr>
        <p:txBody>
          <a:bodyPr wrap="none" anchor="ctr"/>
          <a:lstStyle/>
          <a:p>
            <a:pPr>
              <a:defRPr/>
            </a:pPr>
            <a:endParaRPr lang="en-US">
              <a:ea typeface="+mn-ea"/>
            </a:endParaRPr>
          </a:p>
        </p:txBody>
      </p:sp>
      <p:sp>
        <p:nvSpPr>
          <p:cNvPr id="668860" name="Line 188"/>
          <p:cNvSpPr>
            <a:spLocks noChangeShapeType="1"/>
          </p:cNvSpPr>
          <p:nvPr/>
        </p:nvSpPr>
        <p:spPr bwMode="auto">
          <a:xfrm>
            <a:off x="6634163" y="4857750"/>
            <a:ext cx="863600" cy="0"/>
          </a:xfrm>
          <a:prstGeom prst="line">
            <a:avLst/>
          </a:prstGeom>
          <a:noFill/>
          <a:ln w="28575">
            <a:solidFill>
              <a:srgbClr val="000000"/>
            </a:solidFill>
            <a:round/>
            <a:headEnd/>
            <a:tailEnd/>
          </a:ln>
          <a:effectLst/>
        </p:spPr>
        <p:txBody>
          <a:bodyPr wrap="none" anchor="ctr"/>
          <a:lstStyle/>
          <a:p>
            <a:pPr>
              <a:defRPr/>
            </a:pPr>
            <a:endParaRPr lang="en-US">
              <a:ea typeface="+mn-ea"/>
            </a:endParaRPr>
          </a:p>
        </p:txBody>
      </p:sp>
      <p:sp>
        <p:nvSpPr>
          <p:cNvPr id="74888" name="Rectangle 189"/>
          <p:cNvSpPr>
            <a:spLocks noChangeArrowheads="1"/>
          </p:cNvSpPr>
          <p:nvPr/>
        </p:nvSpPr>
        <p:spPr bwMode="auto">
          <a:xfrm>
            <a:off x="6599238" y="4394200"/>
            <a:ext cx="781050" cy="22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l"/>
            <a:r>
              <a:rPr lang="en-US" sz="900" b="1">
                <a:solidFill>
                  <a:srgbClr val="000000"/>
                </a:solidFill>
                <a:effectLst/>
                <a:latin typeface="Chicago" charset="0"/>
              </a:rPr>
              <a:t>YÊN LẶNG</a:t>
            </a:r>
          </a:p>
        </p:txBody>
      </p:sp>
      <p:sp>
        <p:nvSpPr>
          <p:cNvPr id="668862" name="Line 190"/>
          <p:cNvSpPr>
            <a:spLocks noChangeShapeType="1"/>
          </p:cNvSpPr>
          <p:nvPr/>
        </p:nvSpPr>
        <p:spPr bwMode="auto">
          <a:xfrm flipV="1">
            <a:off x="6646863" y="4044950"/>
            <a:ext cx="857250" cy="3175"/>
          </a:xfrm>
          <a:prstGeom prst="line">
            <a:avLst/>
          </a:prstGeom>
          <a:noFill/>
          <a:ln w="28575">
            <a:solidFill>
              <a:srgbClr val="000000"/>
            </a:solidFill>
            <a:round/>
            <a:headEnd/>
            <a:tailEnd/>
          </a:ln>
          <a:effectLst/>
        </p:spPr>
        <p:txBody>
          <a:bodyPr wrap="none" anchor="ctr"/>
          <a:lstStyle/>
          <a:p>
            <a:pPr>
              <a:defRPr/>
            </a:pPr>
            <a:endParaRPr lang="en-US">
              <a:ea typeface="+mn-ea"/>
            </a:endParaRPr>
          </a:p>
        </p:txBody>
      </p:sp>
      <p:sp>
        <p:nvSpPr>
          <p:cNvPr id="668863" name="Line 191"/>
          <p:cNvSpPr>
            <a:spLocks noChangeShapeType="1"/>
          </p:cNvSpPr>
          <p:nvPr/>
        </p:nvSpPr>
        <p:spPr bwMode="auto">
          <a:xfrm flipV="1">
            <a:off x="6630988" y="1593850"/>
            <a:ext cx="876300" cy="0"/>
          </a:xfrm>
          <a:prstGeom prst="line">
            <a:avLst/>
          </a:prstGeom>
          <a:noFill/>
          <a:ln w="28575">
            <a:solidFill>
              <a:srgbClr val="000000"/>
            </a:solidFill>
            <a:round/>
            <a:headEnd/>
            <a:tailEnd/>
          </a:ln>
          <a:effectLst/>
        </p:spPr>
        <p:txBody>
          <a:bodyPr wrap="none" anchor="ctr"/>
          <a:lstStyle/>
          <a:p>
            <a:pPr>
              <a:defRPr/>
            </a:pPr>
            <a:endParaRPr lang="en-US">
              <a:ea typeface="+mn-ea"/>
            </a:endParaRPr>
          </a:p>
        </p:txBody>
      </p:sp>
      <p:sp>
        <p:nvSpPr>
          <p:cNvPr id="668864" name="Rectangle 192"/>
          <p:cNvSpPr>
            <a:spLocks noChangeArrowheads="1"/>
          </p:cNvSpPr>
          <p:nvPr/>
        </p:nvSpPr>
        <p:spPr bwMode="auto">
          <a:xfrm>
            <a:off x="6605588" y="5318125"/>
            <a:ext cx="952500" cy="1028700"/>
          </a:xfrm>
          <a:prstGeom prst="rect">
            <a:avLst/>
          </a:prstGeom>
          <a:solidFill>
            <a:schemeClr val="tx1"/>
          </a:solidFill>
          <a:ln w="38100">
            <a:solidFill>
              <a:srgbClr val="000000"/>
            </a:solidFill>
            <a:miter lim="800000"/>
            <a:headEnd/>
            <a:tailEnd/>
          </a:ln>
          <a:effectLst/>
        </p:spPr>
        <p:txBody>
          <a:bodyPr wrap="none" anchor="ctr"/>
          <a:lstStyle/>
          <a:p>
            <a:pPr>
              <a:defRPr/>
            </a:pPr>
            <a:endParaRPr lang="en-US">
              <a:ea typeface="+mn-ea"/>
            </a:endParaRPr>
          </a:p>
        </p:txBody>
      </p:sp>
      <p:sp>
        <p:nvSpPr>
          <p:cNvPr id="668865" name="AutoShape 193"/>
          <p:cNvSpPr>
            <a:spLocks noChangeArrowheads="1"/>
          </p:cNvSpPr>
          <p:nvPr/>
        </p:nvSpPr>
        <p:spPr bwMode="auto">
          <a:xfrm>
            <a:off x="6621463" y="5154613"/>
            <a:ext cx="647700" cy="363537"/>
          </a:xfrm>
          <a:prstGeom prst="roundRect">
            <a:avLst>
              <a:gd name="adj" fmla="val 16667"/>
            </a:avLst>
          </a:prstGeom>
          <a:solidFill>
            <a:schemeClr val="tx1"/>
          </a:solidFill>
          <a:ln w="38100">
            <a:noFill/>
            <a:round/>
            <a:headEnd/>
            <a:tailEnd/>
          </a:ln>
          <a:effectLst/>
        </p:spPr>
        <p:txBody>
          <a:bodyPr wrap="none" anchor="ctr"/>
          <a:lstStyle/>
          <a:p>
            <a:pPr>
              <a:defRPr/>
            </a:pPr>
            <a:endParaRPr lang="en-US">
              <a:ea typeface="+mn-ea"/>
            </a:endParaRPr>
          </a:p>
        </p:txBody>
      </p:sp>
      <p:sp>
        <p:nvSpPr>
          <p:cNvPr id="74893" name="Rectangle 194"/>
          <p:cNvSpPr>
            <a:spLocks noChangeArrowheads="1"/>
          </p:cNvSpPr>
          <p:nvPr/>
        </p:nvSpPr>
        <p:spPr bwMode="auto">
          <a:xfrm>
            <a:off x="6610350" y="5102225"/>
            <a:ext cx="712788"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l"/>
            <a:r>
              <a:rPr lang="en-US" sz="1200" b="1">
                <a:solidFill>
                  <a:srgbClr val="000000"/>
                </a:solidFill>
                <a:effectLst/>
                <a:latin typeface="Chicago" charset="0"/>
              </a:rPr>
              <a:t>GIÊ-XU</a:t>
            </a:r>
          </a:p>
        </p:txBody>
      </p:sp>
      <p:sp>
        <p:nvSpPr>
          <p:cNvPr id="668867" name="Line 195"/>
          <p:cNvSpPr>
            <a:spLocks noChangeShapeType="1"/>
          </p:cNvSpPr>
          <p:nvPr/>
        </p:nvSpPr>
        <p:spPr bwMode="auto">
          <a:xfrm>
            <a:off x="6651625" y="5441950"/>
            <a:ext cx="838200" cy="1588"/>
          </a:xfrm>
          <a:prstGeom prst="line">
            <a:avLst/>
          </a:prstGeom>
          <a:noFill/>
          <a:ln w="28575">
            <a:solidFill>
              <a:srgbClr val="000000"/>
            </a:solidFill>
            <a:round/>
            <a:headEnd/>
            <a:tailEnd/>
          </a:ln>
          <a:effectLst/>
        </p:spPr>
        <p:txBody>
          <a:bodyPr wrap="none" anchor="ctr"/>
          <a:lstStyle/>
          <a:p>
            <a:pPr>
              <a:defRPr/>
            </a:pPr>
            <a:endParaRPr lang="en-US">
              <a:ea typeface="+mn-ea"/>
            </a:endParaRPr>
          </a:p>
        </p:txBody>
      </p:sp>
      <p:sp>
        <p:nvSpPr>
          <p:cNvPr id="668868" name="Line 196"/>
          <p:cNvSpPr>
            <a:spLocks noChangeShapeType="1"/>
          </p:cNvSpPr>
          <p:nvPr/>
        </p:nvSpPr>
        <p:spPr bwMode="auto">
          <a:xfrm flipV="1">
            <a:off x="6653213" y="5581650"/>
            <a:ext cx="838200" cy="1588"/>
          </a:xfrm>
          <a:prstGeom prst="line">
            <a:avLst/>
          </a:prstGeom>
          <a:noFill/>
          <a:ln w="28575">
            <a:solidFill>
              <a:srgbClr val="000000"/>
            </a:solidFill>
            <a:round/>
            <a:headEnd/>
            <a:tailEnd/>
          </a:ln>
          <a:effectLst/>
        </p:spPr>
        <p:txBody>
          <a:bodyPr wrap="none" anchor="ctr"/>
          <a:lstStyle/>
          <a:p>
            <a:pPr>
              <a:defRPr/>
            </a:pPr>
            <a:endParaRPr lang="en-US">
              <a:ea typeface="+mn-ea"/>
            </a:endParaRPr>
          </a:p>
        </p:txBody>
      </p:sp>
      <p:sp>
        <p:nvSpPr>
          <p:cNvPr id="668869" name="Line 197"/>
          <p:cNvSpPr>
            <a:spLocks noChangeShapeType="1"/>
          </p:cNvSpPr>
          <p:nvPr/>
        </p:nvSpPr>
        <p:spPr bwMode="auto">
          <a:xfrm flipV="1">
            <a:off x="6654800" y="5721350"/>
            <a:ext cx="838200" cy="1588"/>
          </a:xfrm>
          <a:prstGeom prst="line">
            <a:avLst/>
          </a:prstGeom>
          <a:noFill/>
          <a:ln w="28575">
            <a:solidFill>
              <a:srgbClr val="000000"/>
            </a:solidFill>
            <a:round/>
            <a:headEnd/>
            <a:tailEnd/>
          </a:ln>
          <a:effectLst/>
        </p:spPr>
        <p:txBody>
          <a:bodyPr wrap="none" anchor="ctr"/>
          <a:lstStyle/>
          <a:p>
            <a:pPr>
              <a:defRPr/>
            </a:pPr>
            <a:endParaRPr lang="en-US">
              <a:ea typeface="+mn-ea"/>
            </a:endParaRPr>
          </a:p>
        </p:txBody>
      </p:sp>
      <p:sp>
        <p:nvSpPr>
          <p:cNvPr id="668870" name="Line 198"/>
          <p:cNvSpPr>
            <a:spLocks noChangeShapeType="1"/>
          </p:cNvSpPr>
          <p:nvPr/>
        </p:nvSpPr>
        <p:spPr bwMode="auto">
          <a:xfrm>
            <a:off x="6656388" y="5867400"/>
            <a:ext cx="838200" cy="1588"/>
          </a:xfrm>
          <a:prstGeom prst="line">
            <a:avLst/>
          </a:prstGeom>
          <a:noFill/>
          <a:ln w="28575">
            <a:solidFill>
              <a:srgbClr val="000000"/>
            </a:solidFill>
            <a:round/>
            <a:headEnd/>
            <a:tailEnd/>
          </a:ln>
          <a:effectLst/>
        </p:spPr>
        <p:txBody>
          <a:bodyPr wrap="none" anchor="ctr"/>
          <a:lstStyle/>
          <a:p>
            <a:pPr>
              <a:defRPr/>
            </a:pPr>
            <a:endParaRPr lang="en-US">
              <a:ea typeface="+mn-ea"/>
            </a:endParaRPr>
          </a:p>
        </p:txBody>
      </p:sp>
      <p:sp>
        <p:nvSpPr>
          <p:cNvPr id="668871" name="Line 199"/>
          <p:cNvSpPr>
            <a:spLocks noChangeShapeType="1"/>
          </p:cNvSpPr>
          <p:nvPr/>
        </p:nvSpPr>
        <p:spPr bwMode="auto">
          <a:xfrm>
            <a:off x="6659563" y="6156325"/>
            <a:ext cx="838200" cy="1588"/>
          </a:xfrm>
          <a:prstGeom prst="line">
            <a:avLst/>
          </a:prstGeom>
          <a:noFill/>
          <a:ln w="28575">
            <a:solidFill>
              <a:srgbClr val="000000"/>
            </a:solidFill>
            <a:round/>
            <a:headEnd/>
            <a:tailEnd/>
          </a:ln>
          <a:effectLst/>
        </p:spPr>
        <p:txBody>
          <a:bodyPr wrap="none" anchor="ctr"/>
          <a:lstStyle/>
          <a:p>
            <a:pPr>
              <a:defRPr/>
            </a:pPr>
            <a:endParaRPr lang="en-US">
              <a:ea typeface="+mn-ea"/>
            </a:endParaRPr>
          </a:p>
        </p:txBody>
      </p:sp>
      <p:sp>
        <p:nvSpPr>
          <p:cNvPr id="668872" name="Line 200"/>
          <p:cNvSpPr>
            <a:spLocks noChangeShapeType="1"/>
          </p:cNvSpPr>
          <p:nvPr/>
        </p:nvSpPr>
        <p:spPr bwMode="auto">
          <a:xfrm flipV="1">
            <a:off x="6659563" y="6299200"/>
            <a:ext cx="838200" cy="1588"/>
          </a:xfrm>
          <a:prstGeom prst="line">
            <a:avLst/>
          </a:prstGeom>
          <a:noFill/>
          <a:ln w="28575">
            <a:solidFill>
              <a:srgbClr val="000000"/>
            </a:solidFill>
            <a:round/>
            <a:headEnd/>
            <a:tailEnd/>
          </a:ln>
          <a:effectLst/>
        </p:spPr>
        <p:txBody>
          <a:bodyPr wrap="none" anchor="ctr"/>
          <a:lstStyle/>
          <a:p>
            <a:pPr>
              <a:defRPr/>
            </a:pPr>
            <a:endParaRPr lang="en-US">
              <a:ea typeface="+mn-ea"/>
            </a:endParaRPr>
          </a:p>
        </p:txBody>
      </p:sp>
      <p:sp>
        <p:nvSpPr>
          <p:cNvPr id="668873" name="AutoShape 201"/>
          <p:cNvSpPr>
            <a:spLocks noChangeArrowheads="1"/>
          </p:cNvSpPr>
          <p:nvPr/>
        </p:nvSpPr>
        <p:spPr bwMode="auto">
          <a:xfrm>
            <a:off x="6594475" y="581025"/>
            <a:ext cx="730250" cy="249238"/>
          </a:xfrm>
          <a:prstGeom prst="roundRect">
            <a:avLst>
              <a:gd name="adj" fmla="val 16667"/>
            </a:avLst>
          </a:prstGeom>
          <a:solidFill>
            <a:schemeClr val="tx1"/>
          </a:solidFill>
          <a:ln w="38100">
            <a:solidFill>
              <a:schemeClr val="bg2"/>
            </a:solidFill>
            <a:round/>
            <a:headEnd/>
            <a:tailEnd/>
          </a:ln>
          <a:effectLst/>
        </p:spPr>
        <p:txBody>
          <a:bodyPr wrap="none" anchor="ctr"/>
          <a:lstStyle/>
          <a:p>
            <a:pPr>
              <a:defRPr/>
            </a:pPr>
            <a:endParaRPr lang="en-US">
              <a:ea typeface="+mn-ea"/>
            </a:endParaRPr>
          </a:p>
        </p:txBody>
      </p:sp>
      <p:sp>
        <p:nvSpPr>
          <p:cNvPr id="668874" name="Rectangle 202"/>
          <p:cNvSpPr>
            <a:spLocks noChangeArrowheads="1"/>
          </p:cNvSpPr>
          <p:nvPr/>
        </p:nvSpPr>
        <p:spPr bwMode="auto">
          <a:xfrm>
            <a:off x="6592888" y="741363"/>
            <a:ext cx="952500" cy="442912"/>
          </a:xfrm>
          <a:prstGeom prst="rect">
            <a:avLst/>
          </a:prstGeom>
          <a:solidFill>
            <a:schemeClr val="tx1"/>
          </a:solidFill>
          <a:ln w="38100">
            <a:solidFill>
              <a:srgbClr val="000000"/>
            </a:solidFill>
            <a:miter lim="800000"/>
            <a:headEnd/>
            <a:tailEnd/>
          </a:ln>
          <a:effectLst/>
        </p:spPr>
        <p:txBody>
          <a:bodyPr wrap="none" anchor="ctr"/>
          <a:lstStyle/>
          <a:p>
            <a:pPr>
              <a:defRPr/>
            </a:pPr>
            <a:endParaRPr lang="en-US">
              <a:ea typeface="+mn-ea"/>
            </a:endParaRPr>
          </a:p>
        </p:txBody>
      </p:sp>
      <p:sp>
        <p:nvSpPr>
          <p:cNvPr id="668875" name="AutoShape 203"/>
          <p:cNvSpPr>
            <a:spLocks noChangeArrowheads="1"/>
          </p:cNvSpPr>
          <p:nvPr/>
        </p:nvSpPr>
        <p:spPr bwMode="auto">
          <a:xfrm>
            <a:off x="6613525" y="647700"/>
            <a:ext cx="692150" cy="250825"/>
          </a:xfrm>
          <a:prstGeom prst="roundRect">
            <a:avLst>
              <a:gd name="adj" fmla="val 16667"/>
            </a:avLst>
          </a:prstGeom>
          <a:solidFill>
            <a:schemeClr val="tx1"/>
          </a:solidFill>
          <a:ln w="38100">
            <a:noFill/>
            <a:round/>
            <a:headEnd/>
            <a:tailEnd/>
          </a:ln>
          <a:effectLst/>
        </p:spPr>
        <p:txBody>
          <a:bodyPr wrap="none" anchor="ctr"/>
          <a:lstStyle/>
          <a:p>
            <a:pPr>
              <a:defRPr/>
            </a:pPr>
            <a:endParaRPr lang="en-US">
              <a:ea typeface="+mn-ea"/>
            </a:endParaRPr>
          </a:p>
        </p:txBody>
      </p:sp>
      <p:sp>
        <p:nvSpPr>
          <p:cNvPr id="74903" name="Rectangle 204"/>
          <p:cNvSpPr>
            <a:spLocks noChangeArrowheads="1"/>
          </p:cNvSpPr>
          <p:nvPr/>
        </p:nvSpPr>
        <p:spPr bwMode="auto">
          <a:xfrm>
            <a:off x="6570663" y="561975"/>
            <a:ext cx="1038225" cy="22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l"/>
            <a:r>
              <a:rPr lang="en-US" sz="900" b="1">
                <a:solidFill>
                  <a:srgbClr val="000000"/>
                </a:solidFill>
                <a:effectLst/>
                <a:latin typeface="Chicago" charset="0"/>
              </a:rPr>
              <a:t>VÔ CHÍNH PHỦ</a:t>
            </a:r>
          </a:p>
        </p:txBody>
      </p:sp>
      <p:sp>
        <p:nvSpPr>
          <p:cNvPr id="668877" name="Line 205"/>
          <p:cNvSpPr>
            <a:spLocks noChangeShapeType="1"/>
          </p:cNvSpPr>
          <p:nvPr/>
        </p:nvSpPr>
        <p:spPr bwMode="auto">
          <a:xfrm>
            <a:off x="6630988" y="1117600"/>
            <a:ext cx="863600" cy="0"/>
          </a:xfrm>
          <a:prstGeom prst="line">
            <a:avLst/>
          </a:prstGeom>
          <a:noFill/>
          <a:ln w="28575">
            <a:solidFill>
              <a:srgbClr val="000000"/>
            </a:solidFill>
            <a:round/>
            <a:headEnd/>
            <a:tailEnd/>
          </a:ln>
          <a:effectLst/>
        </p:spPr>
        <p:txBody>
          <a:bodyPr wrap="none" anchor="ctr"/>
          <a:lstStyle/>
          <a:p>
            <a:pPr>
              <a:defRPr/>
            </a:pPr>
            <a:endParaRPr lang="en-US">
              <a:ea typeface="+mn-ea"/>
            </a:endParaRPr>
          </a:p>
        </p:txBody>
      </p:sp>
      <p:sp>
        <p:nvSpPr>
          <p:cNvPr id="668878" name="Line 206"/>
          <p:cNvSpPr>
            <a:spLocks noChangeShapeType="1"/>
          </p:cNvSpPr>
          <p:nvPr/>
        </p:nvSpPr>
        <p:spPr bwMode="auto">
          <a:xfrm flipV="1">
            <a:off x="6630988" y="928688"/>
            <a:ext cx="863600" cy="1587"/>
          </a:xfrm>
          <a:prstGeom prst="line">
            <a:avLst/>
          </a:prstGeom>
          <a:noFill/>
          <a:ln w="28575">
            <a:solidFill>
              <a:srgbClr val="000000"/>
            </a:solidFill>
            <a:round/>
            <a:headEnd/>
            <a:tailEnd/>
          </a:ln>
          <a:effectLst/>
        </p:spPr>
        <p:txBody>
          <a:bodyPr wrap="none" anchor="ctr"/>
          <a:lstStyle/>
          <a:p>
            <a:pPr>
              <a:defRPr/>
            </a:pPr>
            <a:endParaRPr lang="en-US">
              <a:ea typeface="+mn-ea"/>
            </a:endParaRPr>
          </a:p>
        </p:txBody>
      </p:sp>
      <p:sp>
        <p:nvSpPr>
          <p:cNvPr id="74906" name="Rectangle 207"/>
          <p:cNvSpPr>
            <a:spLocks noChangeArrowheads="1"/>
          </p:cNvSpPr>
          <p:nvPr/>
        </p:nvSpPr>
        <p:spPr bwMode="auto">
          <a:xfrm>
            <a:off x="6580188" y="1266825"/>
            <a:ext cx="857250" cy="22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l"/>
            <a:r>
              <a:rPr lang="en-US" sz="900" b="1">
                <a:solidFill>
                  <a:srgbClr val="000000"/>
                </a:solidFill>
                <a:effectLst/>
                <a:latin typeface="Chicago" charset="0"/>
              </a:rPr>
              <a:t>HOÀNG GIA</a:t>
            </a:r>
          </a:p>
        </p:txBody>
      </p:sp>
      <p:sp>
        <p:nvSpPr>
          <p:cNvPr id="668880" name="Rectangle 208"/>
          <p:cNvSpPr>
            <a:spLocks noChangeArrowheads="1"/>
          </p:cNvSpPr>
          <p:nvPr/>
        </p:nvSpPr>
        <p:spPr bwMode="auto">
          <a:xfrm>
            <a:off x="4246563" y="5810250"/>
            <a:ext cx="952500" cy="498475"/>
          </a:xfrm>
          <a:prstGeom prst="rect">
            <a:avLst/>
          </a:prstGeom>
          <a:solidFill>
            <a:schemeClr val="tx1"/>
          </a:solidFill>
          <a:ln w="38100">
            <a:solidFill>
              <a:srgbClr val="000000"/>
            </a:solidFill>
            <a:miter lim="800000"/>
            <a:headEnd/>
            <a:tailEnd/>
          </a:ln>
          <a:effectLst/>
        </p:spPr>
        <p:txBody>
          <a:bodyPr wrap="none" anchor="ctr"/>
          <a:lstStyle/>
          <a:p>
            <a:pPr>
              <a:defRPr/>
            </a:pPr>
            <a:endParaRPr lang="en-US">
              <a:ea typeface="+mn-ea"/>
            </a:endParaRPr>
          </a:p>
        </p:txBody>
      </p:sp>
      <p:sp>
        <p:nvSpPr>
          <p:cNvPr id="668881" name="AutoShape 209"/>
          <p:cNvSpPr>
            <a:spLocks noChangeArrowheads="1"/>
          </p:cNvSpPr>
          <p:nvPr/>
        </p:nvSpPr>
        <p:spPr bwMode="auto">
          <a:xfrm>
            <a:off x="4265613" y="5700713"/>
            <a:ext cx="701675" cy="333375"/>
          </a:xfrm>
          <a:prstGeom prst="roundRect">
            <a:avLst>
              <a:gd name="adj" fmla="val 16667"/>
            </a:avLst>
          </a:prstGeom>
          <a:solidFill>
            <a:schemeClr val="tx1"/>
          </a:solidFill>
          <a:ln w="38100">
            <a:noFill/>
            <a:round/>
            <a:headEnd/>
            <a:tailEnd/>
          </a:ln>
          <a:effectLst/>
        </p:spPr>
        <p:txBody>
          <a:bodyPr wrap="none" anchor="ctr"/>
          <a:lstStyle/>
          <a:p>
            <a:pPr>
              <a:defRPr/>
            </a:pPr>
            <a:endParaRPr lang="en-US">
              <a:ea typeface="+mn-ea"/>
            </a:endParaRPr>
          </a:p>
        </p:txBody>
      </p:sp>
      <p:sp>
        <p:nvSpPr>
          <p:cNvPr id="74909" name="Rectangle 210"/>
          <p:cNvSpPr>
            <a:spLocks noChangeArrowheads="1"/>
          </p:cNvSpPr>
          <p:nvPr/>
        </p:nvSpPr>
        <p:spPr bwMode="auto">
          <a:xfrm>
            <a:off x="4281488" y="5635625"/>
            <a:ext cx="701675"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algn="l"/>
            <a:r>
              <a:rPr lang="en-US" sz="900" b="1">
                <a:solidFill>
                  <a:srgbClr val="000000"/>
                </a:solidFill>
                <a:effectLst/>
                <a:latin typeface="Chicago" charset="0"/>
              </a:rPr>
              <a:t>GIÔ-SUÊ</a:t>
            </a:r>
          </a:p>
        </p:txBody>
      </p:sp>
      <p:sp>
        <p:nvSpPr>
          <p:cNvPr id="668883" name="Line 211"/>
          <p:cNvSpPr>
            <a:spLocks noChangeShapeType="1"/>
          </p:cNvSpPr>
          <p:nvPr/>
        </p:nvSpPr>
        <p:spPr bwMode="auto">
          <a:xfrm>
            <a:off x="4302125" y="6045200"/>
            <a:ext cx="835025" cy="1588"/>
          </a:xfrm>
          <a:prstGeom prst="line">
            <a:avLst/>
          </a:prstGeom>
          <a:noFill/>
          <a:ln w="28575">
            <a:solidFill>
              <a:srgbClr val="000000"/>
            </a:solidFill>
            <a:round/>
            <a:headEnd/>
            <a:tailEnd/>
          </a:ln>
          <a:effectLst/>
        </p:spPr>
        <p:txBody>
          <a:bodyPr wrap="none" anchor="ctr"/>
          <a:lstStyle/>
          <a:p>
            <a:pPr>
              <a:defRPr/>
            </a:pPr>
            <a:endParaRPr lang="en-US">
              <a:ea typeface="+mn-ea"/>
            </a:endParaRPr>
          </a:p>
        </p:txBody>
      </p:sp>
      <p:sp>
        <p:nvSpPr>
          <p:cNvPr id="668884" name="Line 212"/>
          <p:cNvSpPr>
            <a:spLocks noChangeShapeType="1"/>
          </p:cNvSpPr>
          <p:nvPr/>
        </p:nvSpPr>
        <p:spPr bwMode="auto">
          <a:xfrm flipV="1">
            <a:off x="4305300" y="6229350"/>
            <a:ext cx="838200" cy="1588"/>
          </a:xfrm>
          <a:prstGeom prst="line">
            <a:avLst/>
          </a:prstGeom>
          <a:noFill/>
          <a:ln w="28575">
            <a:solidFill>
              <a:srgbClr val="000000"/>
            </a:solidFill>
            <a:round/>
            <a:headEnd/>
            <a:tailEnd/>
          </a:ln>
          <a:effectLst/>
        </p:spPr>
        <p:txBody>
          <a:bodyPr wrap="none" anchor="ctr"/>
          <a:lstStyle/>
          <a:p>
            <a:pPr>
              <a:defRPr/>
            </a:pPr>
            <a:endParaRPr lang="en-US">
              <a:ea typeface="+mn-ea"/>
            </a:endParaRPr>
          </a:p>
        </p:txBody>
      </p:sp>
      <p:sp>
        <p:nvSpPr>
          <p:cNvPr id="668885" name="Rectangle 213"/>
          <p:cNvSpPr>
            <a:spLocks noChangeArrowheads="1"/>
          </p:cNvSpPr>
          <p:nvPr/>
        </p:nvSpPr>
        <p:spPr bwMode="auto">
          <a:xfrm>
            <a:off x="4227513" y="4421188"/>
            <a:ext cx="952500" cy="1143000"/>
          </a:xfrm>
          <a:prstGeom prst="rect">
            <a:avLst/>
          </a:prstGeom>
          <a:solidFill>
            <a:schemeClr val="tx1"/>
          </a:solidFill>
          <a:ln w="38100">
            <a:solidFill>
              <a:srgbClr val="000000"/>
            </a:solidFill>
            <a:miter lim="800000"/>
            <a:headEnd/>
            <a:tailEnd/>
          </a:ln>
          <a:effectLst/>
        </p:spPr>
        <p:txBody>
          <a:bodyPr wrap="none" anchor="ctr"/>
          <a:lstStyle/>
          <a:p>
            <a:pPr>
              <a:defRPr/>
            </a:pPr>
            <a:endParaRPr lang="en-US">
              <a:ea typeface="+mn-ea"/>
            </a:endParaRPr>
          </a:p>
        </p:txBody>
      </p:sp>
      <p:sp>
        <p:nvSpPr>
          <p:cNvPr id="668886" name="AutoShape 214"/>
          <p:cNvSpPr>
            <a:spLocks noChangeArrowheads="1"/>
          </p:cNvSpPr>
          <p:nvPr/>
        </p:nvSpPr>
        <p:spPr bwMode="auto">
          <a:xfrm>
            <a:off x="4248150" y="4295775"/>
            <a:ext cx="704850" cy="336550"/>
          </a:xfrm>
          <a:prstGeom prst="roundRect">
            <a:avLst>
              <a:gd name="adj" fmla="val 16667"/>
            </a:avLst>
          </a:prstGeom>
          <a:solidFill>
            <a:schemeClr val="tx1"/>
          </a:solidFill>
          <a:ln w="38100">
            <a:noFill/>
            <a:round/>
            <a:headEnd/>
            <a:tailEnd/>
          </a:ln>
          <a:effectLst/>
        </p:spPr>
        <p:txBody>
          <a:bodyPr wrap="none" anchor="ctr"/>
          <a:lstStyle/>
          <a:p>
            <a:pPr>
              <a:defRPr/>
            </a:pPr>
            <a:endParaRPr lang="en-US">
              <a:ea typeface="+mn-ea"/>
            </a:endParaRPr>
          </a:p>
        </p:txBody>
      </p:sp>
      <p:sp>
        <p:nvSpPr>
          <p:cNvPr id="74914" name="Rectangle 215"/>
          <p:cNvSpPr>
            <a:spLocks noChangeArrowheads="1"/>
          </p:cNvSpPr>
          <p:nvPr/>
        </p:nvSpPr>
        <p:spPr bwMode="auto">
          <a:xfrm>
            <a:off x="4318000" y="4257675"/>
            <a:ext cx="593725"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l"/>
            <a:r>
              <a:rPr lang="en-US" sz="900" b="1">
                <a:solidFill>
                  <a:srgbClr val="000000"/>
                </a:solidFill>
                <a:effectLst/>
                <a:latin typeface="Chicago" charset="0"/>
              </a:rPr>
              <a:t>MÔI-SE</a:t>
            </a:r>
          </a:p>
        </p:txBody>
      </p:sp>
      <p:sp>
        <p:nvSpPr>
          <p:cNvPr id="668888" name="Line 216"/>
          <p:cNvSpPr>
            <a:spLocks noChangeShapeType="1"/>
          </p:cNvSpPr>
          <p:nvPr/>
        </p:nvSpPr>
        <p:spPr bwMode="auto">
          <a:xfrm flipV="1">
            <a:off x="4270375" y="4579938"/>
            <a:ext cx="838200" cy="3175"/>
          </a:xfrm>
          <a:prstGeom prst="line">
            <a:avLst/>
          </a:prstGeom>
          <a:noFill/>
          <a:ln w="28575">
            <a:solidFill>
              <a:srgbClr val="000000"/>
            </a:solidFill>
            <a:round/>
            <a:headEnd/>
            <a:tailEnd/>
          </a:ln>
          <a:effectLst/>
        </p:spPr>
        <p:txBody>
          <a:bodyPr wrap="none" anchor="ctr"/>
          <a:lstStyle/>
          <a:p>
            <a:pPr>
              <a:defRPr/>
            </a:pPr>
            <a:endParaRPr lang="en-US">
              <a:ea typeface="+mn-ea"/>
            </a:endParaRPr>
          </a:p>
        </p:txBody>
      </p:sp>
      <p:sp>
        <p:nvSpPr>
          <p:cNvPr id="668889" name="Line 217"/>
          <p:cNvSpPr>
            <a:spLocks noChangeShapeType="1"/>
          </p:cNvSpPr>
          <p:nvPr/>
        </p:nvSpPr>
        <p:spPr bwMode="auto">
          <a:xfrm>
            <a:off x="4279900" y="4768850"/>
            <a:ext cx="838200" cy="1588"/>
          </a:xfrm>
          <a:prstGeom prst="line">
            <a:avLst/>
          </a:prstGeom>
          <a:noFill/>
          <a:ln w="28575">
            <a:solidFill>
              <a:srgbClr val="000000"/>
            </a:solidFill>
            <a:round/>
            <a:headEnd/>
            <a:tailEnd/>
          </a:ln>
          <a:effectLst/>
        </p:spPr>
        <p:txBody>
          <a:bodyPr wrap="none" anchor="ctr"/>
          <a:lstStyle/>
          <a:p>
            <a:pPr>
              <a:defRPr/>
            </a:pPr>
            <a:endParaRPr lang="en-US">
              <a:ea typeface="+mn-ea"/>
            </a:endParaRPr>
          </a:p>
        </p:txBody>
      </p:sp>
      <p:sp>
        <p:nvSpPr>
          <p:cNvPr id="668890" name="Line 218"/>
          <p:cNvSpPr>
            <a:spLocks noChangeShapeType="1"/>
          </p:cNvSpPr>
          <p:nvPr/>
        </p:nvSpPr>
        <p:spPr bwMode="auto">
          <a:xfrm>
            <a:off x="4281488" y="4946650"/>
            <a:ext cx="838200" cy="1588"/>
          </a:xfrm>
          <a:prstGeom prst="line">
            <a:avLst/>
          </a:prstGeom>
          <a:noFill/>
          <a:ln w="28575">
            <a:solidFill>
              <a:srgbClr val="000000"/>
            </a:solidFill>
            <a:round/>
            <a:headEnd/>
            <a:tailEnd/>
          </a:ln>
          <a:effectLst/>
        </p:spPr>
        <p:txBody>
          <a:bodyPr wrap="none" anchor="ctr"/>
          <a:lstStyle/>
          <a:p>
            <a:pPr>
              <a:defRPr/>
            </a:pPr>
            <a:endParaRPr lang="en-US">
              <a:ea typeface="+mn-ea"/>
            </a:endParaRPr>
          </a:p>
        </p:txBody>
      </p:sp>
      <p:sp>
        <p:nvSpPr>
          <p:cNvPr id="668891" name="Line 219"/>
          <p:cNvSpPr>
            <a:spLocks noChangeShapeType="1"/>
          </p:cNvSpPr>
          <p:nvPr/>
        </p:nvSpPr>
        <p:spPr bwMode="auto">
          <a:xfrm>
            <a:off x="4279900" y="5124450"/>
            <a:ext cx="835025" cy="1588"/>
          </a:xfrm>
          <a:prstGeom prst="line">
            <a:avLst/>
          </a:prstGeom>
          <a:noFill/>
          <a:ln w="28575">
            <a:solidFill>
              <a:srgbClr val="000000"/>
            </a:solidFill>
            <a:round/>
            <a:headEnd/>
            <a:tailEnd/>
          </a:ln>
          <a:effectLst/>
        </p:spPr>
        <p:txBody>
          <a:bodyPr wrap="none" anchor="ctr"/>
          <a:lstStyle/>
          <a:p>
            <a:pPr>
              <a:defRPr/>
            </a:pPr>
            <a:endParaRPr lang="en-US">
              <a:ea typeface="+mn-ea"/>
            </a:endParaRPr>
          </a:p>
        </p:txBody>
      </p:sp>
      <p:sp>
        <p:nvSpPr>
          <p:cNvPr id="668892" name="Line 220"/>
          <p:cNvSpPr>
            <a:spLocks noChangeShapeType="1"/>
          </p:cNvSpPr>
          <p:nvPr/>
        </p:nvSpPr>
        <p:spPr bwMode="auto">
          <a:xfrm flipV="1">
            <a:off x="4270375" y="5291138"/>
            <a:ext cx="838200" cy="3175"/>
          </a:xfrm>
          <a:prstGeom prst="line">
            <a:avLst/>
          </a:prstGeom>
          <a:noFill/>
          <a:ln w="28575">
            <a:solidFill>
              <a:srgbClr val="000000"/>
            </a:solidFill>
            <a:round/>
            <a:headEnd/>
            <a:tailEnd/>
          </a:ln>
          <a:effectLst/>
        </p:spPr>
        <p:txBody>
          <a:bodyPr wrap="none" anchor="ctr"/>
          <a:lstStyle/>
          <a:p>
            <a:pPr>
              <a:defRPr/>
            </a:pPr>
            <a:endParaRPr lang="en-US">
              <a:ea typeface="+mn-ea"/>
            </a:endParaRPr>
          </a:p>
        </p:txBody>
      </p:sp>
      <p:sp>
        <p:nvSpPr>
          <p:cNvPr id="668893" name="Line 221"/>
          <p:cNvSpPr>
            <a:spLocks noChangeShapeType="1"/>
          </p:cNvSpPr>
          <p:nvPr/>
        </p:nvSpPr>
        <p:spPr bwMode="auto">
          <a:xfrm>
            <a:off x="4271963" y="5454650"/>
            <a:ext cx="835025" cy="1588"/>
          </a:xfrm>
          <a:prstGeom prst="line">
            <a:avLst/>
          </a:prstGeom>
          <a:noFill/>
          <a:ln w="28575">
            <a:solidFill>
              <a:srgbClr val="000000"/>
            </a:solidFill>
            <a:round/>
            <a:headEnd/>
            <a:tailEnd/>
          </a:ln>
          <a:effectLst/>
        </p:spPr>
        <p:txBody>
          <a:bodyPr wrap="none" anchor="ctr"/>
          <a:lstStyle/>
          <a:p>
            <a:pPr>
              <a:defRPr/>
            </a:pPr>
            <a:endParaRPr lang="en-US">
              <a:ea typeface="+mn-ea"/>
            </a:endParaRPr>
          </a:p>
        </p:txBody>
      </p:sp>
      <p:sp>
        <p:nvSpPr>
          <p:cNvPr id="668894" name="Line 222"/>
          <p:cNvSpPr>
            <a:spLocks noChangeShapeType="1"/>
          </p:cNvSpPr>
          <p:nvPr/>
        </p:nvSpPr>
        <p:spPr bwMode="auto">
          <a:xfrm>
            <a:off x="6665913" y="6019800"/>
            <a:ext cx="838200" cy="1588"/>
          </a:xfrm>
          <a:prstGeom prst="line">
            <a:avLst/>
          </a:prstGeom>
          <a:noFill/>
          <a:ln w="28575">
            <a:solidFill>
              <a:srgbClr val="000000"/>
            </a:solidFill>
            <a:round/>
            <a:headEnd/>
            <a:tailEnd/>
          </a:ln>
          <a:effectLst/>
        </p:spPr>
        <p:txBody>
          <a:bodyPr wrap="none" anchor="ctr"/>
          <a:lstStyle/>
          <a:p>
            <a:pPr>
              <a:defRPr/>
            </a:pPr>
            <a:endParaRPr lang="en-US">
              <a:ea typeface="+mn-ea"/>
            </a:endParaRPr>
          </a:p>
        </p:txBody>
      </p:sp>
      <p:sp>
        <p:nvSpPr>
          <p:cNvPr id="668897" name="Rectangle 225"/>
          <p:cNvSpPr>
            <a:spLocks noChangeArrowheads="1"/>
          </p:cNvSpPr>
          <p:nvPr/>
        </p:nvSpPr>
        <p:spPr bwMode="auto">
          <a:xfrm>
            <a:off x="4548188" y="519113"/>
            <a:ext cx="942975" cy="244475"/>
          </a:xfrm>
          <a:prstGeom prst="rect">
            <a:avLst/>
          </a:prstGeom>
          <a:noFill/>
          <a:ln w="12700">
            <a:noFill/>
            <a:miter lim="800000"/>
            <a:headEnd/>
            <a:tailEnd/>
          </a:ln>
          <a:effectLst/>
        </p:spPr>
        <p:txBody>
          <a:bodyPr wrap="none" anchor="ctr"/>
          <a:lstStyle/>
          <a:p>
            <a:pPr>
              <a:defRPr/>
            </a:pPr>
            <a:endParaRPr lang="en-US">
              <a:ea typeface="+mn-ea"/>
            </a:endParaRPr>
          </a:p>
        </p:txBody>
      </p:sp>
      <p:sp>
        <p:nvSpPr>
          <p:cNvPr id="668898" name="Rectangle 226"/>
          <p:cNvSpPr>
            <a:spLocks noChangeArrowheads="1"/>
          </p:cNvSpPr>
          <p:nvPr/>
        </p:nvSpPr>
        <p:spPr bwMode="auto">
          <a:xfrm>
            <a:off x="4097338" y="463550"/>
            <a:ext cx="1625600" cy="1414463"/>
          </a:xfrm>
          <a:prstGeom prst="rect">
            <a:avLst/>
          </a:prstGeom>
          <a:noFill/>
          <a:ln w="76200">
            <a:solidFill>
              <a:srgbClr val="EEFF4B"/>
            </a:solidFill>
            <a:miter lim="800000"/>
            <a:headEnd/>
            <a:tailEnd/>
          </a:ln>
          <a:effectLst>
            <a:outerShdw dist="74053" dir="3542175" algn="ctr" rotWithShape="0">
              <a:schemeClr val="bg2"/>
            </a:outerShdw>
          </a:effectLst>
        </p:spPr>
        <p:txBody>
          <a:bodyPr wrap="none" anchor="ctr"/>
          <a:lstStyle/>
          <a:p>
            <a:pPr>
              <a:defRPr/>
            </a:pPr>
            <a:endParaRPr lang="en-US">
              <a:ea typeface="+mn-ea"/>
            </a:endParaRPr>
          </a:p>
        </p:txBody>
      </p:sp>
      <p:sp>
        <p:nvSpPr>
          <p:cNvPr id="668899" name="Rectangle 227"/>
          <p:cNvSpPr>
            <a:spLocks noChangeArrowheads="1"/>
          </p:cNvSpPr>
          <p:nvPr/>
        </p:nvSpPr>
        <p:spPr bwMode="auto">
          <a:xfrm>
            <a:off x="4097338" y="1925638"/>
            <a:ext cx="1625600" cy="2262187"/>
          </a:xfrm>
          <a:prstGeom prst="rect">
            <a:avLst/>
          </a:prstGeom>
          <a:noFill/>
          <a:ln w="76200">
            <a:solidFill>
              <a:srgbClr val="70FABF"/>
            </a:solidFill>
            <a:miter lim="800000"/>
            <a:headEnd/>
            <a:tailEnd/>
          </a:ln>
          <a:effectLst>
            <a:outerShdw dist="74053" dir="3542175" algn="ctr" rotWithShape="0">
              <a:schemeClr val="bg2"/>
            </a:outerShdw>
          </a:effectLst>
        </p:spPr>
        <p:txBody>
          <a:bodyPr wrap="none" anchor="ctr"/>
          <a:lstStyle/>
          <a:p>
            <a:pPr>
              <a:defRPr/>
            </a:pPr>
            <a:endParaRPr lang="en-US">
              <a:ea typeface="+mn-ea"/>
            </a:endParaRPr>
          </a:p>
        </p:txBody>
      </p:sp>
      <p:sp>
        <p:nvSpPr>
          <p:cNvPr id="668900" name="Freeform 228"/>
          <p:cNvSpPr>
            <a:spLocks/>
          </p:cNvSpPr>
          <p:nvPr/>
        </p:nvSpPr>
        <p:spPr bwMode="auto">
          <a:xfrm>
            <a:off x="8570913" y="3581400"/>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ea typeface="+mn-ea"/>
            </a:endParaRPr>
          </a:p>
        </p:txBody>
      </p:sp>
      <p:sp>
        <p:nvSpPr>
          <p:cNvPr id="668901" name="Rectangle 229"/>
          <p:cNvSpPr>
            <a:spLocks noChangeArrowheads="1"/>
          </p:cNvSpPr>
          <p:nvPr/>
        </p:nvSpPr>
        <p:spPr bwMode="auto">
          <a:xfrm>
            <a:off x="8151813" y="3911600"/>
            <a:ext cx="304800" cy="114300"/>
          </a:xfrm>
          <a:prstGeom prst="rect">
            <a:avLst/>
          </a:prstGeom>
          <a:solidFill>
            <a:srgbClr val="FFFF00"/>
          </a:solidFill>
          <a:ln w="12700">
            <a:noFill/>
            <a:miter lim="800000"/>
            <a:headEnd/>
            <a:tailEnd/>
          </a:ln>
          <a:effectLst/>
        </p:spPr>
        <p:txBody>
          <a:bodyPr wrap="none" anchor="ctr"/>
          <a:lstStyle/>
          <a:p>
            <a:pPr>
              <a:defRPr/>
            </a:pPr>
            <a:endParaRPr lang="en-US">
              <a:ea typeface="+mn-ea"/>
            </a:endParaRPr>
          </a:p>
        </p:txBody>
      </p:sp>
      <p:sp>
        <p:nvSpPr>
          <p:cNvPr id="668902" name="Freeform 230"/>
          <p:cNvSpPr>
            <a:spLocks/>
          </p:cNvSpPr>
          <p:nvPr/>
        </p:nvSpPr>
        <p:spPr bwMode="auto">
          <a:xfrm>
            <a:off x="8566150" y="3541713"/>
            <a:ext cx="234950" cy="120650"/>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defRPr/>
            </a:pPr>
            <a:endParaRPr lang="en-US">
              <a:ea typeface="+mn-ea"/>
            </a:endParaRPr>
          </a:p>
        </p:txBody>
      </p:sp>
      <p:sp>
        <p:nvSpPr>
          <p:cNvPr id="668903" name="AutoShape 231"/>
          <p:cNvSpPr>
            <a:spLocks noChangeArrowheads="1"/>
          </p:cNvSpPr>
          <p:nvPr/>
        </p:nvSpPr>
        <p:spPr bwMode="auto">
          <a:xfrm>
            <a:off x="7988300" y="3455988"/>
            <a:ext cx="730250" cy="290512"/>
          </a:xfrm>
          <a:prstGeom prst="roundRect">
            <a:avLst>
              <a:gd name="adj" fmla="val 16667"/>
            </a:avLst>
          </a:prstGeom>
          <a:noFill/>
          <a:ln w="38100">
            <a:solidFill>
              <a:schemeClr val="bg2"/>
            </a:solidFill>
            <a:round/>
            <a:headEnd/>
            <a:tailEnd/>
          </a:ln>
          <a:effectLst/>
        </p:spPr>
        <p:txBody>
          <a:bodyPr wrap="none" anchor="ctr"/>
          <a:lstStyle/>
          <a:p>
            <a:pPr>
              <a:defRPr/>
            </a:pPr>
            <a:endParaRPr lang="en-US">
              <a:ea typeface="+mn-ea"/>
            </a:endParaRPr>
          </a:p>
        </p:txBody>
      </p:sp>
      <p:sp>
        <p:nvSpPr>
          <p:cNvPr id="668904" name="Rectangle 232"/>
          <p:cNvSpPr>
            <a:spLocks noChangeArrowheads="1"/>
          </p:cNvSpPr>
          <p:nvPr/>
        </p:nvSpPr>
        <p:spPr bwMode="auto">
          <a:xfrm>
            <a:off x="7989888" y="3603625"/>
            <a:ext cx="952500" cy="498475"/>
          </a:xfrm>
          <a:prstGeom prst="rect">
            <a:avLst/>
          </a:prstGeom>
          <a:solidFill>
            <a:srgbClr val="FFFF00"/>
          </a:solidFill>
          <a:ln w="38100">
            <a:solidFill>
              <a:srgbClr val="000000"/>
            </a:solidFill>
            <a:miter lim="800000"/>
            <a:headEnd/>
            <a:tailEnd/>
          </a:ln>
          <a:effectLst/>
        </p:spPr>
        <p:txBody>
          <a:bodyPr wrap="none" anchor="ctr"/>
          <a:lstStyle/>
          <a:p>
            <a:pPr>
              <a:defRPr/>
            </a:pPr>
            <a:endParaRPr lang="en-US">
              <a:ea typeface="+mn-ea"/>
            </a:endParaRPr>
          </a:p>
        </p:txBody>
      </p:sp>
      <p:sp>
        <p:nvSpPr>
          <p:cNvPr id="668905" name="Rectangle 233"/>
          <p:cNvSpPr>
            <a:spLocks noChangeArrowheads="1"/>
          </p:cNvSpPr>
          <p:nvPr/>
        </p:nvSpPr>
        <p:spPr bwMode="auto">
          <a:xfrm>
            <a:off x="8101013" y="3862388"/>
            <a:ext cx="514350" cy="190500"/>
          </a:xfrm>
          <a:prstGeom prst="rect">
            <a:avLst/>
          </a:prstGeom>
          <a:solidFill>
            <a:srgbClr val="FFFF00"/>
          </a:solidFill>
          <a:ln w="25400">
            <a:noFill/>
            <a:miter lim="800000"/>
            <a:headEnd/>
            <a:tailEnd/>
          </a:ln>
          <a:effectLst/>
        </p:spPr>
        <p:txBody>
          <a:bodyPr wrap="none" anchor="ctr"/>
          <a:lstStyle/>
          <a:p>
            <a:pPr>
              <a:defRPr/>
            </a:pPr>
            <a:endParaRPr lang="en-US">
              <a:ea typeface="+mn-ea"/>
            </a:endParaRPr>
          </a:p>
        </p:txBody>
      </p:sp>
      <p:sp>
        <p:nvSpPr>
          <p:cNvPr id="668906" name="AutoShape 234"/>
          <p:cNvSpPr>
            <a:spLocks noChangeArrowheads="1"/>
          </p:cNvSpPr>
          <p:nvPr/>
        </p:nvSpPr>
        <p:spPr bwMode="auto">
          <a:xfrm>
            <a:off x="8007350" y="3487738"/>
            <a:ext cx="692150" cy="290512"/>
          </a:xfrm>
          <a:prstGeom prst="roundRect">
            <a:avLst>
              <a:gd name="adj" fmla="val 16667"/>
            </a:avLst>
          </a:prstGeom>
          <a:solidFill>
            <a:srgbClr val="FFFF00"/>
          </a:solidFill>
          <a:ln w="38100">
            <a:noFill/>
            <a:round/>
            <a:headEnd/>
            <a:tailEnd/>
          </a:ln>
          <a:effectLst/>
        </p:spPr>
        <p:txBody>
          <a:bodyPr wrap="none" anchor="ctr"/>
          <a:lstStyle/>
          <a:p>
            <a:pPr>
              <a:defRPr/>
            </a:pPr>
            <a:endParaRPr lang="en-US">
              <a:ea typeface="+mn-ea"/>
            </a:endParaRPr>
          </a:p>
        </p:txBody>
      </p:sp>
      <p:sp>
        <p:nvSpPr>
          <p:cNvPr id="668907" name="Line 235"/>
          <p:cNvSpPr>
            <a:spLocks noChangeShapeType="1"/>
          </p:cNvSpPr>
          <p:nvPr/>
        </p:nvSpPr>
        <p:spPr bwMode="auto">
          <a:xfrm>
            <a:off x="8034338" y="3840163"/>
            <a:ext cx="863600" cy="0"/>
          </a:xfrm>
          <a:prstGeom prst="line">
            <a:avLst/>
          </a:prstGeom>
          <a:noFill/>
          <a:ln w="12700">
            <a:solidFill>
              <a:srgbClr val="000000"/>
            </a:solidFill>
            <a:round/>
            <a:headEnd/>
            <a:tailEnd/>
          </a:ln>
          <a:effectLst/>
        </p:spPr>
        <p:txBody>
          <a:bodyPr wrap="none" anchor="ctr"/>
          <a:lstStyle/>
          <a:p>
            <a:pPr>
              <a:defRPr/>
            </a:pPr>
            <a:endParaRPr lang="en-US">
              <a:ea typeface="+mn-ea"/>
            </a:endParaRPr>
          </a:p>
        </p:txBody>
      </p:sp>
      <p:sp>
        <p:nvSpPr>
          <p:cNvPr id="668908" name="Line 236"/>
          <p:cNvSpPr>
            <a:spLocks noChangeShapeType="1"/>
          </p:cNvSpPr>
          <p:nvPr/>
        </p:nvSpPr>
        <p:spPr bwMode="auto">
          <a:xfrm>
            <a:off x="8031163" y="4025900"/>
            <a:ext cx="863600" cy="0"/>
          </a:xfrm>
          <a:prstGeom prst="line">
            <a:avLst/>
          </a:prstGeom>
          <a:noFill/>
          <a:ln w="12700">
            <a:solidFill>
              <a:srgbClr val="000000"/>
            </a:solidFill>
            <a:round/>
            <a:headEnd/>
            <a:tailEnd/>
          </a:ln>
          <a:effectLst/>
        </p:spPr>
        <p:txBody>
          <a:bodyPr wrap="none" anchor="ctr"/>
          <a:lstStyle/>
          <a:p>
            <a:pPr>
              <a:defRPr/>
            </a:pPr>
            <a:endParaRPr lang="en-US">
              <a:ea typeface="+mn-ea"/>
            </a:endParaRPr>
          </a:p>
        </p:txBody>
      </p:sp>
      <p:sp>
        <p:nvSpPr>
          <p:cNvPr id="74934" name="Rectangle 237"/>
          <p:cNvSpPr>
            <a:spLocks noChangeArrowheads="1"/>
          </p:cNvSpPr>
          <p:nvPr/>
        </p:nvSpPr>
        <p:spPr bwMode="auto">
          <a:xfrm>
            <a:off x="8023225" y="3429000"/>
            <a:ext cx="663575"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l"/>
            <a:r>
              <a:rPr lang="en-US" sz="900" b="1">
                <a:solidFill>
                  <a:srgbClr val="000000"/>
                </a:solidFill>
                <a:effectLst/>
                <a:latin typeface="Chicago" charset="0"/>
              </a:rPr>
              <a:t>GIÔ-SÉP</a:t>
            </a:r>
          </a:p>
        </p:txBody>
      </p:sp>
      <p:sp>
        <p:nvSpPr>
          <p:cNvPr id="74935" name="Rectangle 238"/>
          <p:cNvSpPr>
            <a:spLocks noChangeArrowheads="1"/>
          </p:cNvSpPr>
          <p:nvPr/>
        </p:nvSpPr>
        <p:spPr bwMode="auto">
          <a:xfrm>
            <a:off x="8112125" y="3665538"/>
            <a:ext cx="560388"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l"/>
            <a:r>
              <a:rPr lang="en-US" sz="900" b="1">
                <a:solidFill>
                  <a:srgbClr val="000000"/>
                </a:solidFill>
                <a:effectLst/>
                <a:latin typeface="Helvetica" charset="0"/>
              </a:rPr>
              <a:t>   Nô lệ</a:t>
            </a:r>
          </a:p>
        </p:txBody>
      </p:sp>
      <p:sp>
        <p:nvSpPr>
          <p:cNvPr id="74936" name="Rectangle 239"/>
          <p:cNvSpPr>
            <a:spLocks noChangeArrowheads="1"/>
          </p:cNvSpPr>
          <p:nvPr/>
        </p:nvSpPr>
        <p:spPr bwMode="auto">
          <a:xfrm>
            <a:off x="8280400" y="3854450"/>
            <a:ext cx="371475" cy="22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l"/>
            <a:r>
              <a:rPr lang="en-US" sz="900" b="1">
                <a:solidFill>
                  <a:srgbClr val="000000"/>
                </a:solidFill>
                <a:effectLst/>
                <a:latin typeface="Helvetica" charset="0"/>
              </a:rPr>
              <a:t>430</a:t>
            </a:r>
          </a:p>
        </p:txBody>
      </p:sp>
      <p:sp>
        <p:nvSpPr>
          <p:cNvPr id="74937" name="Text Box 241"/>
          <p:cNvSpPr txBox="1">
            <a:spLocks noChangeArrowheads="1"/>
          </p:cNvSpPr>
          <p:nvPr/>
        </p:nvSpPr>
        <p:spPr bwMode="auto">
          <a:xfrm>
            <a:off x="533400" y="6483350"/>
            <a:ext cx="1993900" cy="250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l">
              <a:spcBef>
                <a:spcPct val="50000"/>
              </a:spcBef>
            </a:pPr>
            <a:endParaRPr lang="en-US" sz="1000" u="sng">
              <a:solidFill>
                <a:srgbClr val="000000"/>
              </a:solidFill>
              <a:effectLst/>
              <a:latin typeface="Geneva" charset="0"/>
            </a:endParaRPr>
          </a:p>
        </p:txBody>
      </p:sp>
      <p:sp>
        <p:nvSpPr>
          <p:cNvPr id="668914" name="Text Box 242"/>
          <p:cNvSpPr txBox="1">
            <a:spLocks noChangeArrowheads="1"/>
          </p:cNvSpPr>
          <p:nvPr/>
        </p:nvSpPr>
        <p:spPr bwMode="auto">
          <a:xfrm>
            <a:off x="1781175" y="0"/>
            <a:ext cx="2400300" cy="274638"/>
          </a:xfrm>
          <a:prstGeom prst="rect">
            <a:avLst/>
          </a:prstGeom>
          <a:noFill/>
          <a:ln w="12700">
            <a:noFill/>
            <a:miter lim="800000"/>
            <a:headEnd/>
            <a:tailEnd/>
          </a:ln>
          <a:effectLst>
            <a:outerShdw dist="71842" dir="2700000" algn="ctr" rotWithShape="0">
              <a:schemeClr val="bg2"/>
            </a:outerShdw>
          </a:effectLst>
        </p:spPr>
        <p:txBody>
          <a:bodyPr>
            <a:spAutoFit/>
          </a:bodyPr>
          <a:lstStyle>
            <a:lvl1pPr>
              <a:defRPr sz="2800">
                <a:solidFill>
                  <a:srgbClr val="00DFCA"/>
                </a:solidFill>
                <a:latin typeface="Comic Sans MS" charset="0"/>
                <a:ea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l">
              <a:spcBef>
                <a:spcPct val="50000"/>
              </a:spcBef>
            </a:pPr>
            <a:r>
              <a:rPr lang="en-US" sz="1200" b="1">
                <a:solidFill>
                  <a:schemeClr val="tx1"/>
                </a:solidFill>
                <a:effectLst/>
              </a:rPr>
              <a:t>Sáng 1:1 - Xuất 1:6</a:t>
            </a:r>
          </a:p>
        </p:txBody>
      </p:sp>
      <p:sp>
        <p:nvSpPr>
          <p:cNvPr id="668915" name="AutoShape 243"/>
          <p:cNvSpPr>
            <a:spLocks noChangeArrowheads="1"/>
          </p:cNvSpPr>
          <p:nvPr/>
        </p:nvSpPr>
        <p:spPr bwMode="auto">
          <a:xfrm rot="1808">
            <a:off x="5038725" y="3486150"/>
            <a:ext cx="3059113" cy="463550"/>
          </a:xfrm>
          <a:prstGeom prst="leftArrow">
            <a:avLst>
              <a:gd name="adj1" fmla="val 50000"/>
              <a:gd name="adj2" fmla="val 164983"/>
            </a:avLst>
          </a:prstGeom>
          <a:solidFill>
            <a:srgbClr val="FF0000"/>
          </a:solidFill>
          <a:ln w="57150">
            <a:solidFill>
              <a:schemeClr val="tx1"/>
            </a:solidFill>
            <a:miter lim="800000"/>
            <a:headEnd/>
            <a:tailEnd/>
          </a:ln>
          <a:effectLst>
            <a:outerShdw dist="107763" dir="2700000" algn="ctr" rotWithShape="0">
              <a:schemeClr val="bg2"/>
            </a:outerShdw>
          </a:effectLst>
        </p:spPr>
        <p:txBody>
          <a:bodyPr wrap="none" anchor="ctr"/>
          <a:lstStyle/>
          <a:p>
            <a:pPr>
              <a:defRPr/>
            </a:pPr>
            <a:endParaRPr lang="en-US">
              <a:ea typeface="+mn-ea"/>
            </a:endParaRPr>
          </a:p>
        </p:txBody>
      </p:sp>
      <p:sp>
        <p:nvSpPr>
          <p:cNvPr id="74940" name="Text Box 244"/>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endParaRPr lang="en-US" sz="2000">
              <a:solidFill>
                <a:srgbClr val="FFA27C"/>
              </a:solidFill>
              <a:effectLst/>
              <a:latin typeface="B VAG Rounded Bold" charset="0"/>
            </a:endParaRPr>
          </a:p>
        </p:txBody>
      </p:sp>
      <p:sp>
        <p:nvSpPr>
          <p:cNvPr id="668921" name="Rectangle 249"/>
          <p:cNvSpPr>
            <a:spLocks noChangeArrowheads="1"/>
          </p:cNvSpPr>
          <p:nvPr/>
        </p:nvSpPr>
        <p:spPr bwMode="auto">
          <a:xfrm>
            <a:off x="8091488" y="6513513"/>
            <a:ext cx="339725" cy="268287"/>
          </a:xfrm>
          <a:prstGeom prst="rect">
            <a:avLst/>
          </a:prstGeom>
          <a:noFill/>
          <a:ln w="12700">
            <a:noFill/>
            <a:miter lim="800000"/>
            <a:headEnd/>
            <a:tailEnd/>
          </a:ln>
          <a:effectLst/>
        </p:spPr>
        <p:txBody>
          <a:bodyPr wrap="none" anchor="ctr">
            <a:spAutoFit/>
          </a:bodyPr>
          <a:lstStyle/>
          <a:p>
            <a:r>
              <a:rPr lang="en-US" sz="1000" b="1">
                <a:solidFill>
                  <a:schemeClr val="tx1"/>
                </a:solidFill>
                <a:effectLst>
                  <a:outerShdw blurRad="38100" dist="38100" dir="2700000" algn="tl">
                    <a:srgbClr val="000000"/>
                  </a:outerShdw>
                </a:effectLst>
              </a:rPr>
              <a:t>62</a:t>
            </a:r>
          </a:p>
        </p:txBody>
      </p:sp>
      <p:grpSp>
        <p:nvGrpSpPr>
          <p:cNvPr id="74942" name="Group 252"/>
          <p:cNvGrpSpPr>
            <a:grpSpLocks/>
          </p:cNvGrpSpPr>
          <p:nvPr/>
        </p:nvGrpSpPr>
        <p:grpSpPr bwMode="auto">
          <a:xfrm>
            <a:off x="5218113" y="1408113"/>
            <a:ext cx="2944812" cy="4368800"/>
            <a:chOff x="3247" y="847"/>
            <a:chExt cx="1855" cy="2752"/>
          </a:xfrm>
        </p:grpSpPr>
        <p:grpSp>
          <p:nvGrpSpPr>
            <p:cNvPr id="74944" name="Group 253"/>
            <p:cNvGrpSpPr>
              <a:grpSpLocks/>
            </p:cNvGrpSpPr>
            <p:nvPr/>
          </p:nvGrpSpPr>
          <p:grpSpPr bwMode="auto">
            <a:xfrm>
              <a:off x="3247" y="1381"/>
              <a:ext cx="351" cy="369"/>
              <a:chOff x="1567" y="1192"/>
              <a:chExt cx="351" cy="369"/>
            </a:xfrm>
          </p:grpSpPr>
          <p:grpSp>
            <p:nvGrpSpPr>
              <p:cNvPr id="74984" name="Group 254"/>
              <p:cNvGrpSpPr>
                <a:grpSpLocks/>
              </p:cNvGrpSpPr>
              <p:nvPr/>
            </p:nvGrpSpPr>
            <p:grpSpPr bwMode="auto">
              <a:xfrm>
                <a:off x="1567" y="1192"/>
                <a:ext cx="331" cy="369"/>
                <a:chOff x="1084" y="711"/>
                <a:chExt cx="2950" cy="2769"/>
              </a:xfrm>
            </p:grpSpPr>
            <p:grpSp>
              <p:nvGrpSpPr>
                <p:cNvPr id="74986" name="Group 255"/>
                <p:cNvGrpSpPr>
                  <a:grpSpLocks/>
                </p:cNvGrpSpPr>
                <p:nvPr/>
              </p:nvGrpSpPr>
              <p:grpSpPr bwMode="auto">
                <a:xfrm>
                  <a:off x="1084" y="711"/>
                  <a:ext cx="2950" cy="2769"/>
                  <a:chOff x="2707" y="548"/>
                  <a:chExt cx="2950" cy="2769"/>
                </a:xfrm>
              </p:grpSpPr>
              <p:grpSp>
                <p:nvGrpSpPr>
                  <p:cNvPr id="74992" name="Group 256"/>
                  <p:cNvGrpSpPr>
                    <a:grpSpLocks/>
                  </p:cNvGrpSpPr>
                  <p:nvPr/>
                </p:nvGrpSpPr>
                <p:grpSpPr bwMode="auto">
                  <a:xfrm>
                    <a:off x="3180" y="1046"/>
                    <a:ext cx="2105" cy="1421"/>
                    <a:chOff x="578" y="2316"/>
                    <a:chExt cx="2105" cy="1421"/>
                  </a:xfrm>
                </p:grpSpPr>
                <p:sp>
                  <p:nvSpPr>
                    <p:cNvPr id="668929" name="Freeform 257" descr="Cork"/>
                    <p:cNvSpPr>
                      <a:spLocks/>
                    </p:cNvSpPr>
                    <p:nvPr/>
                  </p:nvSpPr>
                  <p:spPr bwMode="auto">
                    <a:xfrm>
                      <a:off x="631" y="2313"/>
                      <a:ext cx="2050" cy="255"/>
                    </a:xfrm>
                    <a:custGeom>
                      <a:avLst/>
                      <a:gdLst>
                        <a:gd name="T0" fmla="*/ 8 w 592"/>
                        <a:gd name="T1" fmla="*/ 90 h 90"/>
                        <a:gd name="T2" fmla="*/ 22 w 592"/>
                        <a:gd name="T3" fmla="*/ 44 h 90"/>
                        <a:gd name="T4" fmla="*/ 34 w 592"/>
                        <a:gd name="T5" fmla="*/ 36 h 90"/>
                        <a:gd name="T6" fmla="*/ 46 w 592"/>
                        <a:gd name="T7" fmla="*/ 32 h 90"/>
                        <a:gd name="T8" fmla="*/ 112 w 592"/>
                        <a:gd name="T9" fmla="*/ 34 h 90"/>
                        <a:gd name="T10" fmla="*/ 152 w 592"/>
                        <a:gd name="T11" fmla="*/ 40 h 90"/>
                        <a:gd name="T12" fmla="*/ 170 w 592"/>
                        <a:gd name="T13" fmla="*/ 46 h 90"/>
                        <a:gd name="T14" fmla="*/ 238 w 592"/>
                        <a:gd name="T15" fmla="*/ 52 h 90"/>
                        <a:gd name="T16" fmla="*/ 338 w 592"/>
                        <a:gd name="T17" fmla="*/ 44 h 90"/>
                        <a:gd name="T18" fmla="*/ 472 w 592"/>
                        <a:gd name="T19" fmla="*/ 16 h 90"/>
                        <a:gd name="T20" fmla="*/ 520 w 592"/>
                        <a:gd name="T21" fmla="*/ 0 h 90"/>
                        <a:gd name="T22" fmla="*/ 572 w 592"/>
                        <a:gd name="T23" fmla="*/ 2 h 90"/>
                        <a:gd name="T24" fmla="*/ 590 w 592"/>
                        <a:gd name="T25" fmla="*/ 30 h 90"/>
                        <a:gd name="T26" fmla="*/ 592 w 592"/>
                        <a:gd name="T27" fmla="*/ 36 h 90"/>
                        <a:gd name="T28" fmla="*/ 582 w 592"/>
                        <a:gd name="T29" fmla="*/ 60 h 90"/>
                        <a:gd name="T30" fmla="*/ 584 w 592"/>
                        <a:gd name="T31" fmla="*/ 66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pPr>
                        <a:defRPr/>
                      </a:pPr>
                      <a:endParaRPr lang="en-US">
                        <a:ea typeface="+mn-ea"/>
                      </a:endParaRPr>
                    </a:p>
                  </p:txBody>
                </p:sp>
                <p:sp>
                  <p:nvSpPr>
                    <p:cNvPr id="668930" name="Freeform 258" descr="Cork"/>
                    <p:cNvSpPr>
                      <a:spLocks/>
                    </p:cNvSpPr>
                    <p:nvPr/>
                  </p:nvSpPr>
                  <p:spPr bwMode="auto">
                    <a:xfrm>
                      <a:off x="577" y="2501"/>
                      <a:ext cx="2077" cy="1238"/>
                    </a:xfrm>
                    <a:custGeom>
                      <a:avLst/>
                      <a:gdLst>
                        <a:gd name="T0" fmla="*/ 599 w 599"/>
                        <a:gd name="T1" fmla="*/ 0 h 432"/>
                        <a:gd name="T2" fmla="*/ 595 w 599"/>
                        <a:gd name="T3" fmla="*/ 6 h 432"/>
                        <a:gd name="T4" fmla="*/ 589 w 599"/>
                        <a:gd name="T5" fmla="*/ 10 h 432"/>
                        <a:gd name="T6" fmla="*/ 585 w 599"/>
                        <a:gd name="T7" fmla="*/ 24 h 432"/>
                        <a:gd name="T8" fmla="*/ 557 w 599"/>
                        <a:gd name="T9" fmla="*/ 92 h 432"/>
                        <a:gd name="T10" fmla="*/ 525 w 599"/>
                        <a:gd name="T11" fmla="*/ 208 h 432"/>
                        <a:gd name="T12" fmla="*/ 515 w 599"/>
                        <a:gd name="T13" fmla="*/ 266 h 432"/>
                        <a:gd name="T14" fmla="*/ 505 w 599"/>
                        <a:gd name="T15" fmla="*/ 350 h 432"/>
                        <a:gd name="T16" fmla="*/ 495 w 599"/>
                        <a:gd name="T17" fmla="*/ 402 h 432"/>
                        <a:gd name="T18" fmla="*/ 461 w 599"/>
                        <a:gd name="T19" fmla="*/ 422 h 432"/>
                        <a:gd name="T20" fmla="*/ 433 w 599"/>
                        <a:gd name="T21" fmla="*/ 414 h 432"/>
                        <a:gd name="T22" fmla="*/ 421 w 599"/>
                        <a:gd name="T23" fmla="*/ 410 h 432"/>
                        <a:gd name="T24" fmla="*/ 425 w 599"/>
                        <a:gd name="T25" fmla="*/ 352 h 432"/>
                        <a:gd name="T26" fmla="*/ 431 w 599"/>
                        <a:gd name="T27" fmla="*/ 338 h 432"/>
                        <a:gd name="T28" fmla="*/ 405 w 599"/>
                        <a:gd name="T29" fmla="*/ 328 h 432"/>
                        <a:gd name="T30" fmla="*/ 347 w 599"/>
                        <a:gd name="T31" fmla="*/ 316 h 432"/>
                        <a:gd name="T32" fmla="*/ 113 w 599"/>
                        <a:gd name="T33" fmla="*/ 360 h 432"/>
                        <a:gd name="T34" fmla="*/ 103 w 599"/>
                        <a:gd name="T35" fmla="*/ 368 h 432"/>
                        <a:gd name="T36" fmla="*/ 87 w 599"/>
                        <a:gd name="T37" fmla="*/ 392 h 432"/>
                        <a:gd name="T38" fmla="*/ 53 w 599"/>
                        <a:gd name="T39" fmla="*/ 432 h 432"/>
                        <a:gd name="T40" fmla="*/ 29 w 599"/>
                        <a:gd name="T41" fmla="*/ 422 h 432"/>
                        <a:gd name="T42" fmla="*/ 17 w 599"/>
                        <a:gd name="T43" fmla="*/ 414 h 432"/>
                        <a:gd name="T44" fmla="*/ 7 w 599"/>
                        <a:gd name="T45" fmla="*/ 398 h 432"/>
                        <a:gd name="T46" fmla="*/ 11 w 599"/>
                        <a:gd name="T47" fmla="*/ 372 h 432"/>
                        <a:gd name="T48" fmla="*/ 17 w 599"/>
                        <a:gd name="T49" fmla="*/ 334 h 432"/>
                        <a:gd name="T50" fmla="*/ 27 w 599"/>
                        <a:gd name="T51" fmla="*/ 262 h 432"/>
                        <a:gd name="T52" fmla="*/ 29 w 599"/>
                        <a:gd name="T53" fmla="*/ 188 h 432"/>
                        <a:gd name="T54" fmla="*/ 31 w 599"/>
                        <a:gd name="T55" fmla="*/ 126 h 432"/>
                        <a:gd name="T56" fmla="*/ 29 w 599"/>
                        <a:gd name="T57" fmla="*/ 82 h 432"/>
                        <a:gd name="T58" fmla="*/ 21 w 599"/>
                        <a:gd name="T59" fmla="*/ 30 h 432"/>
                        <a:gd name="T60" fmla="*/ 19 w 599"/>
                        <a:gd name="T61" fmla="*/ 14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pPr>
                        <a:defRPr/>
                      </a:pPr>
                      <a:endParaRPr lang="en-US">
                        <a:ea typeface="+mn-ea"/>
                      </a:endParaRPr>
                    </a:p>
                  </p:txBody>
                </p:sp>
              </p:grpSp>
              <p:pic>
                <p:nvPicPr>
                  <p:cNvPr id="74993" name="Picture 259"/>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grpSp>
            <p:sp>
              <p:nvSpPr>
                <p:cNvPr id="668932" name="Freeform 260"/>
                <p:cNvSpPr>
                  <a:spLocks/>
                </p:cNvSpPr>
                <p:nvPr/>
              </p:nvSpPr>
              <p:spPr bwMode="auto">
                <a:xfrm>
                  <a:off x="1619" y="2647"/>
                  <a:ext cx="89" cy="278"/>
                </a:xfrm>
                <a:custGeom>
                  <a:avLst/>
                  <a:gdLst/>
                  <a:ahLst/>
                  <a:cxnLst>
                    <a:cxn ang="0">
                      <a:pos x="72" y="153"/>
                    </a:cxn>
                    <a:cxn ang="0">
                      <a:pos x="64" y="69"/>
                    </a:cxn>
                    <a:cxn ang="0">
                      <a:pos x="47" y="43"/>
                    </a:cxn>
                    <a:cxn ang="0">
                      <a:pos x="55" y="69"/>
                    </a:cxn>
                    <a:cxn ang="0">
                      <a:pos x="64" y="27"/>
                    </a:cxn>
                    <a:cxn ang="0">
                      <a:pos x="38" y="10"/>
                    </a:cxn>
                    <a:cxn ang="0">
                      <a:pos x="38" y="43"/>
                    </a:cxn>
                    <a:cxn ang="0">
                      <a:pos x="47" y="187"/>
                    </a:cxn>
                    <a:cxn ang="0">
                      <a:pos x="30" y="161"/>
                    </a:cxn>
                    <a:cxn ang="0">
                      <a:pos x="38" y="128"/>
                    </a:cxn>
                    <a:cxn ang="0">
                      <a:pos x="47" y="161"/>
                    </a:cxn>
                    <a:cxn ang="0">
                      <a:pos x="38" y="102"/>
                    </a:cxn>
                    <a:cxn ang="0">
                      <a:pos x="47" y="153"/>
                    </a:cxn>
                    <a:cxn ang="0">
                      <a:pos x="38" y="119"/>
                    </a:cxn>
                    <a:cxn ang="0">
                      <a:pos x="47" y="144"/>
                    </a:cxn>
                    <a:cxn ang="0">
                      <a:pos x="55" y="170"/>
                    </a:cxn>
                    <a:cxn ang="0">
                      <a:pos x="72" y="203"/>
                    </a:cxn>
                    <a:cxn ang="0">
                      <a:pos x="80" y="229"/>
                    </a:cxn>
                    <a:cxn ang="0">
                      <a:pos x="72" y="279"/>
                    </a:cxn>
                    <a:cxn ang="0">
                      <a:pos x="64" y="271"/>
                    </a:cxn>
                    <a:cxn ang="0">
                      <a:pos x="55" y="313"/>
                    </a:cxn>
                    <a:cxn ang="0">
                      <a:pos x="38" y="288"/>
                    </a:cxn>
                    <a:cxn ang="0">
                      <a:pos x="30" y="203"/>
                    </a:cxn>
                    <a:cxn ang="0">
                      <a:pos x="22" y="246"/>
                    </a:cxn>
                    <a:cxn ang="0">
                      <a:pos x="5" y="212"/>
                    </a:cxn>
                    <a:cxn ang="0">
                      <a:pos x="38" y="144"/>
                    </a:cxn>
                    <a:cxn ang="0">
                      <a:pos x="64" y="170"/>
                    </a:cxn>
                    <a:cxn ang="0">
                      <a:pos x="72" y="220"/>
                    </a:cxn>
                    <a:cxn ang="0">
                      <a:pos x="64" y="187"/>
                    </a:cxn>
                    <a:cxn ang="0">
                      <a:pos x="64" y="10"/>
                    </a:cxn>
                    <a:cxn ang="0">
                      <a:pos x="47" y="35"/>
                    </a:cxn>
                    <a:cxn ang="0">
                      <a:pos x="22" y="43"/>
                    </a:cxn>
                    <a:cxn ang="0">
                      <a:pos x="38" y="94"/>
                    </a:cxn>
                    <a:cxn ang="0">
                      <a:pos x="55" y="136"/>
                    </a:cxn>
                    <a:cxn ang="0">
                      <a:pos x="72" y="153"/>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w="12700" cap="flat" cmpd="sng">
                  <a:noFill/>
                  <a:prstDash val="solid"/>
                  <a:round/>
                  <a:headEnd/>
                  <a:tailEnd/>
                </a:ln>
                <a:effectLst/>
              </p:spPr>
              <p:txBody>
                <a:bodyPr wrap="none" anchor="ctr"/>
                <a:lstStyle/>
                <a:p>
                  <a:pPr>
                    <a:defRPr/>
                  </a:pPr>
                  <a:endParaRPr lang="en-US">
                    <a:ea typeface="+mn-ea"/>
                  </a:endParaRPr>
                </a:p>
              </p:txBody>
            </p:sp>
            <p:sp>
              <p:nvSpPr>
                <p:cNvPr id="668933" name="Freeform 261"/>
                <p:cNvSpPr>
                  <a:spLocks/>
                </p:cNvSpPr>
                <p:nvPr/>
              </p:nvSpPr>
              <p:spPr bwMode="auto">
                <a:xfrm>
                  <a:off x="1637" y="2647"/>
                  <a:ext cx="107" cy="308"/>
                </a:xfrm>
                <a:custGeom>
                  <a:avLst/>
                  <a:gdLst/>
                  <a:ahLst/>
                  <a:cxnLst>
                    <a:cxn ang="0">
                      <a:pos x="1" y="0"/>
                    </a:cxn>
                    <a:cxn ang="0">
                      <a:pos x="92" y="5"/>
                    </a:cxn>
                    <a:cxn ang="0">
                      <a:pos x="73" y="29"/>
                    </a:cxn>
                    <a:cxn ang="0">
                      <a:pos x="84" y="61"/>
                    </a:cxn>
                    <a:cxn ang="0">
                      <a:pos x="84" y="146"/>
                    </a:cxn>
                    <a:cxn ang="0">
                      <a:pos x="97" y="168"/>
                    </a:cxn>
                    <a:cxn ang="0">
                      <a:pos x="97" y="240"/>
                    </a:cxn>
                    <a:cxn ang="0">
                      <a:pos x="84" y="336"/>
                    </a:cxn>
                    <a:cxn ang="0">
                      <a:pos x="68" y="354"/>
                    </a:cxn>
                    <a:cxn ang="0">
                      <a:pos x="14" y="320"/>
                    </a:cxn>
                    <a:cxn ang="0">
                      <a:pos x="12" y="282"/>
                    </a:cxn>
                    <a:cxn ang="0">
                      <a:pos x="14" y="245"/>
                    </a:cxn>
                    <a:cxn ang="0">
                      <a:pos x="9" y="98"/>
                    </a:cxn>
                    <a:cxn ang="0">
                      <a:pos x="20" y="45"/>
                    </a:cxn>
                    <a:cxn ang="0">
                      <a:pos x="6" y="13"/>
                    </a:cxn>
                    <a:cxn ang="0">
                      <a:pos x="1" y="0"/>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w="12700" cap="flat" cmpd="sng">
                  <a:noFill/>
                  <a:prstDash val="solid"/>
                  <a:round/>
                  <a:headEnd/>
                  <a:tailEnd/>
                </a:ln>
                <a:effectLst/>
              </p:spPr>
              <p:txBody>
                <a:bodyPr wrap="none" anchor="ctr"/>
                <a:lstStyle/>
                <a:p>
                  <a:pPr>
                    <a:defRPr/>
                  </a:pPr>
                  <a:endParaRPr lang="en-US">
                    <a:ea typeface="+mn-ea"/>
                  </a:endParaRPr>
                </a:p>
              </p:txBody>
            </p:sp>
            <p:sp>
              <p:nvSpPr>
                <p:cNvPr id="668934" name="Freeform 262"/>
                <p:cNvSpPr>
                  <a:spLocks/>
                </p:cNvSpPr>
                <p:nvPr/>
              </p:nvSpPr>
              <p:spPr bwMode="auto">
                <a:xfrm>
                  <a:off x="3009" y="2580"/>
                  <a:ext cx="152" cy="330"/>
                </a:xfrm>
                <a:custGeom>
                  <a:avLst/>
                  <a:gdLst/>
                  <a:ahLst/>
                  <a:cxnLst>
                    <a:cxn ang="0">
                      <a:pos x="141" y="20"/>
                    </a:cxn>
                    <a:cxn ang="0">
                      <a:pos x="133" y="103"/>
                    </a:cxn>
                    <a:cxn ang="0">
                      <a:pos x="125" y="130"/>
                    </a:cxn>
                    <a:cxn ang="0">
                      <a:pos x="122" y="140"/>
                    </a:cxn>
                    <a:cxn ang="0">
                      <a:pos x="104" y="244"/>
                    </a:cxn>
                    <a:cxn ang="0">
                      <a:pos x="82" y="314"/>
                    </a:cxn>
                    <a:cxn ang="0">
                      <a:pos x="66" y="362"/>
                    </a:cxn>
                    <a:cxn ang="0">
                      <a:pos x="56" y="364"/>
                    </a:cxn>
                    <a:cxn ang="0">
                      <a:pos x="18" y="370"/>
                    </a:cxn>
                    <a:cxn ang="0">
                      <a:pos x="2" y="351"/>
                    </a:cxn>
                    <a:cxn ang="0">
                      <a:pos x="5" y="316"/>
                    </a:cxn>
                    <a:cxn ang="0">
                      <a:pos x="8" y="220"/>
                    </a:cxn>
                    <a:cxn ang="0">
                      <a:pos x="21" y="199"/>
                    </a:cxn>
                    <a:cxn ang="0">
                      <a:pos x="34" y="106"/>
                    </a:cxn>
                    <a:cxn ang="0">
                      <a:pos x="42" y="74"/>
                    </a:cxn>
                    <a:cxn ang="0">
                      <a:pos x="80" y="18"/>
                    </a:cxn>
                    <a:cxn ang="0">
                      <a:pos x="122" y="18"/>
                    </a:cxn>
                    <a:cxn ang="0">
                      <a:pos x="141" y="20"/>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w="12700" cap="flat" cmpd="sng">
                  <a:noFill/>
                  <a:prstDash val="solid"/>
                  <a:round/>
                  <a:headEnd/>
                  <a:tailEnd/>
                </a:ln>
                <a:effectLst/>
              </p:spPr>
              <p:txBody>
                <a:bodyPr wrap="none" anchor="ctr"/>
                <a:lstStyle/>
                <a:p>
                  <a:pPr>
                    <a:defRPr/>
                  </a:pPr>
                  <a:endParaRPr lang="en-US">
                    <a:ea typeface="+mn-ea"/>
                  </a:endParaRPr>
                </a:p>
              </p:txBody>
            </p:sp>
            <p:sp>
              <p:nvSpPr>
                <p:cNvPr id="668935" name="Freeform 263"/>
                <p:cNvSpPr>
                  <a:spLocks/>
                </p:cNvSpPr>
                <p:nvPr/>
              </p:nvSpPr>
              <p:spPr bwMode="auto">
                <a:xfrm>
                  <a:off x="1717" y="1019"/>
                  <a:ext cx="98" cy="443"/>
                </a:xfrm>
                <a:custGeom>
                  <a:avLst/>
                  <a:gdLst/>
                  <a:ahLst/>
                  <a:cxnLst>
                    <a:cxn ang="0">
                      <a:pos x="26" y="486"/>
                    </a:cxn>
                    <a:cxn ang="0">
                      <a:pos x="61" y="494"/>
                    </a:cxn>
                    <a:cxn ang="0">
                      <a:pos x="72" y="451"/>
                    </a:cxn>
                    <a:cxn ang="0">
                      <a:pos x="72" y="323"/>
                    </a:cxn>
                    <a:cxn ang="0">
                      <a:pos x="88" y="214"/>
                    </a:cxn>
                    <a:cxn ang="0">
                      <a:pos x="96" y="174"/>
                    </a:cxn>
                    <a:cxn ang="0">
                      <a:pos x="88" y="51"/>
                    </a:cxn>
                    <a:cxn ang="0">
                      <a:pos x="77" y="6"/>
                    </a:cxn>
                    <a:cxn ang="0">
                      <a:pos x="29" y="25"/>
                    </a:cxn>
                    <a:cxn ang="0">
                      <a:pos x="26" y="121"/>
                    </a:cxn>
                    <a:cxn ang="0">
                      <a:pos x="32" y="363"/>
                    </a:cxn>
                    <a:cxn ang="0">
                      <a:pos x="40" y="406"/>
                    </a:cxn>
                    <a:cxn ang="0">
                      <a:pos x="24" y="473"/>
                    </a:cxn>
                    <a:cxn ang="0">
                      <a:pos x="26" y="486"/>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w="12700" cap="flat" cmpd="sng">
                  <a:noFill/>
                  <a:prstDash val="solid"/>
                  <a:round/>
                  <a:headEnd/>
                  <a:tailEnd/>
                </a:ln>
                <a:effectLst/>
              </p:spPr>
              <p:txBody>
                <a:bodyPr wrap="none" anchor="ctr"/>
                <a:lstStyle/>
                <a:p>
                  <a:pPr>
                    <a:defRPr/>
                  </a:pPr>
                  <a:endParaRPr lang="en-US">
                    <a:ea typeface="+mn-ea"/>
                  </a:endParaRPr>
                </a:p>
              </p:txBody>
            </p:sp>
            <p:sp>
              <p:nvSpPr>
                <p:cNvPr id="668936" name="Freeform 264"/>
                <p:cNvSpPr>
                  <a:spLocks/>
                </p:cNvSpPr>
                <p:nvPr/>
              </p:nvSpPr>
              <p:spPr bwMode="auto">
                <a:xfrm>
                  <a:off x="3428" y="1004"/>
                  <a:ext cx="160" cy="360"/>
                </a:xfrm>
                <a:custGeom>
                  <a:avLst/>
                  <a:gdLst/>
                  <a:ahLst/>
                  <a:cxnLst>
                    <a:cxn ang="0">
                      <a:pos x="5" y="381"/>
                    </a:cxn>
                    <a:cxn ang="0">
                      <a:pos x="40" y="410"/>
                    </a:cxn>
                    <a:cxn ang="0">
                      <a:pos x="80" y="402"/>
                    </a:cxn>
                    <a:cxn ang="0">
                      <a:pos x="93" y="362"/>
                    </a:cxn>
                    <a:cxn ang="0">
                      <a:pos x="114" y="280"/>
                    </a:cxn>
                    <a:cxn ang="0">
                      <a:pos x="128" y="216"/>
                    </a:cxn>
                    <a:cxn ang="0">
                      <a:pos x="136" y="192"/>
                    </a:cxn>
                    <a:cxn ang="0">
                      <a:pos x="138" y="117"/>
                    </a:cxn>
                    <a:cxn ang="0">
                      <a:pos x="144" y="101"/>
                    </a:cxn>
                    <a:cxn ang="0">
                      <a:pos x="146" y="48"/>
                    </a:cxn>
                    <a:cxn ang="0">
                      <a:pos x="130" y="0"/>
                    </a:cxn>
                    <a:cxn ang="0">
                      <a:pos x="93" y="13"/>
                    </a:cxn>
                    <a:cxn ang="0">
                      <a:pos x="77" y="53"/>
                    </a:cxn>
                    <a:cxn ang="0">
                      <a:pos x="66" y="138"/>
                    </a:cxn>
                    <a:cxn ang="0">
                      <a:pos x="58" y="162"/>
                    </a:cxn>
                    <a:cxn ang="0">
                      <a:pos x="42" y="216"/>
                    </a:cxn>
                    <a:cxn ang="0">
                      <a:pos x="40" y="226"/>
                    </a:cxn>
                    <a:cxn ang="0">
                      <a:pos x="34" y="232"/>
                    </a:cxn>
                    <a:cxn ang="0">
                      <a:pos x="32" y="250"/>
                    </a:cxn>
                    <a:cxn ang="0">
                      <a:pos x="29" y="258"/>
                    </a:cxn>
                    <a:cxn ang="0">
                      <a:pos x="16" y="349"/>
                    </a:cxn>
                    <a:cxn ang="0">
                      <a:pos x="10" y="381"/>
                    </a:cxn>
                    <a:cxn ang="0">
                      <a:pos x="2" y="386"/>
                    </a:cxn>
                    <a:cxn ang="0">
                      <a:pos x="5" y="381"/>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w="12700" cap="flat" cmpd="sng">
                  <a:noFill/>
                  <a:prstDash val="solid"/>
                  <a:round/>
                  <a:headEnd/>
                  <a:tailEnd/>
                </a:ln>
                <a:effectLst/>
              </p:spPr>
              <p:txBody>
                <a:bodyPr wrap="none" anchor="ctr"/>
                <a:lstStyle/>
                <a:p>
                  <a:pPr>
                    <a:defRPr/>
                  </a:pPr>
                  <a:endParaRPr lang="en-US">
                    <a:ea typeface="+mn-ea"/>
                  </a:endParaRPr>
                </a:p>
              </p:txBody>
            </p:sp>
          </p:grpSp>
          <p:sp>
            <p:nvSpPr>
              <p:cNvPr id="74985" name="Rectangle 265"/>
              <p:cNvSpPr>
                <a:spLocks noChangeArrowheads="1"/>
              </p:cNvSpPr>
              <p:nvPr/>
            </p:nvSpPr>
            <p:spPr bwMode="auto">
              <a:xfrm>
                <a:off x="1609" y="1237"/>
                <a:ext cx="309" cy="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en-US" sz="1600" b="1" i="1">
                    <a:solidFill>
                      <a:schemeClr val="bg2"/>
                    </a:solidFill>
                    <a:effectLst/>
                    <a:latin typeface="Helvetica" charset="0"/>
                  </a:rPr>
                  <a:t>GA</a:t>
                </a:r>
              </a:p>
            </p:txBody>
          </p:sp>
        </p:grpSp>
        <p:grpSp>
          <p:nvGrpSpPr>
            <p:cNvPr id="74945" name="Group 266"/>
            <p:cNvGrpSpPr>
              <a:grpSpLocks/>
            </p:cNvGrpSpPr>
            <p:nvPr/>
          </p:nvGrpSpPr>
          <p:grpSpPr bwMode="auto">
            <a:xfrm>
              <a:off x="3250" y="3230"/>
              <a:ext cx="340" cy="369"/>
              <a:chOff x="1567" y="1192"/>
              <a:chExt cx="340" cy="369"/>
            </a:xfrm>
          </p:grpSpPr>
          <p:grpSp>
            <p:nvGrpSpPr>
              <p:cNvPr id="74972" name="Group 267"/>
              <p:cNvGrpSpPr>
                <a:grpSpLocks/>
              </p:cNvGrpSpPr>
              <p:nvPr/>
            </p:nvGrpSpPr>
            <p:grpSpPr bwMode="auto">
              <a:xfrm>
                <a:off x="1567" y="1192"/>
                <a:ext cx="331" cy="369"/>
                <a:chOff x="1084" y="711"/>
                <a:chExt cx="2950" cy="2769"/>
              </a:xfrm>
            </p:grpSpPr>
            <p:grpSp>
              <p:nvGrpSpPr>
                <p:cNvPr id="74974" name="Group 268"/>
                <p:cNvGrpSpPr>
                  <a:grpSpLocks/>
                </p:cNvGrpSpPr>
                <p:nvPr/>
              </p:nvGrpSpPr>
              <p:grpSpPr bwMode="auto">
                <a:xfrm>
                  <a:off x="1084" y="711"/>
                  <a:ext cx="2950" cy="2769"/>
                  <a:chOff x="2707" y="548"/>
                  <a:chExt cx="2950" cy="2769"/>
                </a:xfrm>
              </p:grpSpPr>
              <p:grpSp>
                <p:nvGrpSpPr>
                  <p:cNvPr id="74980" name="Group 269"/>
                  <p:cNvGrpSpPr>
                    <a:grpSpLocks/>
                  </p:cNvGrpSpPr>
                  <p:nvPr/>
                </p:nvGrpSpPr>
                <p:grpSpPr bwMode="auto">
                  <a:xfrm>
                    <a:off x="3180" y="1046"/>
                    <a:ext cx="2105" cy="1421"/>
                    <a:chOff x="578" y="2316"/>
                    <a:chExt cx="2105" cy="1421"/>
                  </a:xfrm>
                </p:grpSpPr>
                <p:sp>
                  <p:nvSpPr>
                    <p:cNvPr id="668942" name="Freeform 270" descr="Cork"/>
                    <p:cNvSpPr>
                      <a:spLocks/>
                    </p:cNvSpPr>
                    <p:nvPr/>
                  </p:nvSpPr>
                  <p:spPr bwMode="auto">
                    <a:xfrm>
                      <a:off x="631" y="2313"/>
                      <a:ext cx="2050" cy="255"/>
                    </a:xfrm>
                    <a:custGeom>
                      <a:avLst/>
                      <a:gdLst>
                        <a:gd name="T0" fmla="*/ 8 w 592"/>
                        <a:gd name="T1" fmla="*/ 90 h 90"/>
                        <a:gd name="T2" fmla="*/ 22 w 592"/>
                        <a:gd name="T3" fmla="*/ 44 h 90"/>
                        <a:gd name="T4" fmla="*/ 34 w 592"/>
                        <a:gd name="T5" fmla="*/ 36 h 90"/>
                        <a:gd name="T6" fmla="*/ 46 w 592"/>
                        <a:gd name="T7" fmla="*/ 32 h 90"/>
                        <a:gd name="T8" fmla="*/ 112 w 592"/>
                        <a:gd name="T9" fmla="*/ 34 h 90"/>
                        <a:gd name="T10" fmla="*/ 152 w 592"/>
                        <a:gd name="T11" fmla="*/ 40 h 90"/>
                        <a:gd name="T12" fmla="*/ 170 w 592"/>
                        <a:gd name="T13" fmla="*/ 46 h 90"/>
                        <a:gd name="T14" fmla="*/ 238 w 592"/>
                        <a:gd name="T15" fmla="*/ 52 h 90"/>
                        <a:gd name="T16" fmla="*/ 338 w 592"/>
                        <a:gd name="T17" fmla="*/ 44 h 90"/>
                        <a:gd name="T18" fmla="*/ 472 w 592"/>
                        <a:gd name="T19" fmla="*/ 16 h 90"/>
                        <a:gd name="T20" fmla="*/ 520 w 592"/>
                        <a:gd name="T21" fmla="*/ 0 h 90"/>
                        <a:gd name="T22" fmla="*/ 572 w 592"/>
                        <a:gd name="T23" fmla="*/ 2 h 90"/>
                        <a:gd name="T24" fmla="*/ 590 w 592"/>
                        <a:gd name="T25" fmla="*/ 30 h 90"/>
                        <a:gd name="T26" fmla="*/ 592 w 592"/>
                        <a:gd name="T27" fmla="*/ 36 h 90"/>
                        <a:gd name="T28" fmla="*/ 582 w 592"/>
                        <a:gd name="T29" fmla="*/ 60 h 90"/>
                        <a:gd name="T30" fmla="*/ 584 w 592"/>
                        <a:gd name="T31" fmla="*/ 66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pPr>
                        <a:defRPr/>
                      </a:pPr>
                      <a:endParaRPr lang="en-US">
                        <a:ea typeface="+mn-ea"/>
                      </a:endParaRPr>
                    </a:p>
                  </p:txBody>
                </p:sp>
                <p:sp>
                  <p:nvSpPr>
                    <p:cNvPr id="668943" name="Freeform 271" descr="Cork"/>
                    <p:cNvSpPr>
                      <a:spLocks/>
                    </p:cNvSpPr>
                    <p:nvPr/>
                  </p:nvSpPr>
                  <p:spPr bwMode="auto">
                    <a:xfrm>
                      <a:off x="577" y="2501"/>
                      <a:ext cx="2077" cy="1238"/>
                    </a:xfrm>
                    <a:custGeom>
                      <a:avLst/>
                      <a:gdLst>
                        <a:gd name="T0" fmla="*/ 599 w 599"/>
                        <a:gd name="T1" fmla="*/ 0 h 432"/>
                        <a:gd name="T2" fmla="*/ 595 w 599"/>
                        <a:gd name="T3" fmla="*/ 6 h 432"/>
                        <a:gd name="T4" fmla="*/ 589 w 599"/>
                        <a:gd name="T5" fmla="*/ 10 h 432"/>
                        <a:gd name="T6" fmla="*/ 585 w 599"/>
                        <a:gd name="T7" fmla="*/ 24 h 432"/>
                        <a:gd name="T8" fmla="*/ 557 w 599"/>
                        <a:gd name="T9" fmla="*/ 92 h 432"/>
                        <a:gd name="T10" fmla="*/ 525 w 599"/>
                        <a:gd name="T11" fmla="*/ 208 h 432"/>
                        <a:gd name="T12" fmla="*/ 515 w 599"/>
                        <a:gd name="T13" fmla="*/ 266 h 432"/>
                        <a:gd name="T14" fmla="*/ 505 w 599"/>
                        <a:gd name="T15" fmla="*/ 350 h 432"/>
                        <a:gd name="T16" fmla="*/ 495 w 599"/>
                        <a:gd name="T17" fmla="*/ 402 h 432"/>
                        <a:gd name="T18" fmla="*/ 461 w 599"/>
                        <a:gd name="T19" fmla="*/ 422 h 432"/>
                        <a:gd name="T20" fmla="*/ 433 w 599"/>
                        <a:gd name="T21" fmla="*/ 414 h 432"/>
                        <a:gd name="T22" fmla="*/ 421 w 599"/>
                        <a:gd name="T23" fmla="*/ 410 h 432"/>
                        <a:gd name="T24" fmla="*/ 425 w 599"/>
                        <a:gd name="T25" fmla="*/ 352 h 432"/>
                        <a:gd name="T26" fmla="*/ 431 w 599"/>
                        <a:gd name="T27" fmla="*/ 338 h 432"/>
                        <a:gd name="T28" fmla="*/ 405 w 599"/>
                        <a:gd name="T29" fmla="*/ 328 h 432"/>
                        <a:gd name="T30" fmla="*/ 347 w 599"/>
                        <a:gd name="T31" fmla="*/ 316 h 432"/>
                        <a:gd name="T32" fmla="*/ 113 w 599"/>
                        <a:gd name="T33" fmla="*/ 360 h 432"/>
                        <a:gd name="T34" fmla="*/ 103 w 599"/>
                        <a:gd name="T35" fmla="*/ 368 h 432"/>
                        <a:gd name="T36" fmla="*/ 87 w 599"/>
                        <a:gd name="T37" fmla="*/ 392 h 432"/>
                        <a:gd name="T38" fmla="*/ 53 w 599"/>
                        <a:gd name="T39" fmla="*/ 432 h 432"/>
                        <a:gd name="T40" fmla="*/ 29 w 599"/>
                        <a:gd name="T41" fmla="*/ 422 h 432"/>
                        <a:gd name="T42" fmla="*/ 17 w 599"/>
                        <a:gd name="T43" fmla="*/ 414 h 432"/>
                        <a:gd name="T44" fmla="*/ 7 w 599"/>
                        <a:gd name="T45" fmla="*/ 398 h 432"/>
                        <a:gd name="T46" fmla="*/ 11 w 599"/>
                        <a:gd name="T47" fmla="*/ 372 h 432"/>
                        <a:gd name="T48" fmla="*/ 17 w 599"/>
                        <a:gd name="T49" fmla="*/ 334 h 432"/>
                        <a:gd name="T50" fmla="*/ 27 w 599"/>
                        <a:gd name="T51" fmla="*/ 262 h 432"/>
                        <a:gd name="T52" fmla="*/ 29 w 599"/>
                        <a:gd name="T53" fmla="*/ 188 h 432"/>
                        <a:gd name="T54" fmla="*/ 31 w 599"/>
                        <a:gd name="T55" fmla="*/ 126 h 432"/>
                        <a:gd name="T56" fmla="*/ 29 w 599"/>
                        <a:gd name="T57" fmla="*/ 82 h 432"/>
                        <a:gd name="T58" fmla="*/ 21 w 599"/>
                        <a:gd name="T59" fmla="*/ 30 h 432"/>
                        <a:gd name="T60" fmla="*/ 19 w 599"/>
                        <a:gd name="T61" fmla="*/ 14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pPr>
                        <a:defRPr/>
                      </a:pPr>
                      <a:endParaRPr lang="en-US">
                        <a:ea typeface="+mn-ea"/>
                      </a:endParaRPr>
                    </a:p>
                  </p:txBody>
                </p:sp>
              </p:grpSp>
              <p:pic>
                <p:nvPicPr>
                  <p:cNvPr id="74981" name="Picture 272"/>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grpSp>
            <p:sp>
              <p:nvSpPr>
                <p:cNvPr id="668945" name="Freeform 273"/>
                <p:cNvSpPr>
                  <a:spLocks/>
                </p:cNvSpPr>
                <p:nvPr/>
              </p:nvSpPr>
              <p:spPr bwMode="auto">
                <a:xfrm>
                  <a:off x="1619" y="2647"/>
                  <a:ext cx="89" cy="278"/>
                </a:xfrm>
                <a:custGeom>
                  <a:avLst/>
                  <a:gdLst/>
                  <a:ahLst/>
                  <a:cxnLst>
                    <a:cxn ang="0">
                      <a:pos x="72" y="153"/>
                    </a:cxn>
                    <a:cxn ang="0">
                      <a:pos x="64" y="69"/>
                    </a:cxn>
                    <a:cxn ang="0">
                      <a:pos x="47" y="43"/>
                    </a:cxn>
                    <a:cxn ang="0">
                      <a:pos x="55" y="69"/>
                    </a:cxn>
                    <a:cxn ang="0">
                      <a:pos x="64" y="27"/>
                    </a:cxn>
                    <a:cxn ang="0">
                      <a:pos x="38" y="10"/>
                    </a:cxn>
                    <a:cxn ang="0">
                      <a:pos x="38" y="43"/>
                    </a:cxn>
                    <a:cxn ang="0">
                      <a:pos x="47" y="187"/>
                    </a:cxn>
                    <a:cxn ang="0">
                      <a:pos x="30" y="161"/>
                    </a:cxn>
                    <a:cxn ang="0">
                      <a:pos x="38" y="128"/>
                    </a:cxn>
                    <a:cxn ang="0">
                      <a:pos x="47" y="161"/>
                    </a:cxn>
                    <a:cxn ang="0">
                      <a:pos x="38" y="102"/>
                    </a:cxn>
                    <a:cxn ang="0">
                      <a:pos x="47" y="153"/>
                    </a:cxn>
                    <a:cxn ang="0">
                      <a:pos x="38" y="119"/>
                    </a:cxn>
                    <a:cxn ang="0">
                      <a:pos x="47" y="144"/>
                    </a:cxn>
                    <a:cxn ang="0">
                      <a:pos x="55" y="170"/>
                    </a:cxn>
                    <a:cxn ang="0">
                      <a:pos x="72" y="203"/>
                    </a:cxn>
                    <a:cxn ang="0">
                      <a:pos x="80" y="229"/>
                    </a:cxn>
                    <a:cxn ang="0">
                      <a:pos x="72" y="279"/>
                    </a:cxn>
                    <a:cxn ang="0">
                      <a:pos x="64" y="271"/>
                    </a:cxn>
                    <a:cxn ang="0">
                      <a:pos x="55" y="313"/>
                    </a:cxn>
                    <a:cxn ang="0">
                      <a:pos x="38" y="288"/>
                    </a:cxn>
                    <a:cxn ang="0">
                      <a:pos x="30" y="203"/>
                    </a:cxn>
                    <a:cxn ang="0">
                      <a:pos x="22" y="246"/>
                    </a:cxn>
                    <a:cxn ang="0">
                      <a:pos x="5" y="212"/>
                    </a:cxn>
                    <a:cxn ang="0">
                      <a:pos x="38" y="144"/>
                    </a:cxn>
                    <a:cxn ang="0">
                      <a:pos x="64" y="170"/>
                    </a:cxn>
                    <a:cxn ang="0">
                      <a:pos x="72" y="220"/>
                    </a:cxn>
                    <a:cxn ang="0">
                      <a:pos x="64" y="187"/>
                    </a:cxn>
                    <a:cxn ang="0">
                      <a:pos x="64" y="10"/>
                    </a:cxn>
                    <a:cxn ang="0">
                      <a:pos x="47" y="35"/>
                    </a:cxn>
                    <a:cxn ang="0">
                      <a:pos x="22" y="43"/>
                    </a:cxn>
                    <a:cxn ang="0">
                      <a:pos x="38" y="94"/>
                    </a:cxn>
                    <a:cxn ang="0">
                      <a:pos x="55" y="136"/>
                    </a:cxn>
                    <a:cxn ang="0">
                      <a:pos x="72" y="153"/>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w="12700" cap="flat" cmpd="sng">
                  <a:noFill/>
                  <a:prstDash val="solid"/>
                  <a:round/>
                  <a:headEnd/>
                  <a:tailEnd/>
                </a:ln>
                <a:effectLst/>
              </p:spPr>
              <p:txBody>
                <a:bodyPr wrap="none" anchor="ctr"/>
                <a:lstStyle/>
                <a:p>
                  <a:pPr>
                    <a:defRPr/>
                  </a:pPr>
                  <a:endParaRPr lang="en-US">
                    <a:ea typeface="+mn-ea"/>
                  </a:endParaRPr>
                </a:p>
              </p:txBody>
            </p:sp>
            <p:sp>
              <p:nvSpPr>
                <p:cNvPr id="668946" name="Freeform 274"/>
                <p:cNvSpPr>
                  <a:spLocks/>
                </p:cNvSpPr>
                <p:nvPr/>
              </p:nvSpPr>
              <p:spPr bwMode="auto">
                <a:xfrm>
                  <a:off x="1637" y="2647"/>
                  <a:ext cx="107" cy="308"/>
                </a:xfrm>
                <a:custGeom>
                  <a:avLst/>
                  <a:gdLst/>
                  <a:ahLst/>
                  <a:cxnLst>
                    <a:cxn ang="0">
                      <a:pos x="1" y="0"/>
                    </a:cxn>
                    <a:cxn ang="0">
                      <a:pos x="92" y="5"/>
                    </a:cxn>
                    <a:cxn ang="0">
                      <a:pos x="73" y="29"/>
                    </a:cxn>
                    <a:cxn ang="0">
                      <a:pos x="84" y="61"/>
                    </a:cxn>
                    <a:cxn ang="0">
                      <a:pos x="84" y="146"/>
                    </a:cxn>
                    <a:cxn ang="0">
                      <a:pos x="97" y="168"/>
                    </a:cxn>
                    <a:cxn ang="0">
                      <a:pos x="97" y="240"/>
                    </a:cxn>
                    <a:cxn ang="0">
                      <a:pos x="84" y="336"/>
                    </a:cxn>
                    <a:cxn ang="0">
                      <a:pos x="68" y="354"/>
                    </a:cxn>
                    <a:cxn ang="0">
                      <a:pos x="14" y="320"/>
                    </a:cxn>
                    <a:cxn ang="0">
                      <a:pos x="12" y="282"/>
                    </a:cxn>
                    <a:cxn ang="0">
                      <a:pos x="14" y="245"/>
                    </a:cxn>
                    <a:cxn ang="0">
                      <a:pos x="9" y="98"/>
                    </a:cxn>
                    <a:cxn ang="0">
                      <a:pos x="20" y="45"/>
                    </a:cxn>
                    <a:cxn ang="0">
                      <a:pos x="6" y="13"/>
                    </a:cxn>
                    <a:cxn ang="0">
                      <a:pos x="1" y="0"/>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w="12700" cap="flat" cmpd="sng">
                  <a:noFill/>
                  <a:prstDash val="solid"/>
                  <a:round/>
                  <a:headEnd/>
                  <a:tailEnd/>
                </a:ln>
                <a:effectLst/>
              </p:spPr>
              <p:txBody>
                <a:bodyPr wrap="none" anchor="ctr"/>
                <a:lstStyle/>
                <a:p>
                  <a:pPr>
                    <a:defRPr/>
                  </a:pPr>
                  <a:endParaRPr lang="en-US">
                    <a:ea typeface="+mn-ea"/>
                  </a:endParaRPr>
                </a:p>
              </p:txBody>
            </p:sp>
            <p:sp>
              <p:nvSpPr>
                <p:cNvPr id="668947" name="Freeform 275"/>
                <p:cNvSpPr>
                  <a:spLocks/>
                </p:cNvSpPr>
                <p:nvPr/>
              </p:nvSpPr>
              <p:spPr bwMode="auto">
                <a:xfrm>
                  <a:off x="3009" y="2580"/>
                  <a:ext cx="152" cy="330"/>
                </a:xfrm>
                <a:custGeom>
                  <a:avLst/>
                  <a:gdLst/>
                  <a:ahLst/>
                  <a:cxnLst>
                    <a:cxn ang="0">
                      <a:pos x="141" y="20"/>
                    </a:cxn>
                    <a:cxn ang="0">
                      <a:pos x="133" y="103"/>
                    </a:cxn>
                    <a:cxn ang="0">
                      <a:pos x="125" y="130"/>
                    </a:cxn>
                    <a:cxn ang="0">
                      <a:pos x="122" y="140"/>
                    </a:cxn>
                    <a:cxn ang="0">
                      <a:pos x="104" y="244"/>
                    </a:cxn>
                    <a:cxn ang="0">
                      <a:pos x="82" y="314"/>
                    </a:cxn>
                    <a:cxn ang="0">
                      <a:pos x="66" y="362"/>
                    </a:cxn>
                    <a:cxn ang="0">
                      <a:pos x="56" y="364"/>
                    </a:cxn>
                    <a:cxn ang="0">
                      <a:pos x="18" y="370"/>
                    </a:cxn>
                    <a:cxn ang="0">
                      <a:pos x="2" y="351"/>
                    </a:cxn>
                    <a:cxn ang="0">
                      <a:pos x="5" y="316"/>
                    </a:cxn>
                    <a:cxn ang="0">
                      <a:pos x="8" y="220"/>
                    </a:cxn>
                    <a:cxn ang="0">
                      <a:pos x="21" y="199"/>
                    </a:cxn>
                    <a:cxn ang="0">
                      <a:pos x="34" y="106"/>
                    </a:cxn>
                    <a:cxn ang="0">
                      <a:pos x="42" y="74"/>
                    </a:cxn>
                    <a:cxn ang="0">
                      <a:pos x="80" y="18"/>
                    </a:cxn>
                    <a:cxn ang="0">
                      <a:pos x="122" y="18"/>
                    </a:cxn>
                    <a:cxn ang="0">
                      <a:pos x="141" y="20"/>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w="12700" cap="flat" cmpd="sng">
                  <a:noFill/>
                  <a:prstDash val="solid"/>
                  <a:round/>
                  <a:headEnd/>
                  <a:tailEnd/>
                </a:ln>
                <a:effectLst/>
              </p:spPr>
              <p:txBody>
                <a:bodyPr wrap="none" anchor="ctr"/>
                <a:lstStyle/>
                <a:p>
                  <a:pPr>
                    <a:defRPr/>
                  </a:pPr>
                  <a:endParaRPr lang="en-US">
                    <a:ea typeface="+mn-ea"/>
                  </a:endParaRPr>
                </a:p>
              </p:txBody>
            </p:sp>
            <p:sp>
              <p:nvSpPr>
                <p:cNvPr id="668948" name="Freeform 276"/>
                <p:cNvSpPr>
                  <a:spLocks/>
                </p:cNvSpPr>
                <p:nvPr/>
              </p:nvSpPr>
              <p:spPr bwMode="auto">
                <a:xfrm>
                  <a:off x="1717" y="1019"/>
                  <a:ext cx="98" cy="443"/>
                </a:xfrm>
                <a:custGeom>
                  <a:avLst/>
                  <a:gdLst/>
                  <a:ahLst/>
                  <a:cxnLst>
                    <a:cxn ang="0">
                      <a:pos x="26" y="486"/>
                    </a:cxn>
                    <a:cxn ang="0">
                      <a:pos x="61" y="494"/>
                    </a:cxn>
                    <a:cxn ang="0">
                      <a:pos x="72" y="451"/>
                    </a:cxn>
                    <a:cxn ang="0">
                      <a:pos x="72" y="323"/>
                    </a:cxn>
                    <a:cxn ang="0">
                      <a:pos x="88" y="214"/>
                    </a:cxn>
                    <a:cxn ang="0">
                      <a:pos x="96" y="174"/>
                    </a:cxn>
                    <a:cxn ang="0">
                      <a:pos x="88" y="51"/>
                    </a:cxn>
                    <a:cxn ang="0">
                      <a:pos x="77" y="6"/>
                    </a:cxn>
                    <a:cxn ang="0">
                      <a:pos x="29" y="25"/>
                    </a:cxn>
                    <a:cxn ang="0">
                      <a:pos x="26" y="121"/>
                    </a:cxn>
                    <a:cxn ang="0">
                      <a:pos x="32" y="363"/>
                    </a:cxn>
                    <a:cxn ang="0">
                      <a:pos x="40" y="406"/>
                    </a:cxn>
                    <a:cxn ang="0">
                      <a:pos x="24" y="473"/>
                    </a:cxn>
                    <a:cxn ang="0">
                      <a:pos x="26" y="486"/>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w="12700" cap="flat" cmpd="sng">
                  <a:noFill/>
                  <a:prstDash val="solid"/>
                  <a:round/>
                  <a:headEnd/>
                  <a:tailEnd/>
                </a:ln>
                <a:effectLst/>
              </p:spPr>
              <p:txBody>
                <a:bodyPr wrap="none" anchor="ctr"/>
                <a:lstStyle/>
                <a:p>
                  <a:pPr>
                    <a:defRPr/>
                  </a:pPr>
                  <a:endParaRPr lang="en-US">
                    <a:ea typeface="+mn-ea"/>
                  </a:endParaRPr>
                </a:p>
              </p:txBody>
            </p:sp>
            <p:sp>
              <p:nvSpPr>
                <p:cNvPr id="668949" name="Freeform 277"/>
                <p:cNvSpPr>
                  <a:spLocks/>
                </p:cNvSpPr>
                <p:nvPr/>
              </p:nvSpPr>
              <p:spPr bwMode="auto">
                <a:xfrm>
                  <a:off x="3428" y="1004"/>
                  <a:ext cx="160" cy="360"/>
                </a:xfrm>
                <a:custGeom>
                  <a:avLst/>
                  <a:gdLst/>
                  <a:ahLst/>
                  <a:cxnLst>
                    <a:cxn ang="0">
                      <a:pos x="5" y="381"/>
                    </a:cxn>
                    <a:cxn ang="0">
                      <a:pos x="40" y="410"/>
                    </a:cxn>
                    <a:cxn ang="0">
                      <a:pos x="80" y="402"/>
                    </a:cxn>
                    <a:cxn ang="0">
                      <a:pos x="93" y="362"/>
                    </a:cxn>
                    <a:cxn ang="0">
                      <a:pos x="114" y="280"/>
                    </a:cxn>
                    <a:cxn ang="0">
                      <a:pos x="128" y="216"/>
                    </a:cxn>
                    <a:cxn ang="0">
                      <a:pos x="136" y="192"/>
                    </a:cxn>
                    <a:cxn ang="0">
                      <a:pos x="138" y="117"/>
                    </a:cxn>
                    <a:cxn ang="0">
                      <a:pos x="144" y="101"/>
                    </a:cxn>
                    <a:cxn ang="0">
                      <a:pos x="146" y="48"/>
                    </a:cxn>
                    <a:cxn ang="0">
                      <a:pos x="130" y="0"/>
                    </a:cxn>
                    <a:cxn ang="0">
                      <a:pos x="93" y="13"/>
                    </a:cxn>
                    <a:cxn ang="0">
                      <a:pos x="77" y="53"/>
                    </a:cxn>
                    <a:cxn ang="0">
                      <a:pos x="66" y="138"/>
                    </a:cxn>
                    <a:cxn ang="0">
                      <a:pos x="58" y="162"/>
                    </a:cxn>
                    <a:cxn ang="0">
                      <a:pos x="42" y="216"/>
                    </a:cxn>
                    <a:cxn ang="0">
                      <a:pos x="40" y="226"/>
                    </a:cxn>
                    <a:cxn ang="0">
                      <a:pos x="34" y="232"/>
                    </a:cxn>
                    <a:cxn ang="0">
                      <a:pos x="32" y="250"/>
                    </a:cxn>
                    <a:cxn ang="0">
                      <a:pos x="29" y="258"/>
                    </a:cxn>
                    <a:cxn ang="0">
                      <a:pos x="16" y="349"/>
                    </a:cxn>
                    <a:cxn ang="0">
                      <a:pos x="10" y="381"/>
                    </a:cxn>
                    <a:cxn ang="0">
                      <a:pos x="2" y="386"/>
                    </a:cxn>
                    <a:cxn ang="0">
                      <a:pos x="5" y="381"/>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w="12700" cap="flat" cmpd="sng">
                  <a:noFill/>
                  <a:prstDash val="solid"/>
                  <a:round/>
                  <a:headEnd/>
                  <a:tailEnd/>
                </a:ln>
                <a:effectLst/>
              </p:spPr>
              <p:txBody>
                <a:bodyPr wrap="none" anchor="ctr"/>
                <a:lstStyle/>
                <a:p>
                  <a:pPr>
                    <a:defRPr/>
                  </a:pPr>
                  <a:endParaRPr lang="en-US">
                    <a:ea typeface="+mn-ea"/>
                  </a:endParaRPr>
                </a:p>
              </p:txBody>
            </p:sp>
          </p:grpSp>
          <p:sp>
            <p:nvSpPr>
              <p:cNvPr id="74973" name="Rectangle 278"/>
              <p:cNvSpPr>
                <a:spLocks noChangeArrowheads="1"/>
              </p:cNvSpPr>
              <p:nvPr/>
            </p:nvSpPr>
            <p:spPr bwMode="auto">
              <a:xfrm>
                <a:off x="1609" y="1237"/>
                <a:ext cx="298" cy="2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en-US" sz="1600" b="1" i="1">
                    <a:solidFill>
                      <a:schemeClr val="bg2"/>
                    </a:solidFill>
                    <a:effectLst/>
                    <a:latin typeface="Kosher-Normal" charset="0"/>
                  </a:rPr>
                  <a:t>GĐ</a:t>
                </a:r>
              </a:p>
            </p:txBody>
          </p:sp>
        </p:grpSp>
        <p:grpSp>
          <p:nvGrpSpPr>
            <p:cNvPr id="74946" name="Group 279"/>
            <p:cNvGrpSpPr>
              <a:grpSpLocks/>
            </p:cNvGrpSpPr>
            <p:nvPr/>
          </p:nvGrpSpPr>
          <p:grpSpPr bwMode="auto">
            <a:xfrm>
              <a:off x="4721" y="847"/>
              <a:ext cx="381" cy="369"/>
              <a:chOff x="1549" y="1192"/>
              <a:chExt cx="381" cy="369"/>
            </a:xfrm>
          </p:grpSpPr>
          <p:grpSp>
            <p:nvGrpSpPr>
              <p:cNvPr id="74960" name="Group 280"/>
              <p:cNvGrpSpPr>
                <a:grpSpLocks/>
              </p:cNvGrpSpPr>
              <p:nvPr/>
            </p:nvGrpSpPr>
            <p:grpSpPr bwMode="auto">
              <a:xfrm>
                <a:off x="1567" y="1192"/>
                <a:ext cx="331" cy="369"/>
                <a:chOff x="1084" y="711"/>
                <a:chExt cx="2950" cy="2769"/>
              </a:xfrm>
            </p:grpSpPr>
            <p:grpSp>
              <p:nvGrpSpPr>
                <p:cNvPr id="74962" name="Group 281"/>
                <p:cNvGrpSpPr>
                  <a:grpSpLocks/>
                </p:cNvGrpSpPr>
                <p:nvPr/>
              </p:nvGrpSpPr>
              <p:grpSpPr bwMode="auto">
                <a:xfrm>
                  <a:off x="1084" y="711"/>
                  <a:ext cx="2950" cy="2769"/>
                  <a:chOff x="2707" y="548"/>
                  <a:chExt cx="2950" cy="2769"/>
                </a:xfrm>
              </p:grpSpPr>
              <p:grpSp>
                <p:nvGrpSpPr>
                  <p:cNvPr id="74968" name="Group 282"/>
                  <p:cNvGrpSpPr>
                    <a:grpSpLocks/>
                  </p:cNvGrpSpPr>
                  <p:nvPr/>
                </p:nvGrpSpPr>
                <p:grpSpPr bwMode="auto">
                  <a:xfrm>
                    <a:off x="3180" y="1046"/>
                    <a:ext cx="2105" cy="1421"/>
                    <a:chOff x="578" y="2316"/>
                    <a:chExt cx="2105" cy="1421"/>
                  </a:xfrm>
                </p:grpSpPr>
                <p:sp>
                  <p:nvSpPr>
                    <p:cNvPr id="668955" name="Freeform 283" descr="Cork"/>
                    <p:cNvSpPr>
                      <a:spLocks/>
                    </p:cNvSpPr>
                    <p:nvPr/>
                  </p:nvSpPr>
                  <p:spPr bwMode="auto">
                    <a:xfrm>
                      <a:off x="631" y="2313"/>
                      <a:ext cx="2050" cy="255"/>
                    </a:xfrm>
                    <a:custGeom>
                      <a:avLst/>
                      <a:gdLst>
                        <a:gd name="T0" fmla="*/ 8 w 592"/>
                        <a:gd name="T1" fmla="*/ 90 h 90"/>
                        <a:gd name="T2" fmla="*/ 22 w 592"/>
                        <a:gd name="T3" fmla="*/ 44 h 90"/>
                        <a:gd name="T4" fmla="*/ 34 w 592"/>
                        <a:gd name="T5" fmla="*/ 36 h 90"/>
                        <a:gd name="T6" fmla="*/ 46 w 592"/>
                        <a:gd name="T7" fmla="*/ 32 h 90"/>
                        <a:gd name="T8" fmla="*/ 112 w 592"/>
                        <a:gd name="T9" fmla="*/ 34 h 90"/>
                        <a:gd name="T10" fmla="*/ 152 w 592"/>
                        <a:gd name="T11" fmla="*/ 40 h 90"/>
                        <a:gd name="T12" fmla="*/ 170 w 592"/>
                        <a:gd name="T13" fmla="*/ 46 h 90"/>
                        <a:gd name="T14" fmla="*/ 238 w 592"/>
                        <a:gd name="T15" fmla="*/ 52 h 90"/>
                        <a:gd name="T16" fmla="*/ 338 w 592"/>
                        <a:gd name="T17" fmla="*/ 44 h 90"/>
                        <a:gd name="T18" fmla="*/ 472 w 592"/>
                        <a:gd name="T19" fmla="*/ 16 h 90"/>
                        <a:gd name="T20" fmla="*/ 520 w 592"/>
                        <a:gd name="T21" fmla="*/ 0 h 90"/>
                        <a:gd name="T22" fmla="*/ 572 w 592"/>
                        <a:gd name="T23" fmla="*/ 2 h 90"/>
                        <a:gd name="T24" fmla="*/ 590 w 592"/>
                        <a:gd name="T25" fmla="*/ 30 h 90"/>
                        <a:gd name="T26" fmla="*/ 592 w 592"/>
                        <a:gd name="T27" fmla="*/ 36 h 90"/>
                        <a:gd name="T28" fmla="*/ 582 w 592"/>
                        <a:gd name="T29" fmla="*/ 60 h 90"/>
                        <a:gd name="T30" fmla="*/ 584 w 592"/>
                        <a:gd name="T31" fmla="*/ 66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pPr>
                        <a:defRPr/>
                      </a:pPr>
                      <a:endParaRPr lang="en-US">
                        <a:ea typeface="+mn-ea"/>
                      </a:endParaRPr>
                    </a:p>
                  </p:txBody>
                </p:sp>
                <p:sp>
                  <p:nvSpPr>
                    <p:cNvPr id="668956" name="Freeform 284" descr="Cork"/>
                    <p:cNvSpPr>
                      <a:spLocks/>
                    </p:cNvSpPr>
                    <p:nvPr/>
                  </p:nvSpPr>
                  <p:spPr bwMode="auto">
                    <a:xfrm>
                      <a:off x="577" y="2501"/>
                      <a:ext cx="2077" cy="1238"/>
                    </a:xfrm>
                    <a:custGeom>
                      <a:avLst/>
                      <a:gdLst>
                        <a:gd name="T0" fmla="*/ 599 w 599"/>
                        <a:gd name="T1" fmla="*/ 0 h 432"/>
                        <a:gd name="T2" fmla="*/ 595 w 599"/>
                        <a:gd name="T3" fmla="*/ 6 h 432"/>
                        <a:gd name="T4" fmla="*/ 589 w 599"/>
                        <a:gd name="T5" fmla="*/ 10 h 432"/>
                        <a:gd name="T6" fmla="*/ 585 w 599"/>
                        <a:gd name="T7" fmla="*/ 24 h 432"/>
                        <a:gd name="T8" fmla="*/ 557 w 599"/>
                        <a:gd name="T9" fmla="*/ 92 h 432"/>
                        <a:gd name="T10" fmla="*/ 525 w 599"/>
                        <a:gd name="T11" fmla="*/ 208 h 432"/>
                        <a:gd name="T12" fmla="*/ 515 w 599"/>
                        <a:gd name="T13" fmla="*/ 266 h 432"/>
                        <a:gd name="T14" fmla="*/ 505 w 599"/>
                        <a:gd name="T15" fmla="*/ 350 h 432"/>
                        <a:gd name="T16" fmla="*/ 495 w 599"/>
                        <a:gd name="T17" fmla="*/ 402 h 432"/>
                        <a:gd name="T18" fmla="*/ 461 w 599"/>
                        <a:gd name="T19" fmla="*/ 422 h 432"/>
                        <a:gd name="T20" fmla="*/ 433 w 599"/>
                        <a:gd name="T21" fmla="*/ 414 h 432"/>
                        <a:gd name="T22" fmla="*/ 421 w 599"/>
                        <a:gd name="T23" fmla="*/ 410 h 432"/>
                        <a:gd name="T24" fmla="*/ 425 w 599"/>
                        <a:gd name="T25" fmla="*/ 352 h 432"/>
                        <a:gd name="T26" fmla="*/ 431 w 599"/>
                        <a:gd name="T27" fmla="*/ 338 h 432"/>
                        <a:gd name="T28" fmla="*/ 405 w 599"/>
                        <a:gd name="T29" fmla="*/ 328 h 432"/>
                        <a:gd name="T30" fmla="*/ 347 w 599"/>
                        <a:gd name="T31" fmla="*/ 316 h 432"/>
                        <a:gd name="T32" fmla="*/ 113 w 599"/>
                        <a:gd name="T33" fmla="*/ 360 h 432"/>
                        <a:gd name="T34" fmla="*/ 103 w 599"/>
                        <a:gd name="T35" fmla="*/ 368 h 432"/>
                        <a:gd name="T36" fmla="*/ 87 w 599"/>
                        <a:gd name="T37" fmla="*/ 392 h 432"/>
                        <a:gd name="T38" fmla="*/ 53 w 599"/>
                        <a:gd name="T39" fmla="*/ 432 h 432"/>
                        <a:gd name="T40" fmla="*/ 29 w 599"/>
                        <a:gd name="T41" fmla="*/ 422 h 432"/>
                        <a:gd name="T42" fmla="*/ 17 w 599"/>
                        <a:gd name="T43" fmla="*/ 414 h 432"/>
                        <a:gd name="T44" fmla="*/ 7 w 599"/>
                        <a:gd name="T45" fmla="*/ 398 h 432"/>
                        <a:gd name="T46" fmla="*/ 11 w 599"/>
                        <a:gd name="T47" fmla="*/ 372 h 432"/>
                        <a:gd name="T48" fmla="*/ 17 w 599"/>
                        <a:gd name="T49" fmla="*/ 334 h 432"/>
                        <a:gd name="T50" fmla="*/ 27 w 599"/>
                        <a:gd name="T51" fmla="*/ 262 h 432"/>
                        <a:gd name="T52" fmla="*/ 29 w 599"/>
                        <a:gd name="T53" fmla="*/ 188 h 432"/>
                        <a:gd name="T54" fmla="*/ 31 w 599"/>
                        <a:gd name="T55" fmla="*/ 126 h 432"/>
                        <a:gd name="T56" fmla="*/ 29 w 599"/>
                        <a:gd name="T57" fmla="*/ 82 h 432"/>
                        <a:gd name="T58" fmla="*/ 21 w 599"/>
                        <a:gd name="T59" fmla="*/ 30 h 432"/>
                        <a:gd name="T60" fmla="*/ 19 w 599"/>
                        <a:gd name="T61" fmla="*/ 14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pPr>
                        <a:defRPr/>
                      </a:pPr>
                      <a:endParaRPr lang="en-US">
                        <a:ea typeface="+mn-ea"/>
                      </a:endParaRPr>
                    </a:p>
                  </p:txBody>
                </p:sp>
              </p:grpSp>
              <p:pic>
                <p:nvPicPr>
                  <p:cNvPr id="74969" name="Picture 285"/>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grpSp>
            <p:sp>
              <p:nvSpPr>
                <p:cNvPr id="668958" name="Freeform 286"/>
                <p:cNvSpPr>
                  <a:spLocks/>
                </p:cNvSpPr>
                <p:nvPr/>
              </p:nvSpPr>
              <p:spPr bwMode="auto">
                <a:xfrm>
                  <a:off x="1619" y="2647"/>
                  <a:ext cx="89" cy="278"/>
                </a:xfrm>
                <a:custGeom>
                  <a:avLst/>
                  <a:gdLst/>
                  <a:ahLst/>
                  <a:cxnLst>
                    <a:cxn ang="0">
                      <a:pos x="72" y="153"/>
                    </a:cxn>
                    <a:cxn ang="0">
                      <a:pos x="64" y="69"/>
                    </a:cxn>
                    <a:cxn ang="0">
                      <a:pos x="47" y="43"/>
                    </a:cxn>
                    <a:cxn ang="0">
                      <a:pos x="55" y="69"/>
                    </a:cxn>
                    <a:cxn ang="0">
                      <a:pos x="64" y="27"/>
                    </a:cxn>
                    <a:cxn ang="0">
                      <a:pos x="38" y="10"/>
                    </a:cxn>
                    <a:cxn ang="0">
                      <a:pos x="38" y="43"/>
                    </a:cxn>
                    <a:cxn ang="0">
                      <a:pos x="47" y="187"/>
                    </a:cxn>
                    <a:cxn ang="0">
                      <a:pos x="30" y="161"/>
                    </a:cxn>
                    <a:cxn ang="0">
                      <a:pos x="38" y="128"/>
                    </a:cxn>
                    <a:cxn ang="0">
                      <a:pos x="47" y="161"/>
                    </a:cxn>
                    <a:cxn ang="0">
                      <a:pos x="38" y="102"/>
                    </a:cxn>
                    <a:cxn ang="0">
                      <a:pos x="47" y="153"/>
                    </a:cxn>
                    <a:cxn ang="0">
                      <a:pos x="38" y="119"/>
                    </a:cxn>
                    <a:cxn ang="0">
                      <a:pos x="47" y="144"/>
                    </a:cxn>
                    <a:cxn ang="0">
                      <a:pos x="55" y="170"/>
                    </a:cxn>
                    <a:cxn ang="0">
                      <a:pos x="72" y="203"/>
                    </a:cxn>
                    <a:cxn ang="0">
                      <a:pos x="80" y="229"/>
                    </a:cxn>
                    <a:cxn ang="0">
                      <a:pos x="72" y="279"/>
                    </a:cxn>
                    <a:cxn ang="0">
                      <a:pos x="64" y="271"/>
                    </a:cxn>
                    <a:cxn ang="0">
                      <a:pos x="55" y="313"/>
                    </a:cxn>
                    <a:cxn ang="0">
                      <a:pos x="38" y="288"/>
                    </a:cxn>
                    <a:cxn ang="0">
                      <a:pos x="30" y="203"/>
                    </a:cxn>
                    <a:cxn ang="0">
                      <a:pos x="22" y="246"/>
                    </a:cxn>
                    <a:cxn ang="0">
                      <a:pos x="5" y="212"/>
                    </a:cxn>
                    <a:cxn ang="0">
                      <a:pos x="38" y="144"/>
                    </a:cxn>
                    <a:cxn ang="0">
                      <a:pos x="64" y="170"/>
                    </a:cxn>
                    <a:cxn ang="0">
                      <a:pos x="72" y="220"/>
                    </a:cxn>
                    <a:cxn ang="0">
                      <a:pos x="64" y="187"/>
                    </a:cxn>
                    <a:cxn ang="0">
                      <a:pos x="64" y="10"/>
                    </a:cxn>
                    <a:cxn ang="0">
                      <a:pos x="47" y="35"/>
                    </a:cxn>
                    <a:cxn ang="0">
                      <a:pos x="22" y="43"/>
                    </a:cxn>
                    <a:cxn ang="0">
                      <a:pos x="38" y="94"/>
                    </a:cxn>
                    <a:cxn ang="0">
                      <a:pos x="55" y="136"/>
                    </a:cxn>
                    <a:cxn ang="0">
                      <a:pos x="72" y="153"/>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w="12700" cap="flat" cmpd="sng">
                  <a:noFill/>
                  <a:prstDash val="solid"/>
                  <a:round/>
                  <a:headEnd/>
                  <a:tailEnd/>
                </a:ln>
                <a:effectLst/>
              </p:spPr>
              <p:txBody>
                <a:bodyPr wrap="none" anchor="ctr"/>
                <a:lstStyle/>
                <a:p>
                  <a:pPr>
                    <a:defRPr/>
                  </a:pPr>
                  <a:endParaRPr lang="en-US">
                    <a:ea typeface="+mn-ea"/>
                  </a:endParaRPr>
                </a:p>
              </p:txBody>
            </p:sp>
            <p:sp>
              <p:nvSpPr>
                <p:cNvPr id="668959" name="Freeform 287"/>
                <p:cNvSpPr>
                  <a:spLocks/>
                </p:cNvSpPr>
                <p:nvPr/>
              </p:nvSpPr>
              <p:spPr bwMode="auto">
                <a:xfrm>
                  <a:off x="1637" y="2647"/>
                  <a:ext cx="107" cy="308"/>
                </a:xfrm>
                <a:custGeom>
                  <a:avLst/>
                  <a:gdLst/>
                  <a:ahLst/>
                  <a:cxnLst>
                    <a:cxn ang="0">
                      <a:pos x="1" y="0"/>
                    </a:cxn>
                    <a:cxn ang="0">
                      <a:pos x="92" y="5"/>
                    </a:cxn>
                    <a:cxn ang="0">
                      <a:pos x="73" y="29"/>
                    </a:cxn>
                    <a:cxn ang="0">
                      <a:pos x="84" y="61"/>
                    </a:cxn>
                    <a:cxn ang="0">
                      <a:pos x="84" y="146"/>
                    </a:cxn>
                    <a:cxn ang="0">
                      <a:pos x="97" y="168"/>
                    </a:cxn>
                    <a:cxn ang="0">
                      <a:pos x="97" y="240"/>
                    </a:cxn>
                    <a:cxn ang="0">
                      <a:pos x="84" y="336"/>
                    </a:cxn>
                    <a:cxn ang="0">
                      <a:pos x="68" y="354"/>
                    </a:cxn>
                    <a:cxn ang="0">
                      <a:pos x="14" y="320"/>
                    </a:cxn>
                    <a:cxn ang="0">
                      <a:pos x="12" y="282"/>
                    </a:cxn>
                    <a:cxn ang="0">
                      <a:pos x="14" y="245"/>
                    </a:cxn>
                    <a:cxn ang="0">
                      <a:pos x="9" y="98"/>
                    </a:cxn>
                    <a:cxn ang="0">
                      <a:pos x="20" y="45"/>
                    </a:cxn>
                    <a:cxn ang="0">
                      <a:pos x="6" y="13"/>
                    </a:cxn>
                    <a:cxn ang="0">
                      <a:pos x="1" y="0"/>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w="12700" cap="flat" cmpd="sng">
                  <a:noFill/>
                  <a:prstDash val="solid"/>
                  <a:round/>
                  <a:headEnd/>
                  <a:tailEnd/>
                </a:ln>
                <a:effectLst/>
              </p:spPr>
              <p:txBody>
                <a:bodyPr wrap="none" anchor="ctr"/>
                <a:lstStyle/>
                <a:p>
                  <a:pPr>
                    <a:defRPr/>
                  </a:pPr>
                  <a:endParaRPr lang="en-US">
                    <a:ea typeface="+mn-ea"/>
                  </a:endParaRPr>
                </a:p>
              </p:txBody>
            </p:sp>
            <p:sp>
              <p:nvSpPr>
                <p:cNvPr id="668960" name="Freeform 288"/>
                <p:cNvSpPr>
                  <a:spLocks/>
                </p:cNvSpPr>
                <p:nvPr/>
              </p:nvSpPr>
              <p:spPr bwMode="auto">
                <a:xfrm>
                  <a:off x="3009" y="2580"/>
                  <a:ext cx="152" cy="330"/>
                </a:xfrm>
                <a:custGeom>
                  <a:avLst/>
                  <a:gdLst/>
                  <a:ahLst/>
                  <a:cxnLst>
                    <a:cxn ang="0">
                      <a:pos x="141" y="20"/>
                    </a:cxn>
                    <a:cxn ang="0">
                      <a:pos x="133" y="103"/>
                    </a:cxn>
                    <a:cxn ang="0">
                      <a:pos x="125" y="130"/>
                    </a:cxn>
                    <a:cxn ang="0">
                      <a:pos x="122" y="140"/>
                    </a:cxn>
                    <a:cxn ang="0">
                      <a:pos x="104" y="244"/>
                    </a:cxn>
                    <a:cxn ang="0">
                      <a:pos x="82" y="314"/>
                    </a:cxn>
                    <a:cxn ang="0">
                      <a:pos x="66" y="362"/>
                    </a:cxn>
                    <a:cxn ang="0">
                      <a:pos x="56" y="364"/>
                    </a:cxn>
                    <a:cxn ang="0">
                      <a:pos x="18" y="370"/>
                    </a:cxn>
                    <a:cxn ang="0">
                      <a:pos x="2" y="351"/>
                    </a:cxn>
                    <a:cxn ang="0">
                      <a:pos x="5" y="316"/>
                    </a:cxn>
                    <a:cxn ang="0">
                      <a:pos x="8" y="220"/>
                    </a:cxn>
                    <a:cxn ang="0">
                      <a:pos x="21" y="199"/>
                    </a:cxn>
                    <a:cxn ang="0">
                      <a:pos x="34" y="106"/>
                    </a:cxn>
                    <a:cxn ang="0">
                      <a:pos x="42" y="74"/>
                    </a:cxn>
                    <a:cxn ang="0">
                      <a:pos x="80" y="18"/>
                    </a:cxn>
                    <a:cxn ang="0">
                      <a:pos x="122" y="18"/>
                    </a:cxn>
                    <a:cxn ang="0">
                      <a:pos x="141" y="20"/>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w="12700" cap="flat" cmpd="sng">
                  <a:noFill/>
                  <a:prstDash val="solid"/>
                  <a:round/>
                  <a:headEnd/>
                  <a:tailEnd/>
                </a:ln>
                <a:effectLst/>
              </p:spPr>
              <p:txBody>
                <a:bodyPr wrap="none" anchor="ctr"/>
                <a:lstStyle/>
                <a:p>
                  <a:pPr>
                    <a:defRPr/>
                  </a:pPr>
                  <a:endParaRPr lang="en-US">
                    <a:ea typeface="+mn-ea"/>
                  </a:endParaRPr>
                </a:p>
              </p:txBody>
            </p:sp>
            <p:sp>
              <p:nvSpPr>
                <p:cNvPr id="668961" name="Freeform 289"/>
                <p:cNvSpPr>
                  <a:spLocks/>
                </p:cNvSpPr>
                <p:nvPr/>
              </p:nvSpPr>
              <p:spPr bwMode="auto">
                <a:xfrm>
                  <a:off x="1717" y="1019"/>
                  <a:ext cx="98" cy="443"/>
                </a:xfrm>
                <a:custGeom>
                  <a:avLst/>
                  <a:gdLst/>
                  <a:ahLst/>
                  <a:cxnLst>
                    <a:cxn ang="0">
                      <a:pos x="26" y="486"/>
                    </a:cxn>
                    <a:cxn ang="0">
                      <a:pos x="61" y="494"/>
                    </a:cxn>
                    <a:cxn ang="0">
                      <a:pos x="72" y="451"/>
                    </a:cxn>
                    <a:cxn ang="0">
                      <a:pos x="72" y="323"/>
                    </a:cxn>
                    <a:cxn ang="0">
                      <a:pos x="88" y="214"/>
                    </a:cxn>
                    <a:cxn ang="0">
                      <a:pos x="96" y="174"/>
                    </a:cxn>
                    <a:cxn ang="0">
                      <a:pos x="88" y="51"/>
                    </a:cxn>
                    <a:cxn ang="0">
                      <a:pos x="77" y="6"/>
                    </a:cxn>
                    <a:cxn ang="0">
                      <a:pos x="29" y="25"/>
                    </a:cxn>
                    <a:cxn ang="0">
                      <a:pos x="26" y="121"/>
                    </a:cxn>
                    <a:cxn ang="0">
                      <a:pos x="32" y="363"/>
                    </a:cxn>
                    <a:cxn ang="0">
                      <a:pos x="40" y="406"/>
                    </a:cxn>
                    <a:cxn ang="0">
                      <a:pos x="24" y="473"/>
                    </a:cxn>
                    <a:cxn ang="0">
                      <a:pos x="26" y="486"/>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w="12700" cap="flat" cmpd="sng">
                  <a:noFill/>
                  <a:prstDash val="solid"/>
                  <a:round/>
                  <a:headEnd/>
                  <a:tailEnd/>
                </a:ln>
                <a:effectLst/>
              </p:spPr>
              <p:txBody>
                <a:bodyPr wrap="none" anchor="ctr"/>
                <a:lstStyle/>
                <a:p>
                  <a:pPr>
                    <a:defRPr/>
                  </a:pPr>
                  <a:endParaRPr lang="en-US">
                    <a:ea typeface="+mn-ea"/>
                  </a:endParaRPr>
                </a:p>
              </p:txBody>
            </p:sp>
            <p:sp>
              <p:nvSpPr>
                <p:cNvPr id="668962" name="Freeform 290"/>
                <p:cNvSpPr>
                  <a:spLocks/>
                </p:cNvSpPr>
                <p:nvPr/>
              </p:nvSpPr>
              <p:spPr bwMode="auto">
                <a:xfrm>
                  <a:off x="3428" y="1004"/>
                  <a:ext cx="160" cy="360"/>
                </a:xfrm>
                <a:custGeom>
                  <a:avLst/>
                  <a:gdLst/>
                  <a:ahLst/>
                  <a:cxnLst>
                    <a:cxn ang="0">
                      <a:pos x="5" y="381"/>
                    </a:cxn>
                    <a:cxn ang="0">
                      <a:pos x="40" y="410"/>
                    </a:cxn>
                    <a:cxn ang="0">
                      <a:pos x="80" y="402"/>
                    </a:cxn>
                    <a:cxn ang="0">
                      <a:pos x="93" y="362"/>
                    </a:cxn>
                    <a:cxn ang="0">
                      <a:pos x="114" y="280"/>
                    </a:cxn>
                    <a:cxn ang="0">
                      <a:pos x="128" y="216"/>
                    </a:cxn>
                    <a:cxn ang="0">
                      <a:pos x="136" y="192"/>
                    </a:cxn>
                    <a:cxn ang="0">
                      <a:pos x="138" y="117"/>
                    </a:cxn>
                    <a:cxn ang="0">
                      <a:pos x="144" y="101"/>
                    </a:cxn>
                    <a:cxn ang="0">
                      <a:pos x="146" y="48"/>
                    </a:cxn>
                    <a:cxn ang="0">
                      <a:pos x="130" y="0"/>
                    </a:cxn>
                    <a:cxn ang="0">
                      <a:pos x="93" y="13"/>
                    </a:cxn>
                    <a:cxn ang="0">
                      <a:pos x="77" y="53"/>
                    </a:cxn>
                    <a:cxn ang="0">
                      <a:pos x="66" y="138"/>
                    </a:cxn>
                    <a:cxn ang="0">
                      <a:pos x="58" y="162"/>
                    </a:cxn>
                    <a:cxn ang="0">
                      <a:pos x="42" y="216"/>
                    </a:cxn>
                    <a:cxn ang="0">
                      <a:pos x="40" y="226"/>
                    </a:cxn>
                    <a:cxn ang="0">
                      <a:pos x="34" y="232"/>
                    </a:cxn>
                    <a:cxn ang="0">
                      <a:pos x="32" y="250"/>
                    </a:cxn>
                    <a:cxn ang="0">
                      <a:pos x="29" y="258"/>
                    </a:cxn>
                    <a:cxn ang="0">
                      <a:pos x="16" y="349"/>
                    </a:cxn>
                    <a:cxn ang="0">
                      <a:pos x="10" y="381"/>
                    </a:cxn>
                    <a:cxn ang="0">
                      <a:pos x="2" y="386"/>
                    </a:cxn>
                    <a:cxn ang="0">
                      <a:pos x="5" y="381"/>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w="12700" cap="flat" cmpd="sng">
                  <a:noFill/>
                  <a:prstDash val="solid"/>
                  <a:round/>
                  <a:headEnd/>
                  <a:tailEnd/>
                </a:ln>
                <a:effectLst/>
              </p:spPr>
              <p:txBody>
                <a:bodyPr wrap="none" anchor="ctr"/>
                <a:lstStyle/>
                <a:p>
                  <a:pPr>
                    <a:defRPr/>
                  </a:pPr>
                  <a:endParaRPr lang="en-US">
                    <a:ea typeface="+mn-ea"/>
                  </a:endParaRPr>
                </a:p>
              </p:txBody>
            </p:sp>
          </p:grpSp>
          <p:sp>
            <p:nvSpPr>
              <p:cNvPr id="74961" name="Rectangle 291"/>
              <p:cNvSpPr>
                <a:spLocks noChangeArrowheads="1"/>
              </p:cNvSpPr>
              <p:nvPr/>
            </p:nvSpPr>
            <p:spPr bwMode="auto">
              <a:xfrm>
                <a:off x="1549" y="1237"/>
                <a:ext cx="381" cy="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en-US" sz="1600" b="1" i="1">
                    <a:solidFill>
                      <a:schemeClr val="bg2"/>
                    </a:solidFill>
                    <a:effectLst/>
                    <a:latin typeface="Kosher-Normal" charset="0"/>
                  </a:rPr>
                  <a:t>GĐv</a:t>
                </a:r>
              </a:p>
            </p:txBody>
          </p:sp>
        </p:grpSp>
        <p:grpSp>
          <p:nvGrpSpPr>
            <p:cNvPr id="74947" name="Group 292"/>
            <p:cNvGrpSpPr>
              <a:grpSpLocks/>
            </p:cNvGrpSpPr>
            <p:nvPr/>
          </p:nvGrpSpPr>
          <p:grpSpPr bwMode="auto">
            <a:xfrm>
              <a:off x="4739" y="1351"/>
              <a:ext cx="362" cy="369"/>
              <a:chOff x="1567" y="1192"/>
              <a:chExt cx="362" cy="369"/>
            </a:xfrm>
          </p:grpSpPr>
          <p:grpSp>
            <p:nvGrpSpPr>
              <p:cNvPr id="74948" name="Group 293"/>
              <p:cNvGrpSpPr>
                <a:grpSpLocks/>
              </p:cNvGrpSpPr>
              <p:nvPr/>
            </p:nvGrpSpPr>
            <p:grpSpPr bwMode="auto">
              <a:xfrm>
                <a:off x="1567" y="1192"/>
                <a:ext cx="331" cy="369"/>
                <a:chOff x="1084" y="711"/>
                <a:chExt cx="2950" cy="2769"/>
              </a:xfrm>
            </p:grpSpPr>
            <p:grpSp>
              <p:nvGrpSpPr>
                <p:cNvPr id="74950" name="Group 294"/>
                <p:cNvGrpSpPr>
                  <a:grpSpLocks/>
                </p:cNvGrpSpPr>
                <p:nvPr/>
              </p:nvGrpSpPr>
              <p:grpSpPr bwMode="auto">
                <a:xfrm>
                  <a:off x="1084" y="711"/>
                  <a:ext cx="2950" cy="2769"/>
                  <a:chOff x="2707" y="548"/>
                  <a:chExt cx="2950" cy="2769"/>
                </a:xfrm>
              </p:grpSpPr>
              <p:grpSp>
                <p:nvGrpSpPr>
                  <p:cNvPr id="74956" name="Group 295"/>
                  <p:cNvGrpSpPr>
                    <a:grpSpLocks/>
                  </p:cNvGrpSpPr>
                  <p:nvPr/>
                </p:nvGrpSpPr>
                <p:grpSpPr bwMode="auto">
                  <a:xfrm>
                    <a:off x="3180" y="1046"/>
                    <a:ext cx="2105" cy="1421"/>
                    <a:chOff x="578" y="2316"/>
                    <a:chExt cx="2105" cy="1421"/>
                  </a:xfrm>
                </p:grpSpPr>
                <p:sp>
                  <p:nvSpPr>
                    <p:cNvPr id="668968" name="Freeform 296" descr="Cork"/>
                    <p:cNvSpPr>
                      <a:spLocks/>
                    </p:cNvSpPr>
                    <p:nvPr/>
                  </p:nvSpPr>
                  <p:spPr bwMode="auto">
                    <a:xfrm>
                      <a:off x="631" y="2313"/>
                      <a:ext cx="2050" cy="255"/>
                    </a:xfrm>
                    <a:custGeom>
                      <a:avLst/>
                      <a:gdLst>
                        <a:gd name="T0" fmla="*/ 8 w 592"/>
                        <a:gd name="T1" fmla="*/ 90 h 90"/>
                        <a:gd name="T2" fmla="*/ 22 w 592"/>
                        <a:gd name="T3" fmla="*/ 44 h 90"/>
                        <a:gd name="T4" fmla="*/ 34 w 592"/>
                        <a:gd name="T5" fmla="*/ 36 h 90"/>
                        <a:gd name="T6" fmla="*/ 46 w 592"/>
                        <a:gd name="T7" fmla="*/ 32 h 90"/>
                        <a:gd name="T8" fmla="*/ 112 w 592"/>
                        <a:gd name="T9" fmla="*/ 34 h 90"/>
                        <a:gd name="T10" fmla="*/ 152 w 592"/>
                        <a:gd name="T11" fmla="*/ 40 h 90"/>
                        <a:gd name="T12" fmla="*/ 170 w 592"/>
                        <a:gd name="T13" fmla="*/ 46 h 90"/>
                        <a:gd name="T14" fmla="*/ 238 w 592"/>
                        <a:gd name="T15" fmla="*/ 52 h 90"/>
                        <a:gd name="T16" fmla="*/ 338 w 592"/>
                        <a:gd name="T17" fmla="*/ 44 h 90"/>
                        <a:gd name="T18" fmla="*/ 472 w 592"/>
                        <a:gd name="T19" fmla="*/ 16 h 90"/>
                        <a:gd name="T20" fmla="*/ 520 w 592"/>
                        <a:gd name="T21" fmla="*/ 0 h 90"/>
                        <a:gd name="T22" fmla="*/ 572 w 592"/>
                        <a:gd name="T23" fmla="*/ 2 h 90"/>
                        <a:gd name="T24" fmla="*/ 590 w 592"/>
                        <a:gd name="T25" fmla="*/ 30 h 90"/>
                        <a:gd name="T26" fmla="*/ 592 w 592"/>
                        <a:gd name="T27" fmla="*/ 36 h 90"/>
                        <a:gd name="T28" fmla="*/ 582 w 592"/>
                        <a:gd name="T29" fmla="*/ 60 h 90"/>
                        <a:gd name="T30" fmla="*/ 584 w 592"/>
                        <a:gd name="T31" fmla="*/ 66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pPr>
                        <a:defRPr/>
                      </a:pPr>
                      <a:endParaRPr lang="en-US">
                        <a:ea typeface="+mn-ea"/>
                      </a:endParaRPr>
                    </a:p>
                  </p:txBody>
                </p:sp>
                <p:sp>
                  <p:nvSpPr>
                    <p:cNvPr id="668969" name="Freeform 297" descr="Cork"/>
                    <p:cNvSpPr>
                      <a:spLocks/>
                    </p:cNvSpPr>
                    <p:nvPr/>
                  </p:nvSpPr>
                  <p:spPr bwMode="auto">
                    <a:xfrm>
                      <a:off x="577" y="2501"/>
                      <a:ext cx="2077" cy="1238"/>
                    </a:xfrm>
                    <a:custGeom>
                      <a:avLst/>
                      <a:gdLst>
                        <a:gd name="T0" fmla="*/ 599 w 599"/>
                        <a:gd name="T1" fmla="*/ 0 h 432"/>
                        <a:gd name="T2" fmla="*/ 595 w 599"/>
                        <a:gd name="T3" fmla="*/ 6 h 432"/>
                        <a:gd name="T4" fmla="*/ 589 w 599"/>
                        <a:gd name="T5" fmla="*/ 10 h 432"/>
                        <a:gd name="T6" fmla="*/ 585 w 599"/>
                        <a:gd name="T7" fmla="*/ 24 h 432"/>
                        <a:gd name="T8" fmla="*/ 557 w 599"/>
                        <a:gd name="T9" fmla="*/ 92 h 432"/>
                        <a:gd name="T10" fmla="*/ 525 w 599"/>
                        <a:gd name="T11" fmla="*/ 208 h 432"/>
                        <a:gd name="T12" fmla="*/ 515 w 599"/>
                        <a:gd name="T13" fmla="*/ 266 h 432"/>
                        <a:gd name="T14" fmla="*/ 505 w 599"/>
                        <a:gd name="T15" fmla="*/ 350 h 432"/>
                        <a:gd name="T16" fmla="*/ 495 w 599"/>
                        <a:gd name="T17" fmla="*/ 402 h 432"/>
                        <a:gd name="T18" fmla="*/ 461 w 599"/>
                        <a:gd name="T19" fmla="*/ 422 h 432"/>
                        <a:gd name="T20" fmla="*/ 433 w 599"/>
                        <a:gd name="T21" fmla="*/ 414 h 432"/>
                        <a:gd name="T22" fmla="*/ 421 w 599"/>
                        <a:gd name="T23" fmla="*/ 410 h 432"/>
                        <a:gd name="T24" fmla="*/ 425 w 599"/>
                        <a:gd name="T25" fmla="*/ 352 h 432"/>
                        <a:gd name="T26" fmla="*/ 431 w 599"/>
                        <a:gd name="T27" fmla="*/ 338 h 432"/>
                        <a:gd name="T28" fmla="*/ 405 w 599"/>
                        <a:gd name="T29" fmla="*/ 328 h 432"/>
                        <a:gd name="T30" fmla="*/ 347 w 599"/>
                        <a:gd name="T31" fmla="*/ 316 h 432"/>
                        <a:gd name="T32" fmla="*/ 113 w 599"/>
                        <a:gd name="T33" fmla="*/ 360 h 432"/>
                        <a:gd name="T34" fmla="*/ 103 w 599"/>
                        <a:gd name="T35" fmla="*/ 368 h 432"/>
                        <a:gd name="T36" fmla="*/ 87 w 599"/>
                        <a:gd name="T37" fmla="*/ 392 h 432"/>
                        <a:gd name="T38" fmla="*/ 53 w 599"/>
                        <a:gd name="T39" fmla="*/ 432 h 432"/>
                        <a:gd name="T40" fmla="*/ 29 w 599"/>
                        <a:gd name="T41" fmla="*/ 422 h 432"/>
                        <a:gd name="T42" fmla="*/ 17 w 599"/>
                        <a:gd name="T43" fmla="*/ 414 h 432"/>
                        <a:gd name="T44" fmla="*/ 7 w 599"/>
                        <a:gd name="T45" fmla="*/ 398 h 432"/>
                        <a:gd name="T46" fmla="*/ 11 w 599"/>
                        <a:gd name="T47" fmla="*/ 372 h 432"/>
                        <a:gd name="T48" fmla="*/ 17 w 599"/>
                        <a:gd name="T49" fmla="*/ 334 h 432"/>
                        <a:gd name="T50" fmla="*/ 27 w 599"/>
                        <a:gd name="T51" fmla="*/ 262 h 432"/>
                        <a:gd name="T52" fmla="*/ 29 w 599"/>
                        <a:gd name="T53" fmla="*/ 188 h 432"/>
                        <a:gd name="T54" fmla="*/ 31 w 599"/>
                        <a:gd name="T55" fmla="*/ 126 h 432"/>
                        <a:gd name="T56" fmla="*/ 29 w 599"/>
                        <a:gd name="T57" fmla="*/ 82 h 432"/>
                        <a:gd name="T58" fmla="*/ 21 w 599"/>
                        <a:gd name="T59" fmla="*/ 30 h 432"/>
                        <a:gd name="T60" fmla="*/ 19 w 599"/>
                        <a:gd name="T61" fmla="*/ 14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pPr>
                        <a:defRPr/>
                      </a:pPr>
                      <a:endParaRPr lang="en-US">
                        <a:ea typeface="+mn-ea"/>
                      </a:endParaRPr>
                    </a:p>
                  </p:txBody>
                </p:sp>
              </p:grpSp>
              <p:pic>
                <p:nvPicPr>
                  <p:cNvPr id="74957" name="Picture 298"/>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grpSp>
            <p:sp>
              <p:nvSpPr>
                <p:cNvPr id="668971" name="Freeform 299"/>
                <p:cNvSpPr>
                  <a:spLocks/>
                </p:cNvSpPr>
                <p:nvPr/>
              </p:nvSpPr>
              <p:spPr bwMode="auto">
                <a:xfrm>
                  <a:off x="1619" y="2647"/>
                  <a:ext cx="89" cy="278"/>
                </a:xfrm>
                <a:custGeom>
                  <a:avLst/>
                  <a:gdLst/>
                  <a:ahLst/>
                  <a:cxnLst>
                    <a:cxn ang="0">
                      <a:pos x="72" y="153"/>
                    </a:cxn>
                    <a:cxn ang="0">
                      <a:pos x="64" y="69"/>
                    </a:cxn>
                    <a:cxn ang="0">
                      <a:pos x="47" y="43"/>
                    </a:cxn>
                    <a:cxn ang="0">
                      <a:pos x="55" y="69"/>
                    </a:cxn>
                    <a:cxn ang="0">
                      <a:pos x="64" y="27"/>
                    </a:cxn>
                    <a:cxn ang="0">
                      <a:pos x="38" y="10"/>
                    </a:cxn>
                    <a:cxn ang="0">
                      <a:pos x="38" y="43"/>
                    </a:cxn>
                    <a:cxn ang="0">
                      <a:pos x="47" y="187"/>
                    </a:cxn>
                    <a:cxn ang="0">
                      <a:pos x="30" y="161"/>
                    </a:cxn>
                    <a:cxn ang="0">
                      <a:pos x="38" y="128"/>
                    </a:cxn>
                    <a:cxn ang="0">
                      <a:pos x="47" y="161"/>
                    </a:cxn>
                    <a:cxn ang="0">
                      <a:pos x="38" y="102"/>
                    </a:cxn>
                    <a:cxn ang="0">
                      <a:pos x="47" y="153"/>
                    </a:cxn>
                    <a:cxn ang="0">
                      <a:pos x="38" y="119"/>
                    </a:cxn>
                    <a:cxn ang="0">
                      <a:pos x="47" y="144"/>
                    </a:cxn>
                    <a:cxn ang="0">
                      <a:pos x="55" y="170"/>
                    </a:cxn>
                    <a:cxn ang="0">
                      <a:pos x="72" y="203"/>
                    </a:cxn>
                    <a:cxn ang="0">
                      <a:pos x="80" y="229"/>
                    </a:cxn>
                    <a:cxn ang="0">
                      <a:pos x="72" y="279"/>
                    </a:cxn>
                    <a:cxn ang="0">
                      <a:pos x="64" y="271"/>
                    </a:cxn>
                    <a:cxn ang="0">
                      <a:pos x="55" y="313"/>
                    </a:cxn>
                    <a:cxn ang="0">
                      <a:pos x="38" y="288"/>
                    </a:cxn>
                    <a:cxn ang="0">
                      <a:pos x="30" y="203"/>
                    </a:cxn>
                    <a:cxn ang="0">
                      <a:pos x="22" y="246"/>
                    </a:cxn>
                    <a:cxn ang="0">
                      <a:pos x="5" y="212"/>
                    </a:cxn>
                    <a:cxn ang="0">
                      <a:pos x="38" y="144"/>
                    </a:cxn>
                    <a:cxn ang="0">
                      <a:pos x="64" y="170"/>
                    </a:cxn>
                    <a:cxn ang="0">
                      <a:pos x="72" y="220"/>
                    </a:cxn>
                    <a:cxn ang="0">
                      <a:pos x="64" y="187"/>
                    </a:cxn>
                    <a:cxn ang="0">
                      <a:pos x="64" y="10"/>
                    </a:cxn>
                    <a:cxn ang="0">
                      <a:pos x="47" y="35"/>
                    </a:cxn>
                    <a:cxn ang="0">
                      <a:pos x="22" y="43"/>
                    </a:cxn>
                    <a:cxn ang="0">
                      <a:pos x="38" y="94"/>
                    </a:cxn>
                    <a:cxn ang="0">
                      <a:pos x="55" y="136"/>
                    </a:cxn>
                    <a:cxn ang="0">
                      <a:pos x="72" y="153"/>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w="12700" cap="flat" cmpd="sng">
                  <a:noFill/>
                  <a:prstDash val="solid"/>
                  <a:round/>
                  <a:headEnd/>
                  <a:tailEnd/>
                </a:ln>
                <a:effectLst/>
              </p:spPr>
              <p:txBody>
                <a:bodyPr wrap="none" anchor="ctr"/>
                <a:lstStyle/>
                <a:p>
                  <a:pPr>
                    <a:defRPr/>
                  </a:pPr>
                  <a:endParaRPr lang="en-US">
                    <a:ea typeface="+mn-ea"/>
                  </a:endParaRPr>
                </a:p>
              </p:txBody>
            </p:sp>
            <p:sp>
              <p:nvSpPr>
                <p:cNvPr id="668972" name="Freeform 300"/>
                <p:cNvSpPr>
                  <a:spLocks/>
                </p:cNvSpPr>
                <p:nvPr/>
              </p:nvSpPr>
              <p:spPr bwMode="auto">
                <a:xfrm>
                  <a:off x="1637" y="2647"/>
                  <a:ext cx="107" cy="308"/>
                </a:xfrm>
                <a:custGeom>
                  <a:avLst/>
                  <a:gdLst/>
                  <a:ahLst/>
                  <a:cxnLst>
                    <a:cxn ang="0">
                      <a:pos x="1" y="0"/>
                    </a:cxn>
                    <a:cxn ang="0">
                      <a:pos x="92" y="5"/>
                    </a:cxn>
                    <a:cxn ang="0">
                      <a:pos x="73" y="29"/>
                    </a:cxn>
                    <a:cxn ang="0">
                      <a:pos x="84" y="61"/>
                    </a:cxn>
                    <a:cxn ang="0">
                      <a:pos x="84" y="146"/>
                    </a:cxn>
                    <a:cxn ang="0">
                      <a:pos x="97" y="168"/>
                    </a:cxn>
                    <a:cxn ang="0">
                      <a:pos x="97" y="240"/>
                    </a:cxn>
                    <a:cxn ang="0">
                      <a:pos x="84" y="336"/>
                    </a:cxn>
                    <a:cxn ang="0">
                      <a:pos x="68" y="354"/>
                    </a:cxn>
                    <a:cxn ang="0">
                      <a:pos x="14" y="320"/>
                    </a:cxn>
                    <a:cxn ang="0">
                      <a:pos x="12" y="282"/>
                    </a:cxn>
                    <a:cxn ang="0">
                      <a:pos x="14" y="245"/>
                    </a:cxn>
                    <a:cxn ang="0">
                      <a:pos x="9" y="98"/>
                    </a:cxn>
                    <a:cxn ang="0">
                      <a:pos x="20" y="45"/>
                    </a:cxn>
                    <a:cxn ang="0">
                      <a:pos x="6" y="13"/>
                    </a:cxn>
                    <a:cxn ang="0">
                      <a:pos x="1" y="0"/>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w="12700" cap="flat" cmpd="sng">
                  <a:noFill/>
                  <a:prstDash val="solid"/>
                  <a:round/>
                  <a:headEnd/>
                  <a:tailEnd/>
                </a:ln>
                <a:effectLst/>
              </p:spPr>
              <p:txBody>
                <a:bodyPr wrap="none" anchor="ctr"/>
                <a:lstStyle/>
                <a:p>
                  <a:pPr>
                    <a:defRPr/>
                  </a:pPr>
                  <a:endParaRPr lang="en-US">
                    <a:ea typeface="+mn-ea"/>
                  </a:endParaRPr>
                </a:p>
              </p:txBody>
            </p:sp>
            <p:sp>
              <p:nvSpPr>
                <p:cNvPr id="668973" name="Freeform 301"/>
                <p:cNvSpPr>
                  <a:spLocks/>
                </p:cNvSpPr>
                <p:nvPr/>
              </p:nvSpPr>
              <p:spPr bwMode="auto">
                <a:xfrm>
                  <a:off x="3009" y="2580"/>
                  <a:ext cx="152" cy="330"/>
                </a:xfrm>
                <a:custGeom>
                  <a:avLst/>
                  <a:gdLst/>
                  <a:ahLst/>
                  <a:cxnLst>
                    <a:cxn ang="0">
                      <a:pos x="141" y="20"/>
                    </a:cxn>
                    <a:cxn ang="0">
                      <a:pos x="133" y="103"/>
                    </a:cxn>
                    <a:cxn ang="0">
                      <a:pos x="125" y="130"/>
                    </a:cxn>
                    <a:cxn ang="0">
                      <a:pos x="122" y="140"/>
                    </a:cxn>
                    <a:cxn ang="0">
                      <a:pos x="104" y="244"/>
                    </a:cxn>
                    <a:cxn ang="0">
                      <a:pos x="82" y="314"/>
                    </a:cxn>
                    <a:cxn ang="0">
                      <a:pos x="66" y="362"/>
                    </a:cxn>
                    <a:cxn ang="0">
                      <a:pos x="56" y="364"/>
                    </a:cxn>
                    <a:cxn ang="0">
                      <a:pos x="18" y="370"/>
                    </a:cxn>
                    <a:cxn ang="0">
                      <a:pos x="2" y="351"/>
                    </a:cxn>
                    <a:cxn ang="0">
                      <a:pos x="5" y="316"/>
                    </a:cxn>
                    <a:cxn ang="0">
                      <a:pos x="8" y="220"/>
                    </a:cxn>
                    <a:cxn ang="0">
                      <a:pos x="21" y="199"/>
                    </a:cxn>
                    <a:cxn ang="0">
                      <a:pos x="34" y="106"/>
                    </a:cxn>
                    <a:cxn ang="0">
                      <a:pos x="42" y="74"/>
                    </a:cxn>
                    <a:cxn ang="0">
                      <a:pos x="80" y="18"/>
                    </a:cxn>
                    <a:cxn ang="0">
                      <a:pos x="122" y="18"/>
                    </a:cxn>
                    <a:cxn ang="0">
                      <a:pos x="141" y="20"/>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w="12700" cap="flat" cmpd="sng">
                  <a:noFill/>
                  <a:prstDash val="solid"/>
                  <a:round/>
                  <a:headEnd/>
                  <a:tailEnd/>
                </a:ln>
                <a:effectLst/>
              </p:spPr>
              <p:txBody>
                <a:bodyPr wrap="none" anchor="ctr"/>
                <a:lstStyle/>
                <a:p>
                  <a:pPr>
                    <a:defRPr/>
                  </a:pPr>
                  <a:endParaRPr lang="en-US">
                    <a:ea typeface="+mn-ea"/>
                  </a:endParaRPr>
                </a:p>
              </p:txBody>
            </p:sp>
            <p:sp>
              <p:nvSpPr>
                <p:cNvPr id="668974" name="Freeform 302"/>
                <p:cNvSpPr>
                  <a:spLocks/>
                </p:cNvSpPr>
                <p:nvPr/>
              </p:nvSpPr>
              <p:spPr bwMode="auto">
                <a:xfrm>
                  <a:off x="1717" y="1019"/>
                  <a:ext cx="98" cy="443"/>
                </a:xfrm>
                <a:custGeom>
                  <a:avLst/>
                  <a:gdLst/>
                  <a:ahLst/>
                  <a:cxnLst>
                    <a:cxn ang="0">
                      <a:pos x="26" y="486"/>
                    </a:cxn>
                    <a:cxn ang="0">
                      <a:pos x="61" y="494"/>
                    </a:cxn>
                    <a:cxn ang="0">
                      <a:pos x="72" y="451"/>
                    </a:cxn>
                    <a:cxn ang="0">
                      <a:pos x="72" y="323"/>
                    </a:cxn>
                    <a:cxn ang="0">
                      <a:pos x="88" y="214"/>
                    </a:cxn>
                    <a:cxn ang="0">
                      <a:pos x="96" y="174"/>
                    </a:cxn>
                    <a:cxn ang="0">
                      <a:pos x="88" y="51"/>
                    </a:cxn>
                    <a:cxn ang="0">
                      <a:pos x="77" y="6"/>
                    </a:cxn>
                    <a:cxn ang="0">
                      <a:pos x="29" y="25"/>
                    </a:cxn>
                    <a:cxn ang="0">
                      <a:pos x="26" y="121"/>
                    </a:cxn>
                    <a:cxn ang="0">
                      <a:pos x="32" y="363"/>
                    </a:cxn>
                    <a:cxn ang="0">
                      <a:pos x="40" y="406"/>
                    </a:cxn>
                    <a:cxn ang="0">
                      <a:pos x="24" y="473"/>
                    </a:cxn>
                    <a:cxn ang="0">
                      <a:pos x="26" y="486"/>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w="12700" cap="flat" cmpd="sng">
                  <a:noFill/>
                  <a:prstDash val="solid"/>
                  <a:round/>
                  <a:headEnd/>
                  <a:tailEnd/>
                </a:ln>
                <a:effectLst/>
              </p:spPr>
              <p:txBody>
                <a:bodyPr wrap="none" anchor="ctr"/>
                <a:lstStyle/>
                <a:p>
                  <a:pPr>
                    <a:defRPr/>
                  </a:pPr>
                  <a:endParaRPr lang="en-US">
                    <a:ea typeface="+mn-ea"/>
                  </a:endParaRPr>
                </a:p>
              </p:txBody>
            </p:sp>
            <p:sp>
              <p:nvSpPr>
                <p:cNvPr id="668975" name="Freeform 303"/>
                <p:cNvSpPr>
                  <a:spLocks/>
                </p:cNvSpPr>
                <p:nvPr/>
              </p:nvSpPr>
              <p:spPr bwMode="auto">
                <a:xfrm>
                  <a:off x="3428" y="1004"/>
                  <a:ext cx="160" cy="360"/>
                </a:xfrm>
                <a:custGeom>
                  <a:avLst/>
                  <a:gdLst/>
                  <a:ahLst/>
                  <a:cxnLst>
                    <a:cxn ang="0">
                      <a:pos x="5" y="381"/>
                    </a:cxn>
                    <a:cxn ang="0">
                      <a:pos x="40" y="410"/>
                    </a:cxn>
                    <a:cxn ang="0">
                      <a:pos x="80" y="402"/>
                    </a:cxn>
                    <a:cxn ang="0">
                      <a:pos x="93" y="362"/>
                    </a:cxn>
                    <a:cxn ang="0">
                      <a:pos x="114" y="280"/>
                    </a:cxn>
                    <a:cxn ang="0">
                      <a:pos x="128" y="216"/>
                    </a:cxn>
                    <a:cxn ang="0">
                      <a:pos x="136" y="192"/>
                    </a:cxn>
                    <a:cxn ang="0">
                      <a:pos x="138" y="117"/>
                    </a:cxn>
                    <a:cxn ang="0">
                      <a:pos x="144" y="101"/>
                    </a:cxn>
                    <a:cxn ang="0">
                      <a:pos x="146" y="48"/>
                    </a:cxn>
                    <a:cxn ang="0">
                      <a:pos x="130" y="0"/>
                    </a:cxn>
                    <a:cxn ang="0">
                      <a:pos x="93" y="13"/>
                    </a:cxn>
                    <a:cxn ang="0">
                      <a:pos x="77" y="53"/>
                    </a:cxn>
                    <a:cxn ang="0">
                      <a:pos x="66" y="138"/>
                    </a:cxn>
                    <a:cxn ang="0">
                      <a:pos x="58" y="162"/>
                    </a:cxn>
                    <a:cxn ang="0">
                      <a:pos x="42" y="216"/>
                    </a:cxn>
                    <a:cxn ang="0">
                      <a:pos x="40" y="226"/>
                    </a:cxn>
                    <a:cxn ang="0">
                      <a:pos x="34" y="232"/>
                    </a:cxn>
                    <a:cxn ang="0">
                      <a:pos x="32" y="250"/>
                    </a:cxn>
                    <a:cxn ang="0">
                      <a:pos x="29" y="258"/>
                    </a:cxn>
                    <a:cxn ang="0">
                      <a:pos x="16" y="349"/>
                    </a:cxn>
                    <a:cxn ang="0">
                      <a:pos x="10" y="381"/>
                    </a:cxn>
                    <a:cxn ang="0">
                      <a:pos x="2" y="386"/>
                    </a:cxn>
                    <a:cxn ang="0">
                      <a:pos x="5" y="381"/>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w="12700" cap="flat" cmpd="sng">
                  <a:noFill/>
                  <a:prstDash val="solid"/>
                  <a:round/>
                  <a:headEnd/>
                  <a:tailEnd/>
                </a:ln>
                <a:effectLst/>
              </p:spPr>
              <p:txBody>
                <a:bodyPr wrap="none" anchor="ctr"/>
                <a:lstStyle/>
                <a:p>
                  <a:pPr>
                    <a:defRPr/>
                  </a:pPr>
                  <a:endParaRPr lang="en-US">
                    <a:ea typeface="+mn-ea"/>
                  </a:endParaRPr>
                </a:p>
              </p:txBody>
            </p:sp>
          </p:grpSp>
          <p:sp>
            <p:nvSpPr>
              <p:cNvPr id="74949" name="Rectangle 304"/>
              <p:cNvSpPr>
                <a:spLocks noChangeArrowheads="1"/>
              </p:cNvSpPr>
              <p:nvPr/>
            </p:nvSpPr>
            <p:spPr bwMode="auto">
              <a:xfrm>
                <a:off x="1609" y="1237"/>
                <a:ext cx="320" cy="2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lgn="l"/>
                <a:r>
                  <a:rPr lang="en-US" sz="1600" b="1" i="1">
                    <a:solidFill>
                      <a:schemeClr val="bg2"/>
                    </a:solidFill>
                    <a:effectLst/>
                    <a:latin typeface="Kosher-Normal" charset="0"/>
                  </a:rPr>
                  <a:t>GM</a:t>
                </a:r>
                <a:endParaRPr lang="en-US" sz="1600" i="1">
                  <a:solidFill>
                    <a:schemeClr val="bg2"/>
                  </a:solidFill>
                  <a:effectLst/>
                  <a:latin typeface="Helvetica" charset="0"/>
                </a:endParaRPr>
              </a:p>
            </p:txBody>
          </p:sp>
        </p:grpSp>
      </p:grpSp>
      <p:sp>
        <p:nvSpPr>
          <p:cNvPr id="294" name="Text Box 9"/>
          <p:cNvSpPr txBox="1">
            <a:spLocks noChangeArrowheads="1"/>
          </p:cNvSpPr>
          <p:nvPr/>
        </p:nvSpPr>
        <p:spPr bwMode="auto">
          <a:xfrm>
            <a:off x="6977063" y="6284913"/>
            <a:ext cx="2087562" cy="260350"/>
          </a:xfrm>
          <a:prstGeom prst="rect">
            <a:avLst/>
          </a:prstGeom>
          <a:noFill/>
          <a:ln w="12700">
            <a:noFill/>
            <a:miter lim="800000"/>
            <a:headEnd/>
            <a:tailEnd/>
          </a:ln>
        </p:spPr>
        <p:txBody>
          <a:bodyPr wrap="none" anchor="ctr">
            <a:spAutoFit/>
          </a:bodyPr>
          <a:lstStyle>
            <a:lvl1pPr>
              <a:defRPr sz="2800">
                <a:solidFill>
                  <a:srgbClr val="00DFCA"/>
                </a:solidFill>
                <a:latin typeface="Comic Sans MS" charset="0"/>
                <a:ea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1100" b="1">
                <a:solidFill>
                  <a:schemeClr val="tx1"/>
                </a:solidFill>
                <a:effectLst>
                  <a:outerShdw blurRad="38100" dist="38100" dir="2700000" algn="tl">
                    <a:srgbClr val="000000"/>
                  </a:outerShdw>
                </a:effectLst>
                <a:latin typeface="Arial" charset="0"/>
                <a:cs typeface="Arial" charset="0"/>
              </a:rPr>
              <a:t>Sổ Tay Hướng Dẫn, tr. 24-25</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668898"/>
                                        </p:tgtEl>
                                        <p:attrNameLst>
                                          <p:attrName>style.visibility</p:attrName>
                                        </p:attrNameLst>
                                      </p:cBhvr>
                                      <p:to>
                                        <p:strVal val="visible"/>
                                      </p:to>
                                    </p:set>
                                    <p:anim calcmode="lin" valueType="num">
                                      <p:cBhvr>
                                        <p:cTn id="7" dur="500" fill="hold"/>
                                        <p:tgtEl>
                                          <p:spTgt spid="668898"/>
                                        </p:tgtEl>
                                        <p:attrNameLst>
                                          <p:attrName>ppt_w</p:attrName>
                                        </p:attrNameLst>
                                      </p:cBhvr>
                                      <p:tavLst>
                                        <p:tav tm="0">
                                          <p:val>
                                            <p:fltVal val="0"/>
                                          </p:val>
                                        </p:tav>
                                        <p:tav tm="100000">
                                          <p:val>
                                            <p:strVal val="#ppt_w"/>
                                          </p:val>
                                        </p:tav>
                                      </p:tavLst>
                                    </p:anim>
                                    <p:anim calcmode="lin" valueType="num">
                                      <p:cBhvr>
                                        <p:cTn id="8" dur="500" fill="hold"/>
                                        <p:tgtEl>
                                          <p:spTgt spid="668898"/>
                                        </p:tgtEl>
                                        <p:attrNameLst>
                                          <p:attrName>ppt_h</p:attrName>
                                        </p:attrNameLst>
                                      </p:cBhvr>
                                      <p:tavLst>
                                        <p:tav tm="0">
                                          <p:val>
                                            <p:fltVal val="0"/>
                                          </p:val>
                                        </p:tav>
                                        <p:tav tm="100000">
                                          <p:val>
                                            <p:strVal val="#ppt_h"/>
                                          </p:val>
                                        </p:tav>
                                      </p:tavLst>
                                    </p:anim>
                                    <p:anim calcmode="lin" valueType="num">
                                      <p:cBhvr>
                                        <p:cTn id="9" dur="500" fill="hold"/>
                                        <p:tgtEl>
                                          <p:spTgt spid="668898"/>
                                        </p:tgtEl>
                                        <p:attrNameLst>
                                          <p:attrName>ppt_x</p:attrName>
                                        </p:attrNameLst>
                                      </p:cBhvr>
                                      <p:tavLst>
                                        <p:tav tm="0">
                                          <p:val>
                                            <p:fltVal val="0.5"/>
                                          </p:val>
                                        </p:tav>
                                        <p:tav tm="100000">
                                          <p:val>
                                            <p:strVal val="#ppt_x"/>
                                          </p:val>
                                        </p:tav>
                                      </p:tavLst>
                                    </p:anim>
                                    <p:anim calcmode="lin" valueType="num">
                                      <p:cBhvr>
                                        <p:cTn id="10" dur="500" fill="hold"/>
                                        <p:tgtEl>
                                          <p:spTgt spid="668898"/>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23" presetClass="entr" presetSubtype="528" fill="hold" grpId="0" nodeType="afterEffect">
                                  <p:stCondLst>
                                    <p:cond delay="0"/>
                                  </p:stCondLst>
                                  <p:childTnLst>
                                    <p:set>
                                      <p:cBhvr>
                                        <p:cTn id="13" dur="1" fill="hold">
                                          <p:stCondLst>
                                            <p:cond delay="0"/>
                                          </p:stCondLst>
                                        </p:cTn>
                                        <p:tgtEl>
                                          <p:spTgt spid="668899"/>
                                        </p:tgtEl>
                                        <p:attrNameLst>
                                          <p:attrName>style.visibility</p:attrName>
                                        </p:attrNameLst>
                                      </p:cBhvr>
                                      <p:to>
                                        <p:strVal val="visible"/>
                                      </p:to>
                                    </p:set>
                                    <p:anim calcmode="lin" valueType="num">
                                      <p:cBhvr>
                                        <p:cTn id="14" dur="500" fill="hold"/>
                                        <p:tgtEl>
                                          <p:spTgt spid="668899"/>
                                        </p:tgtEl>
                                        <p:attrNameLst>
                                          <p:attrName>ppt_w</p:attrName>
                                        </p:attrNameLst>
                                      </p:cBhvr>
                                      <p:tavLst>
                                        <p:tav tm="0">
                                          <p:val>
                                            <p:fltVal val="0"/>
                                          </p:val>
                                        </p:tav>
                                        <p:tav tm="100000">
                                          <p:val>
                                            <p:strVal val="#ppt_w"/>
                                          </p:val>
                                        </p:tav>
                                      </p:tavLst>
                                    </p:anim>
                                    <p:anim calcmode="lin" valueType="num">
                                      <p:cBhvr>
                                        <p:cTn id="15" dur="500" fill="hold"/>
                                        <p:tgtEl>
                                          <p:spTgt spid="668899"/>
                                        </p:tgtEl>
                                        <p:attrNameLst>
                                          <p:attrName>ppt_h</p:attrName>
                                        </p:attrNameLst>
                                      </p:cBhvr>
                                      <p:tavLst>
                                        <p:tav tm="0">
                                          <p:val>
                                            <p:fltVal val="0"/>
                                          </p:val>
                                        </p:tav>
                                        <p:tav tm="100000">
                                          <p:val>
                                            <p:strVal val="#ppt_h"/>
                                          </p:val>
                                        </p:tav>
                                      </p:tavLst>
                                    </p:anim>
                                    <p:anim calcmode="lin" valueType="num">
                                      <p:cBhvr>
                                        <p:cTn id="16" dur="500" fill="hold"/>
                                        <p:tgtEl>
                                          <p:spTgt spid="668899"/>
                                        </p:tgtEl>
                                        <p:attrNameLst>
                                          <p:attrName>ppt_x</p:attrName>
                                        </p:attrNameLst>
                                      </p:cBhvr>
                                      <p:tavLst>
                                        <p:tav tm="0">
                                          <p:val>
                                            <p:fltVal val="0.5"/>
                                          </p:val>
                                        </p:tav>
                                        <p:tav tm="100000">
                                          <p:val>
                                            <p:strVal val="#ppt_x"/>
                                          </p:val>
                                        </p:tav>
                                      </p:tavLst>
                                    </p:anim>
                                    <p:anim calcmode="lin" valueType="num">
                                      <p:cBhvr>
                                        <p:cTn id="17" dur="500" fill="hold"/>
                                        <p:tgtEl>
                                          <p:spTgt spid="668899"/>
                                        </p:tgtEl>
                                        <p:attrNameLst>
                                          <p:attrName>ppt_y</p:attrName>
                                        </p:attrNameLst>
                                      </p:cBhvr>
                                      <p:tavLst>
                                        <p:tav tm="0">
                                          <p:val>
                                            <p:fltVal val="0.5"/>
                                          </p:val>
                                        </p:tav>
                                        <p:tav tm="100000">
                                          <p:val>
                                            <p:strVal val="#ppt_y"/>
                                          </p:val>
                                        </p:tav>
                                      </p:tavLst>
                                    </p:anim>
                                  </p:childTnLst>
                                </p:cTn>
                              </p:par>
                            </p:childTnLst>
                          </p:cTn>
                        </p:par>
                        <p:par>
                          <p:cTn id="18" fill="hold" nodeType="afterGroup">
                            <p:stCondLst>
                              <p:cond delay="1000"/>
                            </p:stCondLst>
                            <p:childTnLst>
                              <p:par>
                                <p:cTn id="19" presetID="22" presetClass="entr" presetSubtype="2" fill="hold" grpId="0" nodeType="afterEffect">
                                  <p:stCondLst>
                                    <p:cond delay="0"/>
                                  </p:stCondLst>
                                  <p:childTnLst>
                                    <p:set>
                                      <p:cBhvr>
                                        <p:cTn id="20" dur="1" fill="hold">
                                          <p:stCondLst>
                                            <p:cond delay="0"/>
                                          </p:stCondLst>
                                        </p:cTn>
                                        <p:tgtEl>
                                          <p:spTgt spid="668915"/>
                                        </p:tgtEl>
                                        <p:attrNameLst>
                                          <p:attrName>style.visibility</p:attrName>
                                        </p:attrNameLst>
                                      </p:cBhvr>
                                      <p:to>
                                        <p:strVal val="visible"/>
                                      </p:to>
                                    </p:set>
                                    <p:animEffect transition="in" filter="wipe(right)">
                                      <p:cBhvr>
                                        <p:cTn id="21" dur="500"/>
                                        <p:tgtEl>
                                          <p:spTgt spid="6689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8898" grpId="0" animBg="1"/>
      <p:bldP spid="668899" grpId="0" animBg="1"/>
      <p:bldP spid="668915"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ChangeArrowheads="1"/>
          </p:cNvSpPr>
          <p:nvPr/>
        </p:nvSpPr>
        <p:spPr bwMode="auto">
          <a:xfrm>
            <a:off x="701675" y="1908175"/>
            <a:ext cx="2382838" cy="3044825"/>
          </a:xfrm>
          <a:prstGeom prst="rect">
            <a:avLst/>
          </a:prstGeom>
          <a:noFill/>
          <a:ln w="12700">
            <a:noFill/>
            <a:miter lim="800000"/>
            <a:headEnd/>
            <a:tailEnd/>
          </a:ln>
          <a:effectLst>
            <a:outerShdw dist="107763" dir="2700000" algn="ctr" rotWithShape="0">
              <a:schemeClr val="bg2"/>
            </a:outerShdw>
          </a:effectLst>
        </p:spPr>
        <p:txBody>
          <a:bodyPr lIns="90487" tIns="44450" rIns="90487" bIns="44450">
            <a:spAutoFit/>
          </a:bodyPr>
          <a:lstStyle/>
          <a:p>
            <a:r>
              <a:rPr lang="en-US" sz="3200">
                <a:solidFill>
                  <a:srgbClr val="FAFD00"/>
                </a:solidFill>
                <a:effectLst/>
                <a:latin typeface="Times" charset="0"/>
              </a:rPr>
              <a:t>NGƯỜI </a:t>
            </a:r>
            <a:r>
              <a:rPr lang="en-US" sz="3200" b="1">
                <a:solidFill>
                  <a:schemeClr val="tx1"/>
                </a:solidFill>
                <a:effectLst/>
                <a:latin typeface="Times" charset="0"/>
              </a:rPr>
              <a:t>THỨ BA </a:t>
            </a:r>
            <a:r>
              <a:rPr lang="en-US" sz="3200" b="1">
                <a:solidFill>
                  <a:srgbClr val="FAFD00"/>
                </a:solidFill>
                <a:effectLst/>
                <a:latin typeface="Times" charset="0"/>
              </a:rPr>
              <a:t>trong</a:t>
            </a:r>
            <a:r>
              <a:rPr lang="en-US" sz="3200">
                <a:solidFill>
                  <a:srgbClr val="FAFD00"/>
                </a:solidFill>
                <a:effectLst/>
                <a:latin typeface="Times" charset="0"/>
              </a:rPr>
              <a:t> 4 </a:t>
            </a:r>
            <a:r>
              <a:rPr lang="en-US" sz="3200" b="1">
                <a:solidFill>
                  <a:schemeClr val="tx1"/>
                </a:solidFill>
                <a:effectLst/>
                <a:latin typeface="Times" charset="0"/>
              </a:rPr>
              <a:t>NHÂN VẬT </a:t>
            </a:r>
          </a:p>
          <a:p>
            <a:r>
              <a:rPr lang="en-US" sz="3200">
                <a:solidFill>
                  <a:srgbClr val="FAFD00"/>
                </a:solidFill>
                <a:effectLst/>
                <a:latin typeface="Times" charset="0"/>
              </a:rPr>
              <a:t>là:</a:t>
            </a:r>
          </a:p>
          <a:p>
            <a:endParaRPr lang="en-US" sz="3200">
              <a:solidFill>
                <a:srgbClr val="FAFD00"/>
              </a:solidFill>
              <a:effectLst/>
              <a:latin typeface="Times" charset="0"/>
            </a:endParaRPr>
          </a:p>
        </p:txBody>
      </p:sp>
      <p:grpSp>
        <p:nvGrpSpPr>
          <p:cNvPr id="2" name="Group 7"/>
          <p:cNvGrpSpPr>
            <a:grpSpLocks/>
          </p:cNvGrpSpPr>
          <p:nvPr/>
        </p:nvGrpSpPr>
        <p:grpSpPr bwMode="auto">
          <a:xfrm>
            <a:off x="1514475" y="1287463"/>
            <a:ext cx="7358063" cy="5475287"/>
            <a:chOff x="-829" y="735"/>
            <a:chExt cx="5681" cy="3449"/>
          </a:xfrm>
        </p:grpSpPr>
        <p:sp>
          <p:nvSpPr>
            <p:cNvPr id="65539" name="Rectangle 3"/>
            <p:cNvSpPr>
              <a:spLocks noChangeArrowheads="1"/>
            </p:cNvSpPr>
            <p:nvPr/>
          </p:nvSpPr>
          <p:spPr bwMode="auto">
            <a:xfrm>
              <a:off x="377" y="735"/>
              <a:ext cx="4475" cy="2499"/>
            </a:xfrm>
            <a:prstGeom prst="rect">
              <a:avLst/>
            </a:prstGeom>
            <a:noFill/>
            <a:ln w="12700">
              <a:noFill/>
              <a:miter lim="800000"/>
              <a:headEnd/>
              <a:tailEnd/>
            </a:ln>
            <a:effectLst>
              <a:outerShdw dist="107763" dir="2700000" algn="ctr" rotWithShape="0">
                <a:schemeClr val="bg2"/>
              </a:outerShdw>
            </a:effectLst>
          </p:spPr>
          <p:txBody>
            <a:bodyPr wrap="none" lIns="90487" tIns="44450" rIns="90487" bIns="44450">
              <a:spAutoFit/>
            </a:bodyPr>
            <a:lstStyle/>
            <a:p>
              <a:pPr>
                <a:defRPr/>
              </a:pPr>
              <a:r>
                <a:rPr lang="en-US" sz="10600" dirty="0">
                  <a:solidFill>
                    <a:srgbClr val="FAFD00"/>
                  </a:solidFill>
                  <a:effectLst/>
                  <a:latin typeface="Times" charset="0"/>
                  <a:ea typeface="+mn-ea"/>
                </a:rPr>
                <a:t>AG</a:t>
              </a:r>
              <a:r>
                <a:rPr lang="en-US" sz="25200" dirty="0">
                  <a:solidFill>
                    <a:srgbClr val="00FF00"/>
                  </a:solidFill>
                  <a:effectLst/>
                  <a:latin typeface="Times" charset="0"/>
                  <a:ea typeface="+mn-ea"/>
                </a:rPr>
                <a:t>M</a:t>
              </a:r>
              <a:r>
                <a:rPr lang="en-US" sz="9600" dirty="0">
                  <a:solidFill>
                    <a:srgbClr val="FAFD00"/>
                  </a:solidFill>
                  <a:effectLst/>
                  <a:latin typeface="Times" charset="0"/>
                  <a:ea typeface="+mn-ea"/>
                </a:rPr>
                <a:t>G</a:t>
              </a:r>
            </a:p>
          </p:txBody>
        </p:sp>
        <p:sp>
          <p:nvSpPr>
            <p:cNvPr id="65540" name="Rectangle 4"/>
            <p:cNvSpPr>
              <a:spLocks noChangeArrowheads="1"/>
            </p:cNvSpPr>
            <p:nvPr/>
          </p:nvSpPr>
          <p:spPr bwMode="auto">
            <a:xfrm>
              <a:off x="-829" y="2460"/>
              <a:ext cx="580" cy="1724"/>
            </a:xfrm>
            <a:prstGeom prst="rect">
              <a:avLst/>
            </a:prstGeom>
            <a:noFill/>
            <a:ln w="12700">
              <a:noFill/>
              <a:miter lim="800000"/>
              <a:headEnd/>
              <a:tailEnd/>
            </a:ln>
            <a:effectLst>
              <a:outerShdw dist="107763" dir="2700000" algn="ctr" rotWithShape="0">
                <a:schemeClr val="bg2"/>
              </a:outerShdw>
            </a:effectLst>
          </p:spPr>
          <p:txBody>
            <a:bodyPr lIns="90487" tIns="44450" rIns="90487" bIns="44450">
              <a:spAutoFit/>
            </a:bodyPr>
            <a:lstStyle/>
            <a:p>
              <a:pPr>
                <a:defRPr/>
              </a:pPr>
              <a:r>
                <a:rPr lang="en-US" sz="17200" dirty="0">
                  <a:solidFill>
                    <a:srgbClr val="D83104"/>
                  </a:solidFill>
                  <a:effectLst/>
                  <a:latin typeface="Times" charset="0"/>
                  <a:ea typeface="+mn-ea"/>
                </a:rPr>
                <a:t>?</a:t>
              </a:r>
              <a:endParaRPr lang="en-US" sz="17200" dirty="0">
                <a:solidFill>
                  <a:srgbClr val="51DC00"/>
                </a:solidFill>
                <a:effectLst/>
                <a:latin typeface="Times" charset="0"/>
                <a:ea typeface="+mn-ea"/>
              </a:endParaRPr>
            </a:p>
          </p:txBody>
        </p:sp>
      </p:grpSp>
      <p:sp>
        <p:nvSpPr>
          <p:cNvPr id="65541" name="Rectangle 5"/>
          <p:cNvSpPr>
            <a:spLocks noChangeArrowheads="1"/>
          </p:cNvSpPr>
          <p:nvPr/>
        </p:nvSpPr>
        <p:spPr bwMode="auto">
          <a:xfrm>
            <a:off x="620713" y="160338"/>
            <a:ext cx="739775" cy="1430337"/>
          </a:xfrm>
          <a:prstGeom prst="rect">
            <a:avLst/>
          </a:prstGeom>
          <a:noFill/>
          <a:ln w="12700">
            <a:noFill/>
            <a:miter lim="800000"/>
            <a:headEnd/>
            <a:tailEnd/>
          </a:ln>
          <a:effectLst>
            <a:outerShdw dist="107763" dir="2700000" algn="ctr" rotWithShape="0">
              <a:schemeClr val="bg2"/>
            </a:outerShdw>
          </a:effectLst>
        </p:spPr>
        <p:txBody>
          <a:bodyPr wrap="none" lIns="90487" tIns="44450" rIns="90487" bIns="44450">
            <a:spAutoFit/>
          </a:bodyPr>
          <a:lstStyle/>
          <a:p>
            <a:pPr algn="l">
              <a:spcBef>
                <a:spcPct val="50000"/>
              </a:spcBef>
              <a:defRPr/>
            </a:pPr>
            <a:r>
              <a:rPr lang="en-US" sz="8800">
                <a:solidFill>
                  <a:schemeClr val="tx2"/>
                </a:solidFill>
                <a:effectLst/>
                <a:latin typeface="Times" charset="0"/>
                <a:ea typeface="+mn-ea"/>
              </a:rPr>
              <a:t>7</a:t>
            </a:r>
          </a:p>
        </p:txBody>
      </p:sp>
      <p:sp>
        <p:nvSpPr>
          <p:cNvPr id="65542" name="Line 6"/>
          <p:cNvSpPr>
            <a:spLocks noChangeShapeType="1"/>
          </p:cNvSpPr>
          <p:nvPr/>
        </p:nvSpPr>
        <p:spPr bwMode="auto">
          <a:xfrm>
            <a:off x="898525" y="838200"/>
            <a:ext cx="296863" cy="0"/>
          </a:xfrm>
          <a:prstGeom prst="line">
            <a:avLst/>
          </a:prstGeom>
          <a:noFill/>
          <a:ln w="50800">
            <a:solidFill>
              <a:schemeClr val="tx2"/>
            </a:solidFill>
            <a:round/>
            <a:headEnd/>
            <a:tailEnd/>
          </a:ln>
          <a:effectLst>
            <a:outerShdw dist="107763" dir="2700000" algn="ctr" rotWithShape="0">
              <a:schemeClr val="bg2"/>
            </a:outerShdw>
          </a:effectLst>
        </p:spPr>
        <p:txBody>
          <a:bodyPr wrap="none" anchor="ctr"/>
          <a:lstStyle/>
          <a:p>
            <a:pPr>
              <a:defRPr/>
            </a:pPr>
            <a:endParaRPr lang="en-US">
              <a:ea typeface="+mn-ea"/>
            </a:endParaRPr>
          </a:p>
        </p:txBody>
      </p:sp>
      <p:sp>
        <p:nvSpPr>
          <p:cNvPr id="75782" name="Text Box 9"/>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endParaRPr lang="en-US" sz="2000">
              <a:solidFill>
                <a:srgbClr val="FFA27C"/>
              </a:solidFill>
              <a:effectLst/>
              <a:latin typeface="B VAG Rounded Bold" charset="0"/>
            </a:endParaRPr>
          </a:p>
        </p:txBody>
      </p:sp>
      <p:sp>
        <p:nvSpPr>
          <p:cNvPr id="75783" name="Text Box 12"/>
          <p:cNvSpPr txBox="1">
            <a:spLocks noChangeArrowheads="1"/>
          </p:cNvSpPr>
          <p:nvPr/>
        </p:nvSpPr>
        <p:spPr bwMode="auto">
          <a:xfrm>
            <a:off x="8647113" y="6405563"/>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endParaRPr lang="en-US" sz="2000">
              <a:solidFill>
                <a:srgbClr val="FFFFFF"/>
              </a:solidFill>
              <a:effectLst/>
              <a:latin typeface="Arial" charset="0"/>
            </a:endParaRPr>
          </a:p>
        </p:txBody>
      </p:sp>
      <p:sp>
        <p:nvSpPr>
          <p:cNvPr id="65550" name="Rectangle 14"/>
          <p:cNvSpPr>
            <a:spLocks noChangeArrowheads="1"/>
          </p:cNvSpPr>
          <p:nvPr/>
        </p:nvSpPr>
        <p:spPr bwMode="auto">
          <a:xfrm>
            <a:off x="8091488" y="6513513"/>
            <a:ext cx="341312" cy="246062"/>
          </a:xfrm>
          <a:prstGeom prst="rect">
            <a:avLst/>
          </a:prstGeom>
          <a:noFill/>
          <a:ln w="12700">
            <a:noFill/>
            <a:miter lim="800000"/>
            <a:headEnd/>
            <a:tailEnd/>
          </a:ln>
          <a:effectLst/>
        </p:spPr>
        <p:txBody>
          <a:bodyPr wrap="none" anchor="ctr">
            <a:spAutoFit/>
          </a:bodyPr>
          <a:lstStyle/>
          <a:p>
            <a:r>
              <a:rPr lang="en-US" sz="1000" b="1">
                <a:solidFill>
                  <a:schemeClr val="tx1"/>
                </a:solidFill>
                <a:effectLst>
                  <a:outerShdw blurRad="38100" dist="38100" dir="2700000" algn="tl">
                    <a:srgbClr val="000000"/>
                  </a:outerShdw>
                </a:effectLst>
              </a:rPr>
              <a:t>63</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ppt_x</p:attrName>
                                        </p:attrNameLst>
                                      </p:cBhvr>
                                      <p:tavLst>
                                        <p:tav tm="0">
                                          <p:val>
                                            <p:fltVal val="0.5"/>
                                          </p:val>
                                        </p:tav>
                                        <p:tav tm="100000">
                                          <p:val>
                                            <p:strVal val="#ppt_x"/>
                                          </p:val>
                                        </p:tav>
                                      </p:tavLst>
                                    </p:anim>
                                    <p:anim calcmode="lin" valueType="num">
                                      <p:cBhvr>
                                        <p:cTn id="10" dur="500" fill="hold"/>
                                        <p:tgtEl>
                                          <p:spTgt spid="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ChangeArrowheads="1"/>
          </p:cNvSpPr>
          <p:nvPr/>
        </p:nvSpPr>
        <p:spPr bwMode="auto">
          <a:xfrm>
            <a:off x="565150" y="1908175"/>
            <a:ext cx="2382838" cy="3044825"/>
          </a:xfrm>
          <a:prstGeom prst="rect">
            <a:avLst/>
          </a:prstGeom>
          <a:noFill/>
          <a:ln w="12700">
            <a:noFill/>
            <a:miter lim="800000"/>
            <a:headEnd/>
            <a:tailEnd/>
          </a:ln>
          <a:effectLst>
            <a:outerShdw dist="107763" dir="2700000" algn="ctr" rotWithShape="0">
              <a:schemeClr val="bg2"/>
            </a:outerShdw>
          </a:effectLst>
        </p:spPr>
        <p:txBody>
          <a:bodyPr lIns="90487" tIns="44450" rIns="90487" bIns="44450">
            <a:spAutoFit/>
          </a:bodyPr>
          <a:lstStyle/>
          <a:p>
            <a:r>
              <a:rPr lang="en-US" sz="3200">
                <a:solidFill>
                  <a:srgbClr val="FAFD00"/>
                </a:solidFill>
                <a:effectLst/>
                <a:latin typeface="Times" charset="0"/>
              </a:rPr>
              <a:t>NGƯỜI </a:t>
            </a:r>
            <a:r>
              <a:rPr lang="en-US" sz="3200" b="1">
                <a:solidFill>
                  <a:schemeClr val="tx1"/>
                </a:solidFill>
                <a:effectLst/>
                <a:latin typeface="Times" charset="0"/>
              </a:rPr>
              <a:t>THỨ BA </a:t>
            </a:r>
            <a:r>
              <a:rPr lang="en-US" sz="3200" b="1">
                <a:solidFill>
                  <a:srgbClr val="FAFD00"/>
                </a:solidFill>
                <a:effectLst/>
                <a:latin typeface="Times" charset="0"/>
              </a:rPr>
              <a:t>trong</a:t>
            </a:r>
            <a:r>
              <a:rPr lang="en-US" sz="3200">
                <a:solidFill>
                  <a:srgbClr val="FAFD00"/>
                </a:solidFill>
                <a:effectLst/>
                <a:latin typeface="Times" charset="0"/>
              </a:rPr>
              <a:t> 4 </a:t>
            </a:r>
            <a:r>
              <a:rPr lang="en-US" sz="3200" b="1">
                <a:solidFill>
                  <a:schemeClr val="tx1"/>
                </a:solidFill>
                <a:effectLst/>
                <a:latin typeface="Times" charset="0"/>
              </a:rPr>
              <a:t>NHÂN VẬT </a:t>
            </a:r>
          </a:p>
          <a:p>
            <a:r>
              <a:rPr lang="en-US" sz="3200">
                <a:solidFill>
                  <a:srgbClr val="FAFD00"/>
                </a:solidFill>
                <a:effectLst/>
                <a:latin typeface="Times" charset="0"/>
              </a:rPr>
              <a:t>là:</a:t>
            </a:r>
          </a:p>
          <a:p>
            <a:endParaRPr lang="en-US" sz="3200">
              <a:solidFill>
                <a:srgbClr val="FAFD00"/>
              </a:solidFill>
              <a:effectLst/>
              <a:latin typeface="Times" charset="0"/>
            </a:endParaRPr>
          </a:p>
        </p:txBody>
      </p:sp>
      <p:sp>
        <p:nvSpPr>
          <p:cNvPr id="65539" name="Rectangle 3"/>
          <p:cNvSpPr>
            <a:spLocks noChangeArrowheads="1"/>
          </p:cNvSpPr>
          <p:nvPr/>
        </p:nvSpPr>
        <p:spPr bwMode="auto">
          <a:xfrm>
            <a:off x="2951163" y="1014413"/>
            <a:ext cx="5797550" cy="3967162"/>
          </a:xfrm>
          <a:prstGeom prst="rect">
            <a:avLst/>
          </a:prstGeom>
          <a:noFill/>
          <a:ln w="12700">
            <a:noFill/>
            <a:miter lim="800000"/>
            <a:headEnd/>
            <a:tailEnd/>
          </a:ln>
          <a:effectLst>
            <a:outerShdw dist="107763" dir="2700000" algn="ctr" rotWithShape="0">
              <a:schemeClr val="bg2"/>
            </a:outerShdw>
          </a:effectLst>
        </p:spPr>
        <p:txBody>
          <a:bodyPr wrap="none" lIns="90487" tIns="44450" rIns="90487" bIns="44450">
            <a:spAutoFit/>
          </a:bodyPr>
          <a:lstStyle/>
          <a:p>
            <a:pPr>
              <a:defRPr/>
            </a:pPr>
            <a:r>
              <a:rPr lang="en-US" sz="10600" dirty="0">
                <a:solidFill>
                  <a:srgbClr val="FAFD00"/>
                </a:solidFill>
                <a:effectLst/>
                <a:latin typeface="Times" charset="0"/>
                <a:ea typeface="+mn-ea"/>
              </a:rPr>
              <a:t>AG</a:t>
            </a:r>
            <a:r>
              <a:rPr lang="en-US" sz="25200" dirty="0">
                <a:solidFill>
                  <a:srgbClr val="00FF00"/>
                </a:solidFill>
                <a:effectLst/>
                <a:latin typeface="Times" charset="0"/>
                <a:ea typeface="+mn-ea"/>
              </a:rPr>
              <a:t>M</a:t>
            </a:r>
            <a:r>
              <a:rPr lang="en-US" sz="9600" dirty="0">
                <a:solidFill>
                  <a:srgbClr val="FAFD00"/>
                </a:solidFill>
                <a:effectLst/>
                <a:latin typeface="Times" charset="0"/>
                <a:ea typeface="+mn-ea"/>
              </a:rPr>
              <a:t>G</a:t>
            </a:r>
          </a:p>
        </p:txBody>
      </p:sp>
      <p:sp>
        <p:nvSpPr>
          <p:cNvPr id="65541" name="Rectangle 5"/>
          <p:cNvSpPr>
            <a:spLocks noChangeArrowheads="1"/>
          </p:cNvSpPr>
          <p:nvPr/>
        </p:nvSpPr>
        <p:spPr bwMode="auto">
          <a:xfrm>
            <a:off x="620713" y="160338"/>
            <a:ext cx="739775" cy="1430337"/>
          </a:xfrm>
          <a:prstGeom prst="rect">
            <a:avLst/>
          </a:prstGeom>
          <a:noFill/>
          <a:ln w="12700">
            <a:noFill/>
            <a:miter lim="800000"/>
            <a:headEnd/>
            <a:tailEnd/>
          </a:ln>
          <a:effectLst>
            <a:outerShdw dist="107763" dir="2700000" algn="ctr" rotWithShape="0">
              <a:schemeClr val="bg2"/>
            </a:outerShdw>
          </a:effectLst>
        </p:spPr>
        <p:txBody>
          <a:bodyPr wrap="none" lIns="90487" tIns="44450" rIns="90487" bIns="44450">
            <a:spAutoFit/>
          </a:bodyPr>
          <a:lstStyle/>
          <a:p>
            <a:pPr algn="l">
              <a:spcBef>
                <a:spcPct val="50000"/>
              </a:spcBef>
              <a:defRPr/>
            </a:pPr>
            <a:r>
              <a:rPr lang="en-US" sz="8800">
                <a:solidFill>
                  <a:schemeClr val="tx2"/>
                </a:solidFill>
                <a:effectLst/>
                <a:latin typeface="Times" charset="0"/>
                <a:ea typeface="+mn-ea"/>
              </a:rPr>
              <a:t>7</a:t>
            </a:r>
          </a:p>
        </p:txBody>
      </p:sp>
      <p:sp>
        <p:nvSpPr>
          <p:cNvPr id="65542" name="Line 6"/>
          <p:cNvSpPr>
            <a:spLocks noChangeShapeType="1"/>
          </p:cNvSpPr>
          <p:nvPr/>
        </p:nvSpPr>
        <p:spPr bwMode="auto">
          <a:xfrm>
            <a:off x="898525" y="838200"/>
            <a:ext cx="296863" cy="0"/>
          </a:xfrm>
          <a:prstGeom prst="line">
            <a:avLst/>
          </a:prstGeom>
          <a:noFill/>
          <a:ln w="50800">
            <a:solidFill>
              <a:schemeClr val="tx2"/>
            </a:solidFill>
            <a:round/>
            <a:headEnd/>
            <a:tailEnd/>
          </a:ln>
          <a:effectLst>
            <a:outerShdw dist="107763" dir="2700000" algn="ctr" rotWithShape="0">
              <a:schemeClr val="bg2"/>
            </a:outerShdw>
          </a:effectLst>
        </p:spPr>
        <p:txBody>
          <a:bodyPr wrap="none" anchor="ctr"/>
          <a:lstStyle/>
          <a:p>
            <a:pPr>
              <a:defRPr/>
            </a:pPr>
            <a:endParaRPr lang="en-US">
              <a:ea typeface="+mn-ea"/>
            </a:endParaRPr>
          </a:p>
        </p:txBody>
      </p:sp>
      <p:sp>
        <p:nvSpPr>
          <p:cNvPr id="76806" name="Text Box 9"/>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endParaRPr lang="en-US" sz="2000">
              <a:solidFill>
                <a:srgbClr val="FFA27C"/>
              </a:solidFill>
              <a:effectLst/>
              <a:latin typeface="B VAG Rounded Bold" charset="0"/>
            </a:endParaRPr>
          </a:p>
        </p:txBody>
      </p:sp>
      <p:sp>
        <p:nvSpPr>
          <p:cNvPr id="76807" name="Text Box 12"/>
          <p:cNvSpPr txBox="1">
            <a:spLocks noChangeArrowheads="1"/>
          </p:cNvSpPr>
          <p:nvPr/>
        </p:nvSpPr>
        <p:spPr bwMode="auto">
          <a:xfrm>
            <a:off x="8647113" y="6405563"/>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endParaRPr lang="en-US" sz="2000">
              <a:solidFill>
                <a:srgbClr val="FFFFFF"/>
              </a:solidFill>
              <a:effectLst/>
              <a:latin typeface="Arial" charset="0"/>
            </a:endParaRPr>
          </a:p>
        </p:txBody>
      </p:sp>
      <p:sp>
        <p:nvSpPr>
          <p:cNvPr id="65550" name="Rectangle 14"/>
          <p:cNvSpPr>
            <a:spLocks noChangeArrowheads="1"/>
          </p:cNvSpPr>
          <p:nvPr/>
        </p:nvSpPr>
        <p:spPr bwMode="auto">
          <a:xfrm>
            <a:off x="8091488" y="6513513"/>
            <a:ext cx="341312" cy="246062"/>
          </a:xfrm>
          <a:prstGeom prst="rect">
            <a:avLst/>
          </a:prstGeom>
          <a:noFill/>
          <a:ln w="12700">
            <a:noFill/>
            <a:miter lim="800000"/>
            <a:headEnd/>
            <a:tailEnd/>
          </a:ln>
          <a:effectLst/>
        </p:spPr>
        <p:txBody>
          <a:bodyPr wrap="none" anchor="ctr">
            <a:spAutoFit/>
          </a:bodyPr>
          <a:lstStyle/>
          <a:p>
            <a:r>
              <a:rPr lang="en-US" sz="1000" b="1">
                <a:solidFill>
                  <a:schemeClr val="tx1"/>
                </a:solidFill>
                <a:effectLst>
                  <a:outerShdw blurRad="38100" dist="38100" dir="2700000" algn="tl">
                    <a:srgbClr val="000000"/>
                  </a:outerShdw>
                </a:effectLst>
              </a:rPr>
              <a:t>64</a:t>
            </a:r>
          </a:p>
        </p:txBody>
      </p:sp>
      <p:sp>
        <p:nvSpPr>
          <p:cNvPr id="11" name="Rectangle 4"/>
          <p:cNvSpPr>
            <a:spLocks noChangeArrowheads="1"/>
          </p:cNvSpPr>
          <p:nvPr/>
        </p:nvSpPr>
        <p:spPr bwMode="auto">
          <a:xfrm>
            <a:off x="3068638" y="4756150"/>
            <a:ext cx="4513262" cy="1320800"/>
          </a:xfrm>
          <a:prstGeom prst="rect">
            <a:avLst/>
          </a:prstGeom>
          <a:noFill/>
          <a:ln w="12700">
            <a:noFill/>
            <a:miter lim="800000"/>
            <a:headEnd/>
            <a:tailEnd/>
          </a:ln>
          <a:effectLst>
            <a:outerShdw dist="107763" dir="2700000" algn="ctr" rotWithShape="0">
              <a:schemeClr val="bg2"/>
            </a:outerShdw>
          </a:effectLst>
        </p:spPr>
        <p:txBody>
          <a:bodyPr wrap="none" lIns="90487" tIns="44450" rIns="90487" bIns="44450">
            <a:spAutoFit/>
          </a:bodyPr>
          <a:lstStyle/>
          <a:p>
            <a:r>
              <a:rPr lang="ja-JP" altLang="en-US" sz="8000" i="1">
                <a:solidFill>
                  <a:srgbClr val="FAFD00"/>
                </a:solidFill>
                <a:effectLst/>
                <a:latin typeface="Times" charset="0"/>
              </a:rPr>
              <a:t>“</a:t>
            </a:r>
            <a:r>
              <a:rPr lang="en-US" sz="8000" i="1">
                <a:solidFill>
                  <a:srgbClr val="FAFD00"/>
                </a:solidFill>
                <a:effectLst/>
                <a:latin typeface="Times" charset="0"/>
              </a:rPr>
              <a:t>MÔI-SE</a:t>
            </a:r>
            <a:r>
              <a:rPr lang="ja-JP" altLang="en-US" sz="8000" i="1">
                <a:solidFill>
                  <a:srgbClr val="FAFD00"/>
                </a:solidFill>
                <a:effectLst/>
                <a:latin typeface="Times" charset="0"/>
              </a:rPr>
              <a:t>”</a:t>
            </a:r>
            <a:endParaRPr lang="en-US" sz="8000" i="1">
              <a:solidFill>
                <a:srgbClr val="FAFD00"/>
              </a:solidFill>
              <a:effectLst/>
              <a:latin typeface="Times" charset="0"/>
            </a:endParaRPr>
          </a:p>
        </p:txBody>
      </p:sp>
    </p:spTree>
  </p:cSld>
  <p:clrMapOvr>
    <a:masterClrMapping/>
  </p:clrMapOvr>
  <p:transition>
    <p:wheel spokes="0"/>
  </p:transition>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54344" name="Rectangle 8"/>
          <p:cNvSpPr>
            <a:spLocks noChangeArrowheads="1"/>
          </p:cNvSpPr>
          <p:nvPr/>
        </p:nvSpPr>
        <p:spPr bwMode="auto">
          <a:xfrm>
            <a:off x="0" y="0"/>
            <a:ext cx="9144000" cy="6858000"/>
          </a:xfrm>
          <a:prstGeom prst="rect">
            <a:avLst/>
          </a:prstGeom>
          <a:solidFill>
            <a:schemeClr val="bg2"/>
          </a:solidFill>
          <a:ln w="12700">
            <a:noFill/>
            <a:miter lim="800000"/>
            <a:headEnd/>
            <a:tailEnd/>
          </a:ln>
          <a:effectLst/>
        </p:spPr>
        <p:txBody>
          <a:bodyPr wrap="none" anchor="ctr"/>
          <a:lstStyle/>
          <a:p>
            <a:pPr>
              <a:defRPr/>
            </a:pPr>
            <a:endParaRPr lang="en-US">
              <a:ea typeface="+mn-ea"/>
            </a:endParaRPr>
          </a:p>
        </p:txBody>
      </p:sp>
      <p:sp>
        <p:nvSpPr>
          <p:cNvPr id="654350" name="Rectangle 14"/>
          <p:cNvSpPr>
            <a:spLocks noChangeArrowheads="1"/>
          </p:cNvSpPr>
          <p:nvPr/>
        </p:nvSpPr>
        <p:spPr bwMode="auto">
          <a:xfrm>
            <a:off x="8091488" y="6513513"/>
            <a:ext cx="339725" cy="268287"/>
          </a:xfrm>
          <a:prstGeom prst="rect">
            <a:avLst/>
          </a:prstGeom>
          <a:noFill/>
          <a:ln w="12700">
            <a:noFill/>
            <a:miter lim="800000"/>
            <a:headEnd/>
            <a:tailEnd/>
          </a:ln>
          <a:effectLst/>
        </p:spPr>
        <p:txBody>
          <a:bodyPr wrap="none" anchor="ctr">
            <a:spAutoFit/>
          </a:bodyPr>
          <a:lstStyle/>
          <a:p>
            <a:r>
              <a:rPr lang="en-US" sz="1000" b="1">
                <a:solidFill>
                  <a:schemeClr val="tx1"/>
                </a:solidFill>
                <a:effectLst>
                  <a:outerShdw blurRad="38100" dist="38100" dir="2700000" algn="tl">
                    <a:srgbClr val="000000"/>
                  </a:outerShdw>
                </a:effectLst>
              </a:rPr>
              <a:t>65</a:t>
            </a:r>
          </a:p>
        </p:txBody>
      </p:sp>
      <p:sp>
        <p:nvSpPr>
          <p:cNvPr id="77828" name="Text Box 15"/>
          <p:cNvSpPr txBox="1">
            <a:spLocks noChangeArrowheads="1"/>
          </p:cNvSpPr>
          <p:nvPr/>
        </p:nvSpPr>
        <p:spPr bwMode="auto">
          <a:xfrm>
            <a:off x="8364538" y="6486525"/>
            <a:ext cx="18415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endParaRPr lang="en-US" sz="1400" b="1">
              <a:solidFill>
                <a:srgbClr val="FFFFFF"/>
              </a:solidFill>
              <a:effectLst/>
              <a:latin typeface="Arial" charset="0"/>
            </a:endParaRPr>
          </a:p>
        </p:txBody>
      </p:sp>
      <p:sp>
        <p:nvSpPr>
          <p:cNvPr id="77829" name="Text Box 16"/>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900" b="1">
                <a:solidFill>
                  <a:srgbClr val="FFFFFF"/>
                </a:solidFill>
                <a:effectLst/>
                <a:latin typeface="Arial" charset="0"/>
              </a:rPr>
              <a:t>©2003 TBBMI</a:t>
            </a:r>
          </a:p>
        </p:txBody>
      </p:sp>
      <p:sp>
        <p:nvSpPr>
          <p:cNvPr id="654353" name="Rectangle 17"/>
          <p:cNvSpPr>
            <a:spLocks noChangeArrowheads="1"/>
          </p:cNvSpPr>
          <p:nvPr/>
        </p:nvSpPr>
        <p:spPr bwMode="auto">
          <a:xfrm>
            <a:off x="7489825" y="6529388"/>
            <a:ext cx="820738" cy="246062"/>
          </a:xfrm>
          <a:prstGeom prst="rect">
            <a:avLst/>
          </a:prstGeom>
          <a:noFill/>
          <a:ln w="12700">
            <a:noFill/>
            <a:miter lim="800000"/>
            <a:headEnd/>
            <a:tailEnd/>
          </a:ln>
          <a:effectLst/>
        </p:spPr>
        <p:txBody>
          <a:bodyPr wrap="none" anchor="ctr">
            <a:spAutoFit/>
          </a:bodyPr>
          <a:lstStyle/>
          <a:p>
            <a:r>
              <a:rPr lang="en-US" sz="1000" b="1">
                <a:solidFill>
                  <a:schemeClr val="tx1"/>
                </a:solidFill>
                <a:effectLst>
                  <a:outerShdw blurRad="38100" dist="38100" dir="2700000" algn="tl">
                    <a:srgbClr val="000000"/>
                  </a:outerShdw>
                </a:effectLst>
              </a:rPr>
              <a:t>9.65.03b.</a:t>
            </a:r>
          </a:p>
        </p:txBody>
      </p:sp>
    </p:spTree>
  </p:cSld>
  <p:clrMapOvr>
    <a:masterClrMapping/>
  </p:clrMapOvr>
  <p:transition>
    <p:wheel spokes="0"/>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8257" name="Rectangle 1026"/>
          <p:cNvSpPr>
            <a:spLocks noGrp="1" noChangeArrowheads="1"/>
          </p:cNvSpPr>
          <p:nvPr>
            <p:ph type="ctrTitle"/>
          </p:nvPr>
        </p:nvSpPr>
        <p:spPr>
          <a:xfrm>
            <a:off x="0" y="6172200"/>
            <a:ext cx="9144000" cy="685800"/>
          </a:xfrm>
        </p:spPr>
        <p:txBody>
          <a:bodyPr/>
          <a:lstStyle/>
          <a:p>
            <a:pPr eaLnBrk="1" hangingPunct="1"/>
            <a:r>
              <a:rPr lang="en-US" sz="2800" b="1" dirty="0" err="1"/>
              <a:t>Kinh Thánh…Căn Bản</a:t>
            </a:r>
            <a:r>
              <a:rPr lang="en-US" sz="2800" b="1" dirty="0"/>
              <a:t>—</a:t>
            </a:r>
            <a:r>
              <a:rPr lang="en-US" sz="2800" b="1" dirty="0">
                <a:latin typeface="Arial" charset="0"/>
                <a:ea typeface="ＭＳ Ｐゴシック" charset="0"/>
                <a:cs typeface="ＭＳ Ｐゴシック" charset="0"/>
              </a:rPr>
              <a:t>BibleStudyDownloads.org</a:t>
            </a:r>
            <a:endParaRPr lang="en-US" sz="1050" b="1" dirty="0">
              <a:latin typeface="Arial" charset="0"/>
              <a:ea typeface="ＭＳ Ｐゴシック" charset="0"/>
              <a:cs typeface="ＭＳ Ｐゴシック" charset="0"/>
            </a:endParaRPr>
          </a:p>
        </p:txBody>
      </p:sp>
      <p:sp>
        <p:nvSpPr>
          <p:cNvPr id="608259" name="Rectangle 1026"/>
          <p:cNvSpPr txBox="1">
            <a:spLocks noChangeArrowheads="1"/>
          </p:cNvSpPr>
          <p:nvPr/>
        </p:nvSpPr>
        <p:spPr bwMode="auto">
          <a:xfrm>
            <a:off x="0" y="0"/>
            <a:ext cx="9144000" cy="6369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err="1">
                <a:ln>
                  <a:noFill/>
                </a:ln>
                <a:solidFill>
                  <a:srgbClr val="FFFFFF"/>
                </a:solidFill>
                <a:effectLst/>
                <a:uLnTx/>
                <a:uFillTx/>
                <a:latin typeface="Arial" charset="0"/>
                <a:ea typeface="ＭＳ Ｐゴシック" charset="0"/>
                <a:cs typeface="Arial" charset="0"/>
              </a:rPr>
              <a:t>Tải</a:t>
            </a: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r>
              <a:rPr kumimoji="0" lang="en-US" sz="3200" b="1" i="0" u="none" strike="noStrike" kern="1200" cap="none" spc="0" normalizeH="0" baseline="0" noProof="0" dirty="0" err="1">
                <a:ln>
                  <a:noFill/>
                </a:ln>
                <a:solidFill>
                  <a:srgbClr val="FFFFFF"/>
                </a:solidFill>
                <a:effectLst/>
                <a:uLnTx/>
                <a:uFillTx/>
                <a:latin typeface="Arial" charset="0"/>
                <a:ea typeface="ＭＳ Ｐゴシック" charset="0"/>
                <a:cs typeface="Arial" charset="0"/>
              </a:rPr>
              <a:t>Về</a:t>
            </a: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r>
              <a:rPr kumimoji="0" lang="en-US" sz="3200" b="1" i="0" u="none" strike="noStrike" kern="1200" cap="none" spc="0" normalizeH="0" baseline="0" noProof="0" dirty="0" err="1">
                <a:ln>
                  <a:noFill/>
                </a:ln>
                <a:solidFill>
                  <a:srgbClr val="FFFFFF"/>
                </a:solidFill>
                <a:effectLst/>
                <a:uLnTx/>
                <a:uFillTx/>
                <a:latin typeface="Arial" charset="0"/>
                <a:ea typeface="ＭＳ Ｐゴシック" charset="0"/>
                <a:cs typeface="Arial" charset="0"/>
              </a:rPr>
              <a:t>Tài</a:t>
            </a: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r>
              <a:rPr kumimoji="0" lang="en-US" sz="3200" b="1" i="0" u="none" strike="noStrike" kern="1200" cap="none" spc="0" normalizeH="0" baseline="0" noProof="0" dirty="0" err="1">
                <a:ln>
                  <a:noFill/>
                </a:ln>
                <a:solidFill>
                  <a:srgbClr val="FFFFFF"/>
                </a:solidFill>
                <a:effectLst/>
                <a:uLnTx/>
                <a:uFillTx/>
                <a:latin typeface="Arial" charset="0"/>
                <a:ea typeface="ＭＳ Ｐゴシック" charset="0"/>
                <a:cs typeface="Arial" charset="0"/>
              </a:rPr>
              <a:t>Liệu</a:t>
            </a: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r>
              <a:rPr kumimoji="0" lang="en-US" sz="3200" b="1" i="0" u="none" strike="noStrike" kern="1200" cap="none" spc="0" normalizeH="0" baseline="0" noProof="0" dirty="0" err="1">
                <a:ln>
                  <a:noFill/>
                </a:ln>
                <a:solidFill>
                  <a:srgbClr val="FFFFFF"/>
                </a:solidFill>
                <a:effectLst/>
                <a:uLnTx/>
                <a:uFillTx/>
                <a:latin typeface="Arial" charset="0"/>
                <a:ea typeface="ＭＳ Ｐゴシック" charset="0"/>
                <a:cs typeface="Arial" charset="0"/>
              </a:rPr>
              <a:t>Nghiên</a:t>
            </a: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r>
              <a:rPr kumimoji="0" lang="en-US" sz="3200" b="1" i="0" u="none" strike="noStrike" kern="1200" cap="none" spc="0" normalizeH="0" baseline="0" noProof="0" dirty="0" err="1">
                <a:ln>
                  <a:noFill/>
                </a:ln>
                <a:solidFill>
                  <a:srgbClr val="FFFFFF"/>
                </a:solidFill>
                <a:effectLst/>
                <a:uLnTx/>
                <a:uFillTx/>
                <a:latin typeface="Arial" charset="0"/>
                <a:ea typeface="ＭＳ Ｐゴシック" charset="0"/>
                <a:cs typeface="Arial" charset="0"/>
              </a:rPr>
              <a:t>Cứu</a:t>
            </a: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r>
              <a:rPr kumimoji="0" lang="en-US" sz="3200" b="1" i="0" u="none" strike="noStrike" kern="1200" cap="none" spc="0" normalizeH="0" baseline="0" noProof="0" dirty="0" err="1">
                <a:ln>
                  <a:noFill/>
                </a:ln>
                <a:solidFill>
                  <a:srgbClr val="FFFFFF"/>
                </a:solidFill>
                <a:effectLst/>
                <a:uLnTx/>
                <a:uFillTx/>
                <a:latin typeface="Arial" charset="0"/>
                <a:ea typeface="ＭＳ Ｐゴシック" charset="0"/>
                <a:cs typeface="Arial" charset="0"/>
              </a:rPr>
              <a:t>Kinh</a:t>
            </a: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r>
              <a:rPr kumimoji="0" lang="en-US" sz="3200" b="1" i="0" u="none" strike="noStrike" kern="1200" cap="none" spc="0" normalizeH="0" baseline="0" noProof="0" dirty="0" err="1">
                <a:ln>
                  <a:noFill/>
                </a:ln>
                <a:solidFill>
                  <a:srgbClr val="FFFFFF"/>
                </a:solidFill>
                <a:effectLst/>
                <a:uLnTx/>
                <a:uFillTx/>
                <a:latin typeface="Arial" charset="0"/>
                <a:ea typeface="ＭＳ Ｐゴシック" charset="0"/>
                <a:cs typeface="Arial" charset="0"/>
              </a:rPr>
              <a:t>Thánh</a:t>
            </a:r>
            <a:endPar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5" name="Picture 4"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6" name="Picture 5"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4251612147"/>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6"/>
                                        </p:tgtEl>
                                        <p:attrNameLst>
                                          <p:attrName>ppt_x</p:attrName>
                                        </p:attrNameLst>
                                      </p:cBhvr>
                                      <p:tavLst>
                                        <p:tav tm="0">
                                          <p:val>
                                            <p:strVal val="ppt_x"/>
                                          </p:val>
                                        </p:tav>
                                        <p:tav tm="100000">
                                          <p:val>
                                            <p:strVal val="0-ppt_w/2"/>
                                          </p:val>
                                        </p:tav>
                                      </p:tavLst>
                                    </p:anim>
                                    <p:anim calcmode="lin" valueType="num">
                                      <p:cBhvr additive="base">
                                        <p:cTn id="7" dur="2000"/>
                                        <p:tgtEl>
                                          <p:spTgt spid="6"/>
                                        </p:tgtEl>
                                        <p:attrNameLst>
                                          <p:attrName>ppt_y</p:attrName>
                                        </p:attrNameLst>
                                      </p:cBhvr>
                                      <p:tavLst>
                                        <p:tav tm="0">
                                          <p:val>
                                            <p:strVal val="ppt_y"/>
                                          </p:val>
                                        </p:tav>
                                        <p:tav tm="100000">
                                          <p:val>
                                            <p:strVal val="ppt_y"/>
                                          </p:val>
                                        </p:tav>
                                      </p:tavLst>
                                    </p:anim>
                                    <p:set>
                                      <p:cBhvr>
                                        <p:cTn id="8" dur="1" fill="hold">
                                          <p:stCondLst>
                                            <p:cond delay="1999"/>
                                          </p:stCondLst>
                                        </p:cTn>
                                        <p:tgtEl>
                                          <p:spTgt spid="6"/>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1000" fill="hold"/>
                                        <p:tgtEl>
                                          <p:spTgt spid="6"/>
                                        </p:tgtEl>
                                        <p:attrNameLst>
                                          <p:attrName>ppt_x</p:attrName>
                                        </p:attrNameLst>
                                      </p:cBhvr>
                                      <p:tavLst>
                                        <p:tav tm="0">
                                          <p:val>
                                            <p:strVal val="1+#ppt_w/2"/>
                                          </p:val>
                                        </p:tav>
                                        <p:tav tm="100000">
                                          <p:val>
                                            <p:strVal val="#ppt_x"/>
                                          </p:val>
                                        </p:tav>
                                      </p:tavLst>
                                    </p:anim>
                                    <p:anim calcmode="lin" valueType="num">
                                      <p:cBhvr additive="base">
                                        <p:cTn id="13" dur="10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2"/>
          <p:cNvSpPr>
            <a:spLocks noChangeArrowheads="1"/>
          </p:cNvSpPr>
          <p:nvPr/>
        </p:nvSpPr>
        <p:spPr bwMode="auto">
          <a:xfrm>
            <a:off x="1600200" y="838200"/>
            <a:ext cx="6858000" cy="5257800"/>
          </a:xfrm>
          <a:prstGeom prst="rect">
            <a:avLst/>
          </a:prstGeom>
          <a:gradFill rotWithShape="0">
            <a:gsLst>
              <a:gs pos="0">
                <a:srgbClr val="0331B3"/>
              </a:gs>
              <a:gs pos="100000">
                <a:srgbClr val="0331B3">
                  <a:gamma/>
                  <a:shade val="46275"/>
                  <a:invGamma/>
                </a:srgbClr>
              </a:gs>
            </a:gsLst>
            <a:path path="shape">
              <a:fillToRect l="50000" t="50000" r="50000" b="50000"/>
            </a:path>
          </a:gradFill>
          <a:ln w="76200">
            <a:solidFill>
              <a:schemeClr val="accent2"/>
            </a:solidFill>
            <a:miter lim="800000"/>
            <a:headEnd/>
            <a:tailEnd/>
          </a:ln>
          <a:effectLst/>
        </p:spPr>
        <p:txBody>
          <a:bodyPr wrap="none" anchor="ctr"/>
          <a:lstStyle/>
          <a:p>
            <a:pPr>
              <a:defRPr/>
            </a:pPr>
            <a:endParaRPr lang="en-US">
              <a:ea typeface="+mn-ea"/>
            </a:endParaRPr>
          </a:p>
        </p:txBody>
      </p:sp>
      <p:sp>
        <p:nvSpPr>
          <p:cNvPr id="216067" name="Freeform 3"/>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a typeface="+mn-ea"/>
            </a:endParaRPr>
          </a:p>
        </p:txBody>
      </p:sp>
      <p:sp>
        <p:nvSpPr>
          <p:cNvPr id="216068" name="Rectangle 4"/>
          <p:cNvSpPr>
            <a:spLocks noChangeArrowheads="1"/>
          </p:cNvSpPr>
          <p:nvPr/>
        </p:nvSpPr>
        <p:spPr bwMode="auto">
          <a:xfrm>
            <a:off x="441325" y="166688"/>
            <a:ext cx="968375" cy="1373187"/>
          </a:xfrm>
          <a:prstGeom prst="rect">
            <a:avLst/>
          </a:prstGeom>
          <a:noFill/>
          <a:ln w="12700">
            <a:noFill/>
            <a:miter lim="800000"/>
            <a:headEnd/>
            <a:tailEnd/>
          </a:ln>
          <a:effectLst>
            <a:outerShdw dist="107763" dir="2700000" algn="ctr" rotWithShape="0">
              <a:schemeClr val="bg2"/>
            </a:outerShdw>
          </a:effectLst>
        </p:spPr>
        <p:txBody>
          <a:bodyPr wrap="none" anchor="ctr"/>
          <a:lstStyle/>
          <a:p>
            <a:pPr>
              <a:defRPr/>
            </a:pPr>
            <a:endParaRPr lang="en-US">
              <a:ea typeface="+mn-ea"/>
            </a:endParaRPr>
          </a:p>
        </p:txBody>
      </p:sp>
      <p:sp>
        <p:nvSpPr>
          <p:cNvPr id="216069" name="Rectangle 5"/>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a typeface="+mn-ea"/>
            </a:endParaRPr>
          </a:p>
        </p:txBody>
      </p:sp>
      <p:sp>
        <p:nvSpPr>
          <p:cNvPr id="216070" name="Freeform 6"/>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a typeface="+mn-ea"/>
            </a:endParaRPr>
          </a:p>
        </p:txBody>
      </p:sp>
      <p:sp>
        <p:nvSpPr>
          <p:cNvPr id="216071" name="Freeform 7"/>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a typeface="+mn-ea"/>
            </a:endParaRPr>
          </a:p>
        </p:txBody>
      </p:sp>
      <p:sp>
        <p:nvSpPr>
          <p:cNvPr id="216072" name="Rectangle 8"/>
          <p:cNvSpPr>
            <a:spLocks noChangeArrowheads="1"/>
          </p:cNvSpPr>
          <p:nvPr/>
        </p:nvSpPr>
        <p:spPr bwMode="auto">
          <a:xfrm>
            <a:off x="4630738" y="2649538"/>
            <a:ext cx="1520825" cy="458787"/>
          </a:xfrm>
          <a:prstGeom prst="rect">
            <a:avLst/>
          </a:prstGeom>
          <a:noFill/>
          <a:ln w="12700">
            <a:noFill/>
            <a:miter lim="800000"/>
            <a:headEnd/>
            <a:tailEnd/>
          </a:ln>
          <a:effectLst>
            <a:outerShdw dist="63500" dir="2212194" algn="ctr" rotWithShape="0">
              <a:schemeClr val="bg2"/>
            </a:outerShdw>
          </a:effectLst>
        </p:spPr>
        <p:txBody>
          <a:bodyPr lIns="90487" tIns="44450" rIns="90487" bIns="44450">
            <a:spAutoFit/>
          </a:bodyPr>
          <a:lstStyle/>
          <a:p>
            <a:pPr algn="l">
              <a:spcBef>
                <a:spcPct val="50000"/>
              </a:spcBef>
              <a:defRPr/>
            </a:pPr>
            <a:r>
              <a:rPr lang="en-US" sz="2400" b="1" dirty="0">
                <a:solidFill>
                  <a:schemeClr val="folHlink"/>
                </a:solidFill>
                <a:effectLst/>
                <a:latin typeface="Times" charset="0"/>
                <a:ea typeface="+mn-ea"/>
              </a:rPr>
              <a:t>S.Ơ</a:t>
            </a:r>
          </a:p>
        </p:txBody>
      </p:sp>
      <p:sp>
        <p:nvSpPr>
          <p:cNvPr id="216073" name="Freeform 9"/>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a typeface="+mn-ea"/>
            </a:endParaRPr>
          </a:p>
        </p:txBody>
      </p:sp>
      <p:sp>
        <p:nvSpPr>
          <p:cNvPr id="216074" name="Rectangle 10"/>
          <p:cNvSpPr>
            <a:spLocks noChangeArrowheads="1"/>
          </p:cNvSpPr>
          <p:nvPr/>
        </p:nvSpPr>
        <p:spPr bwMode="auto">
          <a:xfrm>
            <a:off x="7259638" y="5259388"/>
            <a:ext cx="1311275" cy="458787"/>
          </a:xfrm>
          <a:prstGeom prst="rect">
            <a:avLst/>
          </a:prstGeom>
          <a:noFill/>
          <a:ln w="12700">
            <a:noFill/>
            <a:miter lim="800000"/>
            <a:headEnd/>
            <a:tailEnd/>
          </a:ln>
          <a:effectLst>
            <a:outerShdw dist="63500" dir="2212194" algn="ctr" rotWithShape="0">
              <a:schemeClr val="bg2"/>
            </a:outerShdw>
          </a:effectLst>
        </p:spPr>
        <p:txBody>
          <a:bodyPr lIns="90487" tIns="44450" rIns="90487" bIns="44450">
            <a:spAutoFit/>
          </a:bodyPr>
          <a:lstStyle/>
          <a:p>
            <a:pPr algn="l">
              <a:spcBef>
                <a:spcPct val="50000"/>
              </a:spcBef>
              <a:defRPr/>
            </a:pPr>
            <a:r>
              <a:rPr lang="en-US" sz="2400" b="1" dirty="0">
                <a:solidFill>
                  <a:schemeClr val="folHlink"/>
                </a:solidFill>
                <a:effectLst/>
                <a:latin typeface="Times" charset="0"/>
                <a:ea typeface="+mn-ea"/>
              </a:rPr>
              <a:t>VBT</a:t>
            </a:r>
          </a:p>
        </p:txBody>
      </p:sp>
      <p:sp>
        <p:nvSpPr>
          <p:cNvPr id="216075" name="Freeform 11"/>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a typeface="+mn-ea"/>
            </a:endParaRPr>
          </a:p>
        </p:txBody>
      </p:sp>
      <p:sp>
        <p:nvSpPr>
          <p:cNvPr id="216076" name="Freeform 12"/>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a typeface="+mn-ea"/>
            </a:endParaRPr>
          </a:p>
        </p:txBody>
      </p:sp>
      <p:sp>
        <p:nvSpPr>
          <p:cNvPr id="216077" name="Freeform 13"/>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a typeface="+mn-ea"/>
            </a:endParaRPr>
          </a:p>
        </p:txBody>
      </p:sp>
      <p:sp>
        <p:nvSpPr>
          <p:cNvPr id="216078" name="Rectangle 14"/>
          <p:cNvSpPr>
            <a:spLocks noChangeArrowheads="1"/>
          </p:cNvSpPr>
          <p:nvPr/>
        </p:nvSpPr>
        <p:spPr bwMode="auto">
          <a:xfrm>
            <a:off x="3449638" y="2382838"/>
            <a:ext cx="1273175" cy="454025"/>
          </a:xfrm>
          <a:prstGeom prst="rect">
            <a:avLst/>
          </a:prstGeom>
          <a:noFill/>
          <a:ln w="12700">
            <a:noFill/>
            <a:miter lim="800000"/>
            <a:headEnd/>
            <a:tailEnd/>
          </a:ln>
          <a:effectLst>
            <a:outerShdw dist="63500" dir="2212194" algn="ctr" rotWithShape="0">
              <a:schemeClr val="bg2"/>
            </a:outerShdw>
          </a:effectLst>
        </p:spPr>
        <p:txBody>
          <a:bodyPr lIns="90487" tIns="44450" rIns="90487" bIns="44450">
            <a:spAutoFit/>
          </a:bodyPr>
          <a:lstStyle/>
          <a:p>
            <a:pPr algn="l">
              <a:spcBef>
                <a:spcPct val="50000"/>
              </a:spcBef>
              <a:defRPr/>
            </a:pPr>
            <a:r>
              <a:rPr lang="en-US" sz="2400" b="1">
                <a:solidFill>
                  <a:schemeClr val="folHlink"/>
                </a:solidFill>
                <a:effectLst/>
                <a:latin typeface="Times" charset="0"/>
                <a:ea typeface="+mn-ea"/>
              </a:rPr>
              <a:t>SG</a:t>
            </a:r>
          </a:p>
        </p:txBody>
      </p:sp>
      <p:sp>
        <p:nvSpPr>
          <p:cNvPr id="216079" name="Rectangle 15"/>
          <p:cNvSpPr>
            <a:spLocks noChangeArrowheads="1"/>
          </p:cNvSpPr>
          <p:nvPr/>
        </p:nvSpPr>
        <p:spPr bwMode="auto">
          <a:xfrm>
            <a:off x="2516188" y="5640388"/>
            <a:ext cx="701675" cy="454025"/>
          </a:xfrm>
          <a:prstGeom prst="rect">
            <a:avLst/>
          </a:prstGeom>
          <a:noFill/>
          <a:ln w="12700">
            <a:noFill/>
            <a:miter lim="800000"/>
            <a:headEnd/>
            <a:tailEnd/>
          </a:ln>
          <a:effectLst>
            <a:outerShdw dist="63500" dir="2212194" algn="ctr" rotWithShape="0">
              <a:schemeClr val="bg2"/>
            </a:outerShdw>
          </a:effectLst>
        </p:spPr>
        <p:txBody>
          <a:bodyPr lIns="90487" tIns="44450" rIns="90487" bIns="44450">
            <a:spAutoFit/>
          </a:bodyPr>
          <a:lstStyle/>
          <a:p>
            <a:pPr algn="l">
              <a:spcBef>
                <a:spcPct val="50000"/>
              </a:spcBef>
              <a:defRPr/>
            </a:pPr>
            <a:r>
              <a:rPr lang="en-US" sz="2400" b="1">
                <a:solidFill>
                  <a:schemeClr val="folHlink"/>
                </a:solidFill>
                <a:effectLst/>
                <a:latin typeface="Times" charset="0"/>
                <a:ea typeface="+mn-ea"/>
              </a:rPr>
              <a:t>BĐ</a:t>
            </a:r>
          </a:p>
        </p:txBody>
      </p:sp>
      <p:sp>
        <p:nvSpPr>
          <p:cNvPr id="216080" name="Rectangle 16"/>
          <p:cNvSpPr>
            <a:spLocks noChangeArrowheads="1"/>
          </p:cNvSpPr>
          <p:nvPr/>
        </p:nvSpPr>
        <p:spPr bwMode="auto">
          <a:xfrm>
            <a:off x="2020888" y="992188"/>
            <a:ext cx="1022350" cy="458787"/>
          </a:xfrm>
          <a:prstGeom prst="rect">
            <a:avLst/>
          </a:prstGeom>
          <a:noFill/>
          <a:ln w="12700">
            <a:noFill/>
            <a:miter lim="800000"/>
            <a:headEnd/>
            <a:tailEnd/>
          </a:ln>
          <a:effectLst>
            <a:outerShdw dist="107763" dir="2700000" algn="ctr" rotWithShape="0">
              <a:schemeClr val="bg2"/>
            </a:outerShdw>
          </a:effectLst>
        </p:spPr>
        <p:txBody>
          <a:bodyPr lIns="90487" tIns="44450" rIns="90487" bIns="44450">
            <a:spAutoFit/>
          </a:bodyPr>
          <a:lstStyle/>
          <a:p>
            <a:pPr algn="l">
              <a:spcBef>
                <a:spcPct val="50000"/>
              </a:spcBef>
              <a:defRPr/>
            </a:pPr>
            <a:r>
              <a:rPr lang="en-US" sz="2400" b="1" dirty="0">
                <a:solidFill>
                  <a:schemeClr val="folHlink"/>
                </a:solidFill>
                <a:effectLst/>
                <a:latin typeface="Times" charset="0"/>
                <a:ea typeface="+mn-ea"/>
              </a:rPr>
              <a:t>ĐTH</a:t>
            </a:r>
          </a:p>
        </p:txBody>
      </p:sp>
      <p:sp>
        <p:nvSpPr>
          <p:cNvPr id="216081" name="Rectangle 17"/>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a typeface="+mn-ea"/>
            </a:endParaRPr>
          </a:p>
        </p:txBody>
      </p:sp>
      <p:sp>
        <p:nvSpPr>
          <p:cNvPr id="216082"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a typeface="+mn-ea"/>
            </a:endParaRPr>
          </a:p>
        </p:txBody>
      </p:sp>
      <p:sp>
        <p:nvSpPr>
          <p:cNvPr id="216083"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a typeface="+mn-ea"/>
            </a:endParaRPr>
          </a:p>
        </p:txBody>
      </p:sp>
      <p:sp>
        <p:nvSpPr>
          <p:cNvPr id="216085" name="Rectangle 21"/>
          <p:cNvSpPr>
            <a:spLocks noChangeArrowheads="1"/>
          </p:cNvSpPr>
          <p:nvPr/>
        </p:nvSpPr>
        <p:spPr bwMode="auto">
          <a:xfrm>
            <a:off x="2613025" y="3613150"/>
            <a:ext cx="1730375" cy="458788"/>
          </a:xfrm>
          <a:prstGeom prst="rect">
            <a:avLst/>
          </a:prstGeom>
          <a:noFill/>
          <a:ln w="12700">
            <a:noFill/>
            <a:miter lim="800000"/>
            <a:headEnd/>
            <a:tailEnd/>
          </a:ln>
          <a:effectLst>
            <a:outerShdw dist="74053" dir="1857825" algn="ctr" rotWithShape="0">
              <a:schemeClr val="bg2"/>
            </a:outerShdw>
          </a:effectLst>
        </p:spPr>
        <p:txBody>
          <a:bodyPr lIns="90487" tIns="44450" rIns="90487" bIns="44450">
            <a:spAutoFit/>
          </a:bodyPr>
          <a:lstStyle/>
          <a:p>
            <a:pPr algn="l">
              <a:spcBef>
                <a:spcPct val="50000"/>
              </a:spcBef>
              <a:defRPr/>
            </a:pPr>
            <a:r>
              <a:rPr lang="en-US" sz="2400" b="1" dirty="0">
                <a:solidFill>
                  <a:schemeClr val="folHlink"/>
                </a:solidFill>
                <a:effectLst/>
                <a:latin typeface="Times" charset="0"/>
                <a:ea typeface="+mn-ea"/>
              </a:rPr>
              <a:t>BC</a:t>
            </a:r>
          </a:p>
        </p:txBody>
      </p:sp>
      <p:sp>
        <p:nvSpPr>
          <p:cNvPr id="216086" name="Line 22"/>
          <p:cNvSpPr>
            <a:spLocks noChangeShapeType="1"/>
          </p:cNvSpPr>
          <p:nvPr/>
        </p:nvSpPr>
        <p:spPr bwMode="auto">
          <a:xfrm>
            <a:off x="4114800" y="1600200"/>
            <a:ext cx="1693863" cy="0"/>
          </a:xfrm>
          <a:prstGeom prst="line">
            <a:avLst/>
          </a:prstGeom>
          <a:noFill/>
          <a:ln w="25400">
            <a:noFill/>
            <a:round/>
            <a:headEnd/>
            <a:tailEnd/>
          </a:ln>
          <a:effectLst>
            <a:outerShdw dist="107763" dir="2700000" algn="ctr" rotWithShape="0">
              <a:schemeClr val="bg2"/>
            </a:outerShdw>
          </a:effectLst>
        </p:spPr>
        <p:txBody>
          <a:bodyPr wrap="none" anchor="ctr"/>
          <a:lstStyle/>
          <a:p>
            <a:pPr>
              <a:defRPr/>
            </a:pPr>
            <a:endParaRPr lang="en-US">
              <a:ea typeface="+mn-ea"/>
            </a:endParaRPr>
          </a:p>
        </p:txBody>
      </p:sp>
      <p:sp>
        <p:nvSpPr>
          <p:cNvPr id="216087" name="Oval 23"/>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a typeface="+mn-ea"/>
            </a:endParaRPr>
          </a:p>
        </p:txBody>
      </p:sp>
      <p:sp>
        <p:nvSpPr>
          <p:cNvPr id="216088" name="Rectangle 24"/>
          <p:cNvSpPr>
            <a:spLocks noChangeArrowheads="1"/>
          </p:cNvSpPr>
          <p:nvPr/>
        </p:nvSpPr>
        <p:spPr bwMode="auto">
          <a:xfrm>
            <a:off x="4081463" y="1125538"/>
            <a:ext cx="812800" cy="519112"/>
          </a:xfrm>
          <a:prstGeom prst="rect">
            <a:avLst/>
          </a:prstGeom>
          <a:noFill/>
          <a:ln w="12700">
            <a:noFill/>
            <a:miter lim="800000"/>
            <a:headEnd/>
            <a:tailEnd/>
          </a:ln>
          <a:effectLst>
            <a:outerShdw dist="107763" dir="2700000" algn="ctr" rotWithShape="0">
              <a:schemeClr val="bg2"/>
            </a:outerShdw>
          </a:effectLst>
        </p:spPr>
        <p:txBody>
          <a:bodyPr wrap="none" anchor="ctr"/>
          <a:lstStyle/>
          <a:p>
            <a:pPr>
              <a:defRPr/>
            </a:pPr>
            <a:endParaRPr lang="en-US">
              <a:ea typeface="+mn-ea"/>
            </a:endParaRPr>
          </a:p>
        </p:txBody>
      </p:sp>
      <p:sp>
        <p:nvSpPr>
          <p:cNvPr id="216089" name="Rectangle 25"/>
          <p:cNvSpPr>
            <a:spLocks noChangeArrowheads="1"/>
          </p:cNvSpPr>
          <p:nvPr/>
        </p:nvSpPr>
        <p:spPr bwMode="auto">
          <a:xfrm>
            <a:off x="6896100" y="4395788"/>
            <a:ext cx="835025" cy="698500"/>
          </a:xfrm>
          <a:prstGeom prst="rect">
            <a:avLst/>
          </a:prstGeom>
          <a:noFill/>
          <a:ln w="12700">
            <a:noFill/>
            <a:miter lim="800000"/>
            <a:headEnd/>
            <a:tailEnd/>
          </a:ln>
          <a:effectLst>
            <a:outerShdw dist="63500" dir="2212194" algn="ctr" rotWithShape="0">
              <a:schemeClr val="bg2"/>
            </a:outerShdw>
          </a:effectLst>
        </p:spPr>
        <p:txBody>
          <a:bodyPr lIns="90487" tIns="44450" rIns="90487" bIns="44450">
            <a:spAutoFit/>
          </a:bodyPr>
          <a:lstStyle/>
          <a:p>
            <a:pPr algn="l">
              <a:spcBef>
                <a:spcPct val="50000"/>
              </a:spcBef>
              <a:defRPr/>
            </a:pPr>
            <a:r>
              <a:rPr lang="en-US" sz="4000" b="1">
                <a:solidFill>
                  <a:srgbClr val="EEFF4B"/>
                </a:solidFill>
                <a:effectLst/>
                <a:latin typeface="Times" charset="0"/>
                <a:ea typeface="+mn-ea"/>
              </a:rPr>
              <a:t>U</a:t>
            </a:r>
          </a:p>
        </p:txBody>
      </p:sp>
      <p:sp>
        <p:nvSpPr>
          <p:cNvPr id="216090" name="Rectangle 26"/>
          <p:cNvSpPr>
            <a:spLocks noChangeArrowheads="1"/>
          </p:cNvSpPr>
          <p:nvPr/>
        </p:nvSpPr>
        <p:spPr bwMode="auto">
          <a:xfrm>
            <a:off x="5830888" y="2884488"/>
            <a:ext cx="835025" cy="454025"/>
          </a:xfrm>
          <a:prstGeom prst="rect">
            <a:avLst/>
          </a:prstGeom>
          <a:noFill/>
          <a:ln w="12700">
            <a:noFill/>
            <a:miter lim="800000"/>
            <a:headEnd/>
            <a:tailEnd/>
          </a:ln>
          <a:effectLst>
            <a:outerShdw dist="63500" dir="2212194" algn="ctr" rotWithShape="0">
              <a:schemeClr val="bg2"/>
            </a:outerShdw>
          </a:effectLst>
        </p:spPr>
        <p:txBody>
          <a:bodyPr lIns="90487" tIns="44450" rIns="90487" bIns="44450">
            <a:spAutoFit/>
          </a:bodyPr>
          <a:lstStyle/>
          <a:p>
            <a:pPr algn="l">
              <a:spcBef>
                <a:spcPct val="50000"/>
              </a:spcBef>
              <a:defRPr/>
            </a:pPr>
            <a:r>
              <a:rPr lang="en-US" sz="2400" b="1">
                <a:solidFill>
                  <a:schemeClr val="folHlink"/>
                </a:solidFill>
                <a:effectLst/>
                <a:latin typeface="Times" charset="0"/>
                <a:ea typeface="+mn-ea"/>
              </a:rPr>
              <a:t>B</a:t>
            </a:r>
          </a:p>
        </p:txBody>
      </p:sp>
      <p:sp>
        <p:nvSpPr>
          <p:cNvPr id="216091" name="Oval 27"/>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a typeface="+mn-ea"/>
            </a:endParaRPr>
          </a:p>
        </p:txBody>
      </p:sp>
      <p:sp>
        <p:nvSpPr>
          <p:cNvPr id="216092" name="Rectangle 28"/>
          <p:cNvSpPr>
            <a:spLocks noChangeArrowheads="1"/>
          </p:cNvSpPr>
          <p:nvPr/>
        </p:nvSpPr>
        <p:spPr bwMode="auto">
          <a:xfrm>
            <a:off x="5487988" y="1811338"/>
            <a:ext cx="835025" cy="454025"/>
          </a:xfrm>
          <a:prstGeom prst="rect">
            <a:avLst/>
          </a:prstGeom>
          <a:noFill/>
          <a:ln w="12700">
            <a:noFill/>
            <a:miter lim="800000"/>
            <a:headEnd/>
            <a:tailEnd/>
          </a:ln>
          <a:effectLst>
            <a:outerShdw dist="63500" dir="2212194" algn="ctr" rotWithShape="0">
              <a:schemeClr val="bg2"/>
            </a:outerShdw>
          </a:effectLst>
        </p:spPr>
        <p:txBody>
          <a:bodyPr lIns="90487" tIns="44450" rIns="90487" bIns="44450">
            <a:spAutoFit/>
          </a:bodyPr>
          <a:lstStyle/>
          <a:p>
            <a:pPr algn="l">
              <a:spcBef>
                <a:spcPct val="50000"/>
              </a:spcBef>
              <a:defRPr/>
            </a:pPr>
            <a:r>
              <a:rPr lang="en-US" sz="2400" b="1">
                <a:solidFill>
                  <a:schemeClr val="folHlink"/>
                </a:solidFill>
                <a:effectLst/>
                <a:latin typeface="Times" charset="0"/>
                <a:ea typeface="+mn-ea"/>
              </a:rPr>
              <a:t>H</a:t>
            </a:r>
          </a:p>
        </p:txBody>
      </p:sp>
      <p:sp>
        <p:nvSpPr>
          <p:cNvPr id="216093" name="Oval 29"/>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a typeface="+mn-ea"/>
            </a:endParaRPr>
          </a:p>
        </p:txBody>
      </p:sp>
      <p:sp>
        <p:nvSpPr>
          <p:cNvPr id="216094" name="Rectangle 30"/>
          <p:cNvSpPr>
            <a:spLocks noChangeArrowheads="1"/>
          </p:cNvSpPr>
          <p:nvPr/>
        </p:nvSpPr>
        <p:spPr bwMode="auto">
          <a:xfrm>
            <a:off x="7088188" y="1525588"/>
            <a:ext cx="1292225" cy="454025"/>
          </a:xfrm>
          <a:prstGeom prst="rect">
            <a:avLst/>
          </a:prstGeom>
          <a:noFill/>
          <a:ln w="12700">
            <a:noFill/>
            <a:miter lim="800000"/>
            <a:headEnd/>
            <a:tailEnd/>
          </a:ln>
          <a:effectLst>
            <a:outerShdw dist="63500" dir="2212194" algn="ctr" rotWithShape="0">
              <a:schemeClr val="bg2"/>
            </a:outerShdw>
          </a:effectLst>
        </p:spPr>
        <p:txBody>
          <a:bodyPr lIns="90487" tIns="44450" rIns="90487" bIns="44450">
            <a:spAutoFit/>
          </a:bodyPr>
          <a:lstStyle/>
          <a:p>
            <a:pPr algn="l">
              <a:spcBef>
                <a:spcPct val="50000"/>
              </a:spcBef>
              <a:defRPr/>
            </a:pPr>
            <a:r>
              <a:rPr lang="en-US" sz="2400" b="1">
                <a:solidFill>
                  <a:schemeClr val="folHlink"/>
                </a:solidFill>
                <a:effectLst/>
                <a:latin typeface="Times" charset="0"/>
                <a:ea typeface="+mn-ea"/>
              </a:rPr>
              <a:t>N(A)</a:t>
            </a:r>
          </a:p>
        </p:txBody>
      </p:sp>
      <p:sp>
        <p:nvSpPr>
          <p:cNvPr id="216095" name="Oval 31"/>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a typeface="+mn-ea"/>
            </a:endParaRPr>
          </a:p>
        </p:txBody>
      </p:sp>
      <p:sp>
        <p:nvSpPr>
          <p:cNvPr id="216096" name="Oval 32"/>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a typeface="+mn-ea"/>
            </a:endParaRPr>
          </a:p>
        </p:txBody>
      </p:sp>
      <p:sp>
        <p:nvSpPr>
          <p:cNvPr id="216097" name="Rectangle 33"/>
          <p:cNvSpPr>
            <a:spLocks noChangeArrowheads="1"/>
          </p:cNvSpPr>
          <p:nvPr/>
        </p:nvSpPr>
        <p:spPr bwMode="auto">
          <a:xfrm>
            <a:off x="3082925" y="2568575"/>
            <a:ext cx="401638" cy="454025"/>
          </a:xfrm>
          <a:prstGeom prst="rect">
            <a:avLst/>
          </a:prstGeom>
          <a:noFill/>
          <a:ln w="12700">
            <a:noFill/>
            <a:miter lim="800000"/>
            <a:headEnd/>
            <a:tailEnd/>
          </a:ln>
          <a:effectLst>
            <a:outerShdw dist="63500" dir="2212194" algn="ctr" rotWithShape="0">
              <a:schemeClr val="bg2"/>
            </a:outerShdw>
          </a:effectLst>
        </p:spPr>
        <p:txBody>
          <a:bodyPr wrap="none" lIns="90487" tIns="44450" rIns="90487" bIns="44450">
            <a:spAutoFit/>
          </a:bodyPr>
          <a:lstStyle/>
          <a:p>
            <a:pPr>
              <a:spcBef>
                <a:spcPct val="50000"/>
              </a:spcBef>
              <a:defRPr/>
            </a:pPr>
            <a:r>
              <a:rPr lang="en-US" sz="2400" b="1">
                <a:solidFill>
                  <a:schemeClr val="folHlink"/>
                </a:solidFill>
                <a:effectLst/>
                <a:latin typeface="Times" charset="0"/>
                <a:ea typeface="+mn-ea"/>
              </a:rPr>
              <a:t>C</a:t>
            </a:r>
          </a:p>
        </p:txBody>
      </p:sp>
      <p:sp>
        <p:nvSpPr>
          <p:cNvPr id="216098" name="Oval 34"/>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a typeface="+mn-ea"/>
            </a:endParaRPr>
          </a:p>
        </p:txBody>
      </p:sp>
      <p:sp>
        <p:nvSpPr>
          <p:cNvPr id="216099" name="Rectangle 35"/>
          <p:cNvSpPr>
            <a:spLocks noChangeArrowheads="1"/>
          </p:cNvSpPr>
          <p:nvPr/>
        </p:nvSpPr>
        <p:spPr bwMode="auto">
          <a:xfrm>
            <a:off x="2727325" y="3078163"/>
            <a:ext cx="422275" cy="458787"/>
          </a:xfrm>
          <a:prstGeom prst="rect">
            <a:avLst/>
          </a:prstGeom>
          <a:noFill/>
          <a:ln w="12700">
            <a:noFill/>
            <a:miter lim="800000"/>
            <a:headEnd/>
            <a:tailEnd/>
          </a:ln>
          <a:effectLst>
            <a:outerShdw dist="63500" dir="2212194" algn="ctr" rotWithShape="0">
              <a:schemeClr val="bg2"/>
            </a:outerShdw>
          </a:effectLst>
        </p:spPr>
        <p:txBody>
          <a:bodyPr wrap="none" lIns="90487" tIns="44450" rIns="90487" bIns="44450">
            <a:spAutoFit/>
          </a:bodyPr>
          <a:lstStyle/>
          <a:p>
            <a:pPr>
              <a:spcBef>
                <a:spcPct val="50000"/>
              </a:spcBef>
              <a:defRPr/>
            </a:pPr>
            <a:r>
              <a:rPr lang="en-US" sz="2400" b="1" dirty="0">
                <a:solidFill>
                  <a:schemeClr val="folHlink"/>
                </a:solidFill>
                <a:effectLst/>
                <a:latin typeface="Times" charset="0"/>
                <a:ea typeface="+mn-ea"/>
              </a:rPr>
              <a:t>G</a:t>
            </a:r>
          </a:p>
        </p:txBody>
      </p:sp>
      <p:sp>
        <p:nvSpPr>
          <p:cNvPr id="216100" name="Oval 36"/>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a typeface="+mn-ea"/>
            </a:endParaRPr>
          </a:p>
        </p:txBody>
      </p:sp>
      <p:sp>
        <p:nvSpPr>
          <p:cNvPr id="216101" name="Oval 37"/>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a typeface="+mn-ea"/>
            </a:endParaRPr>
          </a:p>
        </p:txBody>
      </p:sp>
      <p:sp>
        <p:nvSpPr>
          <p:cNvPr id="216102" name="Rectangle 38"/>
          <p:cNvSpPr>
            <a:spLocks noChangeArrowheads="1"/>
          </p:cNvSpPr>
          <p:nvPr/>
        </p:nvSpPr>
        <p:spPr bwMode="auto">
          <a:xfrm>
            <a:off x="3067050" y="4451350"/>
            <a:ext cx="628650" cy="458788"/>
          </a:xfrm>
          <a:prstGeom prst="rect">
            <a:avLst/>
          </a:prstGeom>
          <a:noFill/>
          <a:ln w="12700">
            <a:noFill/>
            <a:miter lim="800000"/>
            <a:headEnd/>
            <a:tailEnd/>
          </a:ln>
          <a:effectLst>
            <a:outerShdw dist="63500" dir="2212194" algn="ctr" rotWithShape="0">
              <a:schemeClr val="bg2"/>
            </a:outerShdw>
          </a:effectLst>
        </p:spPr>
        <p:txBody>
          <a:bodyPr wrap="none" lIns="90487" tIns="44450" rIns="90487" bIns="44450">
            <a:spAutoFit/>
          </a:bodyPr>
          <a:lstStyle/>
          <a:p>
            <a:pPr>
              <a:spcBef>
                <a:spcPct val="50000"/>
              </a:spcBef>
              <a:defRPr/>
            </a:pPr>
            <a:r>
              <a:rPr lang="en-US" sz="2400" b="1" dirty="0">
                <a:solidFill>
                  <a:schemeClr val="folHlink"/>
                </a:solidFill>
                <a:effectLst/>
                <a:latin typeface="Times" charset="0"/>
                <a:ea typeface="+mn-ea"/>
              </a:rPr>
              <a:t>CB</a:t>
            </a:r>
          </a:p>
        </p:txBody>
      </p:sp>
      <p:sp>
        <p:nvSpPr>
          <p:cNvPr id="216103" name="Oval 39"/>
          <p:cNvSpPr>
            <a:spLocks noChangeArrowheads="1"/>
          </p:cNvSpPr>
          <p:nvPr/>
        </p:nvSpPr>
        <p:spPr bwMode="auto">
          <a:xfrm>
            <a:off x="2992438" y="5286375"/>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a typeface="+mn-ea"/>
            </a:endParaRPr>
          </a:p>
        </p:txBody>
      </p:sp>
      <p:sp>
        <p:nvSpPr>
          <p:cNvPr id="216104" name="Rectangle 40"/>
          <p:cNvSpPr>
            <a:spLocks noChangeArrowheads="1"/>
          </p:cNvSpPr>
          <p:nvPr/>
        </p:nvSpPr>
        <p:spPr bwMode="auto">
          <a:xfrm>
            <a:off x="3179763" y="5164138"/>
            <a:ext cx="611187" cy="458787"/>
          </a:xfrm>
          <a:prstGeom prst="rect">
            <a:avLst/>
          </a:prstGeom>
          <a:noFill/>
          <a:ln w="12700">
            <a:noFill/>
            <a:miter lim="800000"/>
            <a:headEnd/>
            <a:tailEnd/>
          </a:ln>
          <a:effectLst>
            <a:outerShdw dist="63500" dir="2212194" algn="ctr" rotWithShape="0">
              <a:schemeClr val="bg2"/>
            </a:outerShdw>
          </a:effectLst>
        </p:spPr>
        <p:txBody>
          <a:bodyPr wrap="none" lIns="90487" tIns="44450" rIns="90487" bIns="44450">
            <a:spAutoFit/>
          </a:bodyPr>
          <a:lstStyle/>
          <a:p>
            <a:pPr>
              <a:spcBef>
                <a:spcPct val="50000"/>
              </a:spcBef>
              <a:defRPr/>
            </a:pPr>
            <a:r>
              <a:rPr lang="en-US" sz="2400" b="1" dirty="0">
                <a:solidFill>
                  <a:schemeClr val="folHlink"/>
                </a:solidFill>
                <a:effectLst/>
                <a:latin typeface="Times" charset="0"/>
                <a:ea typeface="+mn-ea"/>
              </a:rPr>
              <a:t>NS</a:t>
            </a:r>
          </a:p>
        </p:txBody>
      </p:sp>
      <p:sp>
        <p:nvSpPr>
          <p:cNvPr id="216105" name="Oval 41"/>
          <p:cNvSpPr>
            <a:spLocks noChangeArrowheads="1"/>
          </p:cNvSpPr>
          <p:nvPr/>
        </p:nvSpPr>
        <p:spPr bwMode="auto">
          <a:xfrm>
            <a:off x="1671638" y="418623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a typeface="+mn-ea"/>
            </a:endParaRPr>
          </a:p>
        </p:txBody>
      </p:sp>
      <p:sp>
        <p:nvSpPr>
          <p:cNvPr id="216106" name="Rectangle 42"/>
          <p:cNvSpPr>
            <a:spLocks noChangeArrowheads="1"/>
          </p:cNvSpPr>
          <p:nvPr/>
        </p:nvSpPr>
        <p:spPr bwMode="auto">
          <a:xfrm>
            <a:off x="1809750" y="4081463"/>
            <a:ext cx="384175" cy="454025"/>
          </a:xfrm>
          <a:prstGeom prst="rect">
            <a:avLst/>
          </a:prstGeom>
          <a:noFill/>
          <a:ln w="12700">
            <a:noFill/>
            <a:miter lim="800000"/>
            <a:headEnd/>
            <a:tailEnd/>
          </a:ln>
          <a:effectLst>
            <a:outerShdw dist="63500" dir="2212194" algn="ctr" rotWithShape="0">
              <a:schemeClr val="bg2"/>
            </a:outerShdw>
          </a:effectLst>
        </p:spPr>
        <p:txBody>
          <a:bodyPr wrap="none" lIns="90487" tIns="44450" rIns="90487" bIns="44450">
            <a:spAutoFit/>
          </a:bodyPr>
          <a:lstStyle/>
          <a:p>
            <a:pPr>
              <a:spcBef>
                <a:spcPct val="50000"/>
              </a:spcBef>
              <a:defRPr/>
            </a:pPr>
            <a:r>
              <a:rPr lang="en-US" sz="2400" b="1">
                <a:solidFill>
                  <a:schemeClr val="folHlink"/>
                </a:solidFill>
                <a:effectLst/>
                <a:latin typeface="Times" charset="0"/>
                <a:ea typeface="+mn-ea"/>
              </a:rPr>
              <a:t>E</a:t>
            </a:r>
          </a:p>
        </p:txBody>
      </p:sp>
      <p:sp>
        <p:nvSpPr>
          <p:cNvPr id="216107" name="Rectangle 43"/>
          <p:cNvSpPr>
            <a:spLocks noChangeArrowheads="1"/>
          </p:cNvSpPr>
          <p:nvPr/>
        </p:nvSpPr>
        <p:spPr bwMode="auto">
          <a:xfrm>
            <a:off x="3751263" y="3078163"/>
            <a:ext cx="628650" cy="458787"/>
          </a:xfrm>
          <a:prstGeom prst="rect">
            <a:avLst/>
          </a:prstGeom>
          <a:noFill/>
          <a:ln w="12700">
            <a:noFill/>
            <a:miter lim="800000"/>
            <a:headEnd/>
            <a:tailEnd/>
          </a:ln>
          <a:effectLst>
            <a:outerShdw dist="63500" dir="2212194" algn="ctr" rotWithShape="0">
              <a:schemeClr val="bg2"/>
            </a:outerShdw>
          </a:effectLst>
        </p:spPr>
        <p:txBody>
          <a:bodyPr wrap="none" lIns="90487" tIns="44450" rIns="90487" bIns="44450">
            <a:spAutoFit/>
          </a:bodyPr>
          <a:lstStyle/>
          <a:p>
            <a:pPr>
              <a:spcBef>
                <a:spcPct val="50000"/>
              </a:spcBef>
              <a:defRPr/>
            </a:pPr>
            <a:r>
              <a:rPr lang="en-US" sz="2400" b="1" dirty="0">
                <a:solidFill>
                  <a:schemeClr val="folHlink"/>
                </a:solidFill>
                <a:effectLst/>
                <a:latin typeface="Times" charset="0"/>
                <a:ea typeface="+mn-ea"/>
              </a:rPr>
              <a:t>NN</a:t>
            </a:r>
          </a:p>
        </p:txBody>
      </p:sp>
      <p:grpSp>
        <p:nvGrpSpPr>
          <p:cNvPr id="2" name="Group 56"/>
          <p:cNvGrpSpPr>
            <a:grpSpLocks/>
          </p:cNvGrpSpPr>
          <p:nvPr/>
        </p:nvGrpSpPr>
        <p:grpSpPr bwMode="auto">
          <a:xfrm>
            <a:off x="6400800" y="2857500"/>
            <a:ext cx="2019300" cy="2247900"/>
            <a:chOff x="4032" y="1800"/>
            <a:chExt cx="1272" cy="1416"/>
          </a:xfrm>
        </p:grpSpPr>
        <p:sp>
          <p:nvSpPr>
            <p:cNvPr id="216115" name="Oval 51"/>
            <p:cNvSpPr>
              <a:spLocks noChangeArrowheads="1"/>
            </p:cNvSpPr>
            <p:nvPr/>
          </p:nvSpPr>
          <p:spPr bwMode="auto">
            <a:xfrm>
              <a:off x="4032" y="2592"/>
              <a:ext cx="672" cy="624"/>
            </a:xfrm>
            <a:prstGeom prst="ellipse">
              <a:avLst/>
            </a:prstGeom>
            <a:noFill/>
            <a:ln w="57150">
              <a:solidFill>
                <a:srgbClr val="D83104"/>
              </a:solidFill>
              <a:round/>
              <a:headEnd/>
              <a:tailEnd/>
            </a:ln>
            <a:effectLst>
              <a:outerShdw dist="68392" dir="1308085" algn="ctr" rotWithShape="0">
                <a:schemeClr val="bg2"/>
              </a:outerShdw>
            </a:effectLst>
          </p:spPr>
          <p:txBody>
            <a:bodyPr wrap="none" anchor="ctr"/>
            <a:lstStyle/>
            <a:p>
              <a:pPr>
                <a:defRPr/>
              </a:pPr>
              <a:endParaRPr lang="en-US">
                <a:ea typeface="+mn-ea"/>
              </a:endParaRPr>
            </a:p>
          </p:txBody>
        </p:sp>
        <p:sp>
          <p:nvSpPr>
            <p:cNvPr id="216117" name="AutoShape 53"/>
            <p:cNvSpPr>
              <a:spLocks noChangeArrowheads="1"/>
            </p:cNvSpPr>
            <p:nvPr/>
          </p:nvSpPr>
          <p:spPr bwMode="auto">
            <a:xfrm rot="7507952">
              <a:off x="4560" y="1824"/>
              <a:ext cx="768" cy="72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EEFF4B"/>
            </a:solidFill>
            <a:ln w="28575">
              <a:solidFill>
                <a:srgbClr val="D83104"/>
              </a:solidFill>
              <a:miter lim="800000"/>
              <a:headEnd/>
              <a:tailEnd/>
            </a:ln>
            <a:effectLst>
              <a:outerShdw dist="45791" dir="2021404" algn="ctr" rotWithShape="0">
                <a:schemeClr val="bg2"/>
              </a:outerShdw>
            </a:effectLst>
          </p:spPr>
          <p:txBody>
            <a:bodyPr wrap="none" anchor="ctr"/>
            <a:lstStyle/>
            <a:p>
              <a:pPr>
                <a:defRPr/>
              </a:pPr>
              <a:endParaRPr lang="en-US">
                <a:ea typeface="+mn-ea"/>
              </a:endParaRPr>
            </a:p>
          </p:txBody>
        </p:sp>
      </p:grpSp>
      <p:sp>
        <p:nvSpPr>
          <p:cNvPr id="12332" name="Text Box 55"/>
          <p:cNvSpPr txBox="1">
            <a:spLocks noChangeArrowheads="1"/>
          </p:cNvSpPr>
          <p:nvPr/>
        </p:nvSpPr>
        <p:spPr bwMode="auto">
          <a:xfrm>
            <a:off x="1787525" y="0"/>
            <a:ext cx="19939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l">
              <a:spcBef>
                <a:spcPct val="50000"/>
              </a:spcBef>
            </a:pPr>
            <a:r>
              <a:rPr lang="en-US" sz="1200" b="1">
                <a:solidFill>
                  <a:schemeClr val="tx1"/>
                </a:solidFill>
                <a:effectLst/>
              </a:rPr>
              <a:t>Sáng 11:28</a:t>
            </a:r>
          </a:p>
        </p:txBody>
      </p:sp>
      <p:sp>
        <p:nvSpPr>
          <p:cNvPr id="12333" name="Text Box 57"/>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endParaRPr lang="en-US" sz="2000">
              <a:solidFill>
                <a:srgbClr val="FFA27C"/>
              </a:solidFill>
              <a:effectLst/>
              <a:latin typeface="B VAG Rounded Bold" charset="0"/>
            </a:endParaRPr>
          </a:p>
        </p:txBody>
      </p:sp>
      <p:sp>
        <p:nvSpPr>
          <p:cNvPr id="216126" name="Rectangle 62"/>
          <p:cNvSpPr>
            <a:spLocks noChangeArrowheads="1"/>
          </p:cNvSpPr>
          <p:nvPr/>
        </p:nvSpPr>
        <p:spPr bwMode="auto">
          <a:xfrm>
            <a:off x="8091488" y="6513513"/>
            <a:ext cx="339725" cy="268287"/>
          </a:xfrm>
          <a:prstGeom prst="rect">
            <a:avLst/>
          </a:prstGeom>
          <a:noFill/>
          <a:ln w="12700">
            <a:noFill/>
            <a:miter lim="800000"/>
            <a:headEnd/>
            <a:tailEnd/>
          </a:ln>
          <a:effectLst/>
        </p:spPr>
        <p:txBody>
          <a:bodyPr wrap="none" anchor="ctr">
            <a:spAutoFit/>
          </a:bodyPr>
          <a:lstStyle/>
          <a:p>
            <a:r>
              <a:rPr lang="en-US" sz="1000" b="1">
                <a:solidFill>
                  <a:schemeClr val="tx1"/>
                </a:solidFill>
                <a:effectLst>
                  <a:outerShdw blurRad="38100" dist="38100" dir="2700000" algn="tl">
                    <a:srgbClr val="000000"/>
                  </a:outerShdw>
                </a:effectLst>
              </a:rPr>
              <a:t>06</a:t>
            </a:r>
          </a:p>
        </p:txBody>
      </p:sp>
      <p:grpSp>
        <p:nvGrpSpPr>
          <p:cNvPr id="3" name="Group 65"/>
          <p:cNvGrpSpPr>
            <a:grpSpLocks/>
          </p:cNvGrpSpPr>
          <p:nvPr/>
        </p:nvGrpSpPr>
        <p:grpSpPr bwMode="auto">
          <a:xfrm>
            <a:off x="3995738" y="4941888"/>
            <a:ext cx="3046412" cy="1023937"/>
            <a:chOff x="2517" y="3113"/>
            <a:chExt cx="2012" cy="622"/>
          </a:xfrm>
        </p:grpSpPr>
        <p:sp>
          <p:nvSpPr>
            <p:cNvPr id="216130" name="Text Box 66"/>
            <p:cNvSpPr txBox="1">
              <a:spLocks noChangeArrowheads="1"/>
            </p:cNvSpPr>
            <p:nvPr/>
          </p:nvSpPr>
          <p:spPr bwMode="auto">
            <a:xfrm>
              <a:off x="2517" y="3118"/>
              <a:ext cx="2012" cy="617"/>
            </a:xfrm>
            <a:prstGeom prst="rect">
              <a:avLst/>
            </a:prstGeom>
            <a:noFill/>
            <a:ln w="9525">
              <a:noFill/>
              <a:miter lim="800000"/>
              <a:headEnd/>
              <a:tailEnd/>
            </a:ln>
            <a:effectLst>
              <a:outerShdw dist="53882" dir="2700000" algn="ctr" rotWithShape="0">
                <a:schemeClr val="bg2"/>
              </a:outerShdw>
            </a:effectLst>
          </p:spPr>
          <p:txBody>
            <a:bodyPr>
              <a:spAutoFit/>
              <a:flatTx/>
            </a:bodyPr>
            <a:lstStyle>
              <a:lvl1pPr>
                <a:defRPr sz="2800">
                  <a:solidFill>
                    <a:srgbClr val="00DFCA"/>
                  </a:solidFill>
                  <a:latin typeface="Comic Sans MS" charset="0"/>
                  <a:ea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1200" b="1">
                  <a:solidFill>
                    <a:srgbClr val="66FFFF"/>
                  </a:solidFill>
                  <a:effectLst>
                    <a:outerShdw blurRad="38100" dist="38100" dir="2700000" algn="tl">
                      <a:srgbClr val="000000"/>
                    </a:outerShdw>
                  </a:effectLst>
                </a:rPr>
                <a:t>URƠ xứ CANH-ĐÊ</a:t>
              </a:r>
              <a:r>
                <a:rPr lang="en-US" sz="1200" b="1">
                  <a:solidFill>
                    <a:srgbClr val="FFFF00"/>
                  </a:solidFill>
                  <a:effectLst>
                    <a:outerShdw blurRad="38100" dist="38100" dir="2700000" algn="tl">
                      <a:srgbClr val="000000"/>
                    </a:outerShdw>
                  </a:effectLst>
                </a:rPr>
                <a:t>: TRUNG </a:t>
              </a:r>
            </a:p>
            <a:p>
              <a:pPr>
                <a:spcBef>
                  <a:spcPct val="50000"/>
                </a:spcBef>
              </a:pPr>
              <a:r>
                <a:rPr lang="en-US" sz="1200" b="1">
                  <a:solidFill>
                    <a:srgbClr val="FFFF00"/>
                  </a:solidFill>
                  <a:effectLst>
                    <a:outerShdw blurRad="38100" dist="38100" dir="2700000" algn="tl">
                      <a:srgbClr val="000000"/>
                    </a:outerShdw>
                  </a:effectLst>
                </a:rPr>
                <a:t>TÂM VĂN HÓA CỔ CỦA KHU VỰC MÊ-SÔ-BÔ-TA-MI;  </a:t>
              </a:r>
            </a:p>
            <a:p>
              <a:pPr>
                <a:spcBef>
                  <a:spcPct val="50000"/>
                </a:spcBef>
              </a:pPr>
              <a:r>
                <a:rPr lang="en-US" sz="1200" b="1">
                  <a:solidFill>
                    <a:srgbClr val="FFFF00"/>
                  </a:solidFill>
                  <a:effectLst>
                    <a:outerShdw blurRad="38100" dist="38100" dir="2700000" algn="tl">
                      <a:srgbClr val="000000"/>
                    </a:outerShdw>
                  </a:effectLst>
                </a:rPr>
                <a:t>QUÊ HƯƠNG ÁP-RA-HAM</a:t>
              </a:r>
            </a:p>
          </p:txBody>
        </p:sp>
        <p:sp>
          <p:nvSpPr>
            <p:cNvPr id="216131" name="AutoShape 67"/>
            <p:cNvSpPr>
              <a:spLocks noChangeArrowheads="1"/>
            </p:cNvSpPr>
            <p:nvPr/>
          </p:nvSpPr>
          <p:spPr bwMode="auto">
            <a:xfrm>
              <a:off x="2649" y="3113"/>
              <a:ext cx="1752" cy="606"/>
            </a:xfrm>
            <a:prstGeom prst="roundRect">
              <a:avLst>
                <a:gd name="adj" fmla="val 16667"/>
              </a:avLst>
            </a:prstGeom>
            <a:noFill/>
            <a:ln w="57150">
              <a:solidFill>
                <a:srgbClr val="FFFF00"/>
              </a:solidFill>
              <a:round/>
              <a:headEnd/>
              <a:tailEnd/>
            </a:ln>
            <a:effectLst/>
          </p:spPr>
          <p:txBody>
            <a:bodyPr wrap="none" anchor="ctr"/>
            <a:lstStyle/>
            <a:p>
              <a:pPr>
                <a:defRPr/>
              </a:pPr>
              <a:endParaRPr lang="en-US">
                <a:ea typeface="+mn-ea"/>
              </a:endParaRPr>
            </a:p>
          </p:txBody>
        </p:sp>
      </p:grpSp>
      <p:sp>
        <p:nvSpPr>
          <p:cNvPr id="55" name="Rectangle 19"/>
          <p:cNvSpPr>
            <a:spLocks noChangeArrowheads="1"/>
          </p:cNvSpPr>
          <p:nvPr/>
        </p:nvSpPr>
        <p:spPr bwMode="auto">
          <a:xfrm>
            <a:off x="163513" y="492125"/>
            <a:ext cx="1692275" cy="704850"/>
          </a:xfrm>
          <a:prstGeom prst="rect">
            <a:avLst/>
          </a:prstGeom>
          <a:noFill/>
          <a:ln w="12700">
            <a:noFill/>
            <a:miter lim="800000"/>
            <a:headEnd/>
            <a:tailEnd/>
          </a:ln>
          <a:effectLst>
            <a:outerShdw dist="107763" dir="2700000" algn="ctr" rotWithShape="0">
              <a:schemeClr val="bg2"/>
            </a:outerShdw>
          </a:effectLst>
        </p:spPr>
        <p:txBody>
          <a:bodyPr lIns="90487" tIns="44450" rIns="90487" bIns="44450">
            <a:spAutoFit/>
          </a:bodyPr>
          <a:lstStyle/>
          <a:p>
            <a:pPr algn="l"/>
            <a:r>
              <a:rPr lang="en-US" sz="2000" b="1">
                <a:solidFill>
                  <a:schemeClr val="tx2"/>
                </a:solidFill>
                <a:effectLst/>
                <a:latin typeface="Times" charset="0"/>
              </a:rPr>
              <a:t>XÂY DỰNG BỐI CẢNH</a:t>
            </a:r>
          </a:p>
        </p:txBody>
      </p:sp>
      <p:sp>
        <p:nvSpPr>
          <p:cNvPr id="56" name="Text Box 9"/>
          <p:cNvSpPr txBox="1">
            <a:spLocks noChangeArrowheads="1"/>
          </p:cNvSpPr>
          <p:nvPr/>
        </p:nvSpPr>
        <p:spPr bwMode="auto">
          <a:xfrm>
            <a:off x="6977063" y="6284913"/>
            <a:ext cx="2087562" cy="260350"/>
          </a:xfrm>
          <a:prstGeom prst="rect">
            <a:avLst/>
          </a:prstGeom>
          <a:noFill/>
          <a:ln w="12700">
            <a:noFill/>
            <a:miter lim="800000"/>
            <a:headEnd/>
            <a:tailEnd/>
          </a:ln>
        </p:spPr>
        <p:txBody>
          <a:bodyPr wrap="none" anchor="ctr">
            <a:spAutoFit/>
          </a:bodyPr>
          <a:lstStyle>
            <a:lvl1pPr>
              <a:defRPr sz="2800">
                <a:solidFill>
                  <a:srgbClr val="00DFCA"/>
                </a:solidFill>
                <a:latin typeface="Comic Sans MS" charset="0"/>
                <a:ea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1100" b="1">
                <a:solidFill>
                  <a:schemeClr val="tx1"/>
                </a:solidFill>
                <a:effectLst>
                  <a:outerShdw blurRad="38100" dist="38100" dir="2700000" algn="tl">
                    <a:srgbClr val="000000"/>
                  </a:outerShdw>
                </a:effectLst>
                <a:latin typeface="Arial" charset="0"/>
                <a:cs typeface="Arial" charset="0"/>
              </a:rPr>
              <a:t>Sổ Tay Hướng Dẫn, tr. 19-24</a:t>
            </a:r>
          </a:p>
        </p:txBody>
      </p:sp>
      <p:sp>
        <p:nvSpPr>
          <p:cNvPr id="12338" name="Text Box 15"/>
          <p:cNvSpPr txBox="1">
            <a:spLocks noChangeArrowheads="1"/>
          </p:cNvSpPr>
          <p:nvPr/>
        </p:nvSpPr>
        <p:spPr bwMode="auto">
          <a:xfrm>
            <a:off x="8651875" y="6450013"/>
            <a:ext cx="325438"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1800" b="1">
                <a:solidFill>
                  <a:schemeClr val="tx1"/>
                </a:solidFill>
                <a:effectLst/>
              </a:rPr>
              <a:t>1</a:t>
            </a:r>
            <a:endParaRPr lang="en-US" sz="1800">
              <a:solidFill>
                <a:srgbClr val="FFA27C"/>
              </a:solidFill>
              <a:effectLst/>
              <a:latin typeface="B VAG Rounded Bold" charset="0"/>
            </a:endParaRP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500"/>
                            </p:stCondLst>
                            <p:childTnLst>
                              <p:par>
                                <p:cTn id="10" presetID="2" presetClass="entr" presetSubtype="4"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7907" name="Rectangle 3"/>
          <p:cNvSpPr>
            <a:spLocks noChangeArrowheads="1"/>
          </p:cNvSpPr>
          <p:nvPr/>
        </p:nvSpPr>
        <p:spPr bwMode="auto">
          <a:xfrm>
            <a:off x="1295400" y="4300538"/>
            <a:ext cx="1847850" cy="1006475"/>
          </a:xfrm>
          <a:prstGeom prst="rect">
            <a:avLst/>
          </a:prstGeom>
          <a:noFill/>
          <a:ln w="12700">
            <a:noFill/>
            <a:miter lim="800000"/>
            <a:headEnd/>
            <a:tailEnd/>
          </a:ln>
          <a:effectLst>
            <a:outerShdw dist="107763" dir="2700000" algn="ctr" rotWithShape="0">
              <a:schemeClr val="bg2"/>
            </a:outerShdw>
          </a:effectLst>
        </p:spPr>
        <p:txBody>
          <a:bodyPr wrap="none" anchor="ctr"/>
          <a:lstStyle/>
          <a:p>
            <a:pPr>
              <a:defRPr/>
            </a:pPr>
            <a:endParaRPr lang="en-US">
              <a:ea typeface="+mn-ea"/>
            </a:endParaRPr>
          </a:p>
        </p:txBody>
      </p:sp>
      <p:sp>
        <p:nvSpPr>
          <p:cNvPr id="507908" name="Rectangle 4"/>
          <p:cNvSpPr>
            <a:spLocks noChangeArrowheads="1"/>
          </p:cNvSpPr>
          <p:nvPr/>
        </p:nvSpPr>
        <p:spPr bwMode="auto">
          <a:xfrm>
            <a:off x="620713" y="160338"/>
            <a:ext cx="739775" cy="1430337"/>
          </a:xfrm>
          <a:prstGeom prst="rect">
            <a:avLst/>
          </a:prstGeom>
          <a:noFill/>
          <a:ln w="12700">
            <a:noFill/>
            <a:miter lim="800000"/>
            <a:headEnd/>
            <a:tailEnd/>
          </a:ln>
          <a:effectLst>
            <a:outerShdw dist="107763" dir="2700000" algn="ctr" rotWithShape="0">
              <a:schemeClr val="bg2"/>
            </a:outerShdw>
          </a:effectLst>
        </p:spPr>
        <p:txBody>
          <a:bodyPr wrap="none" lIns="90487" tIns="44450" rIns="90487" bIns="44450">
            <a:spAutoFit/>
          </a:bodyPr>
          <a:lstStyle/>
          <a:p>
            <a:pPr algn="l">
              <a:spcBef>
                <a:spcPct val="50000"/>
              </a:spcBef>
              <a:defRPr/>
            </a:pPr>
            <a:r>
              <a:rPr lang="en-US" sz="8800">
                <a:solidFill>
                  <a:schemeClr val="tx2"/>
                </a:solidFill>
                <a:effectLst/>
                <a:latin typeface="Times" charset="0"/>
                <a:ea typeface="+mn-ea"/>
              </a:rPr>
              <a:t>7</a:t>
            </a:r>
          </a:p>
        </p:txBody>
      </p:sp>
      <p:sp>
        <p:nvSpPr>
          <p:cNvPr id="507909" name="Line 5"/>
          <p:cNvSpPr>
            <a:spLocks noChangeShapeType="1"/>
          </p:cNvSpPr>
          <p:nvPr/>
        </p:nvSpPr>
        <p:spPr bwMode="auto">
          <a:xfrm>
            <a:off x="898525" y="838200"/>
            <a:ext cx="296863" cy="0"/>
          </a:xfrm>
          <a:prstGeom prst="line">
            <a:avLst/>
          </a:prstGeom>
          <a:noFill/>
          <a:ln w="50800">
            <a:solidFill>
              <a:schemeClr val="tx2"/>
            </a:solidFill>
            <a:round/>
            <a:headEnd/>
            <a:tailEnd/>
          </a:ln>
          <a:effectLst>
            <a:outerShdw dist="107763" dir="2700000" algn="ctr" rotWithShape="0">
              <a:schemeClr val="bg2"/>
            </a:outerShdw>
          </a:effectLst>
        </p:spPr>
        <p:txBody>
          <a:bodyPr wrap="none" anchor="ctr"/>
          <a:lstStyle/>
          <a:p>
            <a:pPr>
              <a:defRPr/>
            </a:pPr>
            <a:endParaRPr lang="en-US">
              <a:ea typeface="+mn-ea"/>
            </a:endParaRPr>
          </a:p>
        </p:txBody>
      </p:sp>
      <p:sp>
        <p:nvSpPr>
          <p:cNvPr id="13317" name="Text Box 26"/>
          <p:cNvSpPr txBox="1">
            <a:spLocks noChangeArrowheads="1"/>
          </p:cNvSpPr>
          <p:nvPr/>
        </p:nvSpPr>
        <p:spPr bwMode="auto">
          <a:xfrm>
            <a:off x="-523875" y="2127250"/>
            <a:ext cx="184150" cy="587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defRPr sz="2800">
                <a:solidFill>
                  <a:srgbClr val="00DFCA"/>
                </a:solidFill>
                <a:latin typeface="Comic Sans MS" charset="0"/>
                <a:ea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l"/>
            <a:endParaRPr lang="en-US">
              <a:effectLst/>
            </a:endParaRPr>
          </a:p>
        </p:txBody>
      </p:sp>
      <p:pic>
        <p:nvPicPr>
          <p:cNvPr id="13318" name="Picture 31" descr="&#10;Picture 15                                                     00000002Macintosh HD                   ABA78158:"/>
          <p:cNvPicPr>
            <a:picLocks noChangeAspect="1" noChangeArrowheads="1"/>
          </p:cNvPicPr>
          <p:nvPr/>
        </p:nvPicPr>
        <p:blipFill>
          <a:blip r:embed="rId2">
            <a:extLst>
              <a:ext uri="{28A0092B-C50C-407E-A947-70E740481C1C}">
                <a14:useLocalDpi xmlns:a14="http://schemas.microsoft.com/office/drawing/2010/main" val="0"/>
              </a:ext>
            </a:extLst>
          </a:blip>
          <a:srcRect l="28079" t="23958" r="10156" b="6766"/>
          <a:stretch>
            <a:fillRect/>
          </a:stretch>
        </p:blipFill>
        <p:spPr bwMode="auto">
          <a:xfrm>
            <a:off x="1654175" y="1165225"/>
            <a:ext cx="6781800" cy="4935538"/>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pic>
      <p:sp>
        <p:nvSpPr>
          <p:cNvPr id="13319" name="Text Box 61"/>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endParaRPr lang="en-US" sz="2000">
              <a:solidFill>
                <a:srgbClr val="FFA27C"/>
              </a:solidFill>
              <a:effectLst/>
              <a:latin typeface="B VAG Rounded Bold" charset="0"/>
            </a:endParaRPr>
          </a:p>
        </p:txBody>
      </p:sp>
      <p:sp>
        <p:nvSpPr>
          <p:cNvPr id="507971" name="Oval 67"/>
          <p:cNvSpPr>
            <a:spLocks noChangeArrowheads="1"/>
          </p:cNvSpPr>
          <p:nvPr/>
        </p:nvSpPr>
        <p:spPr bwMode="auto">
          <a:xfrm>
            <a:off x="3467100" y="2933700"/>
            <a:ext cx="1612900" cy="596900"/>
          </a:xfrm>
          <a:prstGeom prst="ellipse">
            <a:avLst/>
          </a:prstGeom>
          <a:noFill/>
          <a:ln w="76200">
            <a:solidFill>
              <a:srgbClr val="66FFFF"/>
            </a:solidFill>
            <a:round/>
            <a:headEnd/>
            <a:tailEnd/>
          </a:ln>
          <a:effectLst>
            <a:outerShdw dist="71842" dir="2700000" algn="ctr" rotWithShape="0">
              <a:schemeClr val="bg2"/>
            </a:outerShdw>
          </a:effectLst>
        </p:spPr>
        <p:txBody>
          <a:bodyPr wrap="none" anchor="ctr"/>
          <a:lstStyle/>
          <a:p>
            <a:pPr>
              <a:defRPr/>
            </a:pPr>
            <a:endParaRPr lang="en-US">
              <a:ea typeface="+mn-ea"/>
            </a:endParaRPr>
          </a:p>
        </p:txBody>
      </p:sp>
      <p:sp>
        <p:nvSpPr>
          <p:cNvPr id="507972" name="Oval 68"/>
          <p:cNvSpPr>
            <a:spLocks noChangeArrowheads="1"/>
          </p:cNvSpPr>
          <p:nvPr/>
        </p:nvSpPr>
        <p:spPr bwMode="auto">
          <a:xfrm>
            <a:off x="6400800" y="4914900"/>
            <a:ext cx="1892300" cy="698500"/>
          </a:xfrm>
          <a:prstGeom prst="ellipse">
            <a:avLst/>
          </a:prstGeom>
          <a:noFill/>
          <a:ln w="76200">
            <a:solidFill>
              <a:srgbClr val="66FFFF"/>
            </a:solidFill>
            <a:round/>
            <a:headEnd/>
            <a:tailEnd/>
          </a:ln>
          <a:effectLst>
            <a:outerShdw dist="71842" dir="2700000" algn="ctr" rotWithShape="0">
              <a:schemeClr val="bg2"/>
            </a:outerShdw>
          </a:effectLst>
        </p:spPr>
        <p:txBody>
          <a:bodyPr wrap="none" anchor="ctr"/>
          <a:lstStyle/>
          <a:p>
            <a:pPr>
              <a:defRPr/>
            </a:pPr>
            <a:endParaRPr lang="en-US">
              <a:ea typeface="+mn-ea"/>
            </a:endParaRPr>
          </a:p>
        </p:txBody>
      </p:sp>
      <p:sp>
        <p:nvSpPr>
          <p:cNvPr id="507973" name="Oval 69"/>
          <p:cNvSpPr>
            <a:spLocks noChangeArrowheads="1"/>
          </p:cNvSpPr>
          <p:nvPr/>
        </p:nvSpPr>
        <p:spPr bwMode="auto">
          <a:xfrm>
            <a:off x="3378200" y="1168400"/>
            <a:ext cx="1612900" cy="596900"/>
          </a:xfrm>
          <a:prstGeom prst="ellipse">
            <a:avLst/>
          </a:prstGeom>
          <a:noFill/>
          <a:ln w="76200">
            <a:solidFill>
              <a:srgbClr val="66FFFF"/>
            </a:solidFill>
            <a:round/>
            <a:headEnd/>
            <a:tailEnd/>
          </a:ln>
          <a:effectLst>
            <a:outerShdw dist="71842" dir="2700000" algn="ctr" rotWithShape="0">
              <a:schemeClr val="bg2"/>
            </a:outerShdw>
          </a:effectLst>
        </p:spPr>
        <p:txBody>
          <a:bodyPr wrap="none" anchor="ctr"/>
          <a:lstStyle/>
          <a:p>
            <a:pPr>
              <a:defRPr/>
            </a:pPr>
            <a:endParaRPr lang="en-US">
              <a:ea typeface="+mn-ea"/>
            </a:endParaRPr>
          </a:p>
        </p:txBody>
      </p:sp>
      <p:sp>
        <p:nvSpPr>
          <p:cNvPr id="507974" name="Oval 70"/>
          <p:cNvSpPr>
            <a:spLocks noChangeArrowheads="1"/>
          </p:cNvSpPr>
          <p:nvPr/>
        </p:nvSpPr>
        <p:spPr bwMode="auto">
          <a:xfrm>
            <a:off x="4851400" y="1993900"/>
            <a:ext cx="1612900" cy="596900"/>
          </a:xfrm>
          <a:prstGeom prst="ellipse">
            <a:avLst/>
          </a:prstGeom>
          <a:noFill/>
          <a:ln w="76200">
            <a:solidFill>
              <a:srgbClr val="66FFFF"/>
            </a:solidFill>
            <a:round/>
            <a:headEnd/>
            <a:tailEnd/>
          </a:ln>
          <a:effectLst>
            <a:outerShdw dist="71842" dir="2700000" algn="ctr" rotWithShape="0">
              <a:schemeClr val="bg2"/>
            </a:outerShdw>
          </a:effectLst>
        </p:spPr>
        <p:txBody>
          <a:bodyPr wrap="none" anchor="ctr"/>
          <a:lstStyle/>
          <a:p>
            <a:pPr>
              <a:defRPr/>
            </a:pPr>
            <a:endParaRPr lang="en-US">
              <a:ea typeface="+mn-ea"/>
            </a:endParaRPr>
          </a:p>
        </p:txBody>
      </p:sp>
      <p:sp>
        <p:nvSpPr>
          <p:cNvPr id="507975" name="Rectangle 71"/>
          <p:cNvSpPr>
            <a:spLocks noChangeArrowheads="1"/>
          </p:cNvSpPr>
          <p:nvPr/>
        </p:nvSpPr>
        <p:spPr bwMode="auto">
          <a:xfrm>
            <a:off x="8091488" y="6513513"/>
            <a:ext cx="339725" cy="268287"/>
          </a:xfrm>
          <a:prstGeom prst="rect">
            <a:avLst/>
          </a:prstGeom>
          <a:noFill/>
          <a:ln w="12700">
            <a:noFill/>
            <a:miter lim="800000"/>
            <a:headEnd/>
            <a:tailEnd/>
          </a:ln>
          <a:effectLst/>
        </p:spPr>
        <p:txBody>
          <a:bodyPr wrap="none" anchor="ctr">
            <a:spAutoFit/>
          </a:bodyPr>
          <a:lstStyle/>
          <a:p>
            <a:r>
              <a:rPr lang="en-US" sz="1000" b="1">
                <a:solidFill>
                  <a:schemeClr val="tx1"/>
                </a:solidFill>
                <a:effectLst>
                  <a:outerShdw blurRad="38100" dist="38100" dir="2700000" algn="tl">
                    <a:srgbClr val="000000"/>
                  </a:outerShdw>
                </a:effectLst>
              </a:rPr>
              <a:t>07</a:t>
            </a:r>
          </a:p>
        </p:txBody>
      </p:sp>
      <p:grpSp>
        <p:nvGrpSpPr>
          <p:cNvPr id="2" name="Group 75"/>
          <p:cNvGrpSpPr>
            <a:grpSpLocks/>
          </p:cNvGrpSpPr>
          <p:nvPr/>
        </p:nvGrpSpPr>
        <p:grpSpPr bwMode="auto">
          <a:xfrm>
            <a:off x="6015038" y="3509963"/>
            <a:ext cx="1301750" cy="812800"/>
            <a:chOff x="3798" y="2240"/>
            <a:chExt cx="688" cy="512"/>
          </a:xfrm>
        </p:grpSpPr>
        <p:sp>
          <p:nvSpPr>
            <p:cNvPr id="507980" name="Oval 76"/>
            <p:cNvSpPr>
              <a:spLocks noChangeArrowheads="1"/>
            </p:cNvSpPr>
            <p:nvPr/>
          </p:nvSpPr>
          <p:spPr bwMode="auto">
            <a:xfrm>
              <a:off x="4056" y="2584"/>
              <a:ext cx="184" cy="168"/>
            </a:xfrm>
            <a:prstGeom prst="ellipse">
              <a:avLst/>
            </a:prstGeom>
            <a:solidFill>
              <a:schemeClr val="tx1"/>
            </a:solidFill>
            <a:ln w="76200">
              <a:solidFill>
                <a:srgbClr val="150BD5"/>
              </a:solidFill>
              <a:round/>
              <a:headEnd/>
              <a:tailEnd/>
            </a:ln>
            <a:effectLst>
              <a:outerShdw dist="81320" dir="2319588" algn="ctr" rotWithShape="0">
                <a:schemeClr val="bg1"/>
              </a:outerShdw>
            </a:effectLst>
          </p:spPr>
          <p:txBody>
            <a:bodyPr wrap="none" anchor="ctr"/>
            <a:lstStyle/>
            <a:p>
              <a:pPr>
                <a:defRPr/>
              </a:pPr>
              <a:endParaRPr lang="en-US">
                <a:ea typeface="+mn-ea"/>
              </a:endParaRPr>
            </a:p>
          </p:txBody>
        </p:sp>
        <p:sp>
          <p:nvSpPr>
            <p:cNvPr id="507981" name="Text Box 77"/>
            <p:cNvSpPr txBox="1">
              <a:spLocks noChangeArrowheads="1"/>
            </p:cNvSpPr>
            <p:nvPr/>
          </p:nvSpPr>
          <p:spPr bwMode="auto">
            <a:xfrm>
              <a:off x="3798" y="2240"/>
              <a:ext cx="688" cy="405"/>
            </a:xfrm>
            <a:prstGeom prst="rect">
              <a:avLst/>
            </a:prstGeom>
            <a:noFill/>
            <a:ln w="12700">
              <a:noFill/>
              <a:miter lim="800000"/>
              <a:headEnd/>
              <a:tailEnd/>
            </a:ln>
            <a:effectLst>
              <a:outerShdw dist="63500" dir="2212194" algn="ctr" rotWithShape="0">
                <a:schemeClr val="bg1"/>
              </a:outerShdw>
            </a:effectLst>
          </p:spPr>
          <p:txBody>
            <a:bodyPr>
              <a:spAutoFit/>
            </a:bodyPr>
            <a:lstStyle/>
            <a:p>
              <a:pPr algn="l">
                <a:spcBef>
                  <a:spcPct val="50000"/>
                </a:spcBef>
                <a:defRPr/>
              </a:pPr>
              <a:r>
                <a:rPr lang="en-US" sz="3600" b="1">
                  <a:solidFill>
                    <a:srgbClr val="000000"/>
                  </a:solidFill>
                  <a:effectLst/>
                  <a:latin typeface="Book Antiqua" charset="0"/>
                  <a:ea typeface="+mn-ea"/>
                </a:rPr>
                <a:t>URƠ</a:t>
              </a:r>
            </a:p>
          </p:txBody>
        </p:sp>
      </p:grpSp>
      <p:sp>
        <p:nvSpPr>
          <p:cNvPr id="507982" name="AutoShape 78"/>
          <p:cNvSpPr>
            <a:spLocks noChangeArrowheads="1"/>
          </p:cNvSpPr>
          <p:nvPr/>
        </p:nvSpPr>
        <p:spPr bwMode="auto">
          <a:xfrm>
            <a:off x="5822950" y="3376613"/>
            <a:ext cx="1438275" cy="1222375"/>
          </a:xfrm>
          <a:prstGeom prst="octagon">
            <a:avLst>
              <a:gd name="adj" fmla="val 29287"/>
            </a:avLst>
          </a:prstGeom>
          <a:noFill/>
          <a:ln w="76200">
            <a:solidFill>
              <a:srgbClr val="1EDE17"/>
            </a:solidFill>
            <a:miter lim="800000"/>
            <a:headEnd/>
            <a:tailEnd/>
          </a:ln>
          <a:effectLst>
            <a:outerShdw dist="71842" dir="2700000" algn="ctr" rotWithShape="0">
              <a:schemeClr val="bg2"/>
            </a:outerShdw>
          </a:effectLst>
        </p:spPr>
        <p:txBody>
          <a:bodyPr wrap="none" anchor="ctr"/>
          <a:lstStyle/>
          <a:p>
            <a:pPr>
              <a:defRPr/>
            </a:pPr>
            <a:endParaRPr lang="en-US">
              <a:ea typeface="+mn-ea"/>
            </a:endParaRPr>
          </a:p>
        </p:txBody>
      </p:sp>
      <p:grpSp>
        <p:nvGrpSpPr>
          <p:cNvPr id="3" name="Group 79"/>
          <p:cNvGrpSpPr>
            <a:grpSpLocks/>
          </p:cNvGrpSpPr>
          <p:nvPr/>
        </p:nvGrpSpPr>
        <p:grpSpPr bwMode="auto">
          <a:xfrm>
            <a:off x="1546225" y="2003425"/>
            <a:ext cx="3276600" cy="742950"/>
            <a:chOff x="1078" y="1244"/>
            <a:chExt cx="2064" cy="468"/>
          </a:xfrm>
        </p:grpSpPr>
        <p:sp>
          <p:nvSpPr>
            <p:cNvPr id="507984" name="Oval 80"/>
            <p:cNvSpPr>
              <a:spLocks noChangeArrowheads="1"/>
            </p:cNvSpPr>
            <p:nvPr/>
          </p:nvSpPr>
          <p:spPr bwMode="auto">
            <a:xfrm>
              <a:off x="2492" y="1244"/>
              <a:ext cx="184" cy="168"/>
            </a:xfrm>
            <a:prstGeom prst="ellipse">
              <a:avLst/>
            </a:prstGeom>
            <a:noFill/>
            <a:ln w="76200">
              <a:solidFill>
                <a:srgbClr val="150BD5"/>
              </a:solidFill>
              <a:round/>
              <a:headEnd/>
              <a:tailEnd/>
            </a:ln>
            <a:effectLst>
              <a:outerShdw dist="89803" dir="2700000" algn="ctr" rotWithShape="0">
                <a:schemeClr val="bg1"/>
              </a:outerShdw>
            </a:effectLst>
          </p:spPr>
          <p:txBody>
            <a:bodyPr wrap="none" anchor="ctr"/>
            <a:lstStyle/>
            <a:p>
              <a:pPr>
                <a:defRPr/>
              </a:pPr>
              <a:endParaRPr lang="en-US">
                <a:ea typeface="+mn-ea"/>
              </a:endParaRPr>
            </a:p>
          </p:txBody>
        </p:sp>
        <p:sp>
          <p:nvSpPr>
            <p:cNvPr id="507985" name="Text Box 81"/>
            <p:cNvSpPr txBox="1">
              <a:spLocks noChangeArrowheads="1"/>
            </p:cNvSpPr>
            <p:nvPr/>
          </p:nvSpPr>
          <p:spPr bwMode="auto">
            <a:xfrm>
              <a:off x="1078" y="1269"/>
              <a:ext cx="2064" cy="443"/>
            </a:xfrm>
            <a:prstGeom prst="rect">
              <a:avLst/>
            </a:prstGeom>
            <a:noFill/>
            <a:ln w="12700">
              <a:noFill/>
              <a:miter lim="800000"/>
              <a:headEnd/>
              <a:tailEnd/>
            </a:ln>
            <a:effectLst>
              <a:outerShdw dist="71842" dir="2700000" algn="ctr" rotWithShape="0">
                <a:schemeClr val="bg1"/>
              </a:outerShdw>
            </a:effectLst>
          </p:spPr>
          <p:txBody>
            <a:bodyPr>
              <a:spAutoFit/>
            </a:bodyPr>
            <a:lstStyle/>
            <a:p>
              <a:pPr algn="l">
                <a:spcBef>
                  <a:spcPct val="50000"/>
                </a:spcBef>
                <a:defRPr/>
              </a:pPr>
              <a:r>
                <a:rPr lang="en-US" sz="4000" b="1" dirty="0">
                  <a:solidFill>
                    <a:schemeClr val="tx1"/>
                  </a:solidFill>
                  <a:effectLst/>
                  <a:latin typeface="Arial" pitchFamily="34" charset="0"/>
                  <a:ea typeface="+mn-ea"/>
                  <a:cs typeface="Arial" pitchFamily="34" charset="0"/>
                </a:rPr>
                <a:t>BA-BY-LÔN</a:t>
              </a:r>
            </a:p>
          </p:txBody>
        </p:sp>
      </p:grpSp>
      <p:sp>
        <p:nvSpPr>
          <p:cNvPr id="507986" name="Text Box 82"/>
          <p:cNvSpPr txBox="1">
            <a:spLocks noChangeArrowheads="1"/>
          </p:cNvSpPr>
          <p:nvPr/>
        </p:nvSpPr>
        <p:spPr bwMode="auto">
          <a:xfrm>
            <a:off x="204788" y="4010025"/>
            <a:ext cx="5745162" cy="1477963"/>
          </a:xfrm>
          <a:prstGeom prst="rect">
            <a:avLst/>
          </a:prstGeom>
          <a:noFill/>
          <a:ln w="9525">
            <a:noFill/>
            <a:miter lim="800000"/>
            <a:headEnd/>
            <a:tailEnd/>
          </a:ln>
          <a:effectLst>
            <a:outerShdw dist="53882" dir="2700000" algn="ctr" rotWithShape="0">
              <a:schemeClr val="bg2"/>
            </a:outerShdw>
          </a:effectLst>
        </p:spPr>
        <p:txBody>
          <a:bodyPr>
            <a:spAutoFit/>
            <a:flatTx/>
          </a:bodyPr>
          <a:lstStyle>
            <a:lvl1pPr>
              <a:defRPr sz="2800">
                <a:solidFill>
                  <a:srgbClr val="00DFCA"/>
                </a:solidFill>
                <a:latin typeface="Comic Sans MS" charset="0"/>
                <a:ea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r"/>
            <a:r>
              <a:rPr lang="en-US" sz="3000" b="1">
                <a:solidFill>
                  <a:schemeClr val="accent1"/>
                </a:solidFill>
                <a:effectLst>
                  <a:outerShdw blurRad="38100" dist="38100" dir="2700000" algn="tl">
                    <a:srgbClr val="000000"/>
                  </a:outerShdw>
                </a:effectLst>
              </a:rPr>
              <a:t>HÃY NHỚ!</a:t>
            </a:r>
          </a:p>
          <a:p>
            <a:pPr algn="r"/>
            <a:r>
              <a:rPr lang="en-US" sz="3000" b="1">
                <a:solidFill>
                  <a:schemeClr val="accent1"/>
                </a:solidFill>
                <a:effectLst>
                  <a:outerShdw blurRad="38100" dist="38100" dir="2700000" algn="tl">
                    <a:srgbClr val="000000"/>
                  </a:outerShdw>
                </a:effectLst>
              </a:rPr>
              <a:t>Chiến Tranh Vùng Vịnh Ba Tư</a:t>
            </a:r>
          </a:p>
          <a:p>
            <a:pPr algn="r"/>
            <a:r>
              <a:rPr lang="en-US" sz="3000" b="1">
                <a:solidFill>
                  <a:schemeClr val="accent1"/>
                </a:solidFill>
                <a:effectLst>
                  <a:outerShdw blurRad="38100" dist="38100" dir="2700000" algn="tl">
                    <a:srgbClr val="000000"/>
                  </a:outerShdw>
                </a:effectLst>
              </a:rPr>
              <a:t>Chiến Tranh tại I-rắc</a:t>
            </a:r>
          </a:p>
        </p:txBody>
      </p:sp>
      <p:sp>
        <p:nvSpPr>
          <p:cNvPr id="23" name="Text Box 9"/>
          <p:cNvSpPr txBox="1">
            <a:spLocks noChangeArrowheads="1"/>
          </p:cNvSpPr>
          <p:nvPr/>
        </p:nvSpPr>
        <p:spPr bwMode="auto">
          <a:xfrm>
            <a:off x="6977063" y="6284913"/>
            <a:ext cx="2087562" cy="260350"/>
          </a:xfrm>
          <a:prstGeom prst="rect">
            <a:avLst/>
          </a:prstGeom>
          <a:noFill/>
          <a:ln w="12700">
            <a:noFill/>
            <a:miter lim="800000"/>
            <a:headEnd/>
            <a:tailEnd/>
          </a:ln>
        </p:spPr>
        <p:txBody>
          <a:bodyPr wrap="none" anchor="ctr">
            <a:spAutoFit/>
          </a:bodyPr>
          <a:lstStyle>
            <a:lvl1pPr>
              <a:defRPr sz="2800">
                <a:solidFill>
                  <a:srgbClr val="00DFCA"/>
                </a:solidFill>
                <a:latin typeface="Comic Sans MS" charset="0"/>
                <a:ea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1100" b="1">
                <a:solidFill>
                  <a:schemeClr val="tx1"/>
                </a:solidFill>
                <a:effectLst>
                  <a:outerShdw blurRad="38100" dist="38100" dir="2700000" algn="tl">
                    <a:srgbClr val="000000"/>
                  </a:outerShdw>
                </a:effectLst>
                <a:latin typeface="Arial" charset="0"/>
                <a:cs typeface="Arial" charset="0"/>
              </a:rPr>
              <a:t>Sổ Tay Hướng Dẫn, tr. 19-24</a:t>
            </a:r>
          </a:p>
        </p:txBody>
      </p:sp>
      <p:sp>
        <p:nvSpPr>
          <p:cNvPr id="13330" name="Text Box 15"/>
          <p:cNvSpPr txBox="1">
            <a:spLocks noChangeArrowheads="1"/>
          </p:cNvSpPr>
          <p:nvPr/>
        </p:nvSpPr>
        <p:spPr bwMode="auto">
          <a:xfrm>
            <a:off x="8651875" y="6450013"/>
            <a:ext cx="325438"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1800" b="1">
                <a:solidFill>
                  <a:schemeClr val="tx1"/>
                </a:solidFill>
                <a:effectLst/>
              </a:rPr>
              <a:t>6</a:t>
            </a:r>
            <a:endParaRPr lang="en-US" sz="1800">
              <a:solidFill>
                <a:srgbClr val="FFA27C"/>
              </a:solidFill>
              <a:effectLst/>
              <a:latin typeface="B VAG Rounded Bold" charset="0"/>
            </a:endParaRP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07986"/>
                                        </p:tgtEl>
                                        <p:attrNameLst>
                                          <p:attrName>style.visibility</p:attrName>
                                        </p:attrNameLst>
                                      </p:cBhvr>
                                      <p:to>
                                        <p:strVal val="visible"/>
                                      </p:to>
                                    </p:set>
                                    <p:anim calcmode="lin" valueType="num">
                                      <p:cBhvr additive="base">
                                        <p:cTn id="7" dur="500" fill="hold"/>
                                        <p:tgtEl>
                                          <p:spTgt spid="507986"/>
                                        </p:tgtEl>
                                        <p:attrNameLst>
                                          <p:attrName>ppt_x</p:attrName>
                                        </p:attrNameLst>
                                      </p:cBhvr>
                                      <p:tavLst>
                                        <p:tav tm="0">
                                          <p:val>
                                            <p:strVal val="0-#ppt_w/2"/>
                                          </p:val>
                                        </p:tav>
                                        <p:tav tm="100000">
                                          <p:val>
                                            <p:strVal val="#ppt_x"/>
                                          </p:val>
                                        </p:tav>
                                      </p:tavLst>
                                    </p:anim>
                                    <p:anim calcmode="lin" valueType="num">
                                      <p:cBhvr additive="base">
                                        <p:cTn id="8" dur="500" fill="hold"/>
                                        <p:tgtEl>
                                          <p:spTgt spid="507986"/>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507974"/>
                                        </p:tgtEl>
                                        <p:attrNameLst>
                                          <p:attrName>style.visibility</p:attrName>
                                        </p:attrNameLst>
                                      </p:cBhvr>
                                      <p:to>
                                        <p:strVal val="visible"/>
                                      </p:to>
                                    </p:set>
                                    <p:animEffect transition="in" filter="dissolve">
                                      <p:cBhvr>
                                        <p:cTn id="13" dur="500"/>
                                        <p:tgtEl>
                                          <p:spTgt spid="507974"/>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507971"/>
                                        </p:tgtEl>
                                        <p:attrNameLst>
                                          <p:attrName>style.visibility</p:attrName>
                                        </p:attrNameLst>
                                      </p:cBhvr>
                                      <p:to>
                                        <p:strVal val="visible"/>
                                      </p:to>
                                    </p:set>
                                    <p:animEffect transition="in" filter="dissolve">
                                      <p:cBhvr>
                                        <p:cTn id="18" dur="500"/>
                                        <p:tgtEl>
                                          <p:spTgt spid="507971"/>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507973"/>
                                        </p:tgtEl>
                                        <p:attrNameLst>
                                          <p:attrName>style.visibility</p:attrName>
                                        </p:attrNameLst>
                                      </p:cBhvr>
                                      <p:to>
                                        <p:strVal val="visible"/>
                                      </p:to>
                                    </p:set>
                                    <p:animEffect transition="in" filter="dissolve">
                                      <p:cBhvr>
                                        <p:cTn id="23" dur="500"/>
                                        <p:tgtEl>
                                          <p:spTgt spid="507973"/>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507972"/>
                                        </p:tgtEl>
                                        <p:attrNameLst>
                                          <p:attrName>style.visibility</p:attrName>
                                        </p:attrNameLst>
                                      </p:cBhvr>
                                      <p:to>
                                        <p:strVal val="visible"/>
                                      </p:to>
                                    </p:set>
                                    <p:animEffect transition="in" filter="dissolve">
                                      <p:cBhvr>
                                        <p:cTn id="28" dur="500"/>
                                        <p:tgtEl>
                                          <p:spTgt spid="507972"/>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9" presetClass="entr" presetSubtype="0" fill="hold" nodeType="click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dissolve">
                                      <p:cBhvr>
                                        <p:cTn id="33" dur="500"/>
                                        <p:tgtEl>
                                          <p:spTgt spid="3"/>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9" presetClass="entr" presetSubtype="0" fill="hold" nodeType="click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dissolve">
                                      <p:cBhvr>
                                        <p:cTn id="38" dur="500"/>
                                        <p:tgtEl>
                                          <p:spTgt spid="2"/>
                                        </p:tgtEl>
                                      </p:cBhvr>
                                    </p:animEffect>
                                  </p:childTnLst>
                                </p:cTn>
                              </p:par>
                            </p:childTnLst>
                          </p:cTn>
                        </p:par>
                        <p:par>
                          <p:cTn id="39" fill="hold" nodeType="afterGroup">
                            <p:stCondLst>
                              <p:cond delay="500"/>
                            </p:stCondLst>
                            <p:childTnLst>
                              <p:par>
                                <p:cTn id="40" presetID="17" presetClass="entr" presetSubtype="8" fill="hold" grpId="0" nodeType="afterEffect">
                                  <p:stCondLst>
                                    <p:cond delay="0"/>
                                  </p:stCondLst>
                                  <p:childTnLst>
                                    <p:set>
                                      <p:cBhvr>
                                        <p:cTn id="41" dur="1" fill="hold">
                                          <p:stCondLst>
                                            <p:cond delay="0"/>
                                          </p:stCondLst>
                                        </p:cTn>
                                        <p:tgtEl>
                                          <p:spTgt spid="507982"/>
                                        </p:tgtEl>
                                        <p:attrNameLst>
                                          <p:attrName>style.visibility</p:attrName>
                                        </p:attrNameLst>
                                      </p:cBhvr>
                                      <p:to>
                                        <p:strVal val="visible"/>
                                      </p:to>
                                    </p:set>
                                    <p:anim calcmode="lin" valueType="num">
                                      <p:cBhvr>
                                        <p:cTn id="42" dur="500" fill="hold"/>
                                        <p:tgtEl>
                                          <p:spTgt spid="507982"/>
                                        </p:tgtEl>
                                        <p:attrNameLst>
                                          <p:attrName>ppt_x</p:attrName>
                                        </p:attrNameLst>
                                      </p:cBhvr>
                                      <p:tavLst>
                                        <p:tav tm="0">
                                          <p:val>
                                            <p:strVal val="#ppt_x-#ppt_w/2"/>
                                          </p:val>
                                        </p:tav>
                                        <p:tav tm="100000">
                                          <p:val>
                                            <p:strVal val="#ppt_x"/>
                                          </p:val>
                                        </p:tav>
                                      </p:tavLst>
                                    </p:anim>
                                    <p:anim calcmode="lin" valueType="num">
                                      <p:cBhvr>
                                        <p:cTn id="43" dur="500" fill="hold"/>
                                        <p:tgtEl>
                                          <p:spTgt spid="507982"/>
                                        </p:tgtEl>
                                        <p:attrNameLst>
                                          <p:attrName>ppt_y</p:attrName>
                                        </p:attrNameLst>
                                      </p:cBhvr>
                                      <p:tavLst>
                                        <p:tav tm="0">
                                          <p:val>
                                            <p:strVal val="#ppt_y"/>
                                          </p:val>
                                        </p:tav>
                                        <p:tav tm="100000">
                                          <p:val>
                                            <p:strVal val="#ppt_y"/>
                                          </p:val>
                                        </p:tav>
                                      </p:tavLst>
                                    </p:anim>
                                    <p:anim calcmode="lin" valueType="num">
                                      <p:cBhvr>
                                        <p:cTn id="44" dur="500" fill="hold"/>
                                        <p:tgtEl>
                                          <p:spTgt spid="507982"/>
                                        </p:tgtEl>
                                        <p:attrNameLst>
                                          <p:attrName>ppt_w</p:attrName>
                                        </p:attrNameLst>
                                      </p:cBhvr>
                                      <p:tavLst>
                                        <p:tav tm="0">
                                          <p:val>
                                            <p:fltVal val="0"/>
                                          </p:val>
                                        </p:tav>
                                        <p:tav tm="100000">
                                          <p:val>
                                            <p:strVal val="#ppt_w"/>
                                          </p:val>
                                        </p:tav>
                                      </p:tavLst>
                                    </p:anim>
                                    <p:anim calcmode="lin" valueType="num">
                                      <p:cBhvr>
                                        <p:cTn id="45" dur="500" fill="hold"/>
                                        <p:tgtEl>
                                          <p:spTgt spid="50798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7971" grpId="0" animBg="1"/>
      <p:bldP spid="507972" grpId="0" animBg="1"/>
      <p:bldP spid="507973" grpId="0" animBg="1"/>
      <p:bldP spid="507974" grpId="0" animBg="1"/>
      <p:bldP spid="507982" grpId="0" animBg="1"/>
      <p:bldP spid="507986" grpId="0"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3602" name="Rectangle 2"/>
          <p:cNvSpPr>
            <a:spLocks noChangeArrowheads="1"/>
          </p:cNvSpPr>
          <p:nvPr/>
        </p:nvSpPr>
        <p:spPr bwMode="auto">
          <a:xfrm>
            <a:off x="1295400" y="4021138"/>
            <a:ext cx="1847850" cy="1006475"/>
          </a:xfrm>
          <a:prstGeom prst="rect">
            <a:avLst/>
          </a:prstGeom>
          <a:noFill/>
          <a:ln w="12700">
            <a:noFill/>
            <a:miter lim="800000"/>
            <a:headEnd/>
            <a:tailEnd/>
          </a:ln>
          <a:effectLst>
            <a:outerShdw dist="107763" dir="2700000" algn="ctr" rotWithShape="0">
              <a:schemeClr val="bg2"/>
            </a:outerShdw>
          </a:effectLst>
        </p:spPr>
        <p:txBody>
          <a:bodyPr wrap="none" anchor="ctr"/>
          <a:lstStyle/>
          <a:p>
            <a:pPr>
              <a:defRPr/>
            </a:pPr>
            <a:endParaRPr lang="en-US">
              <a:ea typeface="+mn-ea"/>
            </a:endParaRPr>
          </a:p>
        </p:txBody>
      </p:sp>
      <p:sp>
        <p:nvSpPr>
          <p:cNvPr id="14339" name="Text Box 5"/>
          <p:cNvSpPr txBox="1">
            <a:spLocks noChangeArrowheads="1"/>
          </p:cNvSpPr>
          <p:nvPr/>
        </p:nvSpPr>
        <p:spPr bwMode="auto">
          <a:xfrm>
            <a:off x="-523875" y="2127250"/>
            <a:ext cx="184150"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defRPr sz="2800">
                <a:solidFill>
                  <a:srgbClr val="00DFCA"/>
                </a:solidFill>
                <a:latin typeface="Comic Sans MS" charset="0"/>
                <a:ea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l"/>
            <a:endParaRPr lang="en-US">
              <a:effectLst/>
            </a:endParaRPr>
          </a:p>
        </p:txBody>
      </p:sp>
      <p:pic>
        <p:nvPicPr>
          <p:cNvPr id="14340" name="Picture 6"/>
          <p:cNvPicPr>
            <a:picLocks noChangeAspect="1" noChangeArrowheads="1"/>
          </p:cNvPicPr>
          <p:nvPr/>
        </p:nvPicPr>
        <p:blipFill>
          <a:blip r:embed="rId3">
            <a:extLst>
              <a:ext uri="{28A0092B-C50C-407E-A947-70E740481C1C}">
                <a14:useLocalDpi xmlns:a14="http://schemas.microsoft.com/office/drawing/2010/main" val="0"/>
              </a:ext>
            </a:extLst>
          </a:blip>
          <a:srcRect l="28079" t="23958" r="10156" b="6766"/>
          <a:stretch>
            <a:fillRect/>
          </a:stretch>
        </p:blipFill>
        <p:spPr bwMode="auto">
          <a:xfrm>
            <a:off x="1730375" y="1108075"/>
            <a:ext cx="6781800" cy="4935538"/>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pic>
      <p:sp>
        <p:nvSpPr>
          <p:cNvPr id="793635" name="Rectangle 35"/>
          <p:cNvSpPr>
            <a:spLocks noChangeArrowheads="1"/>
          </p:cNvSpPr>
          <p:nvPr/>
        </p:nvSpPr>
        <p:spPr bwMode="auto">
          <a:xfrm>
            <a:off x="1714500" y="1092200"/>
            <a:ext cx="6819900" cy="4965700"/>
          </a:xfrm>
          <a:prstGeom prst="rect">
            <a:avLst/>
          </a:prstGeom>
          <a:noFill/>
          <a:ln w="9525">
            <a:noFill/>
            <a:miter lim="800000"/>
            <a:headEnd/>
            <a:tailEnd/>
          </a:ln>
          <a:effectLst/>
        </p:spPr>
        <p:txBody>
          <a:bodyPr wrap="none" anchor="ctr"/>
          <a:lstStyle/>
          <a:p>
            <a:pPr>
              <a:defRPr/>
            </a:pPr>
            <a:endParaRPr lang="en-US">
              <a:ea typeface="+mn-ea"/>
            </a:endParaRPr>
          </a:p>
        </p:txBody>
      </p:sp>
      <p:sp>
        <p:nvSpPr>
          <p:cNvPr id="14342" name="Text Box 7"/>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endParaRPr lang="en-US" sz="2000">
              <a:solidFill>
                <a:srgbClr val="FFA27C"/>
              </a:solidFill>
              <a:effectLst/>
              <a:latin typeface="B VAG Rounded Bold" charset="0"/>
            </a:endParaRPr>
          </a:p>
        </p:txBody>
      </p:sp>
      <p:sp>
        <p:nvSpPr>
          <p:cNvPr id="793608" name="Rectangle 8"/>
          <p:cNvSpPr>
            <a:spLocks noChangeArrowheads="1"/>
          </p:cNvSpPr>
          <p:nvPr/>
        </p:nvSpPr>
        <p:spPr bwMode="auto">
          <a:xfrm>
            <a:off x="8056563" y="6524625"/>
            <a:ext cx="409575" cy="244475"/>
          </a:xfrm>
          <a:prstGeom prst="rect">
            <a:avLst/>
          </a:prstGeom>
          <a:noFill/>
          <a:ln w="12700">
            <a:noFill/>
            <a:miter lim="800000"/>
            <a:headEnd/>
            <a:tailEnd/>
          </a:ln>
          <a:effectLst/>
        </p:spPr>
        <p:txBody>
          <a:bodyPr wrap="none" anchor="ctr">
            <a:spAutoFit/>
          </a:bodyPr>
          <a:lstStyle/>
          <a:p>
            <a:r>
              <a:rPr lang="en-US" sz="1000" b="1">
                <a:solidFill>
                  <a:schemeClr val="tx1"/>
                </a:solidFill>
                <a:effectLst>
                  <a:outerShdw blurRad="38100" dist="38100" dir="2700000" algn="tl">
                    <a:srgbClr val="000000"/>
                  </a:outerShdw>
                </a:effectLst>
              </a:rPr>
              <a:t>07a</a:t>
            </a:r>
          </a:p>
        </p:txBody>
      </p:sp>
      <p:sp>
        <p:nvSpPr>
          <p:cNvPr id="793636" name="Rectangle 36"/>
          <p:cNvSpPr>
            <a:spLocks noChangeArrowheads="1"/>
          </p:cNvSpPr>
          <p:nvPr/>
        </p:nvSpPr>
        <p:spPr bwMode="auto">
          <a:xfrm>
            <a:off x="1676400" y="1041400"/>
            <a:ext cx="6858000" cy="5003800"/>
          </a:xfrm>
          <a:prstGeom prst="rect">
            <a:avLst/>
          </a:prstGeom>
          <a:solidFill>
            <a:srgbClr val="0A051A">
              <a:alpha val="50000"/>
            </a:srgbClr>
          </a:solidFill>
          <a:ln w="9525">
            <a:noFill/>
            <a:miter lim="800000"/>
            <a:headEnd/>
            <a:tailEnd/>
          </a:ln>
          <a:effectLst/>
        </p:spPr>
        <p:txBody>
          <a:bodyPr wrap="none" anchor="ctr"/>
          <a:lstStyle/>
          <a:p>
            <a:pPr>
              <a:defRPr/>
            </a:pPr>
            <a:endParaRPr lang="en-US">
              <a:ea typeface="+mn-ea"/>
            </a:endParaRPr>
          </a:p>
        </p:txBody>
      </p:sp>
      <p:sp>
        <p:nvSpPr>
          <p:cNvPr id="793617" name="AutoShape 17"/>
          <p:cNvSpPr>
            <a:spLocks noChangeArrowheads="1"/>
          </p:cNvSpPr>
          <p:nvPr/>
        </p:nvSpPr>
        <p:spPr bwMode="auto">
          <a:xfrm rot="18394341" flipV="1">
            <a:off x="4266407" y="658018"/>
            <a:ext cx="2921000" cy="5370513"/>
          </a:xfrm>
          <a:prstGeom prst="triangle">
            <a:avLst>
              <a:gd name="adj" fmla="val 55000"/>
            </a:avLst>
          </a:prstGeom>
          <a:noFill/>
          <a:ln w="76200">
            <a:solidFill>
              <a:schemeClr val="tx1"/>
            </a:solidFill>
            <a:miter lim="800000"/>
            <a:headEnd/>
            <a:tailEnd/>
          </a:ln>
          <a:effectLst>
            <a:outerShdw dist="71842" dir="2700000" algn="ctr" rotWithShape="0">
              <a:srgbClr val="808080"/>
            </a:outerShdw>
          </a:effectLst>
        </p:spPr>
        <p:txBody>
          <a:bodyPr rot="10800000" vert="eaVert" wrap="none" anchor="ctr"/>
          <a:lstStyle/>
          <a:p>
            <a:pPr>
              <a:defRPr/>
            </a:pPr>
            <a:endParaRPr lang="en-US">
              <a:effectLst>
                <a:outerShdw blurRad="38100" dist="38100" dir="2700000" algn="tl">
                  <a:srgbClr val="000000"/>
                </a:outerShdw>
              </a:effectLst>
              <a:ea typeface="+mn-ea"/>
            </a:endParaRPr>
          </a:p>
        </p:txBody>
      </p:sp>
      <p:sp>
        <p:nvSpPr>
          <p:cNvPr id="793620" name="Text Box 20"/>
          <p:cNvSpPr txBox="1">
            <a:spLocks noChangeArrowheads="1"/>
          </p:cNvSpPr>
          <p:nvPr/>
        </p:nvSpPr>
        <p:spPr bwMode="auto">
          <a:xfrm>
            <a:off x="1498600" y="1308100"/>
            <a:ext cx="7645400" cy="523875"/>
          </a:xfrm>
          <a:prstGeom prst="rect">
            <a:avLst/>
          </a:prstGeom>
          <a:noFill/>
          <a:ln w="9525">
            <a:noFill/>
            <a:miter lim="800000"/>
            <a:headEnd/>
            <a:tailEnd/>
          </a:ln>
          <a:effectLst>
            <a:outerShdw dist="71842" dir="2700000" algn="ctr" rotWithShape="0">
              <a:srgbClr val="808080"/>
            </a:outerShdw>
          </a:effectLst>
        </p:spPr>
        <p:txBody>
          <a:bodyPr>
            <a:spAutoFit/>
            <a:flatTx/>
          </a:bodyPr>
          <a:lstStyle>
            <a:lvl1pPr>
              <a:defRPr sz="2800">
                <a:solidFill>
                  <a:srgbClr val="00DFCA"/>
                </a:solidFill>
                <a:latin typeface="Comic Sans MS" charset="0"/>
                <a:ea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b="1">
                <a:solidFill>
                  <a:srgbClr val="1FFFFF"/>
                </a:solidFill>
                <a:effectLst>
                  <a:outerShdw blurRad="38100" dist="38100" dir="2700000" algn="tl">
                    <a:srgbClr val="000000"/>
                  </a:outerShdw>
                </a:effectLst>
                <a:latin typeface="Arial" charset="0"/>
              </a:rPr>
              <a:t>CÁC PHÁT MINH CỦA NGƯỜI SU-MÊ-RI…</a:t>
            </a:r>
          </a:p>
        </p:txBody>
      </p:sp>
      <p:sp>
        <p:nvSpPr>
          <p:cNvPr id="793626" name="Text Box 26"/>
          <p:cNvSpPr txBox="1">
            <a:spLocks noChangeArrowheads="1"/>
          </p:cNvSpPr>
          <p:nvPr/>
        </p:nvSpPr>
        <p:spPr bwMode="auto">
          <a:xfrm>
            <a:off x="2489200" y="1854200"/>
            <a:ext cx="5346700" cy="523875"/>
          </a:xfrm>
          <a:prstGeom prst="rect">
            <a:avLst/>
          </a:prstGeom>
          <a:noFill/>
          <a:ln w="9525">
            <a:noFill/>
            <a:miter lim="800000"/>
            <a:headEnd/>
            <a:tailEnd/>
          </a:ln>
          <a:effectLst>
            <a:outerShdw dist="71842" dir="2700000" algn="ctr" rotWithShape="0">
              <a:srgbClr val="808080"/>
            </a:outerShdw>
          </a:effectLst>
        </p:spPr>
        <p:txBody>
          <a:bodyPr>
            <a:spAutoFit/>
            <a:flatTx/>
          </a:bodyPr>
          <a:lstStyle>
            <a:lvl1pPr>
              <a:defRPr sz="2800">
                <a:solidFill>
                  <a:srgbClr val="00DFCA"/>
                </a:solidFill>
                <a:latin typeface="Comic Sans MS" charset="0"/>
                <a:ea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b="1">
                <a:solidFill>
                  <a:srgbClr val="EEFF4B"/>
                </a:solidFill>
                <a:effectLst>
                  <a:outerShdw blurRad="38100" dist="38100" dir="2700000" algn="tl">
                    <a:srgbClr val="000000"/>
                  </a:outerShdw>
                </a:effectLst>
                <a:latin typeface="Arial" charset="0"/>
              </a:rPr>
              <a:t>CHỮ VIẾT &amp; BÁNH XE</a:t>
            </a:r>
          </a:p>
        </p:txBody>
      </p:sp>
      <p:sp>
        <p:nvSpPr>
          <p:cNvPr id="793627" name="Text Box 27"/>
          <p:cNvSpPr txBox="1">
            <a:spLocks noChangeArrowheads="1"/>
          </p:cNvSpPr>
          <p:nvPr/>
        </p:nvSpPr>
        <p:spPr bwMode="auto">
          <a:xfrm>
            <a:off x="1282700" y="2641600"/>
            <a:ext cx="4189413" cy="523875"/>
          </a:xfrm>
          <a:prstGeom prst="rect">
            <a:avLst/>
          </a:prstGeom>
          <a:noFill/>
          <a:ln w="9525">
            <a:noFill/>
            <a:miter lim="800000"/>
            <a:headEnd/>
            <a:tailEnd/>
          </a:ln>
          <a:effectLst>
            <a:outerShdw dist="71842" dir="2700000" algn="ctr" rotWithShape="0">
              <a:srgbClr val="808080"/>
            </a:outerShdw>
          </a:effectLst>
        </p:spPr>
        <p:txBody>
          <a:bodyPr>
            <a:spAutoFit/>
            <a:flatTx/>
          </a:bodyPr>
          <a:lstStyle>
            <a:lvl1pPr>
              <a:defRPr sz="2800">
                <a:solidFill>
                  <a:srgbClr val="00DFCA"/>
                </a:solidFill>
                <a:latin typeface="Comic Sans MS" charset="0"/>
                <a:ea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b="1">
                <a:solidFill>
                  <a:srgbClr val="1FFFFF"/>
                </a:solidFill>
                <a:effectLst>
                  <a:outerShdw blurRad="38100" dist="38100" dir="2700000" algn="tl">
                    <a:srgbClr val="000000"/>
                  </a:outerShdw>
                </a:effectLst>
                <a:latin typeface="Arial" charset="0"/>
              </a:rPr>
              <a:t>SỰ KHỞI ĐẦU CỦA…</a:t>
            </a:r>
          </a:p>
        </p:txBody>
      </p:sp>
      <p:sp>
        <p:nvSpPr>
          <p:cNvPr id="793628" name="Text Box 28"/>
          <p:cNvSpPr txBox="1">
            <a:spLocks noChangeArrowheads="1"/>
          </p:cNvSpPr>
          <p:nvPr/>
        </p:nvSpPr>
        <p:spPr bwMode="auto">
          <a:xfrm>
            <a:off x="2438400" y="3606800"/>
            <a:ext cx="2730500" cy="519113"/>
          </a:xfrm>
          <a:prstGeom prst="rect">
            <a:avLst/>
          </a:prstGeom>
          <a:noFill/>
          <a:ln w="9525">
            <a:noFill/>
            <a:miter lim="800000"/>
            <a:headEnd/>
            <a:tailEnd/>
          </a:ln>
          <a:effectLst>
            <a:outerShdw dist="71842" dir="2700000" algn="ctr" rotWithShape="0">
              <a:srgbClr val="808080"/>
            </a:outerShdw>
          </a:effectLst>
        </p:spPr>
        <p:txBody>
          <a:bodyPr>
            <a:spAutoFit/>
            <a:flatTx/>
          </a:bodyPr>
          <a:lstStyle>
            <a:lvl1pPr>
              <a:defRPr sz="2800">
                <a:solidFill>
                  <a:srgbClr val="00DFCA"/>
                </a:solidFill>
                <a:latin typeface="Comic Sans MS" charset="0"/>
                <a:ea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b="1">
                <a:solidFill>
                  <a:srgbClr val="EEFF4B"/>
                </a:solidFill>
                <a:effectLst>
                  <a:outerShdw blurRad="38100" dist="38100" dir="2700000" algn="tl">
                    <a:srgbClr val="000000"/>
                  </a:outerShdw>
                </a:effectLst>
                <a:latin typeface="Arial" charset="0"/>
              </a:rPr>
              <a:t>Y HỌC</a:t>
            </a:r>
          </a:p>
        </p:txBody>
      </p:sp>
      <p:sp>
        <p:nvSpPr>
          <p:cNvPr id="793629" name="Text Box 29"/>
          <p:cNvSpPr txBox="1">
            <a:spLocks noChangeArrowheads="1"/>
          </p:cNvSpPr>
          <p:nvPr/>
        </p:nvSpPr>
        <p:spPr bwMode="auto">
          <a:xfrm>
            <a:off x="3111500" y="4114800"/>
            <a:ext cx="4149725" cy="523875"/>
          </a:xfrm>
          <a:prstGeom prst="rect">
            <a:avLst/>
          </a:prstGeom>
          <a:noFill/>
          <a:ln w="9525">
            <a:noFill/>
            <a:miter lim="800000"/>
            <a:headEnd/>
            <a:tailEnd/>
          </a:ln>
          <a:effectLst>
            <a:outerShdw dist="71842" dir="2700000" algn="ctr" rotWithShape="0">
              <a:srgbClr val="808080"/>
            </a:outerShdw>
          </a:effectLst>
        </p:spPr>
        <p:txBody>
          <a:bodyPr>
            <a:spAutoFit/>
            <a:flatTx/>
          </a:bodyPr>
          <a:lstStyle>
            <a:lvl1pPr>
              <a:defRPr sz="2800">
                <a:solidFill>
                  <a:srgbClr val="00DFCA"/>
                </a:solidFill>
                <a:latin typeface="Comic Sans MS" charset="0"/>
                <a:ea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b="1">
                <a:solidFill>
                  <a:srgbClr val="EEFF4B"/>
                </a:solidFill>
                <a:effectLst>
                  <a:outerShdw blurRad="38100" dist="38100" dir="2700000" algn="tl">
                    <a:srgbClr val="000000"/>
                  </a:outerShdw>
                </a:effectLst>
                <a:latin typeface="Arial" charset="0"/>
              </a:rPr>
              <a:t>THIÊN VĂN HỌC</a:t>
            </a:r>
          </a:p>
        </p:txBody>
      </p:sp>
      <p:sp>
        <p:nvSpPr>
          <p:cNvPr id="793630" name="Text Box 30"/>
          <p:cNvSpPr txBox="1">
            <a:spLocks noChangeArrowheads="1"/>
          </p:cNvSpPr>
          <p:nvPr/>
        </p:nvSpPr>
        <p:spPr bwMode="auto">
          <a:xfrm>
            <a:off x="3416300" y="4610100"/>
            <a:ext cx="3581400" cy="519113"/>
          </a:xfrm>
          <a:prstGeom prst="rect">
            <a:avLst/>
          </a:prstGeom>
          <a:noFill/>
          <a:ln w="9525">
            <a:noFill/>
            <a:miter lim="800000"/>
            <a:headEnd/>
            <a:tailEnd/>
          </a:ln>
          <a:effectLst>
            <a:outerShdw dist="71842" dir="2700000" algn="ctr" rotWithShape="0">
              <a:srgbClr val="808080"/>
            </a:outerShdw>
          </a:effectLst>
        </p:spPr>
        <p:txBody>
          <a:bodyPr>
            <a:spAutoFit/>
            <a:flatTx/>
          </a:bodyPr>
          <a:lstStyle>
            <a:lvl1pPr>
              <a:defRPr sz="2800">
                <a:solidFill>
                  <a:srgbClr val="00DFCA"/>
                </a:solidFill>
                <a:latin typeface="Comic Sans MS" charset="0"/>
                <a:ea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b="1">
                <a:solidFill>
                  <a:srgbClr val="EEFF4B"/>
                </a:solidFill>
                <a:effectLst>
                  <a:outerShdw blurRad="38100" dist="38100" dir="2700000" algn="tl">
                    <a:srgbClr val="000000"/>
                  </a:outerShdw>
                </a:effectLst>
                <a:latin typeface="Arial" charset="0"/>
              </a:rPr>
              <a:t>KIẾN TRÚC</a:t>
            </a:r>
          </a:p>
        </p:txBody>
      </p:sp>
      <p:sp>
        <p:nvSpPr>
          <p:cNvPr id="793631" name="Text Box 31"/>
          <p:cNvSpPr txBox="1">
            <a:spLocks noChangeArrowheads="1"/>
          </p:cNvSpPr>
          <p:nvPr/>
        </p:nvSpPr>
        <p:spPr bwMode="auto">
          <a:xfrm>
            <a:off x="1689100" y="5334000"/>
            <a:ext cx="6786563" cy="523875"/>
          </a:xfrm>
          <a:prstGeom prst="rect">
            <a:avLst/>
          </a:prstGeom>
          <a:noFill/>
          <a:ln w="9525">
            <a:noFill/>
            <a:miter lim="800000"/>
            <a:headEnd/>
            <a:tailEnd/>
          </a:ln>
          <a:effectLst>
            <a:outerShdw dist="71842" dir="2700000" algn="ctr" rotWithShape="0">
              <a:srgbClr val="808080"/>
            </a:outerShdw>
          </a:effectLst>
        </p:spPr>
        <p:txBody>
          <a:bodyPr>
            <a:spAutoFit/>
            <a:flatTx/>
          </a:bodyPr>
          <a:lstStyle>
            <a:lvl1pPr>
              <a:defRPr sz="2800">
                <a:solidFill>
                  <a:srgbClr val="00DFCA"/>
                </a:solidFill>
                <a:latin typeface="Comic Sans MS" charset="0"/>
                <a:ea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b="1">
                <a:solidFill>
                  <a:srgbClr val="1FFFFF"/>
                </a:solidFill>
                <a:effectLst>
                  <a:outerShdw blurRad="38100" dist="38100" dir="2700000" algn="tl">
                    <a:srgbClr val="000000"/>
                  </a:outerShdw>
                </a:effectLst>
                <a:latin typeface="Arial" charset="0"/>
              </a:rPr>
              <a:t>CÁC TRUNG TÂM ĐÔ THỊ ĐẦU TIÊN</a:t>
            </a:r>
          </a:p>
        </p:txBody>
      </p:sp>
      <p:sp>
        <p:nvSpPr>
          <p:cNvPr id="793632" name="Text Box 32"/>
          <p:cNvSpPr txBox="1">
            <a:spLocks noChangeArrowheads="1"/>
          </p:cNvSpPr>
          <p:nvPr/>
        </p:nvSpPr>
        <p:spPr bwMode="auto">
          <a:xfrm>
            <a:off x="2171700" y="3136900"/>
            <a:ext cx="2605088" cy="523875"/>
          </a:xfrm>
          <a:prstGeom prst="rect">
            <a:avLst/>
          </a:prstGeom>
          <a:noFill/>
          <a:ln w="9525">
            <a:noFill/>
            <a:miter lim="800000"/>
            <a:headEnd/>
            <a:tailEnd/>
          </a:ln>
          <a:effectLst>
            <a:outerShdw dist="71842" dir="2700000" algn="ctr" rotWithShape="0">
              <a:srgbClr val="808080"/>
            </a:outerShdw>
          </a:effectLst>
        </p:spPr>
        <p:txBody>
          <a:bodyPr>
            <a:spAutoFit/>
            <a:flatTx/>
          </a:bodyPr>
          <a:lstStyle>
            <a:lvl1pPr>
              <a:defRPr sz="2800">
                <a:solidFill>
                  <a:srgbClr val="00DFCA"/>
                </a:solidFill>
                <a:latin typeface="Comic Sans MS" charset="0"/>
                <a:ea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b="1">
                <a:solidFill>
                  <a:srgbClr val="EEFF4B"/>
                </a:solidFill>
                <a:effectLst>
                  <a:outerShdw blurRad="38100" dist="38100" dir="2700000" algn="tl">
                    <a:srgbClr val="000000"/>
                  </a:outerShdw>
                </a:effectLst>
                <a:latin typeface="Arial" charset="0"/>
              </a:rPr>
              <a:t>LUẬT HỌC</a:t>
            </a:r>
          </a:p>
        </p:txBody>
      </p:sp>
      <p:sp>
        <p:nvSpPr>
          <p:cNvPr id="793619" name="Text Box 19"/>
          <p:cNvSpPr txBox="1">
            <a:spLocks noChangeArrowheads="1"/>
          </p:cNvSpPr>
          <p:nvPr/>
        </p:nvSpPr>
        <p:spPr bwMode="auto">
          <a:xfrm>
            <a:off x="1765300" y="393700"/>
            <a:ext cx="6756400" cy="701675"/>
          </a:xfrm>
          <a:prstGeom prst="rect">
            <a:avLst/>
          </a:prstGeom>
          <a:noFill/>
          <a:ln w="9525">
            <a:noFill/>
            <a:miter lim="800000"/>
            <a:headEnd/>
            <a:tailEnd/>
          </a:ln>
          <a:effectLst>
            <a:outerShdw dist="71842" dir="2700000" algn="ctr" rotWithShape="0">
              <a:srgbClr val="808080"/>
            </a:outerShdw>
          </a:effectLst>
        </p:spPr>
        <p:txBody>
          <a:bodyPr>
            <a:spAutoFit/>
            <a:flatTx/>
          </a:bodyPr>
          <a:lstStyle>
            <a:lvl1pPr>
              <a:defRPr sz="2800">
                <a:solidFill>
                  <a:srgbClr val="00DFCA"/>
                </a:solidFill>
                <a:latin typeface="Comic Sans MS" charset="0"/>
                <a:ea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4000" b="1" i="1">
                <a:solidFill>
                  <a:srgbClr val="EEFF4B"/>
                </a:solidFill>
                <a:effectLst>
                  <a:outerShdw blurRad="38100" dist="38100" dir="2700000" algn="tl">
                    <a:srgbClr val="000000"/>
                  </a:outerShdw>
                </a:effectLst>
                <a:latin typeface="Arial" charset="0"/>
              </a:rPr>
              <a:t>Lưu vực Mê-sô-bô-ta-mi</a:t>
            </a:r>
          </a:p>
        </p:txBody>
      </p:sp>
      <p:grpSp>
        <p:nvGrpSpPr>
          <p:cNvPr id="14355" name="Group 43"/>
          <p:cNvGrpSpPr>
            <a:grpSpLocks/>
          </p:cNvGrpSpPr>
          <p:nvPr/>
        </p:nvGrpSpPr>
        <p:grpSpPr bwMode="auto">
          <a:xfrm>
            <a:off x="504825" y="7938"/>
            <a:ext cx="854075" cy="1704975"/>
            <a:chOff x="327" y="5"/>
            <a:chExt cx="538" cy="1074"/>
          </a:xfrm>
        </p:grpSpPr>
        <p:sp>
          <p:nvSpPr>
            <p:cNvPr id="793644" name="Rectangle 44"/>
            <p:cNvSpPr>
              <a:spLocks noChangeArrowheads="1"/>
            </p:cNvSpPr>
            <p:nvPr/>
          </p:nvSpPr>
          <p:spPr bwMode="auto">
            <a:xfrm>
              <a:off x="327" y="5"/>
              <a:ext cx="538" cy="1074"/>
            </a:xfrm>
            <a:prstGeom prst="rect">
              <a:avLst/>
            </a:prstGeom>
            <a:noFill/>
            <a:ln w="12700">
              <a:noFill/>
              <a:miter lim="800000"/>
              <a:headEnd/>
              <a:tailEnd/>
            </a:ln>
            <a:effectLst>
              <a:outerShdw dist="107763" dir="2700000" algn="ctr" rotWithShape="0">
                <a:schemeClr val="bg2"/>
              </a:outerShdw>
            </a:effectLst>
          </p:spPr>
          <p:txBody>
            <a:bodyPr wrap="none" lIns="90487" tIns="44450" rIns="90487" bIns="44450">
              <a:spAutoFit/>
            </a:bodyPr>
            <a:lstStyle/>
            <a:p>
              <a:pPr>
                <a:defRPr/>
              </a:pPr>
              <a:r>
                <a:rPr lang="en-US" sz="10600">
                  <a:solidFill>
                    <a:srgbClr val="FFFF00"/>
                  </a:solidFill>
                  <a:effectLst/>
                  <a:latin typeface="Times" charset="0"/>
                  <a:ea typeface="+mn-ea"/>
                </a:rPr>
                <a:t>7</a:t>
              </a:r>
              <a:endParaRPr lang="en-US">
                <a:effectLst>
                  <a:outerShdw blurRad="38100" dist="38100" dir="2700000" algn="tl">
                    <a:srgbClr val="000000"/>
                  </a:outerShdw>
                </a:effectLst>
                <a:ea typeface="+mn-ea"/>
              </a:endParaRPr>
            </a:p>
          </p:txBody>
        </p:sp>
        <p:sp>
          <p:nvSpPr>
            <p:cNvPr id="793645" name="Line 45"/>
            <p:cNvSpPr>
              <a:spLocks noChangeShapeType="1"/>
            </p:cNvSpPr>
            <p:nvPr/>
          </p:nvSpPr>
          <p:spPr bwMode="auto">
            <a:xfrm flipV="1">
              <a:off x="500" y="573"/>
              <a:ext cx="250" cy="0"/>
            </a:xfrm>
            <a:prstGeom prst="line">
              <a:avLst/>
            </a:prstGeom>
            <a:noFill/>
            <a:ln w="76200">
              <a:solidFill>
                <a:srgbClr val="FFFF00"/>
              </a:solidFill>
              <a:round/>
              <a:headEnd/>
              <a:tailEnd/>
            </a:ln>
            <a:effectLst>
              <a:outerShdw dist="107763" dir="2700000" algn="ctr" rotWithShape="0">
                <a:schemeClr val="bg2"/>
              </a:outerShdw>
            </a:effectLst>
          </p:spPr>
          <p:txBody>
            <a:bodyPr wrap="none" anchor="ctr"/>
            <a:lstStyle/>
            <a:p>
              <a:pPr>
                <a:defRPr/>
              </a:pPr>
              <a:endParaRPr lang="en-US">
                <a:ea typeface="+mn-ea"/>
              </a:endParaRPr>
            </a:p>
          </p:txBody>
        </p:sp>
      </p:grpSp>
      <p:sp>
        <p:nvSpPr>
          <p:cNvPr id="24" name="Text Box 9"/>
          <p:cNvSpPr txBox="1">
            <a:spLocks noChangeArrowheads="1"/>
          </p:cNvSpPr>
          <p:nvPr/>
        </p:nvSpPr>
        <p:spPr bwMode="auto">
          <a:xfrm>
            <a:off x="6977063" y="6284913"/>
            <a:ext cx="2087562" cy="260350"/>
          </a:xfrm>
          <a:prstGeom prst="rect">
            <a:avLst/>
          </a:prstGeom>
          <a:noFill/>
          <a:ln w="12700">
            <a:noFill/>
            <a:miter lim="800000"/>
            <a:headEnd/>
            <a:tailEnd/>
          </a:ln>
        </p:spPr>
        <p:txBody>
          <a:bodyPr wrap="none" anchor="ctr">
            <a:spAutoFit/>
          </a:bodyPr>
          <a:lstStyle>
            <a:lvl1pPr>
              <a:defRPr sz="2800">
                <a:solidFill>
                  <a:srgbClr val="00DFCA"/>
                </a:solidFill>
                <a:latin typeface="Comic Sans MS" charset="0"/>
                <a:ea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1100" b="1">
                <a:solidFill>
                  <a:schemeClr val="tx1"/>
                </a:solidFill>
                <a:effectLst>
                  <a:outerShdw blurRad="38100" dist="38100" dir="2700000" algn="tl">
                    <a:srgbClr val="000000"/>
                  </a:outerShdw>
                </a:effectLst>
                <a:latin typeface="Arial" charset="0"/>
                <a:cs typeface="Arial" charset="0"/>
              </a:rPr>
              <a:t>Sổ Tay Hướng Dẫn, tr. 19-24</a:t>
            </a:r>
          </a:p>
        </p:txBody>
      </p:sp>
      <p:sp>
        <p:nvSpPr>
          <p:cNvPr id="14357" name="Text Box 15"/>
          <p:cNvSpPr txBox="1">
            <a:spLocks noChangeArrowheads="1"/>
          </p:cNvSpPr>
          <p:nvPr/>
        </p:nvSpPr>
        <p:spPr bwMode="auto">
          <a:xfrm>
            <a:off x="8651875" y="6450013"/>
            <a:ext cx="325438"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pPr>
            <a:r>
              <a:rPr lang="en-US" sz="1800" b="1">
                <a:solidFill>
                  <a:schemeClr val="tx1"/>
                </a:solidFill>
                <a:effectLst/>
              </a:rPr>
              <a:t>4</a:t>
            </a:r>
            <a:endParaRPr lang="en-US" sz="1800">
              <a:solidFill>
                <a:srgbClr val="FFA27C"/>
              </a:solidFill>
              <a:effectLst/>
              <a:latin typeface="B VAG Rounded Bold" charset="0"/>
            </a:endParaRP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93636"/>
                                        </p:tgtEl>
                                        <p:attrNameLst>
                                          <p:attrName>style.visibility</p:attrName>
                                        </p:attrNameLst>
                                      </p:cBhvr>
                                      <p:to>
                                        <p:strVal val="visible"/>
                                      </p:to>
                                    </p:set>
                                    <p:animEffect transition="in" filter="wipe(up)">
                                      <p:cBhvr>
                                        <p:cTn id="7" dur="500"/>
                                        <p:tgtEl>
                                          <p:spTgt spid="793636"/>
                                        </p:tgtEl>
                                      </p:cBhvr>
                                    </p:animEffect>
                                  </p:childTnLst>
                                </p:cTn>
                              </p:par>
                            </p:childTnLst>
                          </p:cTn>
                        </p:par>
                        <p:par>
                          <p:cTn id="8" fill="hold" nodeType="afterGroup">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793617"/>
                                        </p:tgtEl>
                                        <p:attrNameLst>
                                          <p:attrName>style.visibility</p:attrName>
                                        </p:attrNameLst>
                                      </p:cBhvr>
                                      <p:to>
                                        <p:strVal val="visible"/>
                                      </p:to>
                                    </p:set>
                                    <p:animEffect transition="in" filter="wipe(right)">
                                      <p:cBhvr>
                                        <p:cTn id="11" dur="500"/>
                                        <p:tgtEl>
                                          <p:spTgt spid="793617"/>
                                        </p:tgtEl>
                                      </p:cBhvr>
                                    </p:animEffect>
                                  </p:childTnLst>
                                </p:cTn>
                              </p:par>
                            </p:childTnLst>
                          </p:cTn>
                        </p:par>
                        <p:par>
                          <p:cTn id="12" fill="hold" nodeType="afterGroup">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793619"/>
                                        </p:tgtEl>
                                        <p:attrNameLst>
                                          <p:attrName>style.visibility</p:attrName>
                                        </p:attrNameLst>
                                      </p:cBhvr>
                                      <p:to>
                                        <p:strVal val="visible"/>
                                      </p:to>
                                    </p:set>
                                    <p:animEffect transition="in" filter="wipe(left)">
                                      <p:cBhvr>
                                        <p:cTn id="15" dur="500"/>
                                        <p:tgtEl>
                                          <p:spTgt spid="793619"/>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793620"/>
                                        </p:tgtEl>
                                        <p:attrNameLst>
                                          <p:attrName>style.visibility</p:attrName>
                                        </p:attrNameLst>
                                      </p:cBhvr>
                                      <p:to>
                                        <p:strVal val="visible"/>
                                      </p:to>
                                    </p:set>
                                    <p:animEffect transition="in" filter="wipe(left)">
                                      <p:cBhvr>
                                        <p:cTn id="20" dur="500"/>
                                        <p:tgtEl>
                                          <p:spTgt spid="793620"/>
                                        </p:tgtEl>
                                      </p:cBhvr>
                                    </p:animEffect>
                                  </p:childTnLst>
                                </p:cTn>
                              </p:par>
                            </p:childTnLst>
                          </p:cTn>
                        </p:par>
                        <p:par>
                          <p:cTn id="21" fill="hold" nodeType="afterGroup">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793626"/>
                                        </p:tgtEl>
                                        <p:attrNameLst>
                                          <p:attrName>style.visibility</p:attrName>
                                        </p:attrNameLst>
                                      </p:cBhvr>
                                      <p:to>
                                        <p:strVal val="visible"/>
                                      </p:to>
                                    </p:set>
                                    <p:animEffect transition="in" filter="wipe(left)">
                                      <p:cBhvr>
                                        <p:cTn id="24" dur="500"/>
                                        <p:tgtEl>
                                          <p:spTgt spid="793626"/>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793627"/>
                                        </p:tgtEl>
                                        <p:attrNameLst>
                                          <p:attrName>style.visibility</p:attrName>
                                        </p:attrNameLst>
                                      </p:cBhvr>
                                      <p:to>
                                        <p:strVal val="visible"/>
                                      </p:to>
                                    </p:set>
                                    <p:animEffect transition="in" filter="wipe(left)">
                                      <p:cBhvr>
                                        <p:cTn id="29" dur="500"/>
                                        <p:tgtEl>
                                          <p:spTgt spid="793627"/>
                                        </p:tgtEl>
                                      </p:cBhvr>
                                    </p:animEffect>
                                  </p:childTnLst>
                                </p:cTn>
                              </p:par>
                            </p:childTnLst>
                          </p:cTn>
                        </p:par>
                        <p:par>
                          <p:cTn id="30" fill="hold" nodeType="afterGroup">
                            <p:stCondLst>
                              <p:cond delay="500"/>
                            </p:stCondLst>
                            <p:childTnLst>
                              <p:par>
                                <p:cTn id="31" presetID="22" presetClass="entr" presetSubtype="8" fill="hold" grpId="0" nodeType="afterEffect">
                                  <p:stCondLst>
                                    <p:cond delay="0"/>
                                  </p:stCondLst>
                                  <p:childTnLst>
                                    <p:set>
                                      <p:cBhvr>
                                        <p:cTn id="32" dur="1" fill="hold">
                                          <p:stCondLst>
                                            <p:cond delay="0"/>
                                          </p:stCondLst>
                                        </p:cTn>
                                        <p:tgtEl>
                                          <p:spTgt spid="793632"/>
                                        </p:tgtEl>
                                        <p:attrNameLst>
                                          <p:attrName>style.visibility</p:attrName>
                                        </p:attrNameLst>
                                      </p:cBhvr>
                                      <p:to>
                                        <p:strVal val="visible"/>
                                      </p:to>
                                    </p:set>
                                    <p:animEffect transition="in" filter="wipe(left)">
                                      <p:cBhvr>
                                        <p:cTn id="33" dur="500"/>
                                        <p:tgtEl>
                                          <p:spTgt spid="793632"/>
                                        </p:tgtEl>
                                      </p:cBhvr>
                                    </p:animEffect>
                                  </p:childTnLst>
                                </p:cTn>
                              </p:par>
                            </p:childTnLst>
                          </p:cTn>
                        </p:par>
                        <p:par>
                          <p:cTn id="34" fill="hold" nodeType="afterGroup">
                            <p:stCondLst>
                              <p:cond delay="1000"/>
                            </p:stCondLst>
                            <p:childTnLst>
                              <p:par>
                                <p:cTn id="35" presetID="22" presetClass="entr" presetSubtype="8" fill="hold" grpId="0" nodeType="afterEffect">
                                  <p:stCondLst>
                                    <p:cond delay="0"/>
                                  </p:stCondLst>
                                  <p:childTnLst>
                                    <p:set>
                                      <p:cBhvr>
                                        <p:cTn id="36" dur="1" fill="hold">
                                          <p:stCondLst>
                                            <p:cond delay="0"/>
                                          </p:stCondLst>
                                        </p:cTn>
                                        <p:tgtEl>
                                          <p:spTgt spid="793628"/>
                                        </p:tgtEl>
                                        <p:attrNameLst>
                                          <p:attrName>style.visibility</p:attrName>
                                        </p:attrNameLst>
                                      </p:cBhvr>
                                      <p:to>
                                        <p:strVal val="visible"/>
                                      </p:to>
                                    </p:set>
                                    <p:animEffect transition="in" filter="wipe(left)">
                                      <p:cBhvr>
                                        <p:cTn id="37" dur="500"/>
                                        <p:tgtEl>
                                          <p:spTgt spid="793628"/>
                                        </p:tgtEl>
                                      </p:cBhvr>
                                    </p:animEffect>
                                  </p:childTnLst>
                                </p:cTn>
                              </p:par>
                            </p:childTnLst>
                          </p:cTn>
                        </p:par>
                        <p:par>
                          <p:cTn id="38" fill="hold" nodeType="afterGroup">
                            <p:stCondLst>
                              <p:cond delay="1500"/>
                            </p:stCondLst>
                            <p:childTnLst>
                              <p:par>
                                <p:cTn id="39" presetID="22" presetClass="entr" presetSubtype="8" fill="hold" grpId="0" nodeType="afterEffect">
                                  <p:stCondLst>
                                    <p:cond delay="0"/>
                                  </p:stCondLst>
                                  <p:childTnLst>
                                    <p:set>
                                      <p:cBhvr>
                                        <p:cTn id="40" dur="1" fill="hold">
                                          <p:stCondLst>
                                            <p:cond delay="0"/>
                                          </p:stCondLst>
                                        </p:cTn>
                                        <p:tgtEl>
                                          <p:spTgt spid="793629"/>
                                        </p:tgtEl>
                                        <p:attrNameLst>
                                          <p:attrName>style.visibility</p:attrName>
                                        </p:attrNameLst>
                                      </p:cBhvr>
                                      <p:to>
                                        <p:strVal val="visible"/>
                                      </p:to>
                                    </p:set>
                                    <p:animEffect transition="in" filter="wipe(left)">
                                      <p:cBhvr>
                                        <p:cTn id="41" dur="500"/>
                                        <p:tgtEl>
                                          <p:spTgt spid="793629"/>
                                        </p:tgtEl>
                                      </p:cBhvr>
                                    </p:animEffect>
                                  </p:childTnLst>
                                </p:cTn>
                              </p:par>
                            </p:childTnLst>
                          </p:cTn>
                        </p:par>
                        <p:par>
                          <p:cTn id="42" fill="hold" nodeType="afterGroup">
                            <p:stCondLst>
                              <p:cond delay="2000"/>
                            </p:stCondLst>
                            <p:childTnLst>
                              <p:par>
                                <p:cTn id="43" presetID="22" presetClass="entr" presetSubtype="8" fill="hold" grpId="0" nodeType="afterEffect">
                                  <p:stCondLst>
                                    <p:cond delay="0"/>
                                  </p:stCondLst>
                                  <p:childTnLst>
                                    <p:set>
                                      <p:cBhvr>
                                        <p:cTn id="44" dur="1" fill="hold">
                                          <p:stCondLst>
                                            <p:cond delay="0"/>
                                          </p:stCondLst>
                                        </p:cTn>
                                        <p:tgtEl>
                                          <p:spTgt spid="793630"/>
                                        </p:tgtEl>
                                        <p:attrNameLst>
                                          <p:attrName>style.visibility</p:attrName>
                                        </p:attrNameLst>
                                      </p:cBhvr>
                                      <p:to>
                                        <p:strVal val="visible"/>
                                      </p:to>
                                    </p:set>
                                    <p:animEffect transition="in" filter="wipe(left)">
                                      <p:cBhvr>
                                        <p:cTn id="45" dur="500"/>
                                        <p:tgtEl>
                                          <p:spTgt spid="793630"/>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793631"/>
                                        </p:tgtEl>
                                        <p:attrNameLst>
                                          <p:attrName>style.visibility</p:attrName>
                                        </p:attrNameLst>
                                      </p:cBhvr>
                                      <p:to>
                                        <p:strVal val="visible"/>
                                      </p:to>
                                    </p:set>
                                    <p:animEffect transition="in" filter="wipe(left)">
                                      <p:cBhvr>
                                        <p:cTn id="50" dur="500"/>
                                        <p:tgtEl>
                                          <p:spTgt spid="7936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3636" grpId="0" animBg="1"/>
      <p:bldP spid="793617" grpId="0" animBg="1" autoUpdateAnimBg="0"/>
      <p:bldP spid="793620" grpId="0" autoUpdateAnimBg="0"/>
      <p:bldP spid="793626" grpId="0" autoUpdateAnimBg="0"/>
      <p:bldP spid="793627" grpId="0" autoUpdateAnimBg="0"/>
      <p:bldP spid="793628" grpId="0" autoUpdateAnimBg="0"/>
      <p:bldP spid="793629" grpId="0" autoUpdateAnimBg="0"/>
      <p:bldP spid="793630" grpId="0" autoUpdateAnimBg="0"/>
      <p:bldP spid="793631" grpId="0" autoUpdateAnimBg="0"/>
      <p:bldP spid="793632" grpId="0" autoUpdateAnimBg="0"/>
      <p:bldP spid="793619" grpId="0" autoUpdateAnimBg="0"/>
    </p:bldLst>
  </p:timing>
</p:sld>
</file>

<file path=ppt/tags/tag1.xml><?xml version="1.0" encoding="utf-8"?>
<p:tagLst xmlns:a="http://schemas.openxmlformats.org/drawingml/2006/main" xmlns:r="http://schemas.openxmlformats.org/officeDocument/2006/relationships" xmlns:p="http://schemas.openxmlformats.org/presentationml/2006/main">
  <p:tag name="PHOTO" val="TRUE"/>
  <p:tag name="FILENAME" val="D:\3 Judah and the South\Judean Wilderness\Judean Wilderness sr\Nahal Darga from Murabaat caves, 95-22tb sr.jpg"/>
</p:tagLst>
</file>

<file path=ppt/tags/tag2.xml><?xml version="1.0" encoding="utf-8"?>
<p:tagLst xmlns:a="http://schemas.openxmlformats.org/drawingml/2006/main" xmlns:r="http://schemas.openxmlformats.org/officeDocument/2006/relationships" xmlns:p="http://schemas.openxmlformats.org/presentationml/2006/main">
  <p:tag name="PHOTO" val="TRUE"/>
  <p:tag name="FILENAME" val="C:\0Images\Todd Sites\0Adds\3 Judah adds\062600 Detroit trip\sr\Nahal Zin4, tb n062400 sr.jpg"/>
</p:tagLst>
</file>

<file path=ppt/tags/tag3.xml><?xml version="1.0" encoding="utf-8"?>
<p:tagLst xmlns:a="http://schemas.openxmlformats.org/drawingml/2006/main" xmlns:r="http://schemas.openxmlformats.org/officeDocument/2006/relationships" xmlns:p="http://schemas.openxmlformats.org/presentationml/2006/main">
  <p:tag name="PHOTO" val="TRUE"/>
  <p:tag name="FILENAME" val="E:\Sr Slides\Nahal Darga from top looking east, 95-13tb.jpg"/>
</p:tagLst>
</file>

<file path=ppt/tags/tag4.xml><?xml version="1.0" encoding="utf-8"?>
<p:tagLst xmlns:a="http://schemas.openxmlformats.org/drawingml/2006/main" xmlns:r="http://schemas.openxmlformats.org/officeDocument/2006/relationships" xmlns:p="http://schemas.openxmlformats.org/presentationml/2006/main">
  <p:tag name="PHOTO" val="TRUE"/>
  <p:tag name="FILENAME" val="E:\0Todd Sites\0 Adds\4 Judah\Aerial new scans\sr\Moresheth Gath aerial from southeast, 132-15.jpg"/>
</p:tagLst>
</file>

<file path=ppt/tags/tag5.xml><?xml version="1.0" encoding="utf-8"?>
<p:tagLst xmlns:a="http://schemas.openxmlformats.org/drawingml/2006/main" xmlns:r="http://schemas.openxmlformats.org/officeDocument/2006/relationships" xmlns:p="http://schemas.openxmlformats.org/presentationml/2006/main">
  <p:tag name="PHOTO" val="TRUE"/>
  <p:tag name="FILENAME" val="E:\Todd Sites\0 Adds\1 Galilee\Aerial Galilee\Sea of Galilee South\sr\Southern end of Sea of Galilee aerial, 117-15tb.jpg"/>
</p:tagLst>
</file>

<file path=ppt/tags/tag6.xml><?xml version="1.0" encoding="utf-8"?>
<p:tagLst xmlns:a="http://schemas.openxmlformats.org/drawingml/2006/main" xmlns:r="http://schemas.openxmlformats.org/officeDocument/2006/relationships" xmlns:p="http://schemas.openxmlformats.org/presentationml/2006/main">
  <p:tag name="PHOTO" val="TRUE"/>
  <p:tag name="FILENAME" val="E:\Todd Sites\6 Egypt\Egypt new sr\Luxor Temple\Luxor Temple facade.jpg"/>
</p:tagLst>
</file>

<file path=ppt/tags/tag7.xml><?xml version="1.0" encoding="utf-8"?>
<p:tagLst xmlns:a="http://schemas.openxmlformats.org/drawingml/2006/main" xmlns:r="http://schemas.openxmlformats.org/officeDocument/2006/relationships" xmlns:p="http://schemas.openxmlformats.org/presentationml/2006/main">
  <p:tag name="FILENAME" val="C:\0Images\Todd Sites\1 Galilee and the North\Samaria\Dothan Valley shepherd and flock, 78-20tb.jpg"/>
  <p:tag name="PHOTO" val="TRUE"/>
</p:tagLst>
</file>

<file path=ppt/tags/tag8.xml><?xml version="1.0" encoding="utf-8"?>
<p:tagLst xmlns:a="http://schemas.openxmlformats.org/drawingml/2006/main" xmlns:r="http://schemas.openxmlformats.org/officeDocument/2006/relationships" xmlns:p="http://schemas.openxmlformats.org/presentationml/2006/main">
  <p:tag name="PHOTO" val="TRUE"/>
  <p:tag name="FILENAME" val="E:\Todd Sites\6 Egypt\Egypt new sr\Giza Pyramids\Sphinx with Chefren's Pyramid.jpg"/>
</p:tagLst>
</file>

<file path=ppt/tags/tag9.xml><?xml version="1.0" encoding="utf-8"?>
<p:tagLst xmlns:a="http://schemas.openxmlformats.org/drawingml/2006/main" xmlns:r="http://schemas.openxmlformats.org/officeDocument/2006/relationships" xmlns:p="http://schemas.openxmlformats.org/presentationml/2006/main">
  <p:tag name="PHOTO" val="TRUE"/>
  <p:tag name="FILENAME" val="E:\Todd Sites\6 Egypt\Egypt new sr\Giza Pyramids\Three pyramids with smaller ones2.jpg"/>
</p:tagLst>
</file>

<file path=ppt/theme/theme1.xml><?xml version="1.0" encoding="utf-8"?>
<a:theme xmlns:a="http://schemas.openxmlformats.org/drawingml/2006/main" name="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0">
          <a:gsLst>
            <a:gs pos="0">
              <a:srgbClr val="FFFF00"/>
            </a:gs>
            <a:gs pos="100000">
              <a:srgbClr val="FFFF00">
                <a:gamma/>
                <a:tint val="96471"/>
                <a:invGamma/>
              </a:srgbClr>
            </a:gs>
          </a:gsLst>
          <a:lin ang="5400000" scaled="1"/>
        </a:gradFill>
        <a:ln w="9525" cap="flat" cmpd="sng" algn="ctr">
          <a:noFill/>
          <a:prstDash val="solid"/>
          <a:round/>
          <a:headEnd type="none" w="med" len="med"/>
          <a:tailEnd type="none" w="med" len="med"/>
        </a:ln>
        <a:effectLst/>
        <a:scene3d>
          <a:camera prst="legacyPerspectiveTopLeft"/>
          <a:lightRig rig="legacyNormal3" dir="r"/>
        </a:scene3d>
        <a:sp3d extrusionH="201600" prstMaterial="legacyMetal">
          <a:bevelT w="13500" h="13500" prst="angle"/>
          <a:bevelB w="13500" h="13500" prst="angle"/>
          <a:extrusionClr>
            <a:srgbClr val="FFFFFF"/>
          </a:extrusionClr>
        </a:sp3d>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rgbClr val="00DFCA"/>
            </a:solidFill>
            <a:effectLst>
              <a:outerShdw blurRad="38100" dist="38100" dir="2700000" algn="tl">
                <a:srgbClr val="000000">
                  <a:alpha val="43137"/>
                </a:srgbClr>
              </a:outerShdw>
            </a:effectLst>
            <a:latin typeface="Comic Sans MS" charset="0"/>
          </a:defRPr>
        </a:defPPr>
      </a:lstStyle>
    </a:spDef>
    <a:lnDef>
      <a:spPr bwMode="auto">
        <a:xfrm>
          <a:off x="0" y="0"/>
          <a:ext cx="1" cy="1"/>
        </a:xfrm>
        <a:custGeom>
          <a:avLst/>
          <a:gdLst/>
          <a:ahLst/>
          <a:cxnLst/>
          <a:rect l="0" t="0" r="0" b="0"/>
          <a:pathLst/>
        </a:custGeom>
        <a:gradFill rotWithShape="0">
          <a:gsLst>
            <a:gs pos="0">
              <a:srgbClr val="FFFF00"/>
            </a:gs>
            <a:gs pos="100000">
              <a:srgbClr val="FFFF00">
                <a:gamma/>
                <a:tint val="96471"/>
                <a:invGamma/>
              </a:srgbClr>
            </a:gs>
          </a:gsLst>
          <a:lin ang="5400000" scaled="1"/>
        </a:gradFill>
        <a:ln w="9525" cap="flat" cmpd="sng" algn="ctr">
          <a:noFill/>
          <a:prstDash val="solid"/>
          <a:round/>
          <a:headEnd type="none" w="med" len="med"/>
          <a:tailEnd type="none" w="med" len="med"/>
        </a:ln>
        <a:effectLst/>
        <a:scene3d>
          <a:camera prst="legacyPerspectiveTopLeft"/>
          <a:lightRig rig="legacyNormal3" dir="r"/>
        </a:scene3d>
        <a:sp3d extrusionH="201600" prstMaterial="legacyMetal">
          <a:bevelT w="13500" h="13500" prst="angle"/>
          <a:bevelB w="13500" h="13500" prst="angle"/>
          <a:extrusionClr>
            <a:srgbClr val="FFFFFF"/>
          </a:extrusionClr>
        </a:sp3d>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rgbClr val="00DFCA"/>
            </a:solidFill>
            <a:effectLst>
              <a:outerShdw blurRad="38100" dist="38100" dir="2700000" algn="tl">
                <a:srgbClr val="000000">
                  <a:alpha val="43137"/>
                </a:srgbClr>
              </a:outerShdw>
            </a:effectLst>
            <a:latin typeface="Comic Sans MS" charset="0"/>
          </a:defRPr>
        </a:defPPr>
      </a:lstStyle>
    </a:lnDef>
  </a:objectDefaults>
  <a:extraClrSchemeLst>
    <a:extraClrScheme>
      <a:clrScheme name="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34"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8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Macintosh HD:APPLICATIONS:Microsoft Office:Microsoft PowerPoint 4:Templates:On Screen &amp; 35mm Slides:marbles.ppt - Marble</Template>
  <TotalTime>16836</TotalTime>
  <Pages>52</Pages>
  <Words>3393</Words>
  <Application>Microsoft Macintosh PowerPoint</Application>
  <PresentationFormat>On-screen Show (4:3)</PresentationFormat>
  <Paragraphs>1109</Paragraphs>
  <Slides>68</Slides>
  <Notes>8</Notes>
  <HiddenSlides>0</HiddenSlides>
  <MMClips>0</MMClips>
  <ScaleCrop>false</ScaleCrop>
  <HeadingPairs>
    <vt:vector size="6" baseType="variant">
      <vt:variant>
        <vt:lpstr>Fonts Used</vt:lpstr>
      </vt:variant>
      <vt:variant>
        <vt:i4>20</vt:i4>
      </vt:variant>
      <vt:variant>
        <vt:lpstr>Theme</vt:lpstr>
      </vt:variant>
      <vt:variant>
        <vt:i4>3</vt:i4>
      </vt:variant>
      <vt:variant>
        <vt:lpstr>Slide Titles</vt:lpstr>
      </vt:variant>
      <vt:variant>
        <vt:i4>68</vt:i4>
      </vt:variant>
    </vt:vector>
  </HeadingPairs>
  <TitlesOfParts>
    <vt:vector size="91" baseType="lpstr">
      <vt:lpstr>Arial Black</vt:lpstr>
      <vt:lpstr>Monotype Sorts</vt:lpstr>
      <vt:lpstr>Times New Roman</vt:lpstr>
      <vt:lpstr>Chicago</vt:lpstr>
      <vt:lpstr>ＭＳ Ｐゴシック</vt:lpstr>
      <vt:lpstr>Kosher-Normal</vt:lpstr>
      <vt:lpstr>Book Antiqua</vt:lpstr>
      <vt:lpstr>Gulim</vt:lpstr>
      <vt:lpstr>Times</vt:lpstr>
      <vt:lpstr>ＭＳ Ｐゴシック</vt:lpstr>
      <vt:lpstr>Gulim</vt:lpstr>
      <vt:lpstr>Algerian</vt:lpstr>
      <vt:lpstr>B VAG Rounded Bold</vt:lpstr>
      <vt:lpstr>Impact</vt:lpstr>
      <vt:lpstr>Comic Sans MS</vt:lpstr>
      <vt:lpstr>Helvetica</vt:lpstr>
      <vt:lpstr>Geneva</vt:lpstr>
      <vt:lpstr>VNI-Times</vt:lpstr>
      <vt:lpstr>Cooper Black</vt:lpstr>
      <vt:lpstr>Arial</vt:lpstr>
      <vt:lpstr>untitled 3</vt:lpstr>
      <vt:lpstr>Blank Presentation</vt:lpstr>
      <vt:lpstr>8_Default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Kinh Thánh…Căn Bản—BibleStudyDownloads.org</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subject>slide show seminar presentation</dc:subject>
  <dc:creator>JOHN FRYMAN</dc:creator>
  <cp:keywords/>
  <dc:description/>
  <cp:lastModifiedBy>Rick Griffith</cp:lastModifiedBy>
  <cp:revision>856</cp:revision>
  <cp:lastPrinted>1997-02-12T13:49:34Z</cp:lastPrinted>
  <dcterms:created xsi:type="dcterms:W3CDTF">1999-07-29T18:12:04Z</dcterms:created>
  <dcterms:modified xsi:type="dcterms:W3CDTF">2018-09-24T08:25:49Z</dcterms:modified>
</cp:coreProperties>
</file>