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bin" ContentType="audio/unknown"/>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 id="2147483726" r:id="rId2"/>
  </p:sldMasterIdLst>
  <p:notesMasterIdLst>
    <p:notesMasterId r:id="rId32"/>
  </p:notesMasterIdLst>
  <p:handoutMasterIdLst>
    <p:handoutMasterId r:id="rId33"/>
  </p:handoutMasterIdLst>
  <p:sldIdLst>
    <p:sldId id="857" r:id="rId3"/>
    <p:sldId id="353" r:id="rId4"/>
    <p:sldId id="844" r:id="rId5"/>
    <p:sldId id="749" r:id="rId6"/>
    <p:sldId id="481" r:id="rId7"/>
    <p:sldId id="624" r:id="rId8"/>
    <p:sldId id="840" r:id="rId9"/>
    <p:sldId id="804" r:id="rId10"/>
    <p:sldId id="542" r:id="rId11"/>
    <p:sldId id="747" r:id="rId12"/>
    <p:sldId id="827" r:id="rId13"/>
    <p:sldId id="858" r:id="rId14"/>
    <p:sldId id="854" r:id="rId15"/>
    <p:sldId id="829" r:id="rId16"/>
    <p:sldId id="270" r:id="rId17"/>
    <p:sldId id="832" r:id="rId18"/>
    <p:sldId id="833" r:id="rId19"/>
    <p:sldId id="843" r:id="rId20"/>
    <p:sldId id="848" r:id="rId21"/>
    <p:sldId id="850" r:id="rId22"/>
    <p:sldId id="849" r:id="rId23"/>
    <p:sldId id="851" r:id="rId24"/>
    <p:sldId id="852" r:id="rId25"/>
    <p:sldId id="831" r:id="rId26"/>
    <p:sldId id="847" r:id="rId27"/>
    <p:sldId id="859" r:id="rId28"/>
    <p:sldId id="616" r:id="rId29"/>
    <p:sldId id="839" r:id="rId30"/>
    <p:sldId id="356" r:id="rId31"/>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1pPr>
    <a:lvl2pPr marL="4572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2pPr>
    <a:lvl3pPr marL="9144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3pPr>
    <a:lvl4pPr marL="13716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4pPr>
    <a:lvl5pPr marL="1828800" algn="ctr" rtl="0" eaLnBrk="0" fontAlgn="base" hangingPunct="0">
      <a:spcBef>
        <a:spcPct val="0"/>
      </a:spcBef>
      <a:spcAft>
        <a:spcPct val="0"/>
      </a:spcAft>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5pPr>
    <a:lvl6pPr marL="2286000" algn="l" defTabSz="457200" rtl="0" eaLnBrk="1" latinLnBrk="0" hangingPunct="1">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6pPr>
    <a:lvl7pPr marL="2743200" algn="l" defTabSz="457200" rtl="0" eaLnBrk="1" latinLnBrk="0" hangingPunct="1">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7pPr>
    <a:lvl8pPr marL="3200400" algn="l" defTabSz="457200" rtl="0" eaLnBrk="1" latinLnBrk="0" hangingPunct="1">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8pPr>
    <a:lvl9pPr marL="3657600" algn="l" defTabSz="457200" rtl="0" eaLnBrk="1" latinLnBrk="0" hangingPunct="1">
      <a:defRPr sz="28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9pPr>
  </p:defaultTextStyle>
  <p:extLst>
    <p:ext uri="{EFAFB233-063F-42B5-8137-9DF3F51BA10A}">
      <p15:sldGuideLst xmlns:p15="http://schemas.microsoft.com/office/powerpoint/2012/main">
        <p15:guide id="1" orient="horz" pos="2179">
          <p15:clr>
            <a:srgbClr val="A4A3A4"/>
          </p15:clr>
        </p15:guide>
        <p15:guide id="2"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2278E"/>
    <a:srgbClr val="FF0000"/>
    <a:srgbClr val="FF6600"/>
    <a:srgbClr val="05E315"/>
    <a:srgbClr val="03930D"/>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08" autoAdjust="0"/>
    <p:restoredTop sz="95477" autoAdjust="0"/>
  </p:normalViewPr>
  <p:slideViewPr>
    <p:cSldViewPr snapToGrid="0">
      <p:cViewPr varScale="1">
        <p:scale>
          <a:sx n="98" d="100"/>
          <a:sy n="98" d="100"/>
        </p:scale>
        <p:origin x="1824" y="184"/>
      </p:cViewPr>
      <p:guideLst>
        <p:guide orient="horz" pos="217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1" d="100"/>
          <a:sy n="71" d="100"/>
        </p:scale>
        <p:origin x="-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7" tIns="44450" rIns="90487" bIns="44450" anchor="ctr">
            <a:spAutoFit/>
          </a:bodyPr>
          <a:lstStyle/>
          <a:p>
            <a:pPr algn="r"/>
            <a:fld id="{8FE412DF-5B27-CA4A-827A-AF849532F088}"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2155614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7" tIns="44450" rIns="90487" bIns="44450" anchor="ctr">
            <a:spAutoFit/>
          </a:bodyPr>
          <a:lstStyle/>
          <a:p>
            <a:pPr algn="r"/>
            <a:fld id="{28B91A1E-8075-9447-8D5F-882C72FDE4EC}"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411793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41987"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43011"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4403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450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50938" y="692150"/>
            <a:ext cx="4556125" cy="3416300"/>
          </a:xfrm>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b="1">
                <a:latin typeface="Times" charset="0"/>
              </a:rPr>
              <a:t>So, then, Genesis 1 to 11...In summary: the CREATION file is the story of God</a:t>
            </a:r>
            <a:r>
              <a:rPr lang="ja-JP" altLang="en-US" b="1">
                <a:latin typeface="Times" charset="0"/>
              </a:rPr>
              <a:t>’</a:t>
            </a:r>
            <a:r>
              <a:rPr lang="en-US" b="1">
                <a:latin typeface="Times" charset="0"/>
              </a:rPr>
              <a:t>s creation of Man and his subsequent fall. It contains the declaration of the Father</a:t>
            </a:r>
            <a:r>
              <a:rPr lang="ja-JP" altLang="en-US" b="1">
                <a:latin typeface="Times" charset="0"/>
              </a:rPr>
              <a:t>’</a:t>
            </a:r>
            <a:r>
              <a:rPr lang="en-US" b="1">
                <a:latin typeface="Times" charset="0"/>
              </a:rPr>
              <a:t>s eternal plan for Man</a:t>
            </a:r>
            <a:r>
              <a:rPr lang="ja-JP" altLang="en-US" b="1">
                <a:latin typeface="Times" charset="0"/>
              </a:rPr>
              <a:t>’</a:t>
            </a:r>
            <a:r>
              <a:rPr lang="en-US" b="1">
                <a:latin typeface="Times" charset="0"/>
              </a:rPr>
              <a:t>s return to that original sinless state of close and intimate relationship with Him. As John Walvoord has written: </a:t>
            </a:r>
            <a:r>
              <a:rPr lang="ja-JP" altLang="en-US" b="1">
                <a:latin typeface="Times" charset="0"/>
              </a:rPr>
              <a:t>“</a:t>
            </a:r>
            <a:r>
              <a:rPr lang="en-US" b="1">
                <a:latin typeface="Times" charset="0"/>
              </a:rPr>
              <a:t>The story of that return is the substance of the Bible story, the very core of the Gospel.</a:t>
            </a:r>
            <a:r>
              <a:rPr lang="ja-JP" altLang="en-US" b="1">
                <a:latin typeface="Times" charset="0"/>
              </a:rPr>
              <a:t>”</a:t>
            </a:r>
            <a:endParaRPr lang="en-US" b="1">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Bible Basically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3541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5" name="Rectangle 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1026767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5" name="Rectangle 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73145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5" name="Rectangle 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3505700"/>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723812107"/>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889569803"/>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559647106"/>
      </p:ext>
    </p:extLst>
  </p:cSld>
  <p:clrMapOvr>
    <a:masterClrMapping/>
  </p:clrMapOvr>
  <p:transitio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664851378"/>
      </p:ext>
    </p:extLst>
  </p:cSld>
  <p:clrMapOvr>
    <a:masterClrMapping/>
  </p:clrMapOvr>
  <p:transitio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522767393"/>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56079031"/>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3175174518"/>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829434087"/>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5" name="Rectangle 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608512"/>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928706367"/>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078005148"/>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540994383"/>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5" name="Rectangle 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6731492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6" name="Rectangle 5"/>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1628"/>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8" name="Rectangle 7"/>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639507"/>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4" name="Rectangle 3"/>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186742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3" name="Rectangle 2"/>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extLst>
      <p:ext uri="{BB962C8B-B14F-4D97-AF65-F5344CB8AC3E}">
        <p14:creationId xmlns:p14="http://schemas.microsoft.com/office/powerpoint/2010/main" val="4031251100"/>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6" name="Rectangle 5"/>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655996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7631113" y="6575425"/>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6" name="Rectangle 5"/>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356462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Comic Sans MS" pitchFamily="66" charset="0"/>
                <a:ea typeface="+mn-ea"/>
              </a:endParaRPr>
            </a:p>
          </p:txBody>
        </p:sp>
        <p:grpSp>
          <p:nvGrpSpPr>
            <p:cNvPr id="2056"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a:latin typeface="Comic Sans MS" pitchFamily="66" charset="0"/>
                  <a:ea typeface="+mn-ea"/>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0"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1"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grpSp>
        <p:grpSp>
          <p:nvGrpSpPr>
            <p:cNvPr id="2057"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Comic Sans MS" pitchFamily="66" charset="0"/>
                  <a:ea typeface="+mn-ea"/>
                </a:endParaRPr>
              </a:p>
            </p:txBody>
          </p:sp>
        </p:grpSp>
      </p:grpSp>
      <p:sp>
        <p:nvSpPr>
          <p:cNvPr id="1064" name="Text Box 40"/>
          <p:cNvSpPr txBox="1">
            <a:spLocks noChangeArrowheads="1"/>
          </p:cNvSpPr>
          <p:nvPr userDrawn="1"/>
        </p:nvSpPr>
        <p:spPr bwMode="auto">
          <a:xfrm>
            <a:off x="479425" y="6545263"/>
            <a:ext cx="915988" cy="228600"/>
          </a:xfrm>
          <a:prstGeom prst="rect">
            <a:avLst/>
          </a:prstGeom>
          <a:noFill/>
          <a:ln w="12700">
            <a:noFill/>
            <a:miter lim="800000"/>
            <a:headEnd/>
            <a:tailEnd/>
          </a:ln>
          <a:effec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Arial" charset="0"/>
              </a:rPr>
              <a:t>©2003 TBBMI</a:t>
            </a:r>
          </a:p>
        </p:txBody>
      </p:sp>
      <p:sp>
        <p:nvSpPr>
          <p:cNvPr id="1065" name="Rectangle 41"/>
          <p:cNvSpPr>
            <a:spLocks noChangeArrowheads="1"/>
          </p:cNvSpPr>
          <p:nvPr userDrawn="1"/>
        </p:nvSpPr>
        <p:spPr bwMode="auto">
          <a:xfrm>
            <a:off x="7545388" y="6515100"/>
            <a:ext cx="731837" cy="268288"/>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rPr>
              <a:t>7.5.03a.</a:t>
            </a:r>
          </a:p>
        </p:txBody>
      </p:sp>
      <p:sp>
        <p:nvSpPr>
          <p:cNvPr id="34" name="Rectangle 33"/>
          <p:cNvSpPr/>
          <p:nvPr userDrawn="1"/>
        </p:nvSpPr>
        <p:spPr bwMode="auto">
          <a:xfrm>
            <a:off x="7672388" y="6602413"/>
            <a:ext cx="533400" cy="228600"/>
          </a:xfrm>
          <a:prstGeom prst="rect">
            <a:avLst/>
          </a:prstGeom>
          <a:solidFill>
            <a:srgbClr val="640000"/>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ea typeface="ＭＳ Ｐゴシック" pitchFamily="34" charset="-128"/>
            </a:endParaRPr>
          </a:p>
        </p:txBody>
      </p:sp>
      <p:sp>
        <p:nvSpPr>
          <p:cNvPr id="35" name="Rectangle 34"/>
          <p:cNvSpPr>
            <a:spLocks noChangeArrowheads="1"/>
          </p:cNvSpPr>
          <p:nvPr userDrawn="1"/>
        </p:nvSpPr>
        <p:spPr bwMode="auto">
          <a:xfrm>
            <a:off x="7478713" y="65119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8" charset="0"/>
        </a:defRPr>
      </a:lvl9pPr>
    </p:titleStyle>
    <p:bodyStyle>
      <a:lvl1pPr marL="342900" indent="-342900" algn="l" rtl="0" eaLnBrk="0" fontAlgn="base" hangingPunct="0">
        <a:spcBef>
          <a:spcPct val="20000"/>
        </a:spcBef>
        <a:spcAft>
          <a:spcPct val="0"/>
        </a:spcAft>
        <a:buClr>
          <a:schemeClr val="accent2"/>
        </a:buClr>
        <a:buSzPct val="75000"/>
        <a:buFont typeface="Batang"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4BDAEAEC-9514-8348-98E3-9F58B798E1A6}" type="slidenum">
              <a:rPr lang="en-US"/>
              <a:pPr>
                <a:defRPr/>
              </a:pPr>
              <a:t>‹#›</a:t>
            </a:fld>
            <a:endParaRPr lang="en-US"/>
          </a:p>
        </p:txBody>
      </p:sp>
    </p:spTree>
    <p:extLst>
      <p:ext uri="{BB962C8B-B14F-4D97-AF65-F5344CB8AC3E}">
        <p14:creationId xmlns:p14="http://schemas.microsoft.com/office/powerpoint/2010/main" val="8160409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1.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3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WordArt 29"/>
          <p:cNvSpPr>
            <a:spLocks noChangeArrowheads="1" noChangeShapeType="1" noTextEdit="1"/>
          </p:cNvSpPr>
          <p:nvPr/>
        </p:nvSpPr>
        <p:spPr bwMode="auto">
          <a:xfrm rot="-224769">
            <a:off x="733425" y="623888"/>
            <a:ext cx="7058025" cy="1989137"/>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r>
              <a:rPr lang="en-US" sz="3600" i="1" kern="10">
                <a:ln w="9525">
                  <a:round/>
                  <a:headEnd/>
                  <a:tailEnd/>
                </a:ln>
                <a:solidFill>
                  <a:srgbClr val="FFFF00"/>
                </a:solidFill>
                <a:effectLst>
                  <a:outerShdw blurRad="63500" dist="38100" dir="2700000" algn="tl" rotWithShape="0">
                    <a:srgbClr val="000000">
                      <a:alpha val="43137"/>
                    </a:srgbClr>
                  </a:outerShdw>
                </a:effectLst>
                <a:latin typeface="Cooper Black"/>
                <a:ea typeface="Cooper Black"/>
                <a:cs typeface="Cooper Black"/>
              </a:rPr>
              <a:t>KINH THÁNH...</a:t>
            </a:r>
          </a:p>
        </p:txBody>
      </p:sp>
      <p:sp>
        <p:nvSpPr>
          <p:cNvPr id="18437" name="Text Box 13"/>
          <p:cNvSpPr txBox="1">
            <a:spLocks noChangeArrowheads="1"/>
          </p:cNvSpPr>
          <p:nvPr/>
        </p:nvSpPr>
        <p:spPr bwMode="auto">
          <a:xfrm>
            <a:off x="220663" y="6542088"/>
            <a:ext cx="915987" cy="228600"/>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outerShdw blurRad="38100" dist="38100" dir="2700000" algn="tl">
                    <a:srgbClr val="000000"/>
                  </a:outerShdw>
                </a:effectLst>
                <a:latin typeface="VNI-Times" charset="0"/>
              </a:rPr>
              <a:t>©2003 TBBMI</a:t>
            </a:r>
          </a:p>
        </p:txBody>
      </p:sp>
      <p:sp>
        <p:nvSpPr>
          <p:cNvPr id="14341" name="WordArt 28"/>
          <p:cNvSpPr>
            <a:spLocks noChangeArrowheads="1" noChangeShapeType="1" noTextEdit="1"/>
          </p:cNvSpPr>
          <p:nvPr/>
        </p:nvSpPr>
        <p:spPr bwMode="auto">
          <a:xfrm rot="-264660">
            <a:off x="1917700" y="2674938"/>
            <a:ext cx="5870575" cy="1500187"/>
          </a:xfrm>
          <a:prstGeom prst="rect">
            <a:avLst/>
          </a:prstGeom>
        </p:spPr>
        <p:txBody>
          <a:bodyPr wrap="none" fromWordArt="1">
            <a:prstTxWarp prst="textFadeLeft">
              <a:avLst>
                <a:gd name="adj" fmla="val 17606"/>
              </a:avLst>
            </a:prstTxWarp>
          </a:bodyPr>
          <a:lstStyle/>
          <a:p>
            <a:r>
              <a:rPr lang="en-US" sz="3600" b="1" i="1" kern="10">
                <a:ln w="9525">
                  <a:solidFill>
                    <a:srgbClr val="000000"/>
                  </a:solidFill>
                  <a:round/>
                  <a:headEnd/>
                  <a:tailEnd/>
                </a:ln>
                <a:solidFill>
                  <a:srgbClr val="FFFF00"/>
                </a:solidFill>
                <a:effectLst>
                  <a:outerShdw blurRad="63500" dist="38099" dir="2700000" algn="ctr" rotWithShape="0">
                    <a:srgbClr val="000000">
                      <a:alpha val="79999"/>
                    </a:srgbClr>
                  </a:outerShdw>
                </a:effectLst>
                <a:latin typeface="Algerian"/>
                <a:ea typeface="Algerian"/>
                <a:cs typeface="Algerian"/>
              </a:rPr>
              <a:t>CĂN BẢN</a:t>
            </a:r>
          </a:p>
        </p:txBody>
      </p:sp>
      <p:sp>
        <p:nvSpPr>
          <p:cNvPr id="8" name="Text Box 10"/>
          <p:cNvSpPr txBox="1">
            <a:spLocks noChangeArrowheads="1"/>
          </p:cNvSpPr>
          <p:nvPr/>
        </p:nvSpPr>
        <p:spPr bwMode="auto">
          <a:xfrm>
            <a:off x="7848600" y="2667000"/>
            <a:ext cx="388938" cy="400050"/>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rgbClr val="FFFC1E"/>
                </a:solidFill>
                <a:effectLst>
                  <a:outerShdw blurRad="38100" dist="38100" dir="2700000" algn="tl">
                    <a:srgbClr val="000000"/>
                  </a:outerShdw>
                </a:effectLst>
                <a:latin typeface="Arial" charset="0"/>
                <a:cs typeface="Arial" charset="0"/>
              </a:rPr>
              <a:t>®</a:t>
            </a:r>
          </a:p>
        </p:txBody>
      </p:sp>
      <p:sp>
        <p:nvSpPr>
          <p:cNvPr id="10" name="Rectangle 9"/>
          <p:cNvSpPr>
            <a:spLocks noChangeArrowheads="1"/>
          </p:cNvSpPr>
          <p:nvPr/>
        </p:nvSpPr>
        <p:spPr bwMode="auto">
          <a:xfrm>
            <a:off x="7766050" y="6435725"/>
            <a:ext cx="973138"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9.65.03a.01</a:t>
            </a:r>
          </a:p>
        </p:txBody>
      </p:sp>
    </p:spTree>
  </p:cSld>
  <p:clrMapOvr>
    <a:masterClrMapping/>
  </p:clrMapOvr>
  <p:transition spd="slow">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6"/>
          <p:cNvPicPr>
            <a:picLocks noChangeAspect="1" noChangeArrowheads="1"/>
          </p:cNvPicPr>
          <p:nvPr/>
        </p:nvPicPr>
        <p:blipFill>
          <a:blip r:embed="rId2">
            <a:extLst>
              <a:ext uri="{28A0092B-C50C-407E-A947-70E740481C1C}">
                <a14:useLocalDpi xmlns:a14="http://schemas.microsoft.com/office/drawing/2010/main" val="0"/>
              </a:ext>
            </a:extLst>
          </a:blip>
          <a:srcRect l="13074" t="9052" r="12152" b="8820"/>
          <a:stretch>
            <a:fillRect/>
          </a:stretch>
        </p:blipFill>
        <p:spPr bwMode="auto">
          <a:xfrm>
            <a:off x="1282700" y="611188"/>
            <a:ext cx="6837363"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0131" name="Text Box 3"/>
          <p:cNvSpPr txBox="1">
            <a:spLocks noChangeArrowheads="1"/>
          </p:cNvSpPr>
          <p:nvPr/>
        </p:nvSpPr>
        <p:spPr bwMode="auto">
          <a:xfrm>
            <a:off x="314325" y="3322638"/>
            <a:ext cx="8280400" cy="495300"/>
          </a:xfrm>
          <a:prstGeom prst="rect">
            <a:avLst/>
          </a:prstGeom>
          <a:noFill/>
          <a:ln w="12700">
            <a:noFill/>
            <a:miter lim="800000"/>
            <a:headEnd/>
            <a:tailEnd/>
          </a:ln>
          <a:effectLst>
            <a:outerShdw dist="63500" dir="2212194"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lnSpc>
                <a:spcPct val="75000"/>
              </a:lnSpc>
              <a:spcBef>
                <a:spcPct val="50000"/>
              </a:spcBef>
            </a:pPr>
            <a:r>
              <a:rPr lang="en-US" sz="3400" b="1">
                <a:solidFill>
                  <a:srgbClr val="DCF210"/>
                </a:solidFill>
                <a:effectLst>
                  <a:outerShdw blurRad="38100" dist="38100" dir="2700000" algn="tl">
                    <a:srgbClr val="000000"/>
                  </a:outerShdw>
                </a:effectLst>
              </a:rPr>
              <a:t>•</a:t>
            </a:r>
            <a:r>
              <a:rPr lang="en-US" sz="3400" b="1">
                <a:solidFill>
                  <a:srgbClr val="DCF210"/>
                </a:solidFill>
                <a:effectLst>
                  <a:outerShdw blurRad="38100" dist="38100" dir="2700000" algn="tl">
                    <a:srgbClr val="000000"/>
                  </a:outerShdw>
                </a:effectLst>
                <a:cs typeface="Times New Roman" charset="0"/>
              </a:rPr>
              <a:t>Chúng ta đang lập 1 bản đồ tâm trí</a:t>
            </a:r>
            <a:r>
              <a:rPr lang="en-US" sz="3400" b="1">
                <a:solidFill>
                  <a:srgbClr val="DCF210"/>
                </a:solidFill>
                <a:effectLst>
                  <a:outerShdw blurRad="38100" dist="38100" dir="2700000" algn="tl">
                    <a:srgbClr val="000000"/>
                  </a:outerShdw>
                </a:effectLst>
              </a:rPr>
              <a:t>!</a:t>
            </a:r>
          </a:p>
        </p:txBody>
      </p:sp>
      <p:sp>
        <p:nvSpPr>
          <p:cNvPr id="560196" name="Text Box 68"/>
          <p:cNvSpPr txBox="1">
            <a:spLocks noChangeArrowheads="1"/>
          </p:cNvSpPr>
          <p:nvPr/>
        </p:nvSpPr>
        <p:spPr bwMode="auto">
          <a:xfrm>
            <a:off x="406400" y="4056063"/>
            <a:ext cx="8137525" cy="495300"/>
          </a:xfrm>
          <a:prstGeom prst="rect">
            <a:avLst/>
          </a:prstGeom>
          <a:noFill/>
          <a:ln w="12700">
            <a:noFill/>
            <a:miter lim="800000"/>
            <a:headEnd/>
            <a:tailEnd/>
          </a:ln>
          <a:effectLst>
            <a:outerShdw dist="63500" dir="2212194"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lnSpc>
                <a:spcPct val="75000"/>
              </a:lnSpc>
              <a:spcBef>
                <a:spcPct val="50000"/>
              </a:spcBef>
            </a:pPr>
            <a:r>
              <a:rPr lang="en-US" sz="3400" b="1">
                <a:solidFill>
                  <a:srgbClr val="DCF210"/>
                </a:solidFill>
                <a:effectLst>
                  <a:outerShdw blurRad="38100" dist="38100" dir="2700000" algn="tl">
                    <a:srgbClr val="000000"/>
                  </a:outerShdw>
                </a:effectLst>
              </a:rPr>
              <a:t>•</a:t>
            </a:r>
            <a:r>
              <a:rPr lang="en-US" sz="3400" b="1">
                <a:solidFill>
                  <a:srgbClr val="DCF210"/>
                </a:solidFill>
                <a:effectLst>
                  <a:outerShdw blurRad="38100" dist="38100" dir="2700000" algn="tl">
                    <a:srgbClr val="000000"/>
                  </a:outerShdw>
                </a:effectLst>
                <a:cs typeface="Times New Roman" charset="0"/>
              </a:rPr>
              <a:t>Chúng ta không học các chi tiết</a:t>
            </a:r>
            <a:r>
              <a:rPr lang="en-US" sz="3400" b="1">
                <a:solidFill>
                  <a:srgbClr val="DCF210"/>
                </a:solidFill>
                <a:effectLst>
                  <a:outerShdw blurRad="38100" dist="38100" dir="2700000" algn="tl">
                    <a:srgbClr val="000000"/>
                  </a:outerShdw>
                </a:effectLst>
              </a:rPr>
              <a:t>...</a:t>
            </a:r>
          </a:p>
        </p:txBody>
      </p:sp>
      <p:sp>
        <p:nvSpPr>
          <p:cNvPr id="560197" name="Text Box 69"/>
          <p:cNvSpPr txBox="1">
            <a:spLocks noChangeArrowheads="1"/>
          </p:cNvSpPr>
          <p:nvPr/>
        </p:nvSpPr>
        <p:spPr bwMode="auto">
          <a:xfrm>
            <a:off x="471488" y="4722813"/>
            <a:ext cx="8658225" cy="484187"/>
          </a:xfrm>
          <a:prstGeom prst="rect">
            <a:avLst/>
          </a:prstGeom>
          <a:noFill/>
          <a:ln w="12700">
            <a:noFill/>
            <a:miter lim="800000"/>
            <a:headEnd/>
            <a:tailEnd/>
          </a:ln>
          <a:effectLst>
            <a:outerShdw dist="63500" dir="2212194"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lnSpc>
                <a:spcPct val="75000"/>
              </a:lnSpc>
              <a:spcBef>
                <a:spcPct val="50000"/>
              </a:spcBef>
              <a:buFont typeface="Arial" charset="0"/>
              <a:buChar char="•"/>
            </a:pPr>
            <a:r>
              <a:rPr lang="en-US" sz="3400" b="1">
                <a:solidFill>
                  <a:srgbClr val="DCF210"/>
                </a:solidFill>
                <a:effectLst>
                  <a:outerShdw blurRad="38100" dist="38100" dir="2700000" algn="tl">
                    <a:srgbClr val="000000"/>
                  </a:outerShdw>
                </a:effectLst>
                <a:cs typeface="Times New Roman" charset="0"/>
              </a:rPr>
              <a:t> Chỉ tập trung vào bức tranh tổng thể</a:t>
            </a:r>
          </a:p>
        </p:txBody>
      </p:sp>
      <p:sp>
        <p:nvSpPr>
          <p:cNvPr id="560198" name="Text Box 70"/>
          <p:cNvSpPr txBox="1">
            <a:spLocks noChangeArrowheads="1"/>
          </p:cNvSpPr>
          <p:nvPr/>
        </p:nvSpPr>
        <p:spPr bwMode="auto">
          <a:xfrm>
            <a:off x="428625" y="5429250"/>
            <a:ext cx="8137525" cy="493713"/>
          </a:xfrm>
          <a:prstGeom prst="rect">
            <a:avLst/>
          </a:prstGeom>
          <a:noFill/>
          <a:ln w="12700">
            <a:noFill/>
            <a:miter lim="800000"/>
            <a:headEnd/>
            <a:tailEnd/>
          </a:ln>
          <a:effectLst>
            <a:outerShdw dist="63500" dir="2212194"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lnSpc>
                <a:spcPct val="75000"/>
              </a:lnSpc>
              <a:spcBef>
                <a:spcPct val="50000"/>
              </a:spcBef>
            </a:pPr>
            <a:r>
              <a:rPr lang="en-US" sz="3400" b="1">
                <a:solidFill>
                  <a:srgbClr val="DCF210"/>
                </a:solidFill>
                <a:effectLst>
                  <a:outerShdw blurRad="38100" dist="38100" dir="2700000" algn="tl">
                    <a:srgbClr val="000000"/>
                  </a:outerShdw>
                </a:effectLst>
              </a:rPr>
              <a:t>•</a:t>
            </a:r>
            <a:r>
              <a:rPr lang="en-US" sz="3400" b="1">
                <a:solidFill>
                  <a:srgbClr val="DCF210"/>
                </a:solidFill>
                <a:effectLst>
                  <a:outerShdw blurRad="38100" dist="38100" dir="2700000" algn="tl">
                    <a:srgbClr val="000000"/>
                  </a:outerShdw>
                </a:effectLst>
                <a:cs typeface="Times New Roman" charset="0"/>
              </a:rPr>
              <a:t>Bố cục tổng quát của Kinh Thánh</a:t>
            </a:r>
            <a:endParaRPr lang="en-US" sz="3400" b="1">
              <a:solidFill>
                <a:srgbClr val="DCF210"/>
              </a:solidFill>
              <a:effectLst>
                <a:outerShdw blurRad="38100" dist="38100" dir="2700000" algn="tl">
                  <a:srgbClr val="000000"/>
                </a:outerShdw>
              </a:effectLst>
            </a:endParaRPr>
          </a:p>
        </p:txBody>
      </p:sp>
      <p:sp>
        <p:nvSpPr>
          <p:cNvPr id="22535" name="Text Box 145"/>
          <p:cNvSpPr txBox="1">
            <a:spLocks noChangeArrowheads="1"/>
          </p:cNvSpPr>
          <p:nvPr/>
        </p:nvSpPr>
        <p:spPr bwMode="auto">
          <a:xfrm>
            <a:off x="8604250" y="6450013"/>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latin typeface="VNI-Times" charset="0"/>
              </a:rPr>
              <a:t>4</a:t>
            </a:r>
            <a:endParaRPr lang="en-US" sz="2000" b="1">
              <a:solidFill>
                <a:srgbClr val="FFA27C"/>
              </a:solidFill>
              <a:effectLst/>
              <a:latin typeface="VNI-Times" charset="0"/>
            </a:endParaRPr>
          </a:p>
        </p:txBody>
      </p:sp>
      <p:sp>
        <p:nvSpPr>
          <p:cNvPr id="560284" name="Rectangle 156"/>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09</a:t>
            </a:r>
          </a:p>
        </p:txBody>
      </p:sp>
      <p:grpSp>
        <p:nvGrpSpPr>
          <p:cNvPr id="22537" name="Group 157"/>
          <p:cNvGrpSpPr>
            <a:grpSpLocks/>
          </p:cNvGrpSpPr>
          <p:nvPr/>
        </p:nvGrpSpPr>
        <p:grpSpPr bwMode="auto">
          <a:xfrm>
            <a:off x="620713" y="160338"/>
            <a:ext cx="750887" cy="1430337"/>
            <a:chOff x="391" y="101"/>
            <a:chExt cx="473" cy="901"/>
          </a:xfrm>
        </p:grpSpPr>
        <p:sp>
          <p:nvSpPr>
            <p:cNvPr id="560286" name="Rectangle 158"/>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560287" name="Line 159"/>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grpSp>
        <p:nvGrpSpPr>
          <p:cNvPr id="22538" name="Group 5"/>
          <p:cNvGrpSpPr>
            <a:grpSpLocks/>
          </p:cNvGrpSpPr>
          <p:nvPr/>
        </p:nvGrpSpPr>
        <p:grpSpPr bwMode="auto">
          <a:xfrm>
            <a:off x="4465638" y="1420813"/>
            <a:ext cx="2522537" cy="3370262"/>
            <a:chOff x="2813" y="895"/>
            <a:chExt cx="1589" cy="2123"/>
          </a:xfrm>
        </p:grpSpPr>
        <p:grpSp>
          <p:nvGrpSpPr>
            <p:cNvPr id="22539" name="Group 6"/>
            <p:cNvGrpSpPr>
              <a:grpSpLocks/>
            </p:cNvGrpSpPr>
            <p:nvPr/>
          </p:nvGrpSpPr>
          <p:grpSpPr bwMode="auto">
            <a:xfrm>
              <a:off x="2813" y="895"/>
              <a:ext cx="1383" cy="1075"/>
              <a:chOff x="1512" y="1397"/>
              <a:chExt cx="2748" cy="2267"/>
            </a:xfrm>
          </p:grpSpPr>
          <p:sp>
            <p:nvSpPr>
              <p:cNvPr id="142" name="Rectangle 7"/>
              <p:cNvSpPr>
                <a:spLocks noChangeArrowheads="1"/>
              </p:cNvSpPr>
              <p:nvPr/>
            </p:nvSpPr>
            <p:spPr bwMode="auto">
              <a:xfrm>
                <a:off x="1512" y="1612"/>
                <a:ext cx="978" cy="418"/>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43" name="Rectangle 8"/>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128" charset="0"/>
                    <a:ea typeface="+mn-ea"/>
                  </a:rPr>
                  <a:t>ABRAHAM</a:t>
                </a:r>
                <a:endParaRPr lang="en-US" sz="800">
                  <a:solidFill>
                    <a:srgbClr val="FFA27C"/>
                  </a:solidFill>
                  <a:effectLst>
                    <a:outerShdw blurRad="38100" dist="38100" dir="2700000" algn="tl">
                      <a:srgbClr val="000000"/>
                    </a:outerShdw>
                  </a:effectLst>
                  <a:latin typeface="Times" pitchFamily="-128" charset="0"/>
                  <a:ea typeface="+mn-ea"/>
                </a:endParaRPr>
              </a:p>
            </p:txBody>
          </p:sp>
          <p:sp>
            <p:nvSpPr>
              <p:cNvPr id="144" name="Rectangle 9"/>
              <p:cNvSpPr>
                <a:spLocks noChangeArrowheads="1"/>
              </p:cNvSpPr>
              <p:nvPr/>
            </p:nvSpPr>
            <p:spPr bwMode="auto">
              <a:xfrm>
                <a:off x="1512" y="1612"/>
                <a:ext cx="1365" cy="458"/>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45" name="AutoShape 10"/>
              <p:cNvSpPr>
                <a:spLocks noChangeArrowheads="1"/>
              </p:cNvSpPr>
              <p:nvPr/>
            </p:nvSpPr>
            <p:spPr bwMode="auto">
              <a:xfrm>
                <a:off x="1512" y="1397"/>
                <a:ext cx="803"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46" name="Rectangle 11"/>
              <p:cNvSpPr>
                <a:spLocks noChangeArrowheads="1"/>
              </p:cNvSpPr>
              <p:nvPr/>
            </p:nvSpPr>
            <p:spPr bwMode="auto">
              <a:xfrm>
                <a:off x="1512" y="1612"/>
                <a:ext cx="978"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47" name="Rectangle 12"/>
              <p:cNvSpPr>
                <a:spLocks noChangeArrowheads="1"/>
              </p:cNvSpPr>
              <p:nvPr/>
            </p:nvSpPr>
            <p:spPr bwMode="auto">
              <a:xfrm>
                <a:off x="1546" y="1399"/>
                <a:ext cx="678" cy="162"/>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SÁNG TẠO</a:t>
                </a:r>
              </a:p>
            </p:txBody>
          </p:sp>
          <p:sp>
            <p:nvSpPr>
              <p:cNvPr id="148" name="Line 13"/>
              <p:cNvSpPr>
                <a:spLocks noChangeShapeType="1"/>
              </p:cNvSpPr>
              <p:nvPr/>
            </p:nvSpPr>
            <p:spPr bwMode="auto">
              <a:xfrm>
                <a:off x="1512" y="1559"/>
                <a:ext cx="2"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9" name="Line 14"/>
              <p:cNvSpPr>
                <a:spLocks noChangeShapeType="1"/>
              </p:cNvSpPr>
              <p:nvPr/>
            </p:nvSpPr>
            <p:spPr bwMode="auto">
              <a:xfrm>
                <a:off x="2301" y="1612"/>
                <a:ext cx="427"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50" name="Rectangle 15"/>
              <p:cNvSpPr>
                <a:spLocks noChangeArrowheads="1"/>
              </p:cNvSpPr>
              <p:nvPr/>
            </p:nvSpPr>
            <p:spPr bwMode="auto">
              <a:xfrm>
                <a:off x="1659" y="1774"/>
                <a:ext cx="978" cy="43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51" name="Rectangle 16"/>
              <p:cNvSpPr>
                <a:spLocks noChangeArrowheads="1"/>
              </p:cNvSpPr>
              <p:nvPr/>
            </p:nvSpPr>
            <p:spPr bwMode="auto">
              <a:xfrm>
                <a:off x="1776" y="1606"/>
                <a:ext cx="650" cy="160"/>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128" charset="0"/>
                    <a:ea typeface="+mn-ea"/>
                  </a:rPr>
                  <a:t>ABRAHAM</a:t>
                </a:r>
                <a:endParaRPr lang="en-US" sz="800">
                  <a:solidFill>
                    <a:srgbClr val="FFA27C"/>
                  </a:solidFill>
                  <a:effectLst>
                    <a:outerShdw blurRad="38100" dist="38100" dir="2700000" algn="tl">
                      <a:srgbClr val="000000"/>
                    </a:outerShdw>
                  </a:effectLst>
                  <a:latin typeface="Times" pitchFamily="-128" charset="0"/>
                  <a:ea typeface="+mn-ea"/>
                </a:endParaRPr>
              </a:p>
            </p:txBody>
          </p:sp>
          <p:sp>
            <p:nvSpPr>
              <p:cNvPr id="152" name="Rectangle 17"/>
              <p:cNvSpPr>
                <a:spLocks noChangeArrowheads="1"/>
              </p:cNvSpPr>
              <p:nvPr/>
            </p:nvSpPr>
            <p:spPr bwMode="auto">
              <a:xfrm>
                <a:off x="1659" y="1774"/>
                <a:ext cx="1365" cy="470"/>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53" name="AutoShape 18"/>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54" name="Rectangle 19"/>
              <p:cNvSpPr>
                <a:spLocks noChangeArrowheads="1"/>
              </p:cNvSpPr>
              <p:nvPr/>
            </p:nvSpPr>
            <p:spPr bwMode="auto">
              <a:xfrm>
                <a:off x="1659" y="1774"/>
                <a:ext cx="978"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55" name="Rectangle 20"/>
              <p:cNvSpPr>
                <a:spLocks noChangeArrowheads="1"/>
              </p:cNvSpPr>
              <p:nvPr/>
            </p:nvSpPr>
            <p:spPr bwMode="auto">
              <a:xfrm>
                <a:off x="1647" y="1564"/>
                <a:ext cx="811"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  ÁP-RA-HAM</a:t>
                </a:r>
                <a:endParaRPr lang="en-US" sz="800" b="1">
                  <a:solidFill>
                    <a:srgbClr val="FFA27C"/>
                  </a:solidFill>
                  <a:effectLst>
                    <a:outerShdw blurRad="38100" dist="38100" dir="2700000" algn="tl">
                      <a:srgbClr val="000000"/>
                    </a:outerShdw>
                  </a:effectLst>
                  <a:latin typeface="Helvetica" charset="0"/>
                </a:endParaRPr>
              </a:p>
            </p:txBody>
          </p:sp>
          <p:sp>
            <p:nvSpPr>
              <p:cNvPr id="156" name="Line 21"/>
              <p:cNvSpPr>
                <a:spLocks noChangeShapeType="1"/>
              </p:cNvSpPr>
              <p:nvPr/>
            </p:nvSpPr>
            <p:spPr bwMode="auto">
              <a:xfrm>
                <a:off x="1659" y="1734"/>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57" name="Line 22"/>
              <p:cNvSpPr>
                <a:spLocks noChangeShapeType="1"/>
              </p:cNvSpPr>
              <p:nvPr/>
            </p:nvSpPr>
            <p:spPr bwMode="auto">
              <a:xfrm>
                <a:off x="2448" y="1774"/>
                <a:ext cx="429"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58" name="Rectangle 23"/>
              <p:cNvSpPr>
                <a:spLocks noChangeArrowheads="1"/>
              </p:cNvSpPr>
              <p:nvPr/>
            </p:nvSpPr>
            <p:spPr bwMode="auto">
              <a:xfrm>
                <a:off x="1806" y="1950"/>
                <a:ext cx="964" cy="415"/>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59" name="Rectangle 24"/>
              <p:cNvSpPr>
                <a:spLocks noChangeArrowheads="1"/>
              </p:cNvSpPr>
              <p:nvPr/>
            </p:nvSpPr>
            <p:spPr bwMode="auto">
              <a:xfrm>
                <a:off x="1917" y="1766"/>
                <a:ext cx="650" cy="160"/>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128" charset="0"/>
                    <a:ea typeface="+mn-ea"/>
                  </a:rPr>
                  <a:t>ABRAHAM</a:t>
                </a:r>
                <a:endParaRPr lang="en-US" sz="800">
                  <a:solidFill>
                    <a:srgbClr val="FFA27C"/>
                  </a:solidFill>
                  <a:effectLst>
                    <a:outerShdw blurRad="38100" dist="38100" dir="2700000" algn="tl">
                      <a:srgbClr val="000000"/>
                    </a:outerShdw>
                  </a:effectLst>
                  <a:latin typeface="Times" pitchFamily="-128" charset="0"/>
                  <a:ea typeface="+mn-ea"/>
                </a:endParaRPr>
              </a:p>
            </p:txBody>
          </p:sp>
          <p:sp>
            <p:nvSpPr>
              <p:cNvPr id="160" name="Rectangle 25"/>
              <p:cNvSpPr>
                <a:spLocks noChangeArrowheads="1"/>
              </p:cNvSpPr>
              <p:nvPr/>
            </p:nvSpPr>
            <p:spPr bwMode="auto">
              <a:xfrm>
                <a:off x="1806" y="1950"/>
                <a:ext cx="1365" cy="456"/>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61" name="AutoShape 26"/>
              <p:cNvSpPr>
                <a:spLocks noChangeArrowheads="1"/>
              </p:cNvSpPr>
              <p:nvPr/>
            </p:nvSpPr>
            <p:spPr bwMode="auto">
              <a:xfrm>
                <a:off x="1806" y="1734"/>
                <a:ext cx="791"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62" name="Rectangle 27"/>
              <p:cNvSpPr>
                <a:spLocks noChangeArrowheads="1"/>
              </p:cNvSpPr>
              <p:nvPr/>
            </p:nvSpPr>
            <p:spPr bwMode="auto">
              <a:xfrm>
                <a:off x="1806" y="1950"/>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63" name="Rectangle 28"/>
              <p:cNvSpPr>
                <a:spLocks noChangeArrowheads="1"/>
              </p:cNvSpPr>
              <p:nvPr/>
            </p:nvSpPr>
            <p:spPr bwMode="auto">
              <a:xfrm>
                <a:off x="1876" y="1737"/>
                <a:ext cx="538"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GIÔ-SÉP</a:t>
                </a:r>
              </a:p>
            </p:txBody>
          </p:sp>
          <p:sp>
            <p:nvSpPr>
              <p:cNvPr id="164" name="Line 29"/>
              <p:cNvSpPr>
                <a:spLocks noChangeShapeType="1"/>
              </p:cNvSpPr>
              <p:nvPr/>
            </p:nvSpPr>
            <p:spPr bwMode="auto">
              <a:xfrm>
                <a:off x="1806" y="1895"/>
                <a:ext cx="0"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65" name="Line 30"/>
              <p:cNvSpPr>
                <a:spLocks noChangeShapeType="1"/>
              </p:cNvSpPr>
              <p:nvPr/>
            </p:nvSpPr>
            <p:spPr bwMode="auto">
              <a:xfrm>
                <a:off x="2583" y="1950"/>
                <a:ext cx="441"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66" name="Rectangle 31"/>
              <p:cNvSpPr>
                <a:spLocks noChangeArrowheads="1"/>
              </p:cNvSpPr>
              <p:nvPr/>
            </p:nvSpPr>
            <p:spPr bwMode="auto">
              <a:xfrm>
                <a:off x="1981" y="2110"/>
                <a:ext cx="1365" cy="470"/>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67" name="AutoShape 32"/>
              <p:cNvSpPr>
                <a:spLocks noChangeArrowheads="1"/>
              </p:cNvSpPr>
              <p:nvPr/>
            </p:nvSpPr>
            <p:spPr bwMode="auto">
              <a:xfrm>
                <a:off x="1981" y="1895"/>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68" name="Rectangle 33"/>
              <p:cNvSpPr>
                <a:spLocks noChangeArrowheads="1"/>
              </p:cNvSpPr>
              <p:nvPr/>
            </p:nvSpPr>
            <p:spPr bwMode="auto">
              <a:xfrm>
                <a:off x="1981" y="2110"/>
                <a:ext cx="976"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69" name="Rectangle 34"/>
              <p:cNvSpPr>
                <a:spLocks noChangeArrowheads="1"/>
              </p:cNvSpPr>
              <p:nvPr/>
            </p:nvSpPr>
            <p:spPr bwMode="auto">
              <a:xfrm>
                <a:off x="2102" y="1895"/>
                <a:ext cx="457"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MÔI-SE</a:t>
                </a:r>
              </a:p>
            </p:txBody>
          </p:sp>
          <p:sp>
            <p:nvSpPr>
              <p:cNvPr id="170" name="Line 35"/>
              <p:cNvSpPr>
                <a:spLocks noChangeShapeType="1"/>
              </p:cNvSpPr>
              <p:nvPr/>
            </p:nvSpPr>
            <p:spPr bwMode="auto">
              <a:xfrm>
                <a:off x="1981" y="2070"/>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1" name="Line 36"/>
              <p:cNvSpPr>
                <a:spLocks noChangeShapeType="1"/>
              </p:cNvSpPr>
              <p:nvPr/>
            </p:nvSpPr>
            <p:spPr bwMode="auto">
              <a:xfrm>
                <a:off x="2770" y="2110"/>
                <a:ext cx="429"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2" name="Rectangle 37"/>
              <p:cNvSpPr>
                <a:spLocks noChangeArrowheads="1"/>
              </p:cNvSpPr>
              <p:nvPr/>
            </p:nvSpPr>
            <p:spPr bwMode="auto">
              <a:xfrm>
                <a:off x="2128" y="2272"/>
                <a:ext cx="1363" cy="470"/>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73" name="AutoShape 38"/>
              <p:cNvSpPr>
                <a:spLocks noChangeArrowheads="1"/>
              </p:cNvSpPr>
              <p:nvPr/>
            </p:nvSpPr>
            <p:spPr bwMode="auto">
              <a:xfrm>
                <a:off x="2128" y="2070"/>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74" name="Rectangle 39"/>
              <p:cNvSpPr>
                <a:spLocks noChangeArrowheads="1"/>
              </p:cNvSpPr>
              <p:nvPr/>
            </p:nvSpPr>
            <p:spPr bwMode="auto">
              <a:xfrm>
                <a:off x="2128" y="2272"/>
                <a:ext cx="870"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75" name="Rectangle 40"/>
              <p:cNvSpPr>
                <a:spLocks noChangeArrowheads="1"/>
              </p:cNvSpPr>
              <p:nvPr/>
            </p:nvSpPr>
            <p:spPr bwMode="auto">
              <a:xfrm>
                <a:off x="2192" y="2072"/>
                <a:ext cx="544"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GIÔ-SUÊ</a:t>
                </a:r>
              </a:p>
            </p:txBody>
          </p:sp>
          <p:sp>
            <p:nvSpPr>
              <p:cNvPr id="176" name="Line 41"/>
              <p:cNvSpPr>
                <a:spLocks noChangeShapeType="1"/>
              </p:cNvSpPr>
              <p:nvPr/>
            </p:nvSpPr>
            <p:spPr bwMode="auto">
              <a:xfrm>
                <a:off x="2128" y="2232"/>
                <a:ext cx="0"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7" name="Rectangle 42"/>
              <p:cNvSpPr>
                <a:spLocks noChangeArrowheads="1"/>
              </p:cNvSpPr>
              <p:nvPr/>
            </p:nvSpPr>
            <p:spPr bwMode="auto">
              <a:xfrm>
                <a:off x="2261" y="2456"/>
                <a:ext cx="1365" cy="470"/>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78" name="AutoShape 43"/>
              <p:cNvSpPr>
                <a:spLocks noChangeArrowheads="1"/>
              </p:cNvSpPr>
              <p:nvPr/>
            </p:nvSpPr>
            <p:spPr bwMode="auto">
              <a:xfrm>
                <a:off x="2261" y="2232"/>
                <a:ext cx="819" cy="590"/>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79" name="Rectangle 44"/>
              <p:cNvSpPr>
                <a:spLocks noChangeArrowheads="1"/>
              </p:cNvSpPr>
              <p:nvPr/>
            </p:nvSpPr>
            <p:spPr bwMode="auto">
              <a:xfrm>
                <a:off x="2261" y="2456"/>
                <a:ext cx="966"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80" name="Rectangle 45"/>
              <p:cNvSpPr>
                <a:spLocks noChangeArrowheads="1"/>
              </p:cNvSpPr>
              <p:nvPr/>
            </p:nvSpPr>
            <p:spPr bwMode="auto">
              <a:xfrm>
                <a:off x="2134" y="2234"/>
                <a:ext cx="926" cy="162"/>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VÔ CHÍNH PHỦ</a:t>
                </a:r>
              </a:p>
            </p:txBody>
          </p:sp>
          <p:sp>
            <p:nvSpPr>
              <p:cNvPr id="181" name="Line 46"/>
              <p:cNvSpPr>
                <a:spLocks noChangeShapeType="1"/>
              </p:cNvSpPr>
              <p:nvPr/>
            </p:nvSpPr>
            <p:spPr bwMode="auto">
              <a:xfrm>
                <a:off x="2261" y="2416"/>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2" name="Rectangle 47"/>
              <p:cNvSpPr>
                <a:spLocks noChangeArrowheads="1"/>
              </p:cNvSpPr>
              <p:nvPr/>
            </p:nvSpPr>
            <p:spPr bwMode="auto">
              <a:xfrm>
                <a:off x="2400" y="2641"/>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83" name="AutoShape 48"/>
              <p:cNvSpPr>
                <a:spLocks noChangeArrowheads="1"/>
              </p:cNvSpPr>
              <p:nvPr/>
            </p:nvSpPr>
            <p:spPr bwMode="auto">
              <a:xfrm>
                <a:off x="2400" y="2416"/>
                <a:ext cx="835" cy="590"/>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84" name="Rectangle 49"/>
              <p:cNvSpPr>
                <a:spLocks noChangeArrowheads="1"/>
              </p:cNvSpPr>
              <p:nvPr/>
            </p:nvSpPr>
            <p:spPr bwMode="auto">
              <a:xfrm>
                <a:off x="2400" y="2645"/>
                <a:ext cx="978"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85" name="Rectangle 50"/>
              <p:cNvSpPr>
                <a:spLocks noChangeArrowheads="1"/>
              </p:cNvSpPr>
              <p:nvPr/>
            </p:nvSpPr>
            <p:spPr bwMode="auto">
              <a:xfrm>
                <a:off x="2386" y="2416"/>
                <a:ext cx="741"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HOÀNG GIA</a:t>
                </a:r>
              </a:p>
            </p:txBody>
          </p:sp>
          <p:sp>
            <p:nvSpPr>
              <p:cNvPr id="186" name="Line 51"/>
              <p:cNvSpPr>
                <a:spLocks noChangeShapeType="1"/>
              </p:cNvSpPr>
              <p:nvPr/>
            </p:nvSpPr>
            <p:spPr bwMode="auto">
              <a:xfrm>
                <a:off x="2400" y="2593"/>
                <a:ext cx="0"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7" name="Rectangle 52"/>
              <p:cNvSpPr>
                <a:spLocks noChangeArrowheads="1"/>
              </p:cNvSpPr>
              <p:nvPr/>
            </p:nvSpPr>
            <p:spPr bwMode="auto">
              <a:xfrm>
                <a:off x="2549" y="2816"/>
                <a:ext cx="1365" cy="470"/>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88" name="AutoShape 53"/>
              <p:cNvSpPr>
                <a:spLocks noChangeArrowheads="1"/>
              </p:cNvSpPr>
              <p:nvPr/>
            </p:nvSpPr>
            <p:spPr bwMode="auto">
              <a:xfrm>
                <a:off x="2549" y="2593"/>
                <a:ext cx="805"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89" name="Rectangle 54"/>
              <p:cNvSpPr>
                <a:spLocks noChangeArrowheads="1"/>
              </p:cNvSpPr>
              <p:nvPr/>
            </p:nvSpPr>
            <p:spPr bwMode="auto">
              <a:xfrm>
                <a:off x="2549" y="2816"/>
                <a:ext cx="978"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90" name="Rectangle 55"/>
              <p:cNvSpPr>
                <a:spLocks noChangeArrowheads="1"/>
              </p:cNvSpPr>
              <p:nvPr/>
            </p:nvSpPr>
            <p:spPr bwMode="auto">
              <a:xfrm>
                <a:off x="2639" y="2591"/>
                <a:ext cx="584" cy="164"/>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LƯU ĐÀY</a:t>
                </a:r>
              </a:p>
            </p:txBody>
          </p:sp>
          <p:sp>
            <p:nvSpPr>
              <p:cNvPr id="191" name="Line 56"/>
              <p:cNvSpPr>
                <a:spLocks noChangeShapeType="1"/>
              </p:cNvSpPr>
              <p:nvPr/>
            </p:nvSpPr>
            <p:spPr bwMode="auto">
              <a:xfrm>
                <a:off x="2549" y="2776"/>
                <a:ext cx="2"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2" name="Line 57"/>
              <p:cNvSpPr>
                <a:spLocks noChangeShapeType="1"/>
              </p:cNvSpPr>
              <p:nvPr/>
            </p:nvSpPr>
            <p:spPr bwMode="auto">
              <a:xfrm>
                <a:off x="3340" y="2816"/>
                <a:ext cx="427"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3" name="Rectangle 58"/>
              <p:cNvSpPr>
                <a:spLocks noChangeArrowheads="1"/>
              </p:cNvSpPr>
              <p:nvPr/>
            </p:nvSpPr>
            <p:spPr bwMode="auto">
              <a:xfrm>
                <a:off x="2722" y="2991"/>
                <a:ext cx="1363" cy="458"/>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94" name="AutoShape 59"/>
              <p:cNvSpPr>
                <a:spLocks noChangeArrowheads="1"/>
              </p:cNvSpPr>
              <p:nvPr/>
            </p:nvSpPr>
            <p:spPr bwMode="auto">
              <a:xfrm>
                <a:off x="2722" y="2776"/>
                <a:ext cx="789"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95" name="Rectangle 60"/>
              <p:cNvSpPr>
                <a:spLocks noChangeArrowheads="1"/>
              </p:cNvSpPr>
              <p:nvPr/>
            </p:nvSpPr>
            <p:spPr bwMode="auto">
              <a:xfrm>
                <a:off x="2722" y="2991"/>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96" name="Rectangle 61"/>
              <p:cNvSpPr>
                <a:spLocks noChangeArrowheads="1"/>
              </p:cNvSpPr>
              <p:nvPr/>
            </p:nvSpPr>
            <p:spPr bwMode="auto">
              <a:xfrm>
                <a:off x="2726" y="2778"/>
                <a:ext cx="658" cy="162"/>
              </a:xfrm>
              <a:prstGeom prst="rect">
                <a:avLst/>
              </a:prstGeom>
              <a:noFill/>
              <a:ln w="9525">
                <a:noFill/>
                <a:miter lim="800000"/>
                <a:headEnd/>
                <a:tailEnd/>
              </a:ln>
            </p:spPr>
            <p:txBody>
              <a:bodyPr wrap="none" lIns="0" tIns="0" rIns="0" bIns="0">
                <a:spAutoFit/>
              </a:bodyPr>
              <a:lstStyle/>
              <a:p>
                <a:r>
                  <a:rPr lang="en-US" sz="800" b="1">
                    <a:solidFill>
                      <a:srgbClr val="790015"/>
                    </a:solidFill>
                    <a:effectLst>
                      <a:outerShdw blurRad="38100" dist="38100" dir="2700000" algn="tl">
                        <a:srgbClr val="000000"/>
                      </a:outerShdw>
                    </a:effectLst>
                    <a:latin typeface="Helvetica" charset="0"/>
                  </a:rPr>
                  <a:t>YÊN LẶNG</a:t>
                </a:r>
              </a:p>
            </p:txBody>
          </p:sp>
          <p:sp>
            <p:nvSpPr>
              <p:cNvPr id="197" name="Line 62"/>
              <p:cNvSpPr>
                <a:spLocks noChangeShapeType="1"/>
              </p:cNvSpPr>
              <p:nvPr/>
            </p:nvSpPr>
            <p:spPr bwMode="auto">
              <a:xfrm>
                <a:off x="2722" y="2951"/>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8" name="Line 63"/>
              <p:cNvSpPr>
                <a:spLocks noChangeShapeType="1"/>
              </p:cNvSpPr>
              <p:nvPr/>
            </p:nvSpPr>
            <p:spPr bwMode="auto">
              <a:xfrm>
                <a:off x="3511" y="2991"/>
                <a:ext cx="427"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9" name="Rectangle 64"/>
              <p:cNvSpPr>
                <a:spLocks noChangeArrowheads="1"/>
              </p:cNvSpPr>
              <p:nvPr/>
            </p:nvSpPr>
            <p:spPr bwMode="auto">
              <a:xfrm>
                <a:off x="2895" y="3200"/>
                <a:ext cx="1365" cy="464"/>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200" name="AutoShape 65"/>
              <p:cNvSpPr>
                <a:spLocks noChangeArrowheads="1"/>
              </p:cNvSpPr>
              <p:nvPr/>
            </p:nvSpPr>
            <p:spPr bwMode="auto">
              <a:xfrm>
                <a:off x="2895" y="2951"/>
                <a:ext cx="791" cy="593"/>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201" name="Rectangle 66"/>
              <p:cNvSpPr>
                <a:spLocks noChangeArrowheads="1"/>
              </p:cNvSpPr>
              <p:nvPr/>
            </p:nvSpPr>
            <p:spPr bwMode="auto">
              <a:xfrm>
                <a:off x="2895" y="3221"/>
                <a:ext cx="864"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2601" name="Group 67"/>
              <p:cNvGrpSpPr>
                <a:grpSpLocks/>
              </p:cNvGrpSpPr>
              <p:nvPr/>
            </p:nvGrpSpPr>
            <p:grpSpPr bwMode="auto">
              <a:xfrm>
                <a:off x="3014" y="2963"/>
                <a:ext cx="497" cy="175"/>
                <a:chOff x="3102" y="3099"/>
                <a:chExt cx="497" cy="175"/>
              </a:xfrm>
            </p:grpSpPr>
            <p:sp>
              <p:nvSpPr>
                <p:cNvPr id="205" name="Rectangle 68"/>
                <p:cNvSpPr>
                  <a:spLocks noChangeArrowheads="1"/>
                </p:cNvSpPr>
                <p:nvPr/>
              </p:nvSpPr>
              <p:spPr bwMode="auto">
                <a:xfrm>
                  <a:off x="3102" y="3119"/>
                  <a:ext cx="107" cy="156"/>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   </a:t>
                  </a:r>
                </a:p>
              </p:txBody>
            </p:sp>
            <p:sp>
              <p:nvSpPr>
                <p:cNvPr id="206" name="Rectangle 69"/>
                <p:cNvSpPr>
                  <a:spLocks noChangeArrowheads="1"/>
                </p:cNvSpPr>
                <p:nvPr/>
              </p:nvSpPr>
              <p:spPr bwMode="auto">
                <a:xfrm>
                  <a:off x="3160" y="3100"/>
                  <a:ext cx="439" cy="162"/>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GIÊ-XU</a:t>
                  </a:r>
                </a:p>
              </p:txBody>
            </p:sp>
          </p:grpSp>
          <p:sp>
            <p:nvSpPr>
              <p:cNvPr id="203" name="Line 70"/>
              <p:cNvSpPr>
                <a:spLocks noChangeShapeType="1"/>
              </p:cNvSpPr>
              <p:nvPr/>
            </p:nvSpPr>
            <p:spPr bwMode="auto">
              <a:xfrm>
                <a:off x="2895" y="3154"/>
                <a:ext cx="2"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204" name="Line 71"/>
              <p:cNvSpPr>
                <a:spLocks noChangeShapeType="1"/>
              </p:cNvSpPr>
              <p:nvPr/>
            </p:nvSpPr>
            <p:spPr bwMode="auto">
              <a:xfrm flipV="1">
                <a:off x="3354" y="2645"/>
                <a:ext cx="159"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100" name="Line 132"/>
            <p:cNvSpPr>
              <a:spLocks noChangeShapeType="1"/>
            </p:cNvSpPr>
            <p:nvPr/>
          </p:nvSpPr>
          <p:spPr bwMode="auto">
            <a:xfrm>
              <a:off x="3857" y="3016"/>
              <a:ext cx="545"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9"/>
          <p:cNvGrpSpPr>
            <a:grpSpLocks/>
          </p:cNvGrpSpPr>
          <p:nvPr/>
        </p:nvGrpSpPr>
        <p:grpSpPr bwMode="auto">
          <a:xfrm>
            <a:off x="2000250" y="1457325"/>
            <a:ext cx="5565775" cy="4216400"/>
            <a:chOff x="2131" y="1163"/>
            <a:chExt cx="3506" cy="2656"/>
          </a:xfrm>
        </p:grpSpPr>
        <p:pic>
          <p:nvPicPr>
            <p:cNvPr id="23714" name="Picture 19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 y="1163"/>
              <a:ext cx="3506" cy="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9" name="Text Box 83"/>
            <p:cNvSpPr txBox="1">
              <a:spLocks noChangeArrowheads="1"/>
            </p:cNvSpPr>
            <p:nvPr/>
          </p:nvSpPr>
          <p:spPr bwMode="auto">
            <a:xfrm>
              <a:off x="2464" y="1392"/>
              <a:ext cx="2776"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accent2"/>
                  </a:solidFill>
                  <a:effectLst>
                    <a:outerShdw blurRad="38100" dist="38100" dir="2700000" algn="tl">
                      <a:srgbClr val="000000"/>
                    </a:outerShdw>
                  </a:effectLst>
                  <a:latin typeface="VNI-Times" charset="0"/>
                </a:rPr>
                <a:t>Thung luõng Gí-treâ nhìn töø nuùi Ta-boâ</a:t>
              </a:r>
              <a:endParaRPr lang="en-US" sz="1600">
                <a:solidFill>
                  <a:schemeClr val="accent2"/>
                </a:solidFill>
                <a:effectLst>
                  <a:outerShdw blurRad="38100" dist="38100" dir="2700000" algn="tl">
                    <a:srgbClr val="000000"/>
                  </a:outerShdw>
                </a:effectLst>
                <a:latin typeface="VNI-Times" charset="0"/>
              </a:endParaRPr>
            </a:p>
          </p:txBody>
        </p:sp>
      </p:grpSp>
      <p:grpSp>
        <p:nvGrpSpPr>
          <p:cNvPr id="3" name="Group 182"/>
          <p:cNvGrpSpPr>
            <a:grpSpLocks/>
          </p:cNvGrpSpPr>
          <p:nvPr/>
        </p:nvGrpSpPr>
        <p:grpSpPr bwMode="auto">
          <a:xfrm>
            <a:off x="2724150" y="2233613"/>
            <a:ext cx="3767138" cy="2797175"/>
            <a:chOff x="522" y="2447"/>
            <a:chExt cx="2373" cy="1762"/>
          </a:xfrm>
        </p:grpSpPr>
        <p:pic>
          <p:nvPicPr>
            <p:cNvPr id="23707" name="Picture 175" descr="untitle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 y="2447"/>
              <a:ext cx="2373" cy="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52" name="Text Box 176"/>
            <p:cNvSpPr txBox="1">
              <a:spLocks noChangeArrowheads="1"/>
            </p:cNvSpPr>
            <p:nvPr/>
          </p:nvSpPr>
          <p:spPr bwMode="auto">
            <a:xfrm>
              <a:off x="744" y="2712"/>
              <a:ext cx="1992"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600">
                  <a:solidFill>
                    <a:srgbClr val="FFFF00"/>
                  </a:solidFill>
                  <a:effectLst>
                    <a:outerShdw blurRad="38100" dist="38100" dir="2700000" algn="tl">
                      <a:srgbClr val="000000"/>
                    </a:outerShdw>
                  </a:effectLst>
                  <a:latin typeface="Times New Roman" charset="0"/>
                  <a:cs typeface="Times New Roman" charset="0"/>
                </a:rPr>
                <a:t>NIÊN ĐẠI ƯỚC TÍNH</a:t>
              </a:r>
            </a:p>
          </p:txBody>
        </p:sp>
        <p:sp>
          <p:nvSpPr>
            <p:cNvPr id="690353" name="Text Box 177"/>
            <p:cNvSpPr txBox="1">
              <a:spLocks noChangeArrowheads="1"/>
            </p:cNvSpPr>
            <p:nvPr/>
          </p:nvSpPr>
          <p:spPr bwMode="auto">
            <a:xfrm>
              <a:off x="720" y="2984"/>
              <a:ext cx="1328" cy="173"/>
            </a:xfrm>
            <a:prstGeom prst="rect">
              <a:avLst/>
            </a:prstGeom>
            <a:noFill/>
            <a:ln w="9525">
              <a:noFill/>
              <a:miter lim="800000"/>
              <a:headEnd/>
              <a:tailEnd/>
            </a:ln>
            <a:effectLst>
              <a:outerShdw dist="45791" dir="2021404" algn="ctr" rotWithShape="0">
                <a:schemeClr val="bg1"/>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rgbClr val="FFFF00"/>
                  </a:solidFill>
                  <a:effectLst>
                    <a:outerShdw blurRad="38100" dist="38100" dir="2700000" algn="tl">
                      <a:srgbClr val="000000"/>
                    </a:outerShdw>
                  </a:effectLst>
                  <a:latin typeface="VNI-Times" charset="0"/>
                </a:rPr>
                <a:t>AÙP-RA-HAM – GIOÂ-SEÙP</a:t>
              </a:r>
              <a:endParaRPr lang="en-US" sz="1200">
                <a:solidFill>
                  <a:srgbClr val="FFFF00"/>
                </a:solidFill>
                <a:effectLst>
                  <a:outerShdw blurRad="38100" dist="38100" dir="2700000" algn="tl">
                    <a:srgbClr val="000000"/>
                  </a:outerShdw>
                </a:effectLst>
                <a:latin typeface="VNI-Times" charset="0"/>
              </a:endParaRPr>
            </a:p>
          </p:txBody>
        </p:sp>
        <p:sp>
          <p:nvSpPr>
            <p:cNvPr id="690354" name="Text Box 178"/>
            <p:cNvSpPr txBox="1">
              <a:spLocks noChangeArrowheads="1"/>
            </p:cNvSpPr>
            <p:nvPr/>
          </p:nvSpPr>
          <p:spPr bwMode="auto">
            <a:xfrm>
              <a:off x="736" y="3208"/>
              <a:ext cx="1328"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rgbClr val="FFFF00"/>
                  </a:solidFill>
                  <a:effectLst>
                    <a:outerShdw blurRad="38100" dist="38100" dir="2700000" algn="tl">
                      <a:srgbClr val="000000"/>
                    </a:outerShdw>
                  </a:effectLst>
                  <a:latin typeface="VNI-Times" charset="0"/>
                </a:rPr>
                <a:t>MOÂI-SE – GIOÂ-SUEÂ</a:t>
              </a:r>
              <a:endParaRPr lang="en-US" sz="1200">
                <a:solidFill>
                  <a:srgbClr val="FFFF00"/>
                </a:solidFill>
                <a:effectLst>
                  <a:outerShdw blurRad="38100" dist="38100" dir="2700000" algn="tl">
                    <a:srgbClr val="000000"/>
                  </a:outerShdw>
                </a:effectLst>
                <a:latin typeface="VNI-Times" charset="0"/>
              </a:endParaRPr>
            </a:p>
          </p:txBody>
        </p:sp>
        <p:sp>
          <p:nvSpPr>
            <p:cNvPr id="690355" name="Text Box 179"/>
            <p:cNvSpPr txBox="1">
              <a:spLocks noChangeArrowheads="1"/>
            </p:cNvSpPr>
            <p:nvPr/>
          </p:nvSpPr>
          <p:spPr bwMode="auto">
            <a:xfrm>
              <a:off x="648" y="3552"/>
              <a:ext cx="2048" cy="173"/>
            </a:xfrm>
            <a:prstGeom prst="rect">
              <a:avLst/>
            </a:prstGeom>
            <a:noFill/>
            <a:ln w="9525">
              <a:noFill/>
              <a:miter lim="800000"/>
              <a:headEnd/>
              <a:tailEnd/>
            </a:ln>
            <a:effectLst>
              <a:outerShdw dist="45791" dir="2021404" algn="ctr" rotWithShape="0">
                <a:schemeClr val="bg1">
                  <a:alpha val="50000"/>
                </a:schemeClr>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chemeClr val="tx1"/>
                  </a:solidFill>
                  <a:effectLst>
                    <a:outerShdw blurRad="38100" dist="38100" dir="2700000" algn="tl">
                      <a:srgbClr val="000000"/>
                    </a:outerShdw>
                  </a:effectLst>
                  <a:latin typeface="VNI-Times" charset="0"/>
                </a:rPr>
                <a:t>VOÂ CHÍNH PHUÛ – HOAØNG GIA       1000T.C</a:t>
              </a:r>
              <a:endParaRPr lang="en-US" sz="1200">
                <a:solidFill>
                  <a:schemeClr val="tx1"/>
                </a:solidFill>
                <a:effectLst>
                  <a:outerShdw blurRad="38100" dist="38100" dir="2700000" algn="tl">
                    <a:srgbClr val="000000"/>
                  </a:outerShdw>
                </a:effectLst>
                <a:latin typeface="VNI-Times" charset="0"/>
              </a:endParaRPr>
            </a:p>
          </p:txBody>
        </p:sp>
        <p:sp>
          <p:nvSpPr>
            <p:cNvPr id="690356" name="Text Box 180"/>
            <p:cNvSpPr txBox="1">
              <a:spLocks noChangeArrowheads="1"/>
            </p:cNvSpPr>
            <p:nvPr/>
          </p:nvSpPr>
          <p:spPr bwMode="auto">
            <a:xfrm>
              <a:off x="2000" y="2976"/>
              <a:ext cx="584"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p>
              <a:pPr algn="l">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2000T.C</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690357" name="Text Box 181"/>
            <p:cNvSpPr txBox="1">
              <a:spLocks noChangeArrowheads="1"/>
            </p:cNvSpPr>
            <p:nvPr/>
          </p:nvSpPr>
          <p:spPr bwMode="auto">
            <a:xfrm>
              <a:off x="2000" y="3176"/>
              <a:ext cx="584"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p>
              <a:pPr algn="l">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1500T.C</a:t>
              </a:r>
              <a:endParaRPr lang="en-US" sz="1200">
                <a:solidFill>
                  <a:srgbClr val="FFFF00"/>
                </a:solidFill>
                <a:effectLst>
                  <a:outerShdw blurRad="38100" dist="38100" dir="2700000" algn="tl">
                    <a:srgbClr val="000000"/>
                  </a:outerShdw>
                </a:effectLst>
                <a:latin typeface="VNI-Times" pitchFamily="2" charset="0"/>
                <a:ea typeface="+mn-ea"/>
              </a:endParaRPr>
            </a:p>
          </p:txBody>
        </p:sp>
      </p:grpSp>
      <p:grpSp>
        <p:nvGrpSpPr>
          <p:cNvPr id="4" name="Group 204"/>
          <p:cNvGrpSpPr>
            <a:grpSpLocks/>
          </p:cNvGrpSpPr>
          <p:nvPr/>
        </p:nvGrpSpPr>
        <p:grpSpPr bwMode="auto">
          <a:xfrm>
            <a:off x="1719263" y="2312988"/>
            <a:ext cx="5160962" cy="3695700"/>
            <a:chOff x="834" y="400"/>
            <a:chExt cx="3251" cy="2328"/>
          </a:xfrm>
        </p:grpSpPr>
        <p:grpSp>
          <p:nvGrpSpPr>
            <p:cNvPr id="23675" name="Group 174"/>
            <p:cNvGrpSpPr>
              <a:grpSpLocks/>
            </p:cNvGrpSpPr>
            <p:nvPr/>
          </p:nvGrpSpPr>
          <p:grpSpPr bwMode="auto">
            <a:xfrm>
              <a:off x="1212" y="979"/>
              <a:ext cx="2157" cy="1618"/>
              <a:chOff x="1620" y="1523"/>
              <a:chExt cx="2157" cy="1618"/>
            </a:xfrm>
          </p:grpSpPr>
          <p:pic>
            <p:nvPicPr>
              <p:cNvPr id="23700" name="Picture 166" descr="untitl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 y="1523"/>
                <a:ext cx="2157" cy="1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44" name="Text Box 168"/>
              <p:cNvSpPr txBox="1">
                <a:spLocks noChangeArrowheads="1"/>
              </p:cNvSpPr>
              <p:nvPr/>
            </p:nvSpPr>
            <p:spPr bwMode="auto">
              <a:xfrm>
                <a:off x="1944" y="1528"/>
                <a:ext cx="180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b="1">
                    <a:solidFill>
                      <a:srgbClr val="FF6600"/>
                    </a:solidFill>
                    <a:effectLst>
                      <a:outerShdw blurRad="38100" dist="38100" dir="2700000" algn="tl">
                        <a:srgbClr val="000000"/>
                      </a:outerShdw>
                    </a:effectLst>
                    <a:latin typeface="VNI-Times" charset="0"/>
                  </a:rPr>
                  <a:t>VÖÔNG QUOÁC PHÍA BAÉC</a:t>
                </a:r>
                <a:endParaRPr lang="en-US" sz="1600" b="1">
                  <a:solidFill>
                    <a:srgbClr val="FF6600"/>
                  </a:solidFill>
                  <a:effectLst>
                    <a:outerShdw blurRad="38100" dist="38100" dir="2700000" algn="tl">
                      <a:srgbClr val="000000"/>
                    </a:outerShdw>
                  </a:effectLst>
                  <a:latin typeface="VNI-Times" charset="0"/>
                </a:endParaRPr>
              </a:p>
            </p:txBody>
          </p:sp>
          <p:sp>
            <p:nvSpPr>
              <p:cNvPr id="690345" name="Text Box 169"/>
              <p:cNvSpPr txBox="1">
                <a:spLocks noChangeArrowheads="1"/>
              </p:cNvSpPr>
              <p:nvPr/>
            </p:nvSpPr>
            <p:spPr bwMode="auto">
              <a:xfrm>
                <a:off x="1944" y="1696"/>
                <a:ext cx="1800" cy="192"/>
              </a:xfrm>
              <a:prstGeom prst="rect">
                <a:avLst/>
              </a:prstGeom>
              <a:noFill/>
              <a:ln w="9525">
                <a:noFill/>
                <a:miter lim="800000"/>
                <a:headEnd/>
                <a:tailEnd/>
              </a:ln>
              <a:effectLst/>
            </p:spPr>
            <p:txBody>
              <a:bodyPr>
                <a:spAutoFit/>
                <a:flatTx/>
              </a:bodyPr>
              <a:lstStyle/>
              <a:p>
                <a:pPr>
                  <a:spcBef>
                    <a:spcPct val="50000"/>
                  </a:spcBef>
                  <a:defRPr/>
                </a:pPr>
                <a:r>
                  <a:rPr lang="en-AU" sz="1400" b="1">
                    <a:solidFill>
                      <a:schemeClr val="tx2"/>
                    </a:solidFill>
                    <a:effectLst>
                      <a:outerShdw blurRad="38100" dist="38100" dir="2700000" algn="tl">
                        <a:srgbClr val="000000"/>
                      </a:outerShdw>
                    </a:effectLst>
                    <a:latin typeface="VNI-Times" pitchFamily="2" charset="0"/>
                    <a:ea typeface="+mn-ea"/>
                  </a:rPr>
                  <a:t>YSÔRAEÂN</a:t>
                </a:r>
                <a:endParaRPr lang="en-US" sz="1400" b="1">
                  <a:solidFill>
                    <a:schemeClr val="tx2"/>
                  </a:solidFill>
                  <a:effectLst>
                    <a:outerShdw blurRad="38100" dist="38100" dir="2700000" algn="tl">
                      <a:srgbClr val="000000"/>
                    </a:outerShdw>
                  </a:effectLst>
                  <a:latin typeface="VNI-Times" pitchFamily="2" charset="0"/>
                  <a:ea typeface="+mn-ea"/>
                </a:endParaRPr>
              </a:p>
            </p:txBody>
          </p:sp>
          <p:sp>
            <p:nvSpPr>
              <p:cNvPr id="690346" name="Text Box 170"/>
              <p:cNvSpPr txBox="1">
                <a:spLocks noChangeArrowheads="1"/>
              </p:cNvSpPr>
              <p:nvPr/>
            </p:nvSpPr>
            <p:spPr bwMode="auto">
              <a:xfrm>
                <a:off x="1648" y="2792"/>
                <a:ext cx="180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b="1">
                    <a:solidFill>
                      <a:srgbClr val="FF6600"/>
                    </a:solidFill>
                    <a:effectLst>
                      <a:outerShdw blurRad="38100" dist="38100" dir="2700000" algn="tl">
                        <a:srgbClr val="000000"/>
                      </a:outerShdw>
                    </a:effectLst>
                    <a:latin typeface="VNI-Times" charset="0"/>
                  </a:rPr>
                  <a:t>VÖÔNG QUOÁC PHÍA NAM</a:t>
                </a:r>
                <a:endParaRPr lang="en-US" sz="1600" b="1">
                  <a:solidFill>
                    <a:srgbClr val="FF6600"/>
                  </a:solidFill>
                  <a:effectLst>
                    <a:outerShdw blurRad="38100" dist="38100" dir="2700000" algn="tl">
                      <a:srgbClr val="000000"/>
                    </a:outerShdw>
                  </a:effectLst>
                  <a:latin typeface="VNI-Times" charset="0"/>
                </a:endParaRPr>
              </a:p>
            </p:txBody>
          </p:sp>
          <p:sp>
            <p:nvSpPr>
              <p:cNvPr id="690347" name="Text Box 171"/>
              <p:cNvSpPr txBox="1">
                <a:spLocks noChangeArrowheads="1"/>
              </p:cNvSpPr>
              <p:nvPr/>
            </p:nvSpPr>
            <p:spPr bwMode="auto">
              <a:xfrm>
                <a:off x="1656" y="2936"/>
                <a:ext cx="1800"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b="1">
                    <a:solidFill>
                      <a:schemeClr val="tx2"/>
                    </a:solidFill>
                    <a:effectLst>
                      <a:outerShdw blurRad="38100" dist="38100" dir="2700000" algn="tl">
                        <a:srgbClr val="000000"/>
                      </a:outerShdw>
                    </a:effectLst>
                    <a:latin typeface="VNI-Times" charset="0"/>
                  </a:rPr>
                  <a:t>GIU ÑA</a:t>
                </a:r>
                <a:endParaRPr lang="en-US" sz="1400" b="1">
                  <a:solidFill>
                    <a:schemeClr val="tx2"/>
                  </a:solidFill>
                  <a:effectLst>
                    <a:outerShdw blurRad="38100" dist="38100" dir="2700000" algn="tl">
                      <a:srgbClr val="000000"/>
                    </a:outerShdw>
                  </a:effectLst>
                  <a:latin typeface="VNI-Times" charset="0"/>
                </a:endParaRPr>
              </a:p>
            </p:txBody>
          </p:sp>
          <p:sp>
            <p:nvSpPr>
              <p:cNvPr id="690348" name="Text Box 172"/>
              <p:cNvSpPr txBox="1">
                <a:spLocks noChangeArrowheads="1"/>
              </p:cNvSpPr>
              <p:nvPr/>
            </p:nvSpPr>
            <p:spPr bwMode="auto">
              <a:xfrm>
                <a:off x="1696" y="2040"/>
                <a:ext cx="784" cy="15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000" b="1" i="1">
                    <a:solidFill>
                      <a:schemeClr val="tx2"/>
                    </a:solidFill>
                    <a:effectLst>
                      <a:outerShdw blurRad="38100" dist="38100" dir="2700000" algn="tl">
                        <a:srgbClr val="000000"/>
                      </a:outerShdw>
                    </a:effectLst>
                    <a:latin typeface="VNI-Times" charset="0"/>
                  </a:rPr>
                  <a:t>10 CHI PHAÙI</a:t>
                </a:r>
                <a:endParaRPr lang="en-US" sz="1000" b="1" i="1">
                  <a:solidFill>
                    <a:schemeClr val="tx2"/>
                  </a:solidFill>
                  <a:effectLst>
                    <a:outerShdw blurRad="38100" dist="38100" dir="2700000" algn="tl">
                      <a:srgbClr val="000000"/>
                    </a:outerShdw>
                  </a:effectLst>
                  <a:latin typeface="VNI-Times" charset="0"/>
                </a:endParaRPr>
              </a:p>
            </p:txBody>
          </p:sp>
          <p:sp>
            <p:nvSpPr>
              <p:cNvPr id="690349" name="Text Box 173"/>
              <p:cNvSpPr txBox="1">
                <a:spLocks noChangeArrowheads="1"/>
              </p:cNvSpPr>
              <p:nvPr/>
            </p:nvSpPr>
            <p:spPr bwMode="auto">
              <a:xfrm>
                <a:off x="1696" y="2592"/>
                <a:ext cx="784" cy="15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000" b="1" i="1">
                    <a:solidFill>
                      <a:schemeClr val="tx2"/>
                    </a:solidFill>
                    <a:effectLst>
                      <a:outerShdw blurRad="38100" dist="38100" dir="2700000" algn="tl">
                        <a:srgbClr val="000000"/>
                      </a:outerShdw>
                    </a:effectLst>
                    <a:latin typeface="VNI-Times" charset="0"/>
                  </a:rPr>
                  <a:t>2 CHI PHAÙI</a:t>
                </a:r>
                <a:endParaRPr lang="en-US" sz="1000" b="1" i="1">
                  <a:solidFill>
                    <a:schemeClr val="tx2"/>
                  </a:solidFill>
                  <a:effectLst>
                    <a:outerShdw blurRad="38100" dist="38100" dir="2700000" algn="tl">
                      <a:srgbClr val="000000"/>
                    </a:outerShdw>
                  </a:effectLst>
                  <a:latin typeface="VNI-Times" charset="0"/>
                </a:endParaRPr>
              </a:p>
            </p:txBody>
          </p:sp>
        </p:grpSp>
        <p:pic>
          <p:nvPicPr>
            <p:cNvPr id="23676" name="Picture 159" descr="untitled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 y="400"/>
              <a:ext cx="3251"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17" name="Text Box 141"/>
            <p:cNvSpPr txBox="1">
              <a:spLocks noChangeArrowheads="1"/>
            </p:cNvSpPr>
            <p:nvPr/>
          </p:nvSpPr>
          <p:spPr bwMode="auto">
            <a:xfrm>
              <a:off x="1848" y="632"/>
              <a:ext cx="736" cy="231"/>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800">
                  <a:solidFill>
                    <a:schemeClr val="accent2"/>
                  </a:solidFill>
                  <a:effectLst>
                    <a:outerShdw blurRad="38100" dist="38100" dir="2700000" algn="tl">
                      <a:srgbClr val="000000"/>
                    </a:outerShdw>
                  </a:effectLst>
                  <a:latin typeface="VNI-Times" charset="0"/>
                </a:rPr>
                <a:t>Hoaøng gia</a:t>
              </a:r>
              <a:endParaRPr lang="en-US" sz="1800">
                <a:solidFill>
                  <a:schemeClr val="accent2"/>
                </a:solidFill>
                <a:effectLst>
                  <a:outerShdw blurRad="38100" dist="38100" dir="2700000" algn="tl">
                    <a:srgbClr val="000000"/>
                  </a:outerShdw>
                </a:effectLst>
                <a:latin typeface="VNI-Times" charset="0"/>
              </a:endParaRPr>
            </a:p>
          </p:txBody>
        </p:sp>
        <p:sp>
          <p:nvSpPr>
            <p:cNvPr id="690318" name="Text Box 142"/>
            <p:cNvSpPr txBox="1">
              <a:spLocks noChangeArrowheads="1"/>
            </p:cNvSpPr>
            <p:nvPr/>
          </p:nvSpPr>
          <p:spPr bwMode="auto">
            <a:xfrm>
              <a:off x="2488" y="648"/>
              <a:ext cx="592"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1000 T.C</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23679" name="Text Box 143"/>
            <p:cNvSpPr txBox="1">
              <a:spLocks noChangeArrowheads="1"/>
            </p:cNvSpPr>
            <p:nvPr/>
          </p:nvSpPr>
          <p:spPr bwMode="auto">
            <a:xfrm>
              <a:off x="2136" y="808"/>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S - Ñ - S</a:t>
              </a:r>
              <a:endParaRPr lang="en-US" sz="1200">
                <a:solidFill>
                  <a:schemeClr val="accent2"/>
                </a:solidFill>
                <a:effectLst/>
                <a:latin typeface="VNI-Times" charset="0"/>
              </a:endParaRPr>
            </a:p>
          </p:txBody>
        </p:sp>
        <p:sp>
          <p:nvSpPr>
            <p:cNvPr id="23680" name="Text Box 144"/>
            <p:cNvSpPr txBox="1">
              <a:spLocks noChangeArrowheads="1"/>
            </p:cNvSpPr>
            <p:nvPr/>
          </p:nvSpPr>
          <p:spPr bwMode="auto">
            <a:xfrm>
              <a:off x="1928" y="952"/>
              <a:ext cx="10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chemeClr val="accent1"/>
                  </a:solidFill>
                  <a:effectLst/>
                  <a:latin typeface="VNI-Times" charset="0"/>
                </a:rPr>
                <a:t>&lt;&lt;&lt;Chia </a:t>
              </a:r>
              <a:r>
                <a:rPr lang="en-AU" sz="1200" b="1" i="1">
                  <a:solidFill>
                    <a:schemeClr val="accent1"/>
                  </a:solidFill>
                  <a:effectLst/>
                  <a:latin typeface="Times New Roman" charset="0"/>
                  <a:cs typeface="Times New Roman" charset="0"/>
                </a:rPr>
                <a:t>Cắt</a:t>
              </a:r>
              <a:r>
                <a:rPr lang="en-AU" sz="1200" b="1" i="1">
                  <a:solidFill>
                    <a:schemeClr val="accent1"/>
                  </a:solidFill>
                  <a:effectLst/>
                  <a:latin typeface="VNI-Times" charset="0"/>
                </a:rPr>
                <a:t> &gt;&gt;&gt;</a:t>
              </a:r>
              <a:endParaRPr lang="en-US" sz="1200" b="1" i="1">
                <a:solidFill>
                  <a:schemeClr val="accent1"/>
                </a:solidFill>
                <a:effectLst/>
                <a:latin typeface="VNI-Times" charset="0"/>
              </a:endParaRPr>
            </a:p>
          </p:txBody>
        </p:sp>
        <p:sp>
          <p:nvSpPr>
            <p:cNvPr id="23681" name="Text Box 145"/>
            <p:cNvSpPr txBox="1">
              <a:spLocks noChangeArrowheads="1"/>
            </p:cNvSpPr>
            <p:nvPr/>
          </p:nvSpPr>
          <p:spPr bwMode="auto">
            <a:xfrm>
              <a:off x="1896" y="11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Miền Baéc</a:t>
              </a:r>
              <a:endParaRPr lang="en-US" sz="1200">
                <a:solidFill>
                  <a:schemeClr val="accent2"/>
                </a:solidFill>
                <a:effectLst/>
                <a:latin typeface="VNI-Times" charset="0"/>
              </a:endParaRPr>
            </a:p>
          </p:txBody>
        </p:sp>
        <p:sp>
          <p:nvSpPr>
            <p:cNvPr id="23682" name="Text Box 146"/>
            <p:cNvSpPr txBox="1">
              <a:spLocks noChangeArrowheads="1"/>
            </p:cNvSpPr>
            <p:nvPr/>
          </p:nvSpPr>
          <p:spPr bwMode="auto">
            <a:xfrm>
              <a:off x="2392" y="11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Miền Nam</a:t>
              </a:r>
              <a:endParaRPr lang="en-US" sz="1200">
                <a:solidFill>
                  <a:schemeClr val="accent2"/>
                </a:solidFill>
                <a:effectLst/>
                <a:latin typeface="VNI-Times" charset="0"/>
              </a:endParaRPr>
            </a:p>
          </p:txBody>
        </p:sp>
        <p:sp>
          <p:nvSpPr>
            <p:cNvPr id="23683" name="Text Box 147"/>
            <p:cNvSpPr txBox="1">
              <a:spLocks noChangeArrowheads="1"/>
            </p:cNvSpPr>
            <p:nvPr/>
          </p:nvSpPr>
          <p:spPr bwMode="auto">
            <a:xfrm>
              <a:off x="1880" y="127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Y-sô-ra-eân</a:t>
              </a:r>
              <a:endParaRPr lang="en-US" sz="1200">
                <a:solidFill>
                  <a:schemeClr val="accent2"/>
                </a:solidFill>
                <a:effectLst/>
                <a:latin typeface="VNI-Times" charset="0"/>
              </a:endParaRPr>
            </a:p>
          </p:txBody>
        </p:sp>
        <p:sp>
          <p:nvSpPr>
            <p:cNvPr id="23684" name="Text Box 148"/>
            <p:cNvSpPr txBox="1">
              <a:spLocks noChangeArrowheads="1"/>
            </p:cNvSpPr>
            <p:nvPr/>
          </p:nvSpPr>
          <p:spPr bwMode="auto">
            <a:xfrm>
              <a:off x="2376" y="127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Giu-ña</a:t>
              </a:r>
              <a:endParaRPr lang="en-US" sz="1200">
                <a:solidFill>
                  <a:schemeClr val="accent2"/>
                </a:solidFill>
                <a:effectLst/>
                <a:latin typeface="VNI-Times" charset="0"/>
              </a:endParaRPr>
            </a:p>
          </p:txBody>
        </p:sp>
        <p:sp>
          <p:nvSpPr>
            <p:cNvPr id="23685" name="Text Box 149"/>
            <p:cNvSpPr txBox="1">
              <a:spLocks noChangeArrowheads="1"/>
            </p:cNvSpPr>
            <p:nvPr/>
          </p:nvSpPr>
          <p:spPr bwMode="auto">
            <a:xfrm>
              <a:off x="1896" y="143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10</a:t>
              </a:r>
              <a:endParaRPr lang="en-US" sz="1200">
                <a:solidFill>
                  <a:schemeClr val="accent2"/>
                </a:solidFill>
                <a:effectLst/>
                <a:latin typeface="VNI-Times" charset="0"/>
              </a:endParaRPr>
            </a:p>
          </p:txBody>
        </p:sp>
        <p:sp>
          <p:nvSpPr>
            <p:cNvPr id="23686" name="Text Box 150"/>
            <p:cNvSpPr txBox="1">
              <a:spLocks noChangeArrowheads="1"/>
            </p:cNvSpPr>
            <p:nvPr/>
          </p:nvSpPr>
          <p:spPr bwMode="auto">
            <a:xfrm>
              <a:off x="2360" y="1440"/>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a:t>
              </a:r>
              <a:endParaRPr lang="en-US" sz="1200">
                <a:solidFill>
                  <a:schemeClr val="accent2"/>
                </a:solidFill>
                <a:effectLst/>
                <a:latin typeface="VNI-Times" charset="0"/>
              </a:endParaRPr>
            </a:p>
          </p:txBody>
        </p:sp>
        <p:sp>
          <p:nvSpPr>
            <p:cNvPr id="23687" name="Text Box 151"/>
            <p:cNvSpPr txBox="1">
              <a:spLocks noChangeArrowheads="1"/>
            </p:cNvSpPr>
            <p:nvPr/>
          </p:nvSpPr>
          <p:spPr bwMode="auto">
            <a:xfrm>
              <a:off x="1936" y="1600"/>
              <a:ext cx="10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1"/>
                  </a:solidFill>
                  <a:effectLst/>
                  <a:latin typeface="VNI-Times" charset="0"/>
                </a:rPr>
                <a:t>CAÙC TIEÂN TRI</a:t>
              </a:r>
              <a:endParaRPr lang="en-US" sz="1200">
                <a:solidFill>
                  <a:schemeClr val="accent1"/>
                </a:solidFill>
                <a:effectLst/>
                <a:latin typeface="VNI-Times" charset="0"/>
              </a:endParaRPr>
            </a:p>
          </p:txBody>
        </p:sp>
        <p:sp>
          <p:nvSpPr>
            <p:cNvPr id="23688" name="Text Box 152"/>
            <p:cNvSpPr txBox="1">
              <a:spLocks noChangeArrowheads="1"/>
            </p:cNvSpPr>
            <p:nvPr/>
          </p:nvSpPr>
          <p:spPr bwMode="auto">
            <a:xfrm>
              <a:off x="1912" y="19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200</a:t>
              </a:r>
              <a:endParaRPr lang="en-US" sz="1200">
                <a:solidFill>
                  <a:schemeClr val="accent2"/>
                </a:solidFill>
                <a:effectLst/>
                <a:latin typeface="VNI-Times" charset="0"/>
              </a:endParaRPr>
            </a:p>
          </p:txBody>
        </p:sp>
        <p:sp>
          <p:nvSpPr>
            <p:cNvPr id="23689" name="Text Box 153"/>
            <p:cNvSpPr txBox="1">
              <a:spLocks noChangeArrowheads="1"/>
            </p:cNvSpPr>
            <p:nvPr/>
          </p:nvSpPr>
          <p:spPr bwMode="auto">
            <a:xfrm>
              <a:off x="1912" y="206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A-SI-RI</a:t>
              </a:r>
              <a:endParaRPr lang="en-US" sz="1200" b="1">
                <a:solidFill>
                  <a:schemeClr val="accent2"/>
                </a:solidFill>
                <a:effectLst/>
                <a:latin typeface="VNI-Times" charset="0"/>
              </a:endParaRPr>
            </a:p>
          </p:txBody>
        </p:sp>
        <p:sp>
          <p:nvSpPr>
            <p:cNvPr id="690330" name="Text Box 154"/>
            <p:cNvSpPr txBox="1">
              <a:spLocks noChangeArrowheads="1"/>
            </p:cNvSpPr>
            <p:nvPr/>
          </p:nvSpPr>
          <p:spPr bwMode="auto">
            <a:xfrm>
              <a:off x="3008" y="800"/>
              <a:ext cx="440"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tx2"/>
                  </a:solidFill>
                  <a:effectLst>
                    <a:outerShdw blurRad="38100" dist="38100" dir="2700000" algn="tl">
                      <a:srgbClr val="000000"/>
                    </a:outerShdw>
                  </a:effectLst>
                  <a:latin typeface="VNI-Times" charset="0"/>
                </a:rPr>
                <a:t>GÑv</a:t>
              </a:r>
              <a:endParaRPr lang="en-US" sz="1200" b="1">
                <a:solidFill>
                  <a:schemeClr val="tx2"/>
                </a:solidFill>
                <a:effectLst>
                  <a:outerShdw blurRad="38100" dist="38100" dir="2700000" algn="tl">
                    <a:srgbClr val="000000"/>
                  </a:outerShdw>
                </a:effectLst>
                <a:latin typeface="VNI-Times" charset="0"/>
              </a:endParaRPr>
            </a:p>
          </p:txBody>
        </p:sp>
        <p:sp>
          <p:nvSpPr>
            <p:cNvPr id="690331" name="Text Box 155"/>
            <p:cNvSpPr txBox="1">
              <a:spLocks noChangeArrowheads="1"/>
            </p:cNvSpPr>
            <p:nvPr/>
          </p:nvSpPr>
          <p:spPr bwMode="auto">
            <a:xfrm>
              <a:off x="3008" y="1608"/>
              <a:ext cx="440" cy="173"/>
            </a:xfrm>
            <a:prstGeom prst="rect">
              <a:avLst/>
            </a:prstGeom>
            <a:noFill/>
            <a:ln w="9525">
              <a:noFill/>
              <a:miter lim="800000"/>
              <a:headEnd/>
              <a:tailEnd/>
            </a:ln>
            <a:effectLst/>
          </p:spPr>
          <p:txBody>
            <a:bodyPr>
              <a:spAutoFit/>
              <a:flatTx/>
            </a:bodyPr>
            <a:lstStyle/>
            <a:p>
              <a:pPr>
                <a:spcBef>
                  <a:spcPct val="50000"/>
                </a:spcBef>
                <a:defRPr/>
              </a:pPr>
              <a:r>
                <a:rPr lang="en-AU" sz="1200" b="1">
                  <a:solidFill>
                    <a:schemeClr val="tx2"/>
                  </a:solidFill>
                  <a:effectLst>
                    <a:outerShdw blurRad="38100" dist="38100" dir="2700000" algn="tl">
                      <a:srgbClr val="000000"/>
                    </a:outerShdw>
                  </a:effectLst>
                  <a:latin typeface="VNI-Times" pitchFamily="2" charset="0"/>
                  <a:ea typeface="+mn-ea"/>
                </a:rPr>
                <a:t>GM</a:t>
              </a:r>
              <a:endParaRPr lang="en-US" sz="1200" b="1">
                <a:solidFill>
                  <a:schemeClr val="tx2"/>
                </a:solidFill>
                <a:effectLst>
                  <a:outerShdw blurRad="38100" dist="38100" dir="2700000" algn="tl">
                    <a:srgbClr val="000000"/>
                  </a:outerShdw>
                </a:effectLst>
                <a:latin typeface="VNI-Times" pitchFamily="2" charset="0"/>
                <a:ea typeface="+mn-ea"/>
              </a:endParaRPr>
            </a:p>
          </p:txBody>
        </p:sp>
        <p:sp>
          <p:nvSpPr>
            <p:cNvPr id="23692" name="Text Box 156"/>
            <p:cNvSpPr txBox="1">
              <a:spLocks noChangeArrowheads="1"/>
            </p:cNvSpPr>
            <p:nvPr/>
          </p:nvSpPr>
          <p:spPr bwMode="auto">
            <a:xfrm>
              <a:off x="2936" y="109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II Sam. 7:4-16</a:t>
              </a:r>
              <a:endParaRPr lang="en-US" sz="1200" b="1" i="1">
                <a:solidFill>
                  <a:srgbClr val="05E315"/>
                </a:solidFill>
                <a:effectLst/>
                <a:latin typeface="VNI-Times" charset="0"/>
              </a:endParaRPr>
            </a:p>
          </p:txBody>
        </p:sp>
        <p:sp>
          <p:nvSpPr>
            <p:cNvPr id="23693" name="Text Box 157"/>
            <p:cNvSpPr txBox="1">
              <a:spLocks noChangeArrowheads="1"/>
            </p:cNvSpPr>
            <p:nvPr/>
          </p:nvSpPr>
          <p:spPr bwMode="auto">
            <a:xfrm>
              <a:off x="2952" y="121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II Söû kyù 17:3-15</a:t>
              </a:r>
              <a:endParaRPr lang="en-US" sz="1200" b="1" i="1">
                <a:solidFill>
                  <a:srgbClr val="05E315"/>
                </a:solidFill>
                <a:effectLst/>
                <a:latin typeface="VNI-Times" charset="0"/>
              </a:endParaRPr>
            </a:p>
          </p:txBody>
        </p:sp>
        <p:sp>
          <p:nvSpPr>
            <p:cNvPr id="23694" name="Text Box 158"/>
            <p:cNvSpPr txBox="1">
              <a:spLocks noChangeArrowheads="1"/>
            </p:cNvSpPr>
            <p:nvPr/>
          </p:nvSpPr>
          <p:spPr bwMode="auto">
            <a:xfrm>
              <a:off x="2904" y="189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Gieâ. 31:31-33</a:t>
              </a:r>
              <a:endParaRPr lang="en-US" sz="1200" b="1" i="1">
                <a:solidFill>
                  <a:srgbClr val="05E315"/>
                </a:solidFill>
                <a:effectLst/>
                <a:latin typeface="VNI-Times" charset="0"/>
              </a:endParaRPr>
            </a:p>
          </p:txBody>
        </p:sp>
        <p:sp>
          <p:nvSpPr>
            <p:cNvPr id="690336" name="Text Box 160"/>
            <p:cNvSpPr txBox="1">
              <a:spLocks noChangeArrowheads="1"/>
            </p:cNvSpPr>
            <p:nvPr/>
          </p:nvSpPr>
          <p:spPr bwMode="auto">
            <a:xfrm>
              <a:off x="1288" y="1248"/>
              <a:ext cx="472" cy="442"/>
            </a:xfrm>
            <a:prstGeom prst="rect">
              <a:avLst/>
            </a:prstGeom>
            <a:noFill/>
            <a:ln w="9525">
              <a:noFill/>
              <a:miter lim="800000"/>
              <a:headEnd/>
              <a:tailEnd/>
            </a:ln>
            <a:effectLst>
              <a:outerShdw dist="96720" dir="1391915" algn="ctr" rotWithShape="0">
                <a:srgbClr val="030303">
                  <a:alpha val="50000"/>
                </a:srgbClr>
              </a:outerShdw>
            </a:effectLst>
          </p:spPr>
          <p:txBody>
            <a:bodyPr>
              <a:spAutoFit/>
            </a:bodyPr>
            <a:lstStyle/>
            <a:p>
              <a:pPr>
                <a:spcBef>
                  <a:spcPct val="50000"/>
                </a:spcBef>
                <a:defRPr/>
              </a:pPr>
              <a:r>
                <a:rPr lang="en-AU" sz="4000">
                  <a:solidFill>
                    <a:srgbClr val="05E315"/>
                  </a:solidFill>
                  <a:effectLst>
                    <a:outerShdw blurRad="38100" dist="38100" dir="2700000" algn="tl">
                      <a:srgbClr val="000000"/>
                    </a:outerShdw>
                  </a:effectLst>
                  <a:latin typeface="VNI-Times" pitchFamily="2" charset="0"/>
                  <a:ea typeface="+mn-ea"/>
                </a:rPr>
                <a:t>H</a:t>
              </a:r>
              <a:endParaRPr lang="en-US" sz="4000">
                <a:solidFill>
                  <a:srgbClr val="05E315"/>
                </a:solidFill>
                <a:effectLst>
                  <a:outerShdw blurRad="38100" dist="38100" dir="2700000" algn="tl">
                    <a:srgbClr val="000000"/>
                  </a:outerShdw>
                </a:effectLst>
                <a:latin typeface="VNI-Times" pitchFamily="2" charset="0"/>
                <a:ea typeface="+mn-ea"/>
              </a:endParaRPr>
            </a:p>
          </p:txBody>
        </p:sp>
        <p:sp>
          <p:nvSpPr>
            <p:cNvPr id="690337" name="Text Box 161"/>
            <p:cNvSpPr txBox="1">
              <a:spLocks noChangeArrowheads="1"/>
            </p:cNvSpPr>
            <p:nvPr/>
          </p:nvSpPr>
          <p:spPr bwMode="auto">
            <a:xfrm>
              <a:off x="1168" y="1384"/>
              <a:ext cx="312" cy="288"/>
            </a:xfrm>
            <a:prstGeom prst="rect">
              <a:avLst/>
            </a:prstGeom>
            <a:noFill/>
            <a:ln w="9525">
              <a:noFill/>
              <a:miter lim="800000"/>
              <a:headEnd/>
              <a:tailEnd/>
            </a:ln>
            <a:effectLst>
              <a:outerShdw dist="68392" dir="1308085" algn="ctr" rotWithShape="0">
                <a:srgbClr val="030303">
                  <a:alpha val="50000"/>
                </a:srgbClr>
              </a:outerShdw>
            </a:effectLst>
          </p:spPr>
          <p:txBody>
            <a:bodyPr>
              <a:spAutoFit/>
            </a:bodyPr>
            <a:lstStyle/>
            <a:p>
              <a:pPr>
                <a:spcBef>
                  <a:spcPct val="50000"/>
                </a:spcBef>
                <a:defRPr/>
              </a:pPr>
              <a:r>
                <a:rPr lang="en-AU" sz="2400">
                  <a:solidFill>
                    <a:srgbClr val="FFCC00"/>
                  </a:solidFill>
                  <a:effectLst/>
                  <a:latin typeface="VNI-Times" pitchFamily="2" charset="0"/>
                  <a:ea typeface="+mn-ea"/>
                </a:rPr>
                <a:t>V</a:t>
              </a:r>
              <a:endParaRPr lang="en-US" sz="2400">
                <a:solidFill>
                  <a:srgbClr val="FFCC00"/>
                </a:solidFill>
                <a:effectLst/>
                <a:latin typeface="VNI-Times" pitchFamily="2" charset="0"/>
                <a:ea typeface="+mn-ea"/>
              </a:endParaRPr>
            </a:p>
          </p:txBody>
        </p:sp>
        <p:sp>
          <p:nvSpPr>
            <p:cNvPr id="690340" name="Text Box 164"/>
            <p:cNvSpPr txBox="1">
              <a:spLocks noChangeArrowheads="1"/>
            </p:cNvSpPr>
            <p:nvPr/>
          </p:nvSpPr>
          <p:spPr bwMode="auto">
            <a:xfrm>
              <a:off x="1568" y="1360"/>
              <a:ext cx="312" cy="288"/>
            </a:xfrm>
            <a:prstGeom prst="rect">
              <a:avLst/>
            </a:prstGeom>
            <a:noFill/>
            <a:ln w="9525">
              <a:noFill/>
              <a:miter lim="800000"/>
              <a:headEnd/>
              <a:tailEnd/>
            </a:ln>
            <a:effectLst>
              <a:outerShdw dist="71842" dir="2700000" algn="ctr" rotWithShape="0">
                <a:srgbClr val="030303">
                  <a:alpha val="50000"/>
                </a:srgbClr>
              </a:outerShdw>
            </a:effectLst>
          </p:spPr>
          <p:txBody>
            <a:bodyPr>
              <a:spAutoFit/>
            </a:bodyPr>
            <a:lstStyle/>
            <a:p>
              <a:pPr>
                <a:spcBef>
                  <a:spcPct val="50000"/>
                </a:spcBef>
                <a:defRPr/>
              </a:pPr>
              <a:r>
                <a:rPr lang="en-AU" sz="2400" dirty="0">
                  <a:solidFill>
                    <a:srgbClr val="FFCC00"/>
                  </a:solidFill>
                  <a:effectLst/>
                  <a:latin typeface="VNI-Times" pitchFamily="2" charset="0"/>
                  <a:ea typeface="+mn-ea"/>
                </a:rPr>
                <a:t>L</a:t>
              </a:r>
              <a:endParaRPr lang="en-US" sz="2400" dirty="0">
                <a:solidFill>
                  <a:srgbClr val="FFCC00"/>
                </a:solidFill>
                <a:effectLst/>
                <a:latin typeface="VNI-Times" pitchFamily="2" charset="0"/>
                <a:ea typeface="+mn-ea"/>
              </a:endParaRPr>
            </a:p>
          </p:txBody>
        </p:sp>
        <p:sp>
          <p:nvSpPr>
            <p:cNvPr id="23698" name="Text Box 201"/>
            <p:cNvSpPr txBox="1">
              <a:spLocks noChangeArrowheads="1"/>
            </p:cNvSpPr>
            <p:nvPr/>
          </p:nvSpPr>
          <p:spPr bwMode="auto">
            <a:xfrm>
              <a:off x="1896" y="175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a:t>
              </a:r>
              <a:r>
                <a:rPr lang="en-AU" altLang="ja-JP" sz="1200">
                  <a:solidFill>
                    <a:schemeClr val="accent2"/>
                  </a:solidFill>
                  <a:effectLst/>
                  <a:latin typeface="VNI-Times" charset="0"/>
                  <a:cs typeface="MS PGothic" charset="0"/>
                </a:rPr>
                <a:t>-G</a:t>
              </a:r>
              <a:endParaRPr lang="en-US" sz="1200">
                <a:solidFill>
                  <a:schemeClr val="accent2"/>
                </a:solidFill>
                <a:effectLst/>
                <a:latin typeface="VNI-Times" charset="0"/>
              </a:endParaRPr>
            </a:p>
          </p:txBody>
        </p:sp>
        <p:sp>
          <p:nvSpPr>
            <p:cNvPr id="23699" name="Text Box 202"/>
            <p:cNvSpPr txBox="1">
              <a:spLocks noChangeArrowheads="1"/>
            </p:cNvSpPr>
            <p:nvPr/>
          </p:nvSpPr>
          <p:spPr bwMode="auto">
            <a:xfrm>
              <a:off x="2368" y="175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a:t>
              </a:r>
              <a:r>
                <a:rPr lang="en-AU" altLang="ja-JP" sz="1200">
                  <a:solidFill>
                    <a:schemeClr val="accent2"/>
                  </a:solidFill>
                  <a:effectLst/>
                  <a:latin typeface="VNI-Times" charset="0"/>
                  <a:cs typeface="MS PGothic" charset="0"/>
                </a:rPr>
                <a:t>-R</a:t>
              </a:r>
              <a:endParaRPr lang="en-US" sz="1200">
                <a:solidFill>
                  <a:schemeClr val="accent2"/>
                </a:solidFill>
                <a:effectLst/>
                <a:latin typeface="VNI-Times" charset="0"/>
              </a:endParaRPr>
            </a:p>
          </p:txBody>
        </p:sp>
      </p:grpSp>
      <p:grpSp>
        <p:nvGrpSpPr>
          <p:cNvPr id="6" name="Group 139"/>
          <p:cNvGrpSpPr>
            <a:grpSpLocks/>
          </p:cNvGrpSpPr>
          <p:nvPr/>
        </p:nvGrpSpPr>
        <p:grpSpPr bwMode="auto">
          <a:xfrm>
            <a:off x="2573338" y="1422400"/>
            <a:ext cx="4178300" cy="3043238"/>
            <a:chOff x="2036" y="2160"/>
            <a:chExt cx="2632" cy="1917"/>
          </a:xfrm>
        </p:grpSpPr>
        <p:pic>
          <p:nvPicPr>
            <p:cNvPr id="23672" name="Picture 135" descr="untitled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 y="2160"/>
              <a:ext cx="2632" cy="1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73" name="Text Box 136"/>
            <p:cNvSpPr txBox="1">
              <a:spLocks noChangeArrowheads="1"/>
            </p:cNvSpPr>
            <p:nvPr/>
          </p:nvSpPr>
          <p:spPr bwMode="auto">
            <a:xfrm>
              <a:off x="2096" y="3140"/>
              <a:ext cx="1187"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Athens: veä thaønh vaø</a:t>
              </a:r>
              <a:endParaRPr lang="en-US" sz="1200" b="1">
                <a:solidFill>
                  <a:schemeClr val="accent2"/>
                </a:solidFill>
                <a:effectLst/>
                <a:latin typeface="VNI-Times" charset="0"/>
              </a:endParaRPr>
            </a:p>
          </p:txBody>
        </p:sp>
        <p:sp>
          <p:nvSpPr>
            <p:cNvPr id="23674" name="Text Box 138"/>
            <p:cNvSpPr txBox="1">
              <a:spLocks noChangeArrowheads="1"/>
            </p:cNvSpPr>
            <p:nvPr/>
          </p:nvSpPr>
          <p:spPr bwMode="auto">
            <a:xfrm>
              <a:off x="2162" y="3248"/>
              <a:ext cx="1187"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ñeàn thôø cuûa Athena Nike</a:t>
              </a:r>
              <a:endParaRPr lang="en-US" sz="1200" b="1">
                <a:solidFill>
                  <a:schemeClr val="accent2"/>
                </a:solidFill>
                <a:effectLst/>
                <a:latin typeface="VNI-Times" charset="0"/>
              </a:endParaRPr>
            </a:p>
          </p:txBody>
        </p:sp>
      </p:grpSp>
      <p:grpSp>
        <p:nvGrpSpPr>
          <p:cNvPr id="7" name="Group 134"/>
          <p:cNvGrpSpPr>
            <a:grpSpLocks/>
          </p:cNvGrpSpPr>
          <p:nvPr/>
        </p:nvGrpSpPr>
        <p:grpSpPr bwMode="auto">
          <a:xfrm>
            <a:off x="3548063" y="2898775"/>
            <a:ext cx="4433887" cy="3065463"/>
            <a:chOff x="1176" y="457"/>
            <a:chExt cx="2793" cy="1931"/>
          </a:xfrm>
        </p:grpSpPr>
        <p:pic>
          <p:nvPicPr>
            <p:cNvPr id="23665" name="Picture 126" descr="untitled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 y="457"/>
              <a:ext cx="2754" cy="1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03" name="Text Box 127"/>
            <p:cNvSpPr txBox="1">
              <a:spLocks noChangeArrowheads="1"/>
            </p:cNvSpPr>
            <p:nvPr/>
          </p:nvSpPr>
          <p:spPr bwMode="auto">
            <a:xfrm>
              <a:off x="1904" y="528"/>
              <a:ext cx="1368"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Times New Roman" charset="0"/>
                  <a:cs typeface="Times New Roman" charset="0"/>
                </a:rPr>
                <a:t>A-léc-xan-đơ Đại Đế</a:t>
              </a:r>
              <a:endParaRPr lang="en-US" sz="1600">
                <a:solidFill>
                  <a:srgbClr val="FFFF00"/>
                </a:solidFill>
                <a:effectLst>
                  <a:outerShdw blurRad="38100" dist="38100" dir="2700000" algn="tl">
                    <a:srgbClr val="000000"/>
                  </a:outerShdw>
                </a:effectLst>
                <a:latin typeface="Times New Roman" charset="0"/>
                <a:cs typeface="Times New Roman" charset="0"/>
              </a:endParaRPr>
            </a:p>
          </p:txBody>
        </p:sp>
        <p:sp>
          <p:nvSpPr>
            <p:cNvPr id="690304" name="Text Box 128"/>
            <p:cNvSpPr txBox="1">
              <a:spLocks noChangeArrowheads="1"/>
            </p:cNvSpPr>
            <p:nvPr/>
          </p:nvSpPr>
          <p:spPr bwMode="auto">
            <a:xfrm>
              <a:off x="1384" y="1688"/>
              <a:ext cx="704"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Aristotle</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690305" name="Text Box 129"/>
            <p:cNvSpPr txBox="1">
              <a:spLocks noChangeArrowheads="1"/>
            </p:cNvSpPr>
            <p:nvPr/>
          </p:nvSpPr>
          <p:spPr bwMode="auto">
            <a:xfrm>
              <a:off x="1176" y="1792"/>
              <a:ext cx="1080"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VNI-Times" charset="0"/>
                </a:rPr>
                <a:t>thaày cuûa oâng</a:t>
              </a:r>
              <a:endParaRPr lang="en-US" sz="1200">
                <a:solidFill>
                  <a:srgbClr val="FFFF00"/>
                </a:solidFill>
                <a:effectLst>
                  <a:outerShdw blurRad="38100" dist="38100" dir="2700000" algn="tl">
                    <a:srgbClr val="000000"/>
                  </a:outerShdw>
                </a:effectLst>
                <a:latin typeface="VNI-Times" charset="0"/>
              </a:endParaRPr>
            </a:p>
          </p:txBody>
        </p:sp>
        <p:sp>
          <p:nvSpPr>
            <p:cNvPr id="690306" name="Text Box 130"/>
            <p:cNvSpPr txBox="1">
              <a:spLocks noChangeArrowheads="1"/>
            </p:cNvSpPr>
            <p:nvPr/>
          </p:nvSpPr>
          <p:spPr bwMode="auto">
            <a:xfrm>
              <a:off x="3085" y="1046"/>
              <a:ext cx="704" cy="17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Times New Roman" charset="0"/>
                  <a:cs typeface="Times New Roman" charset="0"/>
                </a:rPr>
                <a:t>A-léc-xan-đơ</a:t>
              </a:r>
              <a:endParaRPr lang="en-US" sz="1200">
                <a:solidFill>
                  <a:srgbClr val="FFFF00"/>
                </a:solidFill>
                <a:effectLst>
                  <a:outerShdw blurRad="38100" dist="38100" dir="2700000" algn="tl">
                    <a:srgbClr val="000000"/>
                  </a:outerShdw>
                </a:effectLst>
                <a:latin typeface="VNI-Times" charset="0"/>
              </a:endParaRPr>
            </a:p>
          </p:txBody>
        </p:sp>
        <p:sp>
          <p:nvSpPr>
            <p:cNvPr id="690307" name="Text Box 131"/>
            <p:cNvSpPr txBox="1">
              <a:spLocks noChangeArrowheads="1"/>
            </p:cNvSpPr>
            <p:nvPr/>
          </p:nvSpPr>
          <p:spPr bwMode="auto">
            <a:xfrm>
              <a:off x="3097" y="1147"/>
              <a:ext cx="704"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VNI-Times" charset="0"/>
                </a:rPr>
                <a:t>huaán luyeän</a:t>
              </a:r>
              <a:endParaRPr lang="en-US" sz="1200">
                <a:solidFill>
                  <a:srgbClr val="FFFF00"/>
                </a:solidFill>
                <a:effectLst>
                  <a:outerShdw blurRad="38100" dist="38100" dir="2700000" algn="tl">
                    <a:srgbClr val="000000"/>
                  </a:outerShdw>
                </a:effectLst>
                <a:latin typeface="VNI-Times" charset="0"/>
              </a:endParaRPr>
            </a:p>
          </p:txBody>
        </p:sp>
        <p:sp>
          <p:nvSpPr>
            <p:cNvPr id="690308" name="Text Box 132"/>
            <p:cNvSpPr txBox="1">
              <a:spLocks noChangeArrowheads="1"/>
            </p:cNvSpPr>
            <p:nvPr/>
          </p:nvSpPr>
          <p:spPr bwMode="auto">
            <a:xfrm>
              <a:off x="3115" y="1249"/>
              <a:ext cx="704"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Bucephalas</a:t>
              </a:r>
              <a:endParaRPr lang="en-US" sz="1200">
                <a:solidFill>
                  <a:srgbClr val="FFFF00"/>
                </a:solidFill>
                <a:effectLst>
                  <a:outerShdw blurRad="38100" dist="38100" dir="2700000" algn="tl">
                    <a:srgbClr val="000000"/>
                  </a:outerShdw>
                </a:effectLst>
                <a:latin typeface="VNI-Times" pitchFamily="2" charset="0"/>
                <a:ea typeface="+mn-ea"/>
              </a:endParaRPr>
            </a:p>
          </p:txBody>
        </p:sp>
      </p:grpSp>
      <p:grpSp>
        <p:nvGrpSpPr>
          <p:cNvPr id="8" name="Group 125"/>
          <p:cNvGrpSpPr>
            <a:grpSpLocks/>
          </p:cNvGrpSpPr>
          <p:nvPr/>
        </p:nvGrpSpPr>
        <p:grpSpPr bwMode="auto">
          <a:xfrm>
            <a:off x="2019300" y="1925638"/>
            <a:ext cx="5210175" cy="3908425"/>
            <a:chOff x="1056" y="-1447"/>
            <a:chExt cx="3282" cy="2462"/>
          </a:xfrm>
        </p:grpSpPr>
        <p:pic>
          <p:nvPicPr>
            <p:cNvPr id="23629" name="Picture 85" descr="untitle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 y="-1447"/>
              <a:ext cx="3282" cy="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3630" name="Group 105"/>
            <p:cNvGrpSpPr>
              <a:grpSpLocks/>
            </p:cNvGrpSpPr>
            <p:nvPr/>
          </p:nvGrpSpPr>
          <p:grpSpPr bwMode="auto">
            <a:xfrm>
              <a:off x="1968" y="-1200"/>
              <a:ext cx="1160" cy="1804"/>
              <a:chOff x="2392" y="-1240"/>
              <a:chExt cx="1160" cy="1804"/>
            </a:xfrm>
          </p:grpSpPr>
          <p:grpSp>
            <p:nvGrpSpPr>
              <p:cNvPr id="23647" name="Group 88"/>
              <p:cNvGrpSpPr>
                <a:grpSpLocks/>
              </p:cNvGrpSpPr>
              <p:nvPr/>
            </p:nvGrpSpPr>
            <p:grpSpPr bwMode="auto">
              <a:xfrm>
                <a:off x="2418" y="-1206"/>
                <a:ext cx="1134" cy="1770"/>
                <a:chOff x="3114" y="1074"/>
                <a:chExt cx="1134" cy="1770"/>
              </a:xfrm>
            </p:grpSpPr>
            <p:sp>
              <p:nvSpPr>
                <p:cNvPr id="690262" name="AutoShape 86"/>
                <p:cNvSpPr>
                  <a:spLocks noChangeArrowheads="1"/>
                </p:cNvSpPr>
                <p:nvPr/>
              </p:nvSpPr>
              <p:spPr bwMode="auto">
                <a:xfrm>
                  <a:off x="3114" y="1074"/>
                  <a:ext cx="624" cy="294"/>
                </a:xfrm>
                <a:prstGeom prst="roundRect">
                  <a:avLst>
                    <a:gd name="adj" fmla="val 16667"/>
                  </a:avLst>
                </a:prstGeom>
                <a:solidFill>
                  <a:schemeClr val="tx2"/>
                </a:solidFill>
                <a:ln w="9525">
                  <a:noFill/>
                  <a:round/>
                  <a:headEnd/>
                  <a:tailEnd/>
                </a:ln>
                <a:effectLst>
                  <a:outerShdw dist="71842" dir="2700000" algn="ctr" rotWithShape="0">
                    <a:srgbClr val="868686"/>
                  </a:outerShdw>
                </a:effectLst>
              </p:spPr>
              <p:txBody>
                <a:bodyPr wrap="none" anchor="ctr"/>
                <a:lstStyle/>
                <a:p>
                  <a:pPr>
                    <a:defRPr/>
                  </a:pPr>
                  <a:endParaRPr lang="en-US">
                    <a:latin typeface="Comic Sans MS" pitchFamily="66" charset="0"/>
                    <a:ea typeface="+mn-ea"/>
                  </a:endParaRPr>
                </a:p>
              </p:txBody>
            </p:sp>
            <p:sp>
              <p:nvSpPr>
                <p:cNvPr id="690263" name="Rectangle 87"/>
                <p:cNvSpPr>
                  <a:spLocks noChangeArrowheads="1"/>
                </p:cNvSpPr>
                <p:nvPr/>
              </p:nvSpPr>
              <p:spPr bwMode="auto">
                <a:xfrm>
                  <a:off x="3114" y="1236"/>
                  <a:ext cx="1134" cy="1608"/>
                </a:xfrm>
                <a:prstGeom prst="rect">
                  <a:avLst/>
                </a:prstGeom>
                <a:solidFill>
                  <a:schemeClr val="tx2"/>
                </a:solidFill>
                <a:ln w="9525" algn="ctr">
                  <a:noFill/>
                  <a:miter lim="800000"/>
                  <a:headEnd/>
                  <a:tailEnd/>
                </a:ln>
                <a:effectLst>
                  <a:outerShdw dist="89803" dir="2700000" algn="ctr" rotWithShape="0">
                    <a:srgbClr val="040404">
                      <a:alpha val="50000"/>
                    </a:srgbClr>
                  </a:outerShdw>
                </a:effectLst>
              </p:spPr>
              <p:txBody>
                <a:bodyPr wrap="none" anchor="ctr"/>
                <a:lstStyle/>
                <a:p>
                  <a:pPr>
                    <a:defRPr/>
                  </a:pPr>
                  <a:endParaRPr lang="en-US">
                    <a:latin typeface="Comic Sans MS" pitchFamily="66" charset="0"/>
                    <a:ea typeface="+mn-ea"/>
                  </a:endParaRPr>
                </a:p>
              </p:txBody>
            </p:sp>
          </p:grpSp>
          <p:sp>
            <p:nvSpPr>
              <p:cNvPr id="690265" name="Text Box 89"/>
              <p:cNvSpPr txBox="1">
                <a:spLocks noChangeArrowheads="1"/>
              </p:cNvSpPr>
              <p:nvPr/>
            </p:nvSpPr>
            <p:spPr bwMode="auto">
              <a:xfrm>
                <a:off x="2392" y="-1240"/>
                <a:ext cx="656"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a:solidFill>
                      <a:schemeClr val="accent1"/>
                    </a:solidFill>
                    <a:effectLst>
                      <a:outerShdw blurRad="38100" dist="38100" dir="2700000" algn="tl">
                        <a:srgbClr val="000000"/>
                      </a:outerShdw>
                    </a:effectLst>
                    <a:latin typeface="Times New Roman" charset="0"/>
                    <a:cs typeface="Times New Roman" charset="0"/>
                  </a:rPr>
                  <a:t>GIÊ-XU</a:t>
                </a:r>
              </a:p>
            </p:txBody>
          </p:sp>
          <p:sp>
            <p:nvSpPr>
              <p:cNvPr id="690266" name="Text Box 90"/>
              <p:cNvSpPr txBox="1">
                <a:spLocks noChangeArrowheads="1"/>
              </p:cNvSpPr>
              <p:nvPr/>
            </p:nvSpPr>
            <p:spPr bwMode="auto">
              <a:xfrm>
                <a:off x="2608" y="-1016"/>
                <a:ext cx="656" cy="19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chemeClr val="accent1"/>
                    </a:solidFill>
                    <a:effectLst>
                      <a:outerShdw blurRad="38100" dist="38100" dir="2700000" algn="tl">
                        <a:srgbClr val="000000"/>
                      </a:outerShdw>
                    </a:effectLst>
                    <a:latin typeface="Times New Roman" charset="0"/>
                    <a:cs typeface="Times New Roman" charset="0"/>
                  </a:rPr>
                  <a:t>CUỘC ĐỜI</a:t>
                </a:r>
                <a:endParaRPr lang="en-US" sz="1400">
                  <a:solidFill>
                    <a:schemeClr val="accent1"/>
                  </a:solidFill>
                  <a:effectLst>
                    <a:outerShdw blurRad="38100" dist="38100" dir="2700000" algn="tl">
                      <a:srgbClr val="000000"/>
                    </a:outerShdw>
                  </a:effectLst>
                  <a:latin typeface="Times New Roman" charset="0"/>
                  <a:cs typeface="Times New Roman" charset="0"/>
                </a:endParaRPr>
              </a:p>
            </p:txBody>
          </p:sp>
          <p:sp>
            <p:nvSpPr>
              <p:cNvPr id="690267" name="Text Box 91"/>
              <p:cNvSpPr txBox="1">
                <a:spLocks noChangeArrowheads="1"/>
              </p:cNvSpPr>
              <p:nvPr/>
            </p:nvSpPr>
            <p:spPr bwMode="auto">
              <a:xfrm>
                <a:off x="2464" y="-816"/>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400">
                    <a:solidFill>
                      <a:schemeClr val="accent1"/>
                    </a:solidFill>
                    <a:effectLst>
                      <a:outerShdw blurRad="38100" dist="38100" dir="2700000" algn="tl">
                        <a:srgbClr val="000000"/>
                      </a:outerShdw>
                    </a:effectLst>
                    <a:latin typeface="Times New Roman" charset="0"/>
                    <a:cs typeface="Times New Roman" charset="0"/>
                  </a:rPr>
                  <a:t>THẬP TỰ</a:t>
                </a:r>
              </a:p>
            </p:txBody>
          </p:sp>
          <p:sp>
            <p:nvSpPr>
              <p:cNvPr id="690268" name="Text Box 92"/>
              <p:cNvSpPr txBox="1">
                <a:spLocks noChangeArrowheads="1"/>
              </p:cNvSpPr>
              <p:nvPr/>
            </p:nvSpPr>
            <p:spPr bwMode="auto">
              <a:xfrm>
                <a:off x="2456" y="-616"/>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chemeClr val="accent1"/>
                    </a:solidFill>
                    <a:effectLst>
                      <a:outerShdw blurRad="38100" dist="38100" dir="2700000" algn="tl">
                        <a:srgbClr val="000000"/>
                      </a:outerShdw>
                    </a:effectLst>
                    <a:latin typeface="VNI-Times" charset="0"/>
                  </a:rPr>
                  <a:t>HOÄI THAÙNH</a:t>
                </a:r>
                <a:endParaRPr lang="en-US" sz="1400">
                  <a:solidFill>
                    <a:schemeClr val="accent1"/>
                  </a:solidFill>
                  <a:effectLst>
                    <a:outerShdw blurRad="38100" dist="38100" dir="2700000" algn="tl">
                      <a:srgbClr val="000000"/>
                    </a:outerShdw>
                  </a:effectLst>
                  <a:latin typeface="VNI-Times" charset="0"/>
                </a:endParaRPr>
              </a:p>
            </p:txBody>
          </p:sp>
          <p:sp>
            <p:nvSpPr>
              <p:cNvPr id="690269" name="Text Box 93"/>
              <p:cNvSpPr txBox="1">
                <a:spLocks noChangeArrowheads="1"/>
              </p:cNvSpPr>
              <p:nvPr/>
            </p:nvSpPr>
            <p:spPr bwMode="auto">
              <a:xfrm>
                <a:off x="2472" y="-400"/>
                <a:ext cx="1032" cy="19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Times New Roman" charset="0"/>
                    <a:cs typeface="Times New Roman" charset="0"/>
                  </a:rPr>
                  <a:t>Phúc Âm</a:t>
                </a:r>
                <a:endParaRPr lang="en-US" sz="1400">
                  <a:solidFill>
                    <a:srgbClr val="040404"/>
                  </a:solidFill>
                  <a:effectLst>
                    <a:outerShdw blurRad="38100" dist="38100" dir="2700000" algn="tl">
                      <a:srgbClr val="FFFFFF"/>
                    </a:outerShdw>
                  </a:effectLst>
                  <a:latin typeface="Times New Roman" charset="0"/>
                  <a:cs typeface="Times New Roman" charset="0"/>
                </a:endParaRPr>
              </a:p>
            </p:txBody>
          </p:sp>
          <p:sp>
            <p:nvSpPr>
              <p:cNvPr id="690270" name="Text Box 94"/>
              <p:cNvSpPr txBox="1">
                <a:spLocks noChangeArrowheads="1"/>
              </p:cNvSpPr>
              <p:nvPr/>
            </p:nvSpPr>
            <p:spPr bwMode="auto">
              <a:xfrm>
                <a:off x="2464" y="-223"/>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Coâng Vuï</a:t>
                </a:r>
                <a:endParaRPr lang="en-US" sz="1400">
                  <a:solidFill>
                    <a:srgbClr val="040404"/>
                  </a:solidFill>
                  <a:effectLst>
                    <a:outerShdw blurRad="38100" dist="38100" dir="2700000" algn="tl">
                      <a:srgbClr val="FFFFFF"/>
                    </a:outerShdw>
                  </a:effectLst>
                  <a:latin typeface="VNI-Times" charset="0"/>
                </a:endParaRPr>
              </a:p>
            </p:txBody>
          </p:sp>
          <p:sp>
            <p:nvSpPr>
              <p:cNvPr id="690271" name="Text Box 95"/>
              <p:cNvSpPr txBox="1">
                <a:spLocks noChangeArrowheads="1"/>
              </p:cNvSpPr>
              <p:nvPr/>
            </p:nvSpPr>
            <p:spPr bwMode="auto">
              <a:xfrm>
                <a:off x="2464" y="-28"/>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Caùc Thö Tín</a:t>
                </a:r>
                <a:endParaRPr lang="en-US" sz="1400">
                  <a:solidFill>
                    <a:srgbClr val="040404"/>
                  </a:solidFill>
                  <a:effectLst>
                    <a:outerShdw blurRad="38100" dist="38100" dir="2700000" algn="tl">
                      <a:srgbClr val="FFFFFF"/>
                    </a:outerShdw>
                  </a:effectLst>
                  <a:latin typeface="VNI-Times" charset="0"/>
                </a:endParaRPr>
              </a:p>
            </p:txBody>
          </p:sp>
          <p:sp>
            <p:nvSpPr>
              <p:cNvPr id="690272" name="Text Box 96"/>
              <p:cNvSpPr txBox="1">
                <a:spLocks noChangeArrowheads="1"/>
              </p:cNvSpPr>
              <p:nvPr/>
            </p:nvSpPr>
            <p:spPr bwMode="auto">
              <a:xfrm>
                <a:off x="2456" y="172"/>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Khaûi Huyeàn</a:t>
                </a:r>
                <a:endParaRPr lang="en-US" sz="1400">
                  <a:solidFill>
                    <a:srgbClr val="040404"/>
                  </a:solidFill>
                  <a:effectLst>
                    <a:outerShdw blurRad="38100" dist="38100" dir="2700000" algn="tl">
                      <a:srgbClr val="FFFFFF"/>
                    </a:outerShdw>
                  </a:effectLst>
                  <a:latin typeface="VNI-Times" charset="0"/>
                </a:endParaRPr>
              </a:p>
            </p:txBody>
          </p:sp>
          <p:sp>
            <p:nvSpPr>
              <p:cNvPr id="690273" name="Line 97"/>
              <p:cNvSpPr>
                <a:spLocks noChangeShapeType="1"/>
              </p:cNvSpPr>
              <p:nvPr/>
            </p:nvSpPr>
            <p:spPr bwMode="auto">
              <a:xfrm>
                <a:off x="2517" y="-808"/>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4" name="Line 98"/>
              <p:cNvSpPr>
                <a:spLocks noChangeShapeType="1"/>
              </p:cNvSpPr>
              <p:nvPr/>
            </p:nvSpPr>
            <p:spPr bwMode="auto">
              <a:xfrm>
                <a:off x="2519" y="-604"/>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5" name="Line 99"/>
              <p:cNvSpPr>
                <a:spLocks noChangeShapeType="1"/>
              </p:cNvSpPr>
              <p:nvPr/>
            </p:nvSpPr>
            <p:spPr bwMode="auto">
              <a:xfrm>
                <a:off x="2520" y="-398"/>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6" name="Line 100"/>
              <p:cNvSpPr>
                <a:spLocks noChangeShapeType="1"/>
              </p:cNvSpPr>
              <p:nvPr/>
            </p:nvSpPr>
            <p:spPr bwMode="auto">
              <a:xfrm>
                <a:off x="2513" y="-186"/>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7" name="Line 101"/>
              <p:cNvSpPr>
                <a:spLocks noChangeShapeType="1"/>
              </p:cNvSpPr>
              <p:nvPr/>
            </p:nvSpPr>
            <p:spPr bwMode="auto">
              <a:xfrm>
                <a:off x="2513" y="-9"/>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8" name="Line 102"/>
              <p:cNvSpPr>
                <a:spLocks noChangeShapeType="1"/>
              </p:cNvSpPr>
              <p:nvPr/>
            </p:nvSpPr>
            <p:spPr bwMode="auto">
              <a:xfrm>
                <a:off x="2515" y="194"/>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9" name="Line 103"/>
              <p:cNvSpPr>
                <a:spLocks noChangeShapeType="1"/>
              </p:cNvSpPr>
              <p:nvPr/>
            </p:nvSpPr>
            <p:spPr bwMode="auto">
              <a:xfrm>
                <a:off x="2512" y="392"/>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grpSp>
        <p:sp>
          <p:nvSpPr>
            <p:cNvPr id="690282" name="AutoShape 106"/>
            <p:cNvSpPr>
              <a:spLocks noChangeArrowheads="1"/>
            </p:cNvSpPr>
            <p:nvPr/>
          </p:nvSpPr>
          <p:spPr bwMode="auto">
            <a:xfrm rot="2790389">
              <a:off x="1338" y="-179"/>
              <a:ext cx="571" cy="629"/>
            </a:xfrm>
            <a:prstGeom prst="irregularSeal2">
              <a:avLst/>
            </a:prstGeom>
            <a:gradFill rotWithShape="0">
              <a:gsLst>
                <a:gs pos="0">
                  <a:srgbClr val="FFCC00"/>
                </a:gs>
                <a:gs pos="100000">
                  <a:srgbClr val="FFCC00">
                    <a:gamma/>
                    <a:shade val="54902"/>
                    <a:invGamma/>
                  </a:srgbClr>
                </a:gs>
              </a:gsLst>
              <a:path path="shape">
                <a:fillToRect l="50000" t="50000" r="50000" b="50000"/>
              </a:path>
            </a:gradFill>
            <a:ln w="28575">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grpSp>
          <p:nvGrpSpPr>
            <p:cNvPr id="23632" name="Group 115"/>
            <p:cNvGrpSpPr>
              <a:grpSpLocks/>
            </p:cNvGrpSpPr>
            <p:nvPr/>
          </p:nvGrpSpPr>
          <p:grpSpPr bwMode="auto">
            <a:xfrm>
              <a:off x="3264" y="-816"/>
              <a:ext cx="880" cy="348"/>
              <a:chOff x="3264" y="-816"/>
              <a:chExt cx="880" cy="348"/>
            </a:xfrm>
          </p:grpSpPr>
          <p:sp>
            <p:nvSpPr>
              <p:cNvPr id="690283" name="Text Box 107"/>
              <p:cNvSpPr txBox="1">
                <a:spLocks noChangeArrowheads="1"/>
              </p:cNvSpPr>
              <p:nvPr/>
            </p:nvSpPr>
            <p:spPr bwMode="auto">
              <a:xfrm>
                <a:off x="3304" y="-81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Döõ kieän &amp;</a:t>
                </a:r>
                <a:endParaRPr lang="en-US" sz="1600">
                  <a:solidFill>
                    <a:srgbClr val="FFFF00"/>
                  </a:solidFill>
                  <a:effectLst>
                    <a:outerShdw blurRad="38100" dist="38100" dir="2700000" algn="tl">
                      <a:srgbClr val="000000"/>
                    </a:outerShdw>
                  </a:effectLst>
                  <a:latin typeface="VNI-Times" charset="0"/>
                </a:endParaRPr>
              </a:p>
            </p:txBody>
          </p:sp>
          <p:sp>
            <p:nvSpPr>
              <p:cNvPr id="690284" name="Text Box 108"/>
              <p:cNvSpPr txBox="1">
                <a:spLocks noChangeArrowheads="1"/>
              </p:cNvSpPr>
              <p:nvPr/>
            </p:nvSpPr>
            <p:spPr bwMode="auto">
              <a:xfrm>
                <a:off x="3264" y="-68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Thaàn hoïc</a:t>
                </a:r>
                <a:endParaRPr lang="en-US" sz="1600">
                  <a:solidFill>
                    <a:srgbClr val="FFFF00"/>
                  </a:solidFill>
                  <a:effectLst>
                    <a:outerShdw blurRad="38100" dist="38100" dir="2700000" algn="tl">
                      <a:srgbClr val="000000"/>
                    </a:outerShdw>
                  </a:effectLst>
                  <a:latin typeface="VNI-Times" charset="0"/>
                </a:endParaRPr>
              </a:p>
            </p:txBody>
          </p:sp>
        </p:grpSp>
        <p:sp>
          <p:nvSpPr>
            <p:cNvPr id="690285" name="Text Box 109"/>
            <p:cNvSpPr txBox="1">
              <a:spLocks noChangeArrowheads="1"/>
            </p:cNvSpPr>
            <p:nvPr/>
          </p:nvSpPr>
          <p:spPr bwMode="auto">
            <a:xfrm>
              <a:off x="3288" y="-45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Lòch söû</a:t>
              </a:r>
              <a:endParaRPr lang="en-US" sz="1600">
                <a:solidFill>
                  <a:srgbClr val="FFFF00"/>
                </a:solidFill>
                <a:effectLst>
                  <a:outerShdw blurRad="38100" dist="38100" dir="2700000" algn="tl">
                    <a:srgbClr val="000000"/>
                  </a:outerShdw>
                </a:effectLst>
                <a:latin typeface="VNI-Times" charset="0"/>
              </a:endParaRPr>
            </a:p>
          </p:txBody>
        </p:sp>
        <p:sp>
          <p:nvSpPr>
            <p:cNvPr id="690286" name="Text Box 110"/>
            <p:cNvSpPr txBox="1">
              <a:spLocks noChangeArrowheads="1"/>
            </p:cNvSpPr>
            <p:nvPr/>
          </p:nvSpPr>
          <p:spPr bwMode="auto">
            <a:xfrm>
              <a:off x="3320" y="-32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Hoäi Thaùnh</a:t>
              </a:r>
              <a:endParaRPr lang="en-US" sz="900">
                <a:solidFill>
                  <a:srgbClr val="FFFF00"/>
                </a:solidFill>
                <a:effectLst>
                  <a:outerShdw blurRad="38100" dist="38100" dir="2700000" algn="tl">
                    <a:srgbClr val="000000"/>
                  </a:outerShdw>
                </a:effectLst>
                <a:latin typeface="VNI-Times" charset="0"/>
              </a:endParaRPr>
            </a:p>
          </p:txBody>
        </p:sp>
        <p:sp>
          <p:nvSpPr>
            <p:cNvPr id="690287" name="Text Box 111"/>
            <p:cNvSpPr txBox="1">
              <a:spLocks noChangeArrowheads="1"/>
            </p:cNvSpPr>
            <p:nvPr/>
          </p:nvSpPr>
          <p:spPr bwMode="auto">
            <a:xfrm>
              <a:off x="3296" y="102"/>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Hoäi Thaùnh</a:t>
              </a:r>
              <a:endParaRPr lang="en-US" sz="900">
                <a:solidFill>
                  <a:srgbClr val="FFFF00"/>
                </a:solidFill>
                <a:effectLst>
                  <a:outerShdw blurRad="38100" dist="38100" dir="2700000" algn="tl">
                    <a:srgbClr val="000000"/>
                  </a:outerShdw>
                </a:effectLst>
                <a:latin typeface="VNI-Times" charset="0"/>
              </a:endParaRPr>
            </a:p>
          </p:txBody>
        </p:sp>
        <p:sp>
          <p:nvSpPr>
            <p:cNvPr id="690288" name="Text Box 112"/>
            <p:cNvSpPr txBox="1">
              <a:spLocks noChangeArrowheads="1"/>
            </p:cNvSpPr>
            <p:nvPr/>
          </p:nvSpPr>
          <p:spPr bwMode="auto">
            <a:xfrm>
              <a:off x="3304" y="-3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Nan ñeà</a:t>
              </a:r>
              <a:endParaRPr lang="en-US" sz="1600">
                <a:solidFill>
                  <a:srgbClr val="FFFF00"/>
                </a:solidFill>
                <a:effectLst>
                  <a:outerShdw blurRad="38100" dist="38100" dir="2700000" algn="tl">
                    <a:srgbClr val="000000"/>
                  </a:outerShdw>
                </a:effectLst>
                <a:latin typeface="VNI-Times" charset="0"/>
              </a:endParaRPr>
            </a:p>
          </p:txBody>
        </p:sp>
        <p:sp>
          <p:nvSpPr>
            <p:cNvPr id="690289" name="Text Box 113"/>
            <p:cNvSpPr txBox="1">
              <a:spLocks noChangeArrowheads="1"/>
            </p:cNvSpPr>
            <p:nvPr/>
          </p:nvSpPr>
          <p:spPr bwMode="auto">
            <a:xfrm>
              <a:off x="3312" y="39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Töông lai</a:t>
              </a:r>
              <a:endParaRPr lang="en-US" sz="900">
                <a:solidFill>
                  <a:srgbClr val="FFFF00"/>
                </a:solidFill>
                <a:effectLst>
                  <a:outerShdw blurRad="38100" dist="38100" dir="2700000" algn="tl">
                    <a:srgbClr val="000000"/>
                  </a:outerShdw>
                </a:effectLst>
                <a:latin typeface="VNI-Times" charset="0"/>
              </a:endParaRPr>
            </a:p>
          </p:txBody>
        </p:sp>
        <p:sp>
          <p:nvSpPr>
            <p:cNvPr id="690290" name="Text Box 114"/>
            <p:cNvSpPr txBox="1">
              <a:spLocks noChangeArrowheads="1"/>
            </p:cNvSpPr>
            <p:nvPr/>
          </p:nvSpPr>
          <p:spPr bwMode="auto">
            <a:xfrm>
              <a:off x="3320" y="52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ñôøi ñôøi</a:t>
              </a:r>
              <a:endParaRPr lang="en-US" sz="900">
                <a:solidFill>
                  <a:srgbClr val="FFFF00"/>
                </a:solidFill>
                <a:effectLst>
                  <a:outerShdw blurRad="38100" dist="38100" dir="2700000" algn="tl">
                    <a:srgbClr val="000000"/>
                  </a:outerShdw>
                </a:effectLst>
                <a:latin typeface="VNI-Times" charset="0"/>
              </a:endParaRPr>
            </a:p>
          </p:txBody>
        </p:sp>
        <p:sp>
          <p:nvSpPr>
            <p:cNvPr id="690292" name="Line 116"/>
            <p:cNvSpPr>
              <a:spLocks noChangeShapeType="1"/>
            </p:cNvSpPr>
            <p:nvPr/>
          </p:nvSpPr>
          <p:spPr bwMode="auto">
            <a:xfrm flipV="1">
              <a:off x="3032" y="-600"/>
              <a:ext cx="344" cy="312"/>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3" name="Line 117"/>
            <p:cNvSpPr>
              <a:spLocks noChangeShapeType="1"/>
            </p:cNvSpPr>
            <p:nvPr/>
          </p:nvSpPr>
          <p:spPr bwMode="auto">
            <a:xfrm flipV="1">
              <a:off x="2968" y="-256"/>
              <a:ext cx="432" cy="18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4" name="Line 118"/>
            <p:cNvSpPr>
              <a:spLocks noChangeShapeType="1"/>
            </p:cNvSpPr>
            <p:nvPr/>
          </p:nvSpPr>
          <p:spPr bwMode="auto">
            <a:xfrm>
              <a:off x="2952" y="92"/>
              <a:ext cx="432" cy="6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7" name="Line 121"/>
            <p:cNvSpPr>
              <a:spLocks noChangeShapeType="1"/>
            </p:cNvSpPr>
            <p:nvPr/>
          </p:nvSpPr>
          <p:spPr bwMode="auto">
            <a:xfrm>
              <a:off x="2960" y="316"/>
              <a:ext cx="456" cy="22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8" name="Text Box 122"/>
            <p:cNvSpPr txBox="1">
              <a:spLocks noChangeArrowheads="1"/>
            </p:cNvSpPr>
            <p:nvPr/>
          </p:nvSpPr>
          <p:spPr bwMode="auto">
            <a:xfrm>
              <a:off x="1168" y="-1440"/>
              <a:ext cx="440" cy="576"/>
            </a:xfrm>
            <a:prstGeom prst="rect">
              <a:avLst/>
            </a:prstGeom>
            <a:noFill/>
            <a:ln w="9525">
              <a:noFill/>
              <a:miter lim="800000"/>
              <a:headEnd/>
              <a:tailEnd/>
            </a:ln>
            <a:effectLst/>
          </p:spPr>
          <p:txBody>
            <a:bodyPr>
              <a:spAutoFit/>
              <a:flatTx/>
            </a:bodyPr>
            <a:lstStyle/>
            <a:p>
              <a:pPr>
                <a:spcBef>
                  <a:spcPct val="50000"/>
                </a:spcBef>
                <a:defRPr/>
              </a:pPr>
              <a:r>
                <a:rPr lang="en-AU" sz="5400">
                  <a:solidFill>
                    <a:schemeClr val="tx2"/>
                  </a:solidFill>
                  <a:effectLst>
                    <a:outerShdw blurRad="38100" dist="38100" dir="2700000" algn="tl">
                      <a:srgbClr val="000000"/>
                    </a:outerShdw>
                  </a:effectLst>
                  <a:latin typeface="VNI-Times" pitchFamily="2" charset="0"/>
                  <a:ea typeface="+mn-ea"/>
                </a:rPr>
                <a:t>7</a:t>
              </a:r>
              <a:endParaRPr lang="en-US" sz="5400">
                <a:solidFill>
                  <a:schemeClr val="tx2"/>
                </a:solidFill>
                <a:effectLst>
                  <a:outerShdw blurRad="38100" dist="38100" dir="2700000" algn="tl">
                    <a:srgbClr val="000000"/>
                  </a:outerShdw>
                </a:effectLst>
                <a:latin typeface="VNI-Times" pitchFamily="2" charset="0"/>
                <a:ea typeface="+mn-ea"/>
              </a:endParaRPr>
            </a:p>
          </p:txBody>
        </p:sp>
        <p:sp>
          <p:nvSpPr>
            <p:cNvPr id="690299" name="Line 123"/>
            <p:cNvSpPr>
              <a:spLocks noChangeShapeType="1"/>
            </p:cNvSpPr>
            <p:nvPr/>
          </p:nvSpPr>
          <p:spPr bwMode="auto">
            <a:xfrm>
              <a:off x="1360" y="-1136"/>
              <a:ext cx="112" cy="0"/>
            </a:xfrm>
            <a:prstGeom prst="line">
              <a:avLst/>
            </a:prstGeom>
            <a:noFill/>
            <a:ln w="38100">
              <a:solidFill>
                <a:schemeClr val="tx2"/>
              </a:solidFill>
              <a:round/>
              <a:headEnd/>
              <a:tailEnd/>
            </a:ln>
            <a:effectLst>
              <a:outerShdw dist="12700" dir="5400000" algn="ctr" rotWithShape="0">
                <a:srgbClr val="030303">
                  <a:alpha val="50000"/>
                </a:srgbClr>
              </a:outerShdw>
            </a:effectLst>
          </p:spPr>
          <p:txBody>
            <a:bodyPr/>
            <a:lstStyle/>
            <a:p>
              <a:pPr>
                <a:defRPr/>
              </a:pPr>
              <a:endParaRPr lang="en-US">
                <a:latin typeface="Comic Sans MS" pitchFamily="66" charset="0"/>
                <a:ea typeface="+mn-ea"/>
              </a:endParaRPr>
            </a:p>
          </p:txBody>
        </p:sp>
      </p:grpSp>
      <p:grpSp>
        <p:nvGrpSpPr>
          <p:cNvPr id="12" name="Group 84"/>
          <p:cNvGrpSpPr>
            <a:grpSpLocks/>
          </p:cNvGrpSpPr>
          <p:nvPr/>
        </p:nvGrpSpPr>
        <p:grpSpPr bwMode="auto">
          <a:xfrm>
            <a:off x="1957388" y="696913"/>
            <a:ext cx="4648200" cy="3554412"/>
            <a:chOff x="2832" y="1165"/>
            <a:chExt cx="2928" cy="2239"/>
          </a:xfrm>
        </p:grpSpPr>
        <p:pic>
          <p:nvPicPr>
            <p:cNvPr id="23627" name="Picture 81" descr="untitled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2" y="1165"/>
              <a:ext cx="2928" cy="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8" name="Text Box 82"/>
            <p:cNvSpPr txBox="1">
              <a:spLocks noChangeArrowheads="1"/>
            </p:cNvSpPr>
            <p:nvPr/>
          </p:nvSpPr>
          <p:spPr bwMode="auto">
            <a:xfrm>
              <a:off x="2856" y="3192"/>
              <a:ext cx="2776"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Heâroát Ñaïi ñeá: ñeàn thôø </a:t>
              </a:r>
              <a:r>
                <a:rPr lang="en-AU" sz="1600">
                  <a:solidFill>
                    <a:srgbClr val="FFFF00"/>
                  </a:solidFill>
                  <a:effectLst>
                    <a:outerShdw blurRad="38100" dist="38100" dir="2700000" algn="tl">
                      <a:srgbClr val="000000"/>
                    </a:outerShdw>
                  </a:effectLst>
                  <a:latin typeface="Times New Roman" charset="0"/>
                  <a:cs typeface="Times New Roman" charset="0"/>
                </a:rPr>
                <a:t>Giê-ru-sa-lem </a:t>
              </a:r>
              <a:r>
                <a:rPr lang="en-AU" sz="1600">
                  <a:solidFill>
                    <a:srgbClr val="FFFF00"/>
                  </a:solidFill>
                  <a:effectLst>
                    <a:outerShdw blurRad="38100" dist="38100" dir="2700000" algn="tl">
                      <a:srgbClr val="000000"/>
                    </a:outerShdw>
                  </a:effectLst>
                  <a:latin typeface="VNI-Times" charset="0"/>
                </a:rPr>
                <a:t>cuûa oâng</a:t>
              </a:r>
              <a:endParaRPr lang="en-US" sz="1600">
                <a:solidFill>
                  <a:srgbClr val="FFFF00"/>
                </a:solidFill>
                <a:effectLst>
                  <a:outerShdw blurRad="38100" dist="38100" dir="2700000" algn="tl">
                    <a:srgbClr val="000000"/>
                  </a:outerShdw>
                </a:effectLst>
                <a:latin typeface="VNI-Times" charset="0"/>
              </a:endParaRPr>
            </a:p>
          </p:txBody>
        </p:sp>
      </p:grpSp>
      <p:grpSp>
        <p:nvGrpSpPr>
          <p:cNvPr id="13" name="Group 80"/>
          <p:cNvGrpSpPr>
            <a:grpSpLocks/>
          </p:cNvGrpSpPr>
          <p:nvPr/>
        </p:nvGrpSpPr>
        <p:grpSpPr bwMode="auto">
          <a:xfrm>
            <a:off x="3995738" y="652463"/>
            <a:ext cx="4670425" cy="3435350"/>
            <a:chOff x="1928" y="690"/>
            <a:chExt cx="2942" cy="2164"/>
          </a:xfrm>
        </p:grpSpPr>
        <p:pic>
          <p:nvPicPr>
            <p:cNvPr id="23625" name="Picture 77" descr="untitled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8" y="690"/>
              <a:ext cx="2942" cy="2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5" name="Text Box 79"/>
            <p:cNvSpPr txBox="1">
              <a:spLocks noChangeArrowheads="1"/>
            </p:cNvSpPr>
            <p:nvPr/>
          </p:nvSpPr>
          <p:spPr bwMode="auto">
            <a:xfrm>
              <a:off x="2288" y="2504"/>
              <a:ext cx="2368" cy="231"/>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800">
                  <a:solidFill>
                    <a:srgbClr val="FFFF00"/>
                  </a:solidFill>
                  <a:effectLst>
                    <a:outerShdw blurRad="38100" dist="38100" dir="2700000" algn="tl">
                      <a:srgbClr val="000000"/>
                    </a:outerShdw>
                  </a:effectLst>
                  <a:latin typeface="VNI-Times" charset="0"/>
                </a:rPr>
                <a:t>Nhaø voøm cuûa Constantine</a:t>
              </a:r>
              <a:endParaRPr lang="en-US" sz="1800">
                <a:solidFill>
                  <a:srgbClr val="FFFF00"/>
                </a:solidFill>
                <a:effectLst>
                  <a:outerShdw blurRad="38100" dist="38100" dir="2700000" algn="tl">
                    <a:srgbClr val="000000"/>
                  </a:outerShdw>
                </a:effectLst>
                <a:latin typeface="VNI-Times" charset="0"/>
              </a:endParaRPr>
            </a:p>
          </p:txBody>
        </p:sp>
      </p:grpSp>
      <p:grpSp>
        <p:nvGrpSpPr>
          <p:cNvPr id="14" name="Group 76"/>
          <p:cNvGrpSpPr>
            <a:grpSpLocks/>
          </p:cNvGrpSpPr>
          <p:nvPr/>
        </p:nvGrpSpPr>
        <p:grpSpPr bwMode="auto">
          <a:xfrm>
            <a:off x="2879725" y="1290638"/>
            <a:ext cx="4210050" cy="3001962"/>
            <a:chOff x="1426" y="1159"/>
            <a:chExt cx="2652" cy="1891"/>
          </a:xfrm>
        </p:grpSpPr>
        <p:pic>
          <p:nvPicPr>
            <p:cNvPr id="23623" name="Picture 73" descr="untitled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6" y="1159"/>
              <a:ext cx="2652" cy="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1" name="Text Box 75"/>
            <p:cNvSpPr txBox="1">
              <a:spLocks noChangeArrowheads="1"/>
            </p:cNvSpPr>
            <p:nvPr/>
          </p:nvSpPr>
          <p:spPr bwMode="auto">
            <a:xfrm>
              <a:off x="1440" y="2800"/>
              <a:ext cx="2576" cy="250"/>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2000">
                  <a:solidFill>
                    <a:srgbClr val="FFFF00"/>
                  </a:solidFill>
                  <a:effectLst>
                    <a:outerShdw blurRad="38100" dist="38100" dir="2700000" algn="tl">
                      <a:srgbClr val="000000"/>
                    </a:outerShdw>
                  </a:effectLst>
                  <a:latin typeface="VNI-Times" charset="0"/>
                </a:rPr>
                <a:t>Nhaø hoäi taïi thaønh </a:t>
              </a:r>
              <a:r>
                <a:rPr lang="en-AU" sz="2000">
                  <a:solidFill>
                    <a:srgbClr val="FFFF00"/>
                  </a:solidFill>
                  <a:effectLst>
                    <a:outerShdw blurRad="38100" dist="38100" dir="2700000" algn="tl">
                      <a:srgbClr val="000000"/>
                    </a:outerShdw>
                  </a:effectLst>
                  <a:latin typeface="Times New Roman" charset="0"/>
                  <a:cs typeface="Times New Roman" charset="0"/>
                </a:rPr>
                <a:t>Ca-bê-na-um</a:t>
              </a:r>
              <a:endParaRPr lang="en-US" sz="2000">
                <a:solidFill>
                  <a:srgbClr val="FFFF00"/>
                </a:solidFill>
                <a:effectLst>
                  <a:outerShdw blurRad="38100" dist="38100" dir="2700000" algn="tl">
                    <a:srgbClr val="000000"/>
                  </a:outerShdw>
                </a:effectLst>
                <a:latin typeface="Times New Roman" charset="0"/>
                <a:cs typeface="Times New Roman" charset="0"/>
              </a:endParaRPr>
            </a:p>
          </p:txBody>
        </p:sp>
      </p:grpSp>
      <p:sp>
        <p:nvSpPr>
          <p:cNvPr id="690200" name="Rectangle 24"/>
          <p:cNvSpPr>
            <a:spLocks noChangeArrowheads="1"/>
          </p:cNvSpPr>
          <p:nvPr/>
        </p:nvSpPr>
        <p:spPr bwMode="auto">
          <a:xfrm>
            <a:off x="15516225" y="68040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10</a:t>
            </a:r>
          </a:p>
        </p:txBody>
      </p:sp>
      <p:grpSp>
        <p:nvGrpSpPr>
          <p:cNvPr id="23564" name="Group 205"/>
          <p:cNvGrpSpPr>
            <a:grpSpLocks/>
          </p:cNvGrpSpPr>
          <p:nvPr/>
        </p:nvGrpSpPr>
        <p:grpSpPr bwMode="auto">
          <a:xfrm>
            <a:off x="620713" y="160338"/>
            <a:ext cx="750887" cy="1430337"/>
            <a:chOff x="391" y="101"/>
            <a:chExt cx="473" cy="901"/>
          </a:xfrm>
        </p:grpSpPr>
        <p:sp>
          <p:nvSpPr>
            <p:cNvPr id="690382" name="Rectangle 206"/>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690383" name="Line 207"/>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grpSp>
        <p:nvGrpSpPr>
          <p:cNvPr id="16" name="Group 197"/>
          <p:cNvGrpSpPr>
            <a:grpSpLocks/>
          </p:cNvGrpSpPr>
          <p:nvPr/>
        </p:nvGrpSpPr>
        <p:grpSpPr bwMode="auto">
          <a:xfrm>
            <a:off x="1114425" y="2535238"/>
            <a:ext cx="4352925" cy="3265487"/>
            <a:chOff x="2632" y="0"/>
            <a:chExt cx="2742" cy="2057"/>
          </a:xfrm>
        </p:grpSpPr>
        <p:pic>
          <p:nvPicPr>
            <p:cNvPr id="23609" name="Picture 183" descr="untitle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2" y="0"/>
              <a:ext cx="2742" cy="2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 name="Text Box 184"/>
            <p:cNvSpPr txBox="1">
              <a:spLocks noChangeArrowheads="1"/>
            </p:cNvSpPr>
            <p:nvPr/>
          </p:nvSpPr>
          <p:spPr bwMode="auto">
            <a:xfrm rot="-785459">
              <a:off x="3016" y="192"/>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1600" dirty="0">
                  <a:solidFill>
                    <a:schemeClr val="tx1"/>
                  </a:solidFill>
                  <a:effectLst>
                    <a:outerShdw blurRad="38100" dist="38100" dir="2700000" algn="tl">
                      <a:srgbClr val="000000"/>
                    </a:outerShdw>
                  </a:effectLst>
                  <a:latin typeface="VNI-Times" pitchFamily="2" charset="0"/>
                  <a:ea typeface="+mn-ea"/>
                </a:rPr>
                <a:t>SAM-SOÂN</a:t>
              </a:r>
              <a:endParaRPr lang="en-US" sz="1600" dirty="0">
                <a:solidFill>
                  <a:schemeClr val="tx1"/>
                </a:solidFill>
                <a:effectLst>
                  <a:outerShdw blurRad="38100" dist="38100" dir="2700000" algn="tl">
                    <a:srgbClr val="000000"/>
                  </a:outerShdw>
                </a:effectLst>
                <a:latin typeface="VNI-Times" pitchFamily="2" charset="0"/>
                <a:ea typeface="+mn-ea"/>
              </a:endParaRPr>
            </a:p>
          </p:txBody>
        </p:sp>
        <p:sp>
          <p:nvSpPr>
            <p:cNvPr id="208" name="Text Box 185"/>
            <p:cNvSpPr txBox="1">
              <a:spLocks noChangeArrowheads="1"/>
            </p:cNvSpPr>
            <p:nvPr/>
          </p:nvSpPr>
          <p:spPr bwMode="auto">
            <a:xfrm rot="-1204975">
              <a:off x="2648" y="584"/>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tx1"/>
                  </a:solidFill>
                  <a:effectLst>
                    <a:outerShdw blurRad="38100" dist="38100" dir="2700000" algn="tl">
                      <a:srgbClr val="000000"/>
                    </a:outerShdw>
                  </a:effectLst>
                  <a:latin typeface="VNI-Times" charset="0"/>
                </a:rPr>
                <a:t>GI-ÑEÂ-OÂN</a:t>
              </a:r>
              <a:endParaRPr lang="en-US" sz="1600">
                <a:solidFill>
                  <a:schemeClr val="tx1"/>
                </a:solidFill>
                <a:effectLst>
                  <a:outerShdw blurRad="38100" dist="38100" dir="2700000" algn="tl">
                    <a:srgbClr val="000000"/>
                  </a:outerShdw>
                </a:effectLst>
                <a:latin typeface="VNI-Times" charset="0"/>
              </a:endParaRPr>
            </a:p>
          </p:txBody>
        </p:sp>
        <p:sp>
          <p:nvSpPr>
            <p:cNvPr id="209" name="Text Box 186"/>
            <p:cNvSpPr txBox="1">
              <a:spLocks noChangeArrowheads="1"/>
            </p:cNvSpPr>
            <p:nvPr/>
          </p:nvSpPr>
          <p:spPr bwMode="auto">
            <a:xfrm rot="1832045">
              <a:off x="4504" y="264"/>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tx1"/>
                  </a:solidFill>
                  <a:effectLst>
                    <a:outerShdw blurRad="38100" dist="38100" dir="2700000" algn="tl">
                      <a:srgbClr val="000000"/>
                    </a:outerShdw>
                  </a:effectLst>
                  <a:latin typeface="VNI-Times" charset="0"/>
                </a:rPr>
                <a:t>ÑE-ÂBO-ÂRA</a:t>
              </a:r>
              <a:endParaRPr lang="en-US" sz="1600">
                <a:solidFill>
                  <a:schemeClr val="tx1"/>
                </a:solidFill>
                <a:effectLst>
                  <a:outerShdw blurRad="38100" dist="38100" dir="2700000" algn="tl">
                    <a:srgbClr val="000000"/>
                  </a:outerShdw>
                </a:effectLst>
                <a:latin typeface="VNI-Times" charset="0"/>
              </a:endParaRPr>
            </a:p>
          </p:txBody>
        </p:sp>
        <p:sp>
          <p:nvSpPr>
            <p:cNvPr id="210" name="Text Box 187"/>
            <p:cNvSpPr txBox="1">
              <a:spLocks noChangeArrowheads="1"/>
            </p:cNvSpPr>
            <p:nvPr/>
          </p:nvSpPr>
          <p:spPr bwMode="auto">
            <a:xfrm>
              <a:off x="3664" y="280"/>
              <a:ext cx="784"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5E315"/>
                  </a:solidFill>
                  <a:effectLst>
                    <a:outerShdw blurRad="38100" dist="38100" dir="2700000" algn="tl">
                      <a:srgbClr val="000000"/>
                    </a:outerShdw>
                  </a:effectLst>
                  <a:latin typeface="VNI-Times" charset="0"/>
                </a:rPr>
                <a:t>CUÛA</a:t>
              </a:r>
              <a:endParaRPr lang="en-US" sz="1400">
                <a:solidFill>
                  <a:srgbClr val="05E315"/>
                </a:solidFill>
                <a:effectLst>
                  <a:outerShdw blurRad="38100" dist="38100" dir="2700000" algn="tl">
                    <a:srgbClr val="000000"/>
                  </a:outerShdw>
                </a:effectLst>
                <a:latin typeface="VNI-Times" charset="0"/>
              </a:endParaRPr>
            </a:p>
          </p:txBody>
        </p:sp>
        <p:sp>
          <p:nvSpPr>
            <p:cNvPr id="211" name="Text Box 188"/>
            <p:cNvSpPr txBox="1">
              <a:spLocks noChangeArrowheads="1"/>
            </p:cNvSpPr>
            <p:nvPr/>
          </p:nvSpPr>
          <p:spPr bwMode="auto">
            <a:xfrm>
              <a:off x="3640" y="448"/>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FF6600"/>
                  </a:solidFill>
                  <a:effectLst>
                    <a:outerShdw blurRad="38100" dist="38100" dir="2700000" algn="tl">
                      <a:srgbClr val="000000"/>
                    </a:outerShdw>
                  </a:effectLst>
                  <a:latin typeface="VNI-Times" charset="0"/>
                </a:rPr>
                <a:t>13 QUAN XEÙT</a:t>
              </a:r>
              <a:endParaRPr lang="en-US" sz="1400">
                <a:solidFill>
                  <a:srgbClr val="FF6600"/>
                </a:solidFill>
                <a:effectLst>
                  <a:outerShdw blurRad="38100" dist="38100" dir="2700000" algn="tl">
                    <a:srgbClr val="000000"/>
                  </a:outerShdw>
                </a:effectLst>
                <a:latin typeface="VNI-Times" charset="0"/>
              </a:endParaRPr>
            </a:p>
          </p:txBody>
        </p:sp>
        <p:sp>
          <p:nvSpPr>
            <p:cNvPr id="212" name="Text Box 189"/>
            <p:cNvSpPr txBox="1">
              <a:spLocks noChangeArrowheads="1"/>
            </p:cNvSpPr>
            <p:nvPr/>
          </p:nvSpPr>
          <p:spPr bwMode="auto">
            <a:xfrm>
              <a:off x="3624" y="584"/>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FF6600"/>
                  </a:solidFill>
                  <a:effectLst>
                    <a:outerShdw blurRad="38100" dist="38100" dir="2700000" algn="tl">
                      <a:srgbClr val="000000"/>
                    </a:outerShdw>
                  </a:effectLst>
                  <a:latin typeface="VNI-Times" charset="0"/>
                </a:rPr>
                <a:t>CUÛA</a:t>
              </a:r>
              <a:endParaRPr lang="en-US" sz="1400">
                <a:solidFill>
                  <a:srgbClr val="FF6600"/>
                </a:solidFill>
                <a:effectLst>
                  <a:outerShdw blurRad="38100" dist="38100" dir="2700000" algn="tl">
                    <a:srgbClr val="000000"/>
                  </a:outerShdw>
                </a:effectLst>
                <a:latin typeface="VNI-Times" charset="0"/>
              </a:endParaRPr>
            </a:p>
          </p:txBody>
        </p:sp>
        <p:sp>
          <p:nvSpPr>
            <p:cNvPr id="213" name="Text Box 190"/>
            <p:cNvSpPr txBox="1">
              <a:spLocks noChangeArrowheads="1"/>
            </p:cNvSpPr>
            <p:nvPr/>
          </p:nvSpPr>
          <p:spPr bwMode="auto">
            <a:xfrm>
              <a:off x="3632" y="720"/>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1400" dirty="0">
                  <a:solidFill>
                    <a:srgbClr val="FF6600"/>
                  </a:solidFill>
                  <a:effectLst>
                    <a:outerShdw blurRad="38100" dist="38100" dir="2700000" algn="tl">
                      <a:srgbClr val="000000"/>
                    </a:outerShdw>
                  </a:effectLst>
                  <a:latin typeface="VNI-Times" pitchFamily="2" charset="0"/>
                  <a:ea typeface="+mn-ea"/>
                </a:rPr>
                <a:t>Y-SÔ-RA-EÂN</a:t>
              </a:r>
              <a:endParaRPr lang="en-US" sz="1400" dirty="0">
                <a:solidFill>
                  <a:srgbClr val="FF6600"/>
                </a:solidFill>
                <a:effectLst>
                  <a:outerShdw blurRad="38100" dist="38100" dir="2700000" algn="tl">
                    <a:srgbClr val="000000"/>
                  </a:outerShdw>
                </a:effectLst>
                <a:latin typeface="VNI-Times" pitchFamily="2" charset="0"/>
                <a:ea typeface="+mn-ea"/>
              </a:endParaRPr>
            </a:p>
          </p:txBody>
        </p:sp>
        <p:sp>
          <p:nvSpPr>
            <p:cNvPr id="214" name="Text Box 191"/>
            <p:cNvSpPr txBox="1">
              <a:spLocks noChangeArrowheads="1"/>
            </p:cNvSpPr>
            <p:nvPr/>
          </p:nvSpPr>
          <p:spPr bwMode="auto">
            <a:xfrm>
              <a:off x="3296" y="856"/>
              <a:ext cx="1632"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5E315"/>
                  </a:solidFill>
                  <a:effectLst>
                    <a:outerShdw blurRad="38100" dist="38100" dir="2700000" algn="tl">
                      <a:srgbClr val="000000"/>
                    </a:outerShdw>
                  </a:effectLst>
                  <a:latin typeface="VNI-Times" charset="0"/>
                </a:rPr>
                <a:t>ÑAÀU TIEÂN VAØ LÔÙN NHAÁT</a:t>
              </a:r>
              <a:endParaRPr lang="en-US" sz="1400">
                <a:solidFill>
                  <a:srgbClr val="05E315"/>
                </a:solidFill>
                <a:effectLst>
                  <a:outerShdw blurRad="38100" dist="38100" dir="2700000" algn="tl">
                    <a:srgbClr val="000000"/>
                  </a:outerShdw>
                </a:effectLst>
                <a:latin typeface="VNI-Times" charset="0"/>
              </a:endParaRPr>
            </a:p>
          </p:txBody>
        </p:sp>
        <p:sp>
          <p:nvSpPr>
            <p:cNvPr id="23618" name="WordArt 192"/>
            <p:cNvSpPr>
              <a:spLocks noChangeArrowheads="1" noChangeShapeType="1" noTextEdit="1"/>
            </p:cNvSpPr>
            <p:nvPr/>
          </p:nvSpPr>
          <p:spPr bwMode="auto">
            <a:xfrm>
              <a:off x="2929" y="952"/>
              <a:ext cx="1998" cy="839"/>
            </a:xfrm>
            <a:prstGeom prst="rect">
              <a:avLst/>
            </a:prstGeom>
          </p:spPr>
          <p:txBody>
            <a:bodyPr wrap="none" fromWordArt="1">
              <a:prstTxWarp prst="textCascadeUp">
                <a:avLst>
                  <a:gd name="adj" fmla="val 64245"/>
                </a:avLst>
              </a:prstTxWarp>
              <a:scene3d>
                <a:camera prst="legacyPerspectiveFront">
                  <a:rot lat="20519984" lon="1080000" rev="0"/>
                </a:camera>
                <a:lightRig rig="legacyHarsh2" dir="b"/>
              </a:scene3d>
              <a:sp3d extrusionH="430200" prstMaterial="legacyMatte">
                <a:extrusionClr>
                  <a:srgbClr val="FF6600"/>
                </a:extrusionClr>
              </a:sp3d>
            </a:bodyPr>
            <a:lstStyle/>
            <a:p>
              <a:r>
                <a:rPr lang="en-US" sz="3600" b="1" kern="10">
                  <a:ln w="9525">
                    <a:round/>
                    <a:headEnd/>
                    <a:tailEnd/>
                  </a:ln>
                  <a:gradFill rotWithShape="1">
                    <a:gsLst>
                      <a:gs pos="0">
                        <a:srgbClr val="FFE701"/>
                      </a:gs>
                      <a:gs pos="100000">
                        <a:srgbClr val="FE3E02"/>
                      </a:gs>
                    </a:gsLst>
                    <a:lin ang="5400000" scaled="1"/>
                  </a:gradFill>
                  <a:effectLst>
                    <a:outerShdw blurRad="63500" dist="38100" dir="2700000" algn="tl" rotWithShape="0">
                      <a:srgbClr val="000000">
                        <a:alpha val="43137"/>
                      </a:srgbClr>
                    </a:outerShdw>
                  </a:effectLst>
                  <a:latin typeface="VNI-Franko"/>
                  <a:ea typeface="VNI-Franko"/>
                  <a:cs typeface="VNI-Franko"/>
                </a:rPr>
                <a:t>SA-MU-EÂN</a:t>
              </a:r>
            </a:p>
          </p:txBody>
        </p:sp>
        <p:sp>
          <p:nvSpPr>
            <p:cNvPr id="216" name="Text Box 195"/>
            <p:cNvSpPr txBox="1">
              <a:spLocks noChangeArrowheads="1"/>
            </p:cNvSpPr>
            <p:nvPr/>
          </p:nvSpPr>
          <p:spPr bwMode="auto">
            <a:xfrm>
              <a:off x="2720" y="56"/>
              <a:ext cx="384" cy="44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4000" b="1">
                  <a:solidFill>
                    <a:schemeClr val="tx2"/>
                  </a:solidFill>
                  <a:effectLst>
                    <a:outerShdw blurRad="38100" dist="38100" dir="2700000" algn="tl">
                      <a:srgbClr val="000000"/>
                    </a:outerShdw>
                  </a:effectLst>
                  <a:latin typeface="VNI-Times" pitchFamily="2" charset="0"/>
                  <a:ea typeface="+mn-ea"/>
                </a:rPr>
                <a:t>7</a:t>
              </a:r>
              <a:endParaRPr lang="en-US" sz="4000" b="1">
                <a:solidFill>
                  <a:schemeClr val="tx2"/>
                </a:solidFill>
                <a:effectLst>
                  <a:outerShdw blurRad="38100" dist="38100" dir="2700000" algn="tl">
                    <a:srgbClr val="000000"/>
                  </a:outerShdw>
                </a:effectLst>
                <a:latin typeface="VNI-Times" pitchFamily="2" charset="0"/>
                <a:ea typeface="+mn-ea"/>
              </a:endParaRPr>
            </a:p>
          </p:txBody>
        </p:sp>
        <p:sp>
          <p:nvSpPr>
            <p:cNvPr id="217" name="Line 196"/>
            <p:cNvSpPr>
              <a:spLocks noChangeShapeType="1"/>
            </p:cNvSpPr>
            <p:nvPr/>
          </p:nvSpPr>
          <p:spPr bwMode="auto">
            <a:xfrm flipV="1">
              <a:off x="2880" y="272"/>
              <a:ext cx="96" cy="8"/>
            </a:xfrm>
            <a:prstGeom prst="line">
              <a:avLst/>
            </a:prstGeom>
            <a:noFill/>
            <a:ln w="38100">
              <a:solidFill>
                <a:schemeClr val="tx2"/>
              </a:solidFill>
              <a:round/>
              <a:headEnd/>
              <a:tailEnd/>
            </a:ln>
            <a:effectLst>
              <a:outerShdw dist="53882" dir="2700000" algn="ctr" rotWithShape="0">
                <a:schemeClr val="bg2"/>
              </a:outerShdw>
            </a:effectLst>
          </p:spPr>
          <p:txBody>
            <a:bodyPr/>
            <a:lstStyle/>
            <a:p>
              <a:pPr>
                <a:defRPr/>
              </a:pPr>
              <a:endParaRPr lang="en-US">
                <a:latin typeface="Comic Sans MS" pitchFamily="66" charset="0"/>
                <a:ea typeface="+mn-ea"/>
              </a:endParaRPr>
            </a:p>
          </p:txBody>
        </p:sp>
      </p:grpSp>
      <p:grpSp>
        <p:nvGrpSpPr>
          <p:cNvPr id="17" name="Group 200"/>
          <p:cNvGrpSpPr>
            <a:grpSpLocks/>
          </p:cNvGrpSpPr>
          <p:nvPr/>
        </p:nvGrpSpPr>
        <p:grpSpPr bwMode="auto">
          <a:xfrm>
            <a:off x="2830513" y="2222500"/>
            <a:ext cx="3611562" cy="2633663"/>
            <a:chOff x="762" y="2104"/>
            <a:chExt cx="2275" cy="1659"/>
          </a:xfrm>
        </p:grpSpPr>
        <p:grpSp>
          <p:nvGrpSpPr>
            <p:cNvPr id="23568" name="Group 71"/>
            <p:cNvGrpSpPr>
              <a:grpSpLocks/>
            </p:cNvGrpSpPr>
            <p:nvPr/>
          </p:nvGrpSpPr>
          <p:grpSpPr bwMode="auto">
            <a:xfrm>
              <a:off x="762" y="2128"/>
              <a:ext cx="2275" cy="1635"/>
              <a:chOff x="3192" y="1450"/>
              <a:chExt cx="2275" cy="1635"/>
            </a:xfrm>
          </p:grpSpPr>
          <p:sp>
            <p:nvSpPr>
              <p:cNvPr id="223" name="Rectangle 26"/>
              <p:cNvSpPr>
                <a:spLocks noChangeArrowheads="1"/>
              </p:cNvSpPr>
              <p:nvPr/>
            </p:nvSpPr>
            <p:spPr bwMode="auto">
              <a:xfrm>
                <a:off x="3192" y="1450"/>
                <a:ext cx="2244" cy="1628"/>
              </a:xfrm>
              <a:prstGeom prst="rect">
                <a:avLst/>
              </a:prstGeom>
              <a:gradFill rotWithShape="1">
                <a:gsLst>
                  <a:gs pos="0">
                    <a:schemeClr val="accent1">
                      <a:gamma/>
                      <a:shade val="58431"/>
                      <a:invGamma/>
                    </a:schemeClr>
                  </a:gs>
                  <a:gs pos="50000">
                    <a:schemeClr val="accent1"/>
                  </a:gs>
                  <a:gs pos="100000">
                    <a:schemeClr val="accent1">
                      <a:gamma/>
                      <a:shade val="58431"/>
                      <a:invGamma/>
                    </a:schemeClr>
                  </a:gs>
                </a:gsLst>
                <a:lin ang="5400000" scaled="1"/>
              </a:gradFill>
              <a:ln w="9525">
                <a:noFill/>
                <a:miter lim="800000"/>
                <a:headEnd/>
                <a:tailEnd/>
              </a:ln>
              <a:effectLst/>
            </p:spPr>
            <p:txBody>
              <a:bodyPr wrap="none" anchor="ctr"/>
              <a:lstStyle/>
              <a:p>
                <a:pPr>
                  <a:defRPr/>
                </a:pPr>
                <a:endParaRPr lang="en-US">
                  <a:latin typeface="Comic Sans MS" pitchFamily="66" charset="0"/>
                  <a:ea typeface="+mn-ea"/>
                </a:endParaRPr>
              </a:p>
            </p:txBody>
          </p:sp>
          <p:sp>
            <p:nvSpPr>
              <p:cNvPr id="224" name="Text Box 27"/>
              <p:cNvSpPr txBox="1">
                <a:spLocks noChangeArrowheads="1"/>
              </p:cNvSpPr>
              <p:nvPr/>
            </p:nvSpPr>
            <p:spPr bwMode="auto">
              <a:xfrm>
                <a:off x="3612" y="1548"/>
                <a:ext cx="220" cy="144"/>
              </a:xfrm>
              <a:prstGeom prst="rect">
                <a:avLst/>
              </a:prstGeom>
              <a:noFill/>
              <a:ln w="9525">
                <a:noFill/>
                <a:miter lim="800000"/>
                <a:headEnd/>
                <a:tailEnd/>
              </a:ln>
              <a:effectLst/>
            </p:spPr>
            <p:txBody>
              <a:bodyPr>
                <a:spAutoFit/>
                <a:flatTx/>
              </a:bodyPr>
              <a:lstStyle/>
              <a:p>
                <a:pPr>
                  <a:spcBef>
                    <a:spcPct val="50000"/>
                  </a:spcBef>
                  <a:defRPr/>
                </a:pPr>
                <a:r>
                  <a:rPr lang="en-AU" sz="900" b="1" dirty="0">
                    <a:solidFill>
                      <a:srgbClr val="FFFF00"/>
                    </a:solidFill>
                    <a:effectLst>
                      <a:outerShdw blurRad="38100" dist="38100" dir="2700000" algn="tl">
                        <a:srgbClr val="000000"/>
                      </a:outerShdw>
                    </a:effectLst>
                    <a:latin typeface="VNI-Times" pitchFamily="2" charset="0"/>
                    <a:ea typeface="+mn-ea"/>
                  </a:rPr>
                  <a:t>4N</a:t>
                </a:r>
                <a:endParaRPr lang="en-US" sz="900" b="1" dirty="0">
                  <a:solidFill>
                    <a:srgbClr val="FFFF00"/>
                  </a:solidFill>
                  <a:effectLst>
                    <a:outerShdw blurRad="38100" dist="38100" dir="2700000" algn="tl">
                      <a:srgbClr val="000000"/>
                    </a:outerShdw>
                  </a:effectLst>
                  <a:latin typeface="VNI-Times" pitchFamily="2" charset="0"/>
                  <a:ea typeface="+mn-ea"/>
                </a:endParaRPr>
              </a:p>
            </p:txBody>
          </p:sp>
          <p:sp>
            <p:nvSpPr>
              <p:cNvPr id="225" name="Text Box 28"/>
              <p:cNvSpPr txBox="1">
                <a:spLocks noChangeArrowheads="1"/>
              </p:cNvSpPr>
              <p:nvPr/>
            </p:nvSpPr>
            <p:spPr bwMode="auto">
              <a:xfrm>
                <a:off x="4024" y="1544"/>
                <a:ext cx="220" cy="144"/>
              </a:xfrm>
              <a:prstGeom prst="rect">
                <a:avLst/>
              </a:prstGeom>
              <a:noFill/>
              <a:ln w="9525">
                <a:noFill/>
                <a:miter lim="800000"/>
                <a:headEnd/>
                <a:tailEnd/>
              </a:ln>
              <a:effectLst/>
            </p:spPr>
            <p:txBody>
              <a:bodyPr>
                <a:spAutoFit/>
                <a:flatTx/>
              </a:bodyPr>
              <a:lstStyle/>
              <a:p>
                <a:pPr>
                  <a:spcBef>
                    <a:spcPct val="50000"/>
                  </a:spcBef>
                  <a:defRPr/>
                </a:pPr>
                <a:r>
                  <a:rPr lang="en-AU" sz="900" b="1">
                    <a:solidFill>
                      <a:srgbClr val="FFFF00"/>
                    </a:solidFill>
                    <a:effectLst>
                      <a:outerShdw blurRad="38100" dist="38100" dir="2700000" algn="tl">
                        <a:srgbClr val="000000"/>
                      </a:outerShdw>
                    </a:effectLst>
                    <a:latin typeface="VNI-Times" pitchFamily="2" charset="0"/>
                    <a:ea typeface="+mn-ea"/>
                  </a:rPr>
                  <a:t>3</a:t>
                </a:r>
                <a:r>
                  <a:rPr lang="en-AU" altLang="ja-JP" sz="900" b="1">
                    <a:solidFill>
                      <a:srgbClr val="FFFF00"/>
                    </a:solidFill>
                    <a:effectLst>
                      <a:outerShdw blurRad="38100" dist="38100" dir="2700000" algn="tl">
                        <a:srgbClr val="000000"/>
                      </a:outerShdw>
                    </a:effectLst>
                    <a:latin typeface="VNI-Times" pitchFamily="2" charset="0"/>
                    <a:ea typeface="ＭＳ Ｐゴシック" pitchFamily="50" charset="-128"/>
                  </a:rPr>
                  <a:t>X</a:t>
                </a:r>
                <a:endParaRPr lang="en-US" sz="900" b="1">
                  <a:solidFill>
                    <a:srgbClr val="FFFF00"/>
                  </a:solidFill>
                  <a:effectLst>
                    <a:outerShdw blurRad="38100" dist="38100" dir="2700000" algn="tl">
                      <a:srgbClr val="000000"/>
                    </a:outerShdw>
                  </a:effectLst>
                  <a:latin typeface="VNI-Times" pitchFamily="2" charset="0"/>
                  <a:ea typeface="+mn-ea"/>
                </a:endParaRPr>
              </a:p>
            </p:txBody>
          </p:sp>
          <p:sp>
            <p:nvSpPr>
              <p:cNvPr id="226" name="Text Box 29"/>
              <p:cNvSpPr txBox="1">
                <a:spLocks noChangeArrowheads="1"/>
              </p:cNvSpPr>
              <p:nvPr/>
            </p:nvSpPr>
            <p:spPr bwMode="auto">
              <a:xfrm>
                <a:off x="3316" y="1686"/>
                <a:ext cx="748" cy="192"/>
              </a:xfrm>
              <a:prstGeom prst="rect">
                <a:avLst/>
              </a:prstGeom>
              <a:noFill/>
              <a:ln w="9525">
                <a:noFill/>
                <a:miter lim="800000"/>
                <a:headEnd/>
                <a:tailEnd/>
              </a:ln>
              <a:effectLst/>
            </p:spPr>
            <p:txBody>
              <a:bodyPr>
                <a:spAutoFit/>
                <a:flatTx/>
              </a:bodyPr>
              <a:lstStyle/>
              <a:p>
                <a:pPr algn="l">
                  <a:spcBef>
                    <a:spcPct val="50000"/>
                  </a:spcBef>
                  <a:defRPr/>
                </a:pPr>
                <a:r>
                  <a:rPr lang="en-AU" sz="900" b="1">
                    <a:solidFill>
                      <a:srgbClr val="FFFF00"/>
                    </a:solidFill>
                    <a:effectLst>
                      <a:outerShdw blurRad="38100" dist="38100" dir="2700000" algn="tl">
                        <a:srgbClr val="000000"/>
                      </a:outerShdw>
                    </a:effectLst>
                    <a:latin typeface="VNI-Times" pitchFamily="2" charset="0"/>
                    <a:ea typeface="+mn-ea"/>
                  </a:rPr>
                  <a:t>S  </a:t>
                </a:r>
                <a:r>
                  <a:rPr lang="en-AU" sz="7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A   G </a:t>
                </a:r>
                <a:r>
                  <a:rPr lang="en-AU" sz="7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 M </a:t>
                </a:r>
                <a:r>
                  <a:rPr lang="en-AU" sz="14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G</a:t>
                </a:r>
                <a:endParaRPr lang="en-US" sz="900" b="1">
                  <a:solidFill>
                    <a:srgbClr val="FFFF00"/>
                  </a:solidFill>
                  <a:effectLst>
                    <a:outerShdw blurRad="38100" dist="38100" dir="2700000" algn="tl">
                      <a:srgbClr val="000000"/>
                    </a:outerShdw>
                  </a:effectLst>
                  <a:latin typeface="VNI-Times" pitchFamily="2" charset="0"/>
                  <a:ea typeface="+mn-ea"/>
                </a:endParaRPr>
              </a:p>
            </p:txBody>
          </p:sp>
          <p:sp>
            <p:nvSpPr>
              <p:cNvPr id="227" name="Text Box 30"/>
              <p:cNvSpPr txBox="1">
                <a:spLocks noChangeArrowheads="1"/>
              </p:cNvSpPr>
              <p:nvPr/>
            </p:nvSpPr>
            <p:spPr bwMode="auto">
              <a:xfrm>
                <a:off x="3884" y="1730"/>
                <a:ext cx="556" cy="144"/>
              </a:xfrm>
              <a:prstGeom prst="rect">
                <a:avLst/>
              </a:prstGeom>
              <a:noFill/>
              <a:ln w="9525">
                <a:noFill/>
                <a:miter lim="800000"/>
                <a:headEnd/>
                <a:tailEnd/>
              </a:ln>
              <a:effectLst/>
            </p:spPr>
            <p:txBody>
              <a:bodyPr>
                <a:spAutoFit/>
                <a:flatTx/>
              </a:bodyPr>
              <a:lstStyle/>
              <a:p>
                <a:pPr algn="l">
                  <a:spcBef>
                    <a:spcPct val="50000"/>
                  </a:spcBef>
                  <a:defRPr/>
                </a:pPr>
                <a:r>
                  <a:rPr lang="en-AU" sz="900" b="1" dirty="0">
                    <a:solidFill>
                      <a:srgbClr val="FFFF00"/>
                    </a:solidFill>
                    <a:effectLst>
                      <a:outerShdw blurRad="38100" dist="38100" dir="2700000" algn="tl">
                        <a:srgbClr val="000000"/>
                      </a:outerShdw>
                    </a:effectLst>
                    <a:latin typeface="VNI-Times" pitchFamily="2" charset="0"/>
                    <a:ea typeface="+mn-ea"/>
                  </a:rPr>
                  <a:t>V   H   L  Y </a:t>
                </a:r>
                <a:endParaRPr lang="en-US" sz="900" b="1" dirty="0">
                  <a:solidFill>
                    <a:srgbClr val="FFFF00"/>
                  </a:solidFill>
                  <a:effectLst>
                    <a:outerShdw blurRad="38100" dist="38100" dir="2700000" algn="tl">
                      <a:srgbClr val="000000"/>
                    </a:outerShdw>
                  </a:effectLst>
                  <a:latin typeface="VNI-Times" pitchFamily="2" charset="0"/>
                  <a:ea typeface="+mn-ea"/>
                </a:endParaRPr>
              </a:p>
            </p:txBody>
          </p:sp>
          <p:sp>
            <p:nvSpPr>
              <p:cNvPr id="228" name="Rectangle 31" descr="Narrow vertical"/>
              <p:cNvSpPr>
                <a:spLocks noChangeArrowheads="1"/>
              </p:cNvSpPr>
              <p:nvPr/>
            </p:nvSpPr>
            <p:spPr bwMode="auto">
              <a:xfrm>
                <a:off x="3380" y="1870"/>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29" name="Rectangle 32" descr="Narrow vertical"/>
              <p:cNvSpPr>
                <a:spLocks noChangeArrowheads="1"/>
              </p:cNvSpPr>
              <p:nvPr/>
            </p:nvSpPr>
            <p:spPr bwMode="auto">
              <a:xfrm>
                <a:off x="3492"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0" name="Rectangle 34" descr="Narrow vertical"/>
              <p:cNvSpPr>
                <a:spLocks noChangeArrowheads="1"/>
              </p:cNvSpPr>
              <p:nvPr/>
            </p:nvSpPr>
            <p:spPr bwMode="auto">
              <a:xfrm>
                <a:off x="3724"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1" name="Rectangle 36" descr="Narrow vertical"/>
              <p:cNvSpPr>
                <a:spLocks noChangeArrowheads="1"/>
              </p:cNvSpPr>
              <p:nvPr/>
            </p:nvSpPr>
            <p:spPr bwMode="auto">
              <a:xfrm>
                <a:off x="3956" y="1868"/>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2" name="Rectangle 38" descr="Narrow vertical"/>
              <p:cNvSpPr>
                <a:spLocks noChangeArrowheads="1"/>
              </p:cNvSpPr>
              <p:nvPr/>
            </p:nvSpPr>
            <p:spPr bwMode="auto">
              <a:xfrm>
                <a:off x="4196" y="1868"/>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3" name="Rectangle 40" descr="Narrow vertical"/>
              <p:cNvSpPr>
                <a:spLocks noChangeArrowheads="1"/>
              </p:cNvSpPr>
              <p:nvPr/>
            </p:nvSpPr>
            <p:spPr bwMode="auto">
              <a:xfrm>
                <a:off x="4420" y="1870"/>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4" name="Rectangle 42" descr="Light vertical"/>
              <p:cNvSpPr>
                <a:spLocks noChangeArrowheads="1"/>
              </p:cNvSpPr>
              <p:nvPr/>
            </p:nvSpPr>
            <p:spPr bwMode="auto">
              <a:xfrm>
                <a:off x="4652"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5" name="Rectangle 44" descr="Light vertical"/>
              <p:cNvSpPr>
                <a:spLocks noChangeArrowheads="1"/>
              </p:cNvSpPr>
              <p:nvPr/>
            </p:nvSpPr>
            <p:spPr bwMode="auto">
              <a:xfrm>
                <a:off x="4884" y="1866"/>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6" name="Rectangle 46" descr="50%"/>
              <p:cNvSpPr>
                <a:spLocks noChangeArrowheads="1"/>
              </p:cNvSpPr>
              <p:nvPr/>
            </p:nvSpPr>
            <p:spPr bwMode="auto">
              <a:xfrm>
                <a:off x="3464" y="1978"/>
                <a:ext cx="1700"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7" name="Rectangle 49" descr="50%"/>
              <p:cNvSpPr>
                <a:spLocks noChangeArrowheads="1"/>
              </p:cNvSpPr>
              <p:nvPr/>
            </p:nvSpPr>
            <p:spPr bwMode="auto">
              <a:xfrm>
                <a:off x="3696" y="2210"/>
                <a:ext cx="1440"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8" name="Rectangle 50" descr="50%"/>
              <p:cNvSpPr>
                <a:spLocks noChangeArrowheads="1"/>
              </p:cNvSpPr>
              <p:nvPr/>
            </p:nvSpPr>
            <p:spPr bwMode="auto">
              <a:xfrm>
                <a:off x="4052" y="2446"/>
                <a:ext cx="1088"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9" name="Rectangle 51" descr="50%"/>
              <p:cNvSpPr>
                <a:spLocks noChangeArrowheads="1"/>
              </p:cNvSpPr>
              <p:nvPr/>
            </p:nvSpPr>
            <p:spPr bwMode="auto">
              <a:xfrm>
                <a:off x="4052" y="2670"/>
                <a:ext cx="1112"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40" name="Line 54"/>
              <p:cNvSpPr>
                <a:spLocks noChangeShapeType="1"/>
              </p:cNvSpPr>
              <p:nvPr/>
            </p:nvSpPr>
            <p:spPr bwMode="auto">
              <a:xfrm>
                <a:off x="4200" y="2898"/>
                <a:ext cx="1056" cy="0"/>
              </a:xfrm>
              <a:prstGeom prst="line">
                <a:avLst/>
              </a:prstGeom>
              <a:noFill/>
              <a:ln w="28575">
                <a:solidFill>
                  <a:srgbClr val="FFFF00"/>
                </a:solidFill>
                <a:round/>
                <a:headEnd type="arrow" w="med" len="med"/>
                <a:tailEnd type="arrow" w="med" len="med"/>
              </a:ln>
              <a:effectLst>
                <a:outerShdw dist="28398" dir="3806097" algn="ctr" rotWithShape="0">
                  <a:srgbClr val="040404">
                    <a:alpha val="50000"/>
                  </a:srgbClr>
                </a:outerShdw>
              </a:effectLst>
            </p:spPr>
            <p:txBody>
              <a:bodyPr/>
              <a:lstStyle/>
              <a:p>
                <a:pPr>
                  <a:defRPr/>
                </a:pPr>
                <a:endParaRPr lang="en-US">
                  <a:latin typeface="Comic Sans MS" pitchFamily="66" charset="0"/>
                  <a:ea typeface="+mn-ea"/>
                </a:endParaRPr>
              </a:p>
            </p:txBody>
          </p:sp>
          <p:sp>
            <p:nvSpPr>
              <p:cNvPr id="241" name="Rectangle 33" descr="Narrow vertical"/>
              <p:cNvSpPr>
                <a:spLocks noChangeArrowheads="1"/>
              </p:cNvSpPr>
              <p:nvPr/>
            </p:nvSpPr>
            <p:spPr bwMode="auto">
              <a:xfrm>
                <a:off x="3608"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42" name="Text Box 55"/>
              <p:cNvSpPr txBox="1">
                <a:spLocks noChangeArrowheads="1"/>
              </p:cNvSpPr>
              <p:nvPr/>
            </p:nvSpPr>
            <p:spPr bwMode="auto">
              <a:xfrm>
                <a:off x="4318" y="1652"/>
                <a:ext cx="236" cy="442"/>
              </a:xfrm>
              <a:prstGeom prst="rect">
                <a:avLst/>
              </a:prstGeom>
              <a:noFill/>
              <a:ln w="9525">
                <a:noFill/>
                <a:miter lim="800000"/>
                <a:headEnd/>
                <a:tailEnd/>
              </a:ln>
              <a:effectLst/>
            </p:spPr>
            <p:txBody>
              <a:bodyPr>
                <a:spAutoFit/>
                <a:flatTx/>
              </a:bodyPr>
              <a:lstStyle/>
              <a:p>
                <a:pPr algn="l">
                  <a:spcBef>
                    <a:spcPct val="50000"/>
                  </a:spcBef>
                  <a:defRPr/>
                </a:pPr>
                <a:r>
                  <a:rPr lang="en-AU" sz="2000" b="1">
                    <a:solidFill>
                      <a:srgbClr val="FF0000"/>
                    </a:solidFill>
                    <a:effectLst>
                      <a:outerShdw blurRad="38100" dist="38100" dir="2700000" algn="tl">
                        <a:srgbClr val="000000"/>
                      </a:outerShdw>
                    </a:effectLst>
                    <a:latin typeface="VNI-Times" pitchFamily="2" charset="0"/>
                    <a:ea typeface="+mn-ea"/>
                  </a:rPr>
                  <a:t>G </a:t>
                </a:r>
                <a:endParaRPr lang="en-US" sz="2000" b="1">
                  <a:solidFill>
                    <a:srgbClr val="FF0000"/>
                  </a:solidFill>
                  <a:effectLst>
                    <a:outerShdw blurRad="38100" dist="38100" dir="2700000" algn="tl">
                      <a:srgbClr val="000000"/>
                    </a:outerShdw>
                  </a:effectLst>
                  <a:latin typeface="VNI-Times" pitchFamily="2" charset="0"/>
                  <a:ea typeface="+mn-ea"/>
                </a:endParaRPr>
              </a:p>
            </p:txBody>
          </p:sp>
          <p:sp>
            <p:nvSpPr>
              <p:cNvPr id="243" name="Rectangle 56"/>
              <p:cNvSpPr>
                <a:spLocks noChangeArrowheads="1"/>
              </p:cNvSpPr>
              <p:nvPr/>
            </p:nvSpPr>
            <p:spPr bwMode="auto">
              <a:xfrm>
                <a:off x="3453" y="1754"/>
                <a:ext cx="451" cy="96"/>
              </a:xfrm>
              <a:prstGeom prst="rect">
                <a:avLst/>
              </a:prstGeom>
              <a:noFill/>
              <a:ln w="9525">
                <a:solidFill>
                  <a:srgbClr val="FFFF00"/>
                </a:solidFill>
                <a:miter lim="800000"/>
                <a:headEnd/>
                <a:tailEnd/>
              </a:ln>
              <a:effectLst/>
            </p:spPr>
            <p:txBody>
              <a:bodyPr wrap="none" anchor="ctr"/>
              <a:lstStyle/>
              <a:p>
                <a:pPr>
                  <a:defRPr/>
                </a:pPr>
                <a:endParaRPr lang="en-US">
                  <a:latin typeface="Comic Sans MS" pitchFamily="66" charset="0"/>
                  <a:ea typeface="+mn-ea"/>
                </a:endParaRPr>
              </a:p>
            </p:txBody>
          </p:sp>
          <p:sp>
            <p:nvSpPr>
              <p:cNvPr id="244" name="Rectangle 57"/>
              <p:cNvSpPr>
                <a:spLocks noChangeArrowheads="1"/>
              </p:cNvSpPr>
              <p:nvPr/>
            </p:nvSpPr>
            <p:spPr bwMode="auto">
              <a:xfrm>
                <a:off x="3922" y="1756"/>
                <a:ext cx="426" cy="96"/>
              </a:xfrm>
              <a:prstGeom prst="rect">
                <a:avLst/>
              </a:prstGeom>
              <a:noFill/>
              <a:ln w="9525">
                <a:solidFill>
                  <a:srgbClr val="FFFF00"/>
                </a:solidFill>
                <a:miter lim="800000"/>
                <a:headEnd/>
                <a:tailEnd/>
              </a:ln>
              <a:effectLst/>
            </p:spPr>
            <p:txBody>
              <a:bodyPr wrap="none" anchor="ctr"/>
              <a:lstStyle/>
              <a:p>
                <a:pPr>
                  <a:defRPr/>
                </a:pPr>
                <a:endParaRPr lang="en-US">
                  <a:latin typeface="Comic Sans MS" pitchFamily="66" charset="0"/>
                  <a:ea typeface="+mn-ea"/>
                </a:endParaRPr>
              </a:p>
            </p:txBody>
          </p:sp>
          <p:sp>
            <p:nvSpPr>
              <p:cNvPr id="245" name="Text Box 62"/>
              <p:cNvSpPr txBox="1">
                <a:spLocks noChangeArrowheads="1"/>
              </p:cNvSpPr>
              <p:nvPr/>
            </p:nvSpPr>
            <p:spPr bwMode="auto">
              <a:xfrm rot="10800000">
                <a:off x="4570" y="1651"/>
                <a:ext cx="174" cy="232"/>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Caát leân</a:t>
                </a:r>
                <a:endParaRPr lang="en-US" sz="600">
                  <a:solidFill>
                    <a:srgbClr val="FFFF00"/>
                  </a:solidFill>
                  <a:effectLst>
                    <a:outerShdw blurRad="38100" dist="38100" dir="2700000" algn="tl">
                      <a:srgbClr val="000000"/>
                    </a:outerShdw>
                  </a:effectLst>
                  <a:latin typeface="VNI-Times" charset="0"/>
                </a:endParaRPr>
              </a:p>
            </p:txBody>
          </p:sp>
          <p:sp>
            <p:nvSpPr>
              <p:cNvPr id="246" name="Text Box 64"/>
              <p:cNvSpPr txBox="1">
                <a:spLocks noChangeArrowheads="1"/>
              </p:cNvSpPr>
              <p:nvPr/>
            </p:nvSpPr>
            <p:spPr bwMode="auto">
              <a:xfrm rot="10800000">
                <a:off x="4801" y="1479"/>
                <a:ext cx="174" cy="40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Söï ñeán thöù hai</a:t>
                </a:r>
                <a:endParaRPr lang="en-US" sz="600">
                  <a:solidFill>
                    <a:srgbClr val="FFFF00"/>
                  </a:solidFill>
                  <a:effectLst>
                    <a:outerShdw blurRad="38100" dist="38100" dir="2700000" algn="tl">
                      <a:srgbClr val="000000"/>
                    </a:outerShdw>
                  </a:effectLst>
                  <a:latin typeface="VNI-Times" charset="0"/>
                </a:endParaRPr>
              </a:p>
            </p:txBody>
          </p:sp>
          <p:sp>
            <p:nvSpPr>
              <p:cNvPr id="247" name="Text Box 65"/>
              <p:cNvSpPr txBox="1">
                <a:spLocks noChangeArrowheads="1"/>
              </p:cNvSpPr>
              <p:nvPr/>
            </p:nvSpPr>
            <p:spPr bwMode="auto">
              <a:xfrm rot="10800000">
                <a:off x="4900" y="1482"/>
                <a:ext cx="174" cy="40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Thieân nieân kyû</a:t>
                </a:r>
                <a:endParaRPr lang="en-US" sz="600">
                  <a:solidFill>
                    <a:srgbClr val="FFFF00"/>
                  </a:solidFill>
                  <a:effectLst>
                    <a:outerShdw blurRad="38100" dist="38100" dir="2700000" algn="tl">
                      <a:srgbClr val="000000"/>
                    </a:outerShdw>
                  </a:effectLst>
                  <a:latin typeface="VNI-Times" charset="0"/>
                </a:endParaRPr>
              </a:p>
            </p:txBody>
          </p:sp>
          <p:sp>
            <p:nvSpPr>
              <p:cNvPr id="248" name="Text Box 66"/>
              <p:cNvSpPr txBox="1">
                <a:spLocks noChangeArrowheads="1"/>
              </p:cNvSpPr>
              <p:nvPr/>
            </p:nvSpPr>
            <p:spPr bwMode="auto">
              <a:xfrm>
                <a:off x="3666" y="1943"/>
                <a:ext cx="1162"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AÙp-ra-ham</a:t>
                </a:r>
                <a:endParaRPr lang="en-US" sz="1200" b="1">
                  <a:solidFill>
                    <a:srgbClr val="FFFF00"/>
                  </a:solidFill>
                  <a:effectLst>
                    <a:outerShdw blurRad="38100" dist="38100" dir="2700000" algn="tl">
                      <a:srgbClr val="000000"/>
                    </a:outerShdw>
                  </a:effectLst>
                  <a:latin typeface="VNI-Times" charset="0"/>
                </a:endParaRPr>
              </a:p>
            </p:txBody>
          </p:sp>
          <p:sp>
            <p:nvSpPr>
              <p:cNvPr id="249" name="Text Box 67"/>
              <p:cNvSpPr txBox="1">
                <a:spLocks noChangeArrowheads="1"/>
              </p:cNvSpPr>
              <p:nvPr/>
            </p:nvSpPr>
            <p:spPr bwMode="auto">
              <a:xfrm>
                <a:off x="3843" y="2168"/>
                <a:ext cx="1222"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Đất</a:t>
                </a:r>
                <a:endParaRPr lang="en-US" sz="1200" b="1">
                  <a:solidFill>
                    <a:srgbClr val="FFFF00"/>
                  </a:solidFill>
                  <a:effectLst>
                    <a:outerShdw blurRad="38100" dist="38100" dir="2700000" algn="tl">
                      <a:srgbClr val="000000"/>
                    </a:outerShdw>
                  </a:effectLst>
                  <a:latin typeface="VNI-Times" charset="0"/>
                </a:endParaRPr>
              </a:p>
            </p:txBody>
          </p:sp>
          <p:sp>
            <p:nvSpPr>
              <p:cNvPr id="250" name="Text Box 68"/>
              <p:cNvSpPr txBox="1">
                <a:spLocks noChangeArrowheads="1"/>
              </p:cNvSpPr>
              <p:nvPr/>
            </p:nvSpPr>
            <p:spPr bwMode="auto">
              <a:xfrm>
                <a:off x="4160" y="2405"/>
                <a:ext cx="871"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Ñavít</a:t>
                </a:r>
                <a:endParaRPr lang="en-US" sz="1200" b="1">
                  <a:solidFill>
                    <a:srgbClr val="FFFF00"/>
                  </a:solidFill>
                  <a:effectLst>
                    <a:outerShdw blurRad="38100" dist="38100" dir="2700000" algn="tl">
                      <a:srgbClr val="000000"/>
                    </a:outerShdw>
                  </a:effectLst>
                  <a:latin typeface="VNI-Times" charset="0"/>
                </a:endParaRPr>
              </a:p>
            </p:txBody>
          </p:sp>
          <p:sp>
            <p:nvSpPr>
              <p:cNvPr id="251" name="Text Box 69"/>
              <p:cNvSpPr txBox="1">
                <a:spLocks noChangeArrowheads="1"/>
              </p:cNvSpPr>
              <p:nvPr/>
            </p:nvSpPr>
            <p:spPr bwMode="auto">
              <a:xfrm>
                <a:off x="4275" y="2626"/>
                <a:ext cx="871"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Môùi</a:t>
                </a:r>
                <a:endParaRPr lang="en-US" sz="1200" b="1">
                  <a:solidFill>
                    <a:srgbClr val="FFFF00"/>
                  </a:solidFill>
                  <a:effectLst>
                    <a:outerShdw blurRad="38100" dist="38100" dir="2700000" algn="tl">
                      <a:srgbClr val="000000"/>
                    </a:outerShdw>
                  </a:effectLst>
                  <a:latin typeface="VNI-Times" charset="0"/>
                </a:endParaRPr>
              </a:p>
            </p:txBody>
          </p:sp>
          <p:sp>
            <p:nvSpPr>
              <p:cNvPr id="252" name="Rectangle 35" descr="Narrow vertical"/>
              <p:cNvSpPr>
                <a:spLocks noChangeArrowheads="1"/>
              </p:cNvSpPr>
              <p:nvPr/>
            </p:nvSpPr>
            <p:spPr bwMode="auto">
              <a:xfrm>
                <a:off x="3840"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3" name="Rectangle 37"/>
              <p:cNvSpPr>
                <a:spLocks noChangeArrowheads="1"/>
              </p:cNvSpPr>
              <p:nvPr/>
            </p:nvSpPr>
            <p:spPr bwMode="auto">
              <a:xfrm>
                <a:off x="4076" y="1870"/>
                <a:ext cx="36" cy="956"/>
              </a:xfrm>
              <a:prstGeom prst="rect">
                <a:avLst/>
              </a:prstGeom>
              <a:solidFill>
                <a:srgbClr val="FF0000"/>
              </a:solid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4" name="Rectangle 39" descr="Narrow vertical"/>
              <p:cNvSpPr>
                <a:spLocks noChangeArrowheads="1"/>
              </p:cNvSpPr>
              <p:nvPr/>
            </p:nvSpPr>
            <p:spPr bwMode="auto">
              <a:xfrm>
                <a:off x="4300"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5" name="Rectangle 41" descr="Light vertical"/>
              <p:cNvSpPr>
                <a:spLocks noChangeArrowheads="1"/>
              </p:cNvSpPr>
              <p:nvPr/>
            </p:nvSpPr>
            <p:spPr bwMode="auto">
              <a:xfrm>
                <a:off x="4536"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6" name="Rectangle 43" descr="Light vertical"/>
              <p:cNvSpPr>
                <a:spLocks noChangeArrowheads="1"/>
              </p:cNvSpPr>
              <p:nvPr/>
            </p:nvSpPr>
            <p:spPr bwMode="auto">
              <a:xfrm>
                <a:off x="4768"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7" name="Rectangle 45" descr="Light vertical"/>
              <p:cNvSpPr>
                <a:spLocks noChangeArrowheads="1"/>
              </p:cNvSpPr>
              <p:nvPr/>
            </p:nvSpPr>
            <p:spPr bwMode="auto">
              <a:xfrm>
                <a:off x="4996"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8" name="Oval 53"/>
              <p:cNvSpPr>
                <a:spLocks noChangeArrowheads="1"/>
              </p:cNvSpPr>
              <p:nvPr/>
            </p:nvSpPr>
            <p:spPr bwMode="auto">
              <a:xfrm>
                <a:off x="4000" y="2626"/>
                <a:ext cx="180" cy="256"/>
              </a:xfrm>
              <a:prstGeom prst="ellipse">
                <a:avLst/>
              </a:prstGeom>
              <a:noFill/>
              <a:ln w="28575">
                <a:solidFill>
                  <a:srgbClr val="FF0000"/>
                </a:solidFill>
                <a:round/>
                <a:headEnd/>
                <a:tailEnd/>
              </a:ln>
              <a:effectLst>
                <a:outerShdw dist="35921" dir="2700000" algn="ctr" rotWithShape="0">
                  <a:srgbClr val="040404"/>
                </a:outerShdw>
              </a:effectLst>
            </p:spPr>
            <p:txBody>
              <a:bodyPr wrap="none" anchor="ctr"/>
              <a:lstStyle/>
              <a:p>
                <a:pPr>
                  <a:defRPr/>
                </a:pPr>
                <a:endParaRPr lang="en-US">
                  <a:latin typeface="Comic Sans MS" pitchFamily="66" charset="0"/>
                  <a:ea typeface="+mn-ea"/>
                </a:endParaRPr>
              </a:p>
            </p:txBody>
          </p:sp>
          <p:sp>
            <p:nvSpPr>
              <p:cNvPr id="259" name="Text Box 70"/>
              <p:cNvSpPr txBox="1">
                <a:spLocks noChangeArrowheads="1"/>
              </p:cNvSpPr>
              <p:nvPr/>
            </p:nvSpPr>
            <p:spPr bwMode="auto">
              <a:xfrm>
                <a:off x="3201" y="2912"/>
                <a:ext cx="2266"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KEÁT CAÁU CUÛA BAÛNG NIEÂN ÑAÏI KINH THAÙNH</a:t>
                </a:r>
                <a:endParaRPr lang="en-US" sz="1200" b="1">
                  <a:solidFill>
                    <a:srgbClr val="FFFF00"/>
                  </a:solidFill>
                  <a:effectLst>
                    <a:outerShdw blurRad="38100" dist="38100" dir="2700000" algn="tl">
                      <a:srgbClr val="000000"/>
                    </a:outerShdw>
                  </a:effectLst>
                  <a:latin typeface="VNI-Times" charset="0"/>
                </a:endParaRPr>
              </a:p>
            </p:txBody>
          </p:sp>
        </p:grpSp>
        <p:sp>
          <p:nvSpPr>
            <p:cNvPr id="220" name="Text Box 60"/>
            <p:cNvSpPr txBox="1">
              <a:spLocks noChangeArrowheads="1"/>
            </p:cNvSpPr>
            <p:nvPr/>
          </p:nvSpPr>
          <p:spPr bwMode="auto">
            <a:xfrm rot="10800000">
              <a:off x="2022" y="2107"/>
              <a:ext cx="174" cy="460"/>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a:t>
              </a:r>
              <a:r>
                <a:rPr lang="en-US" sz="600">
                  <a:solidFill>
                    <a:srgbClr val="FFFF00"/>
                  </a:solidFill>
                  <a:effectLst>
                    <a:outerShdw blurRad="38100" dist="38100" dir="2700000" algn="tl">
                      <a:srgbClr val="000000"/>
                    </a:outerShdw>
                  </a:effectLst>
                  <a:latin typeface="VNI-Times" charset="0"/>
                </a:rPr>
                <a:t>ôøi kyø Hoäi Thaùnh</a:t>
              </a:r>
            </a:p>
          </p:txBody>
        </p:sp>
        <p:sp>
          <p:nvSpPr>
            <p:cNvPr id="221" name="Text Box 61"/>
            <p:cNvSpPr txBox="1">
              <a:spLocks noChangeArrowheads="1"/>
            </p:cNvSpPr>
            <p:nvPr/>
          </p:nvSpPr>
          <p:spPr bwMode="auto">
            <a:xfrm rot="10800000">
              <a:off x="2089" y="2120"/>
              <a:ext cx="174" cy="19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(Baïn)</a:t>
              </a:r>
              <a:endParaRPr lang="en-US" sz="600">
                <a:solidFill>
                  <a:srgbClr val="FFFF00"/>
                </a:solidFill>
                <a:effectLst>
                  <a:outerShdw blurRad="38100" dist="38100" dir="2700000" algn="tl">
                    <a:srgbClr val="000000"/>
                  </a:outerShdw>
                </a:effectLst>
                <a:latin typeface="VNI-Times" charset="0"/>
              </a:endParaRPr>
            </a:p>
          </p:txBody>
        </p:sp>
        <p:sp>
          <p:nvSpPr>
            <p:cNvPr id="222" name="Text Box 63"/>
            <p:cNvSpPr txBox="1">
              <a:spLocks noChangeArrowheads="1"/>
            </p:cNvSpPr>
            <p:nvPr/>
          </p:nvSpPr>
          <p:spPr bwMode="auto">
            <a:xfrm rot="10800000">
              <a:off x="2250" y="2104"/>
              <a:ext cx="174" cy="460"/>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a:t>
              </a:r>
              <a:r>
                <a:rPr lang="en-US" sz="600">
                  <a:solidFill>
                    <a:srgbClr val="FFFF00"/>
                  </a:solidFill>
                  <a:effectLst>
                    <a:outerShdw blurRad="38100" dist="38100" dir="2700000" algn="tl">
                      <a:srgbClr val="000000"/>
                    </a:outerShdw>
                  </a:effectLst>
                  <a:latin typeface="VNI-Times" charset="0"/>
                </a:rPr>
                <a:t>ôøi kyø Ñaïi naïn</a:t>
              </a:r>
            </a:p>
          </p:txBody>
        </p:sp>
      </p:grpSp>
      <p:sp>
        <p:nvSpPr>
          <p:cNvPr id="163" name="Rectangle 16"/>
          <p:cNvSpPr>
            <a:spLocks noChangeArrowheads="1"/>
          </p:cNvSpPr>
          <p:nvPr/>
        </p:nvSpPr>
        <p:spPr bwMode="auto">
          <a:xfrm>
            <a:off x="8091488" y="6524625"/>
            <a:ext cx="312737" cy="246063"/>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2000"/>
                            </p:stCondLst>
                            <p:childTnLst>
                              <p:par>
                                <p:cTn id="9" presetID="9" presetClass="entr" presetSubtype="0" fill="hold" nodeType="afterEffect">
                                  <p:stCondLst>
                                    <p:cond delay="15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4000"/>
                            </p:stCondLst>
                            <p:childTnLst>
                              <p:par>
                                <p:cTn id="13" presetID="9" presetClass="entr" presetSubtype="0" fill="hold"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nodeType="afterGroup">
                            <p:stCondLst>
                              <p:cond delay="6000"/>
                            </p:stCondLst>
                            <p:childTnLst>
                              <p:par>
                                <p:cTn id="17" presetID="9" presetClass="entr" presetSubtype="0" fill="hold" nodeType="after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nodeType="afterGroup">
                            <p:stCondLst>
                              <p:cond delay="8000"/>
                            </p:stCondLst>
                            <p:childTnLst>
                              <p:par>
                                <p:cTn id="21" presetID="9" presetClass="entr" presetSubtype="0" fill="hold" nodeType="after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par>
                          <p:cTn id="24" fill="hold" nodeType="afterGroup">
                            <p:stCondLst>
                              <p:cond delay="10000"/>
                            </p:stCondLst>
                            <p:childTnLst>
                              <p:par>
                                <p:cTn id="25" presetID="9" presetClass="entr" presetSubtype="0" fill="hold" nodeType="afterEffect">
                                  <p:stCondLst>
                                    <p:cond delay="150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nodeType="afterGroup">
                            <p:stCondLst>
                              <p:cond delay="12000"/>
                            </p:stCondLst>
                            <p:childTnLst>
                              <p:par>
                                <p:cTn id="29" presetID="9" presetClass="entr" presetSubtype="0" fill="hold" nodeType="after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nodeType="afterGroup">
                            <p:stCondLst>
                              <p:cond delay="14000"/>
                            </p:stCondLst>
                            <p:childTnLst>
                              <p:par>
                                <p:cTn id="33" presetID="9" presetClass="entr" presetSubtype="0" fill="hold" nodeType="afterEffect">
                                  <p:stCondLst>
                                    <p:cond delay="150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nodeType="afterGroup">
                            <p:stCondLst>
                              <p:cond delay="16000"/>
                            </p:stCondLst>
                            <p:childTnLst>
                              <p:par>
                                <p:cTn id="37" presetID="9" presetClass="entr" presetSubtype="0" fill="hold" nodeType="afterEffect">
                                  <p:stCondLst>
                                    <p:cond delay="150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nodeType="afterGroup">
                            <p:stCondLst>
                              <p:cond delay="18000"/>
                            </p:stCondLst>
                            <p:childTnLst>
                              <p:par>
                                <p:cTn id="41" presetID="9" presetClass="entr" presetSubtype="0" fill="hold" nodeType="afterEffect">
                                  <p:stCondLst>
                                    <p:cond delay="150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childTnLst>
                          </p:cTn>
                        </p:par>
                        <p:par>
                          <p:cTn id="44" fill="hold" nodeType="afterGroup">
                            <p:stCondLst>
                              <p:cond delay="20000"/>
                            </p:stCondLst>
                            <p:childTnLst>
                              <p:par>
                                <p:cTn id="45" presetID="9" presetClass="entr" presetSubtype="0" fill="hold" nodeType="afterEffect">
                                  <p:stCondLst>
                                    <p:cond delay="150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9"/>
          <p:cNvGrpSpPr>
            <a:grpSpLocks/>
          </p:cNvGrpSpPr>
          <p:nvPr/>
        </p:nvGrpSpPr>
        <p:grpSpPr bwMode="auto">
          <a:xfrm>
            <a:off x="2000250" y="1457325"/>
            <a:ext cx="5565775" cy="4216400"/>
            <a:chOff x="2131" y="1163"/>
            <a:chExt cx="3506" cy="2656"/>
          </a:xfrm>
        </p:grpSpPr>
        <p:pic>
          <p:nvPicPr>
            <p:cNvPr id="24816" name="Picture 198"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 y="1163"/>
              <a:ext cx="3506" cy="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9" name="Text Box 83"/>
            <p:cNvSpPr txBox="1">
              <a:spLocks noChangeArrowheads="1"/>
            </p:cNvSpPr>
            <p:nvPr/>
          </p:nvSpPr>
          <p:spPr bwMode="auto">
            <a:xfrm>
              <a:off x="2464" y="1392"/>
              <a:ext cx="2776"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accent2"/>
                  </a:solidFill>
                  <a:effectLst>
                    <a:outerShdw blurRad="38100" dist="38100" dir="2700000" algn="tl">
                      <a:srgbClr val="000000"/>
                    </a:outerShdw>
                  </a:effectLst>
                  <a:latin typeface="VNI-Times" charset="0"/>
                </a:rPr>
                <a:t>Thung luõng Gí-treâ nhìn töø nuùi Ta-boâ</a:t>
              </a:r>
              <a:endParaRPr lang="en-US" sz="1600">
                <a:solidFill>
                  <a:schemeClr val="accent2"/>
                </a:solidFill>
                <a:effectLst>
                  <a:outerShdw blurRad="38100" dist="38100" dir="2700000" algn="tl">
                    <a:srgbClr val="000000"/>
                  </a:outerShdw>
                </a:effectLst>
                <a:latin typeface="VNI-Times" charset="0"/>
              </a:endParaRPr>
            </a:p>
          </p:txBody>
        </p:sp>
      </p:grpSp>
      <p:grpSp>
        <p:nvGrpSpPr>
          <p:cNvPr id="3" name="Group 182"/>
          <p:cNvGrpSpPr>
            <a:grpSpLocks/>
          </p:cNvGrpSpPr>
          <p:nvPr/>
        </p:nvGrpSpPr>
        <p:grpSpPr bwMode="auto">
          <a:xfrm>
            <a:off x="2724150" y="2233613"/>
            <a:ext cx="3767138" cy="2797175"/>
            <a:chOff x="522" y="2447"/>
            <a:chExt cx="2373" cy="1762"/>
          </a:xfrm>
        </p:grpSpPr>
        <p:pic>
          <p:nvPicPr>
            <p:cNvPr id="24809" name="Picture 175" descr="untitle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 y="2447"/>
              <a:ext cx="2373" cy="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52" name="Text Box 176"/>
            <p:cNvSpPr txBox="1">
              <a:spLocks noChangeArrowheads="1"/>
            </p:cNvSpPr>
            <p:nvPr/>
          </p:nvSpPr>
          <p:spPr bwMode="auto">
            <a:xfrm>
              <a:off x="744" y="2712"/>
              <a:ext cx="1992"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600">
                  <a:solidFill>
                    <a:srgbClr val="FFFF00"/>
                  </a:solidFill>
                  <a:effectLst>
                    <a:outerShdw blurRad="38100" dist="38100" dir="2700000" algn="tl">
                      <a:srgbClr val="000000"/>
                    </a:outerShdw>
                  </a:effectLst>
                  <a:latin typeface="Times New Roman" charset="0"/>
                  <a:cs typeface="Times New Roman" charset="0"/>
                </a:rPr>
                <a:t>NIÊN ĐẠI ƯỚC TÍNH</a:t>
              </a:r>
            </a:p>
          </p:txBody>
        </p:sp>
        <p:sp>
          <p:nvSpPr>
            <p:cNvPr id="690353" name="Text Box 177"/>
            <p:cNvSpPr txBox="1">
              <a:spLocks noChangeArrowheads="1"/>
            </p:cNvSpPr>
            <p:nvPr/>
          </p:nvSpPr>
          <p:spPr bwMode="auto">
            <a:xfrm>
              <a:off x="720" y="2984"/>
              <a:ext cx="1328" cy="173"/>
            </a:xfrm>
            <a:prstGeom prst="rect">
              <a:avLst/>
            </a:prstGeom>
            <a:noFill/>
            <a:ln w="9525">
              <a:noFill/>
              <a:miter lim="800000"/>
              <a:headEnd/>
              <a:tailEnd/>
            </a:ln>
            <a:effectLst>
              <a:outerShdw dist="45791" dir="2021404" algn="ctr" rotWithShape="0">
                <a:schemeClr val="bg1"/>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rgbClr val="FFFF00"/>
                  </a:solidFill>
                  <a:effectLst>
                    <a:outerShdw blurRad="38100" dist="38100" dir="2700000" algn="tl">
                      <a:srgbClr val="000000"/>
                    </a:outerShdw>
                  </a:effectLst>
                  <a:latin typeface="VNI-Times" charset="0"/>
                </a:rPr>
                <a:t>AÙP-RA-HAM – GIOÂ-SEÙP</a:t>
              </a:r>
              <a:endParaRPr lang="en-US" sz="1200">
                <a:solidFill>
                  <a:srgbClr val="FFFF00"/>
                </a:solidFill>
                <a:effectLst>
                  <a:outerShdw blurRad="38100" dist="38100" dir="2700000" algn="tl">
                    <a:srgbClr val="000000"/>
                  </a:outerShdw>
                </a:effectLst>
                <a:latin typeface="VNI-Times" charset="0"/>
              </a:endParaRPr>
            </a:p>
          </p:txBody>
        </p:sp>
        <p:sp>
          <p:nvSpPr>
            <p:cNvPr id="690354" name="Text Box 178"/>
            <p:cNvSpPr txBox="1">
              <a:spLocks noChangeArrowheads="1"/>
            </p:cNvSpPr>
            <p:nvPr/>
          </p:nvSpPr>
          <p:spPr bwMode="auto">
            <a:xfrm>
              <a:off x="736" y="3208"/>
              <a:ext cx="1328"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rgbClr val="FFFF00"/>
                  </a:solidFill>
                  <a:effectLst>
                    <a:outerShdw blurRad="38100" dist="38100" dir="2700000" algn="tl">
                      <a:srgbClr val="000000"/>
                    </a:outerShdw>
                  </a:effectLst>
                  <a:latin typeface="VNI-Times" charset="0"/>
                </a:rPr>
                <a:t>MOÂI-SE – GIOÂ-SUEÂ</a:t>
              </a:r>
              <a:endParaRPr lang="en-US" sz="1200">
                <a:solidFill>
                  <a:srgbClr val="FFFF00"/>
                </a:solidFill>
                <a:effectLst>
                  <a:outerShdw blurRad="38100" dist="38100" dir="2700000" algn="tl">
                    <a:srgbClr val="000000"/>
                  </a:outerShdw>
                </a:effectLst>
                <a:latin typeface="VNI-Times" charset="0"/>
              </a:endParaRPr>
            </a:p>
          </p:txBody>
        </p:sp>
        <p:sp>
          <p:nvSpPr>
            <p:cNvPr id="690355" name="Text Box 179"/>
            <p:cNvSpPr txBox="1">
              <a:spLocks noChangeArrowheads="1"/>
            </p:cNvSpPr>
            <p:nvPr/>
          </p:nvSpPr>
          <p:spPr bwMode="auto">
            <a:xfrm>
              <a:off x="648" y="3552"/>
              <a:ext cx="2048" cy="173"/>
            </a:xfrm>
            <a:prstGeom prst="rect">
              <a:avLst/>
            </a:prstGeom>
            <a:noFill/>
            <a:ln w="9525">
              <a:noFill/>
              <a:miter lim="800000"/>
              <a:headEnd/>
              <a:tailEnd/>
            </a:ln>
            <a:effectLst>
              <a:outerShdw dist="45791" dir="2021404" algn="ctr" rotWithShape="0">
                <a:schemeClr val="bg1">
                  <a:alpha val="50000"/>
                </a:schemeClr>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a:solidFill>
                    <a:schemeClr val="tx1"/>
                  </a:solidFill>
                  <a:effectLst>
                    <a:outerShdw blurRad="38100" dist="38100" dir="2700000" algn="tl">
                      <a:srgbClr val="000000"/>
                    </a:outerShdw>
                  </a:effectLst>
                  <a:latin typeface="VNI-Times" charset="0"/>
                </a:rPr>
                <a:t>VOÂ CHÍNH PHUÛ – HOAØNG GIA       1000T.C</a:t>
              </a:r>
              <a:endParaRPr lang="en-US" sz="1200">
                <a:solidFill>
                  <a:schemeClr val="tx1"/>
                </a:solidFill>
                <a:effectLst>
                  <a:outerShdw blurRad="38100" dist="38100" dir="2700000" algn="tl">
                    <a:srgbClr val="000000"/>
                  </a:outerShdw>
                </a:effectLst>
                <a:latin typeface="VNI-Times" charset="0"/>
              </a:endParaRPr>
            </a:p>
          </p:txBody>
        </p:sp>
        <p:sp>
          <p:nvSpPr>
            <p:cNvPr id="690356" name="Text Box 180"/>
            <p:cNvSpPr txBox="1">
              <a:spLocks noChangeArrowheads="1"/>
            </p:cNvSpPr>
            <p:nvPr/>
          </p:nvSpPr>
          <p:spPr bwMode="auto">
            <a:xfrm>
              <a:off x="2000" y="2976"/>
              <a:ext cx="584"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p>
              <a:pPr algn="l">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2000T.C</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690357" name="Text Box 181"/>
            <p:cNvSpPr txBox="1">
              <a:spLocks noChangeArrowheads="1"/>
            </p:cNvSpPr>
            <p:nvPr/>
          </p:nvSpPr>
          <p:spPr bwMode="auto">
            <a:xfrm>
              <a:off x="2000" y="3176"/>
              <a:ext cx="584" cy="173"/>
            </a:xfrm>
            <a:prstGeom prst="rect">
              <a:avLst/>
            </a:prstGeom>
            <a:noFill/>
            <a:ln w="9525" algn="ctr">
              <a:noFill/>
              <a:miter lim="800000"/>
              <a:headEnd/>
              <a:tailEnd/>
            </a:ln>
            <a:effectLst>
              <a:outerShdw dist="45791" dir="2021404" algn="ctr" rotWithShape="0">
                <a:schemeClr val="bg1"/>
              </a:outerShdw>
            </a:effectLst>
          </p:spPr>
          <p:txBody>
            <a:bodyPr>
              <a:spAutoFit/>
              <a:flatTx/>
            </a:bodyPr>
            <a:lstStyle/>
            <a:p>
              <a:pPr algn="l">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1500T.C</a:t>
              </a:r>
              <a:endParaRPr lang="en-US" sz="1200">
                <a:solidFill>
                  <a:srgbClr val="FFFF00"/>
                </a:solidFill>
                <a:effectLst>
                  <a:outerShdw blurRad="38100" dist="38100" dir="2700000" algn="tl">
                    <a:srgbClr val="000000"/>
                  </a:outerShdw>
                </a:effectLst>
                <a:latin typeface="VNI-Times" pitchFamily="2" charset="0"/>
                <a:ea typeface="+mn-ea"/>
              </a:endParaRPr>
            </a:p>
          </p:txBody>
        </p:sp>
      </p:grpSp>
      <p:grpSp>
        <p:nvGrpSpPr>
          <p:cNvPr id="4" name="Group 204"/>
          <p:cNvGrpSpPr>
            <a:grpSpLocks/>
          </p:cNvGrpSpPr>
          <p:nvPr/>
        </p:nvGrpSpPr>
        <p:grpSpPr bwMode="auto">
          <a:xfrm>
            <a:off x="1719263" y="2312988"/>
            <a:ext cx="5160962" cy="3695700"/>
            <a:chOff x="834" y="400"/>
            <a:chExt cx="3251" cy="2328"/>
          </a:xfrm>
        </p:grpSpPr>
        <p:grpSp>
          <p:nvGrpSpPr>
            <p:cNvPr id="24777" name="Group 174"/>
            <p:cNvGrpSpPr>
              <a:grpSpLocks/>
            </p:cNvGrpSpPr>
            <p:nvPr/>
          </p:nvGrpSpPr>
          <p:grpSpPr bwMode="auto">
            <a:xfrm>
              <a:off x="1212" y="979"/>
              <a:ext cx="2157" cy="1618"/>
              <a:chOff x="1620" y="1523"/>
              <a:chExt cx="2157" cy="1618"/>
            </a:xfrm>
          </p:grpSpPr>
          <p:pic>
            <p:nvPicPr>
              <p:cNvPr id="24802" name="Picture 166" descr="untitl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 y="1523"/>
                <a:ext cx="2157" cy="1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44" name="Text Box 168"/>
              <p:cNvSpPr txBox="1">
                <a:spLocks noChangeArrowheads="1"/>
              </p:cNvSpPr>
              <p:nvPr/>
            </p:nvSpPr>
            <p:spPr bwMode="auto">
              <a:xfrm>
                <a:off x="1944" y="1528"/>
                <a:ext cx="180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b="1">
                    <a:solidFill>
                      <a:srgbClr val="FF6600"/>
                    </a:solidFill>
                    <a:effectLst>
                      <a:outerShdw blurRad="38100" dist="38100" dir="2700000" algn="tl">
                        <a:srgbClr val="000000"/>
                      </a:outerShdw>
                    </a:effectLst>
                    <a:latin typeface="VNI-Times" charset="0"/>
                  </a:rPr>
                  <a:t>VÖÔNG QUOÁC PHÍA BAÉC</a:t>
                </a:r>
                <a:endParaRPr lang="en-US" sz="1600" b="1">
                  <a:solidFill>
                    <a:srgbClr val="FF6600"/>
                  </a:solidFill>
                  <a:effectLst>
                    <a:outerShdw blurRad="38100" dist="38100" dir="2700000" algn="tl">
                      <a:srgbClr val="000000"/>
                    </a:outerShdw>
                  </a:effectLst>
                  <a:latin typeface="VNI-Times" charset="0"/>
                </a:endParaRPr>
              </a:p>
            </p:txBody>
          </p:sp>
          <p:sp>
            <p:nvSpPr>
              <p:cNvPr id="690345" name="Text Box 169"/>
              <p:cNvSpPr txBox="1">
                <a:spLocks noChangeArrowheads="1"/>
              </p:cNvSpPr>
              <p:nvPr/>
            </p:nvSpPr>
            <p:spPr bwMode="auto">
              <a:xfrm>
                <a:off x="1944" y="1696"/>
                <a:ext cx="1800" cy="192"/>
              </a:xfrm>
              <a:prstGeom prst="rect">
                <a:avLst/>
              </a:prstGeom>
              <a:noFill/>
              <a:ln w="9525">
                <a:noFill/>
                <a:miter lim="800000"/>
                <a:headEnd/>
                <a:tailEnd/>
              </a:ln>
              <a:effectLst/>
            </p:spPr>
            <p:txBody>
              <a:bodyPr>
                <a:spAutoFit/>
                <a:flatTx/>
              </a:bodyPr>
              <a:lstStyle/>
              <a:p>
                <a:pPr>
                  <a:spcBef>
                    <a:spcPct val="50000"/>
                  </a:spcBef>
                  <a:defRPr/>
                </a:pPr>
                <a:r>
                  <a:rPr lang="en-AU" sz="1400" b="1">
                    <a:solidFill>
                      <a:schemeClr val="tx2"/>
                    </a:solidFill>
                    <a:effectLst>
                      <a:outerShdw blurRad="38100" dist="38100" dir="2700000" algn="tl">
                        <a:srgbClr val="000000"/>
                      </a:outerShdw>
                    </a:effectLst>
                    <a:latin typeface="VNI-Times" pitchFamily="2" charset="0"/>
                    <a:ea typeface="+mn-ea"/>
                  </a:rPr>
                  <a:t>YSÔRAEÂN</a:t>
                </a:r>
                <a:endParaRPr lang="en-US" sz="1400" b="1">
                  <a:solidFill>
                    <a:schemeClr val="tx2"/>
                  </a:solidFill>
                  <a:effectLst>
                    <a:outerShdw blurRad="38100" dist="38100" dir="2700000" algn="tl">
                      <a:srgbClr val="000000"/>
                    </a:outerShdw>
                  </a:effectLst>
                  <a:latin typeface="VNI-Times" pitchFamily="2" charset="0"/>
                  <a:ea typeface="+mn-ea"/>
                </a:endParaRPr>
              </a:p>
            </p:txBody>
          </p:sp>
          <p:sp>
            <p:nvSpPr>
              <p:cNvPr id="690346" name="Text Box 170"/>
              <p:cNvSpPr txBox="1">
                <a:spLocks noChangeArrowheads="1"/>
              </p:cNvSpPr>
              <p:nvPr/>
            </p:nvSpPr>
            <p:spPr bwMode="auto">
              <a:xfrm>
                <a:off x="1648" y="2792"/>
                <a:ext cx="180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b="1">
                    <a:solidFill>
                      <a:srgbClr val="FF6600"/>
                    </a:solidFill>
                    <a:effectLst>
                      <a:outerShdw blurRad="38100" dist="38100" dir="2700000" algn="tl">
                        <a:srgbClr val="000000"/>
                      </a:outerShdw>
                    </a:effectLst>
                    <a:latin typeface="VNI-Times" charset="0"/>
                  </a:rPr>
                  <a:t>VÖÔNG QUOÁC PHÍA NAM</a:t>
                </a:r>
                <a:endParaRPr lang="en-US" sz="1600" b="1">
                  <a:solidFill>
                    <a:srgbClr val="FF6600"/>
                  </a:solidFill>
                  <a:effectLst>
                    <a:outerShdw blurRad="38100" dist="38100" dir="2700000" algn="tl">
                      <a:srgbClr val="000000"/>
                    </a:outerShdw>
                  </a:effectLst>
                  <a:latin typeface="VNI-Times" charset="0"/>
                </a:endParaRPr>
              </a:p>
            </p:txBody>
          </p:sp>
          <p:sp>
            <p:nvSpPr>
              <p:cNvPr id="690347" name="Text Box 171"/>
              <p:cNvSpPr txBox="1">
                <a:spLocks noChangeArrowheads="1"/>
              </p:cNvSpPr>
              <p:nvPr/>
            </p:nvSpPr>
            <p:spPr bwMode="auto">
              <a:xfrm>
                <a:off x="1656" y="2936"/>
                <a:ext cx="1800"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b="1">
                    <a:solidFill>
                      <a:schemeClr val="tx2"/>
                    </a:solidFill>
                    <a:effectLst>
                      <a:outerShdw blurRad="38100" dist="38100" dir="2700000" algn="tl">
                        <a:srgbClr val="000000"/>
                      </a:outerShdw>
                    </a:effectLst>
                    <a:latin typeface="VNI-Times" charset="0"/>
                  </a:rPr>
                  <a:t>GIU ÑA</a:t>
                </a:r>
                <a:endParaRPr lang="en-US" sz="1400" b="1">
                  <a:solidFill>
                    <a:schemeClr val="tx2"/>
                  </a:solidFill>
                  <a:effectLst>
                    <a:outerShdw blurRad="38100" dist="38100" dir="2700000" algn="tl">
                      <a:srgbClr val="000000"/>
                    </a:outerShdw>
                  </a:effectLst>
                  <a:latin typeface="VNI-Times" charset="0"/>
                </a:endParaRPr>
              </a:p>
            </p:txBody>
          </p:sp>
          <p:sp>
            <p:nvSpPr>
              <p:cNvPr id="690348" name="Text Box 172"/>
              <p:cNvSpPr txBox="1">
                <a:spLocks noChangeArrowheads="1"/>
              </p:cNvSpPr>
              <p:nvPr/>
            </p:nvSpPr>
            <p:spPr bwMode="auto">
              <a:xfrm>
                <a:off x="1696" y="2040"/>
                <a:ext cx="784" cy="15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000" b="1" i="1">
                    <a:solidFill>
                      <a:schemeClr val="tx2"/>
                    </a:solidFill>
                    <a:effectLst>
                      <a:outerShdw blurRad="38100" dist="38100" dir="2700000" algn="tl">
                        <a:srgbClr val="000000"/>
                      </a:outerShdw>
                    </a:effectLst>
                    <a:latin typeface="VNI-Times" charset="0"/>
                  </a:rPr>
                  <a:t>10 CHI PHAÙI</a:t>
                </a:r>
                <a:endParaRPr lang="en-US" sz="1000" b="1" i="1">
                  <a:solidFill>
                    <a:schemeClr val="tx2"/>
                  </a:solidFill>
                  <a:effectLst>
                    <a:outerShdw blurRad="38100" dist="38100" dir="2700000" algn="tl">
                      <a:srgbClr val="000000"/>
                    </a:outerShdw>
                  </a:effectLst>
                  <a:latin typeface="VNI-Times" charset="0"/>
                </a:endParaRPr>
              </a:p>
            </p:txBody>
          </p:sp>
          <p:sp>
            <p:nvSpPr>
              <p:cNvPr id="690349" name="Text Box 173"/>
              <p:cNvSpPr txBox="1">
                <a:spLocks noChangeArrowheads="1"/>
              </p:cNvSpPr>
              <p:nvPr/>
            </p:nvSpPr>
            <p:spPr bwMode="auto">
              <a:xfrm>
                <a:off x="1696" y="2592"/>
                <a:ext cx="784" cy="15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000" b="1" i="1">
                    <a:solidFill>
                      <a:schemeClr val="tx2"/>
                    </a:solidFill>
                    <a:effectLst>
                      <a:outerShdw blurRad="38100" dist="38100" dir="2700000" algn="tl">
                        <a:srgbClr val="000000"/>
                      </a:outerShdw>
                    </a:effectLst>
                    <a:latin typeface="VNI-Times" charset="0"/>
                  </a:rPr>
                  <a:t>2 CHI PHAÙI</a:t>
                </a:r>
                <a:endParaRPr lang="en-US" sz="1000" b="1" i="1">
                  <a:solidFill>
                    <a:schemeClr val="tx2"/>
                  </a:solidFill>
                  <a:effectLst>
                    <a:outerShdw blurRad="38100" dist="38100" dir="2700000" algn="tl">
                      <a:srgbClr val="000000"/>
                    </a:outerShdw>
                  </a:effectLst>
                  <a:latin typeface="VNI-Times" charset="0"/>
                </a:endParaRPr>
              </a:p>
            </p:txBody>
          </p:sp>
        </p:grpSp>
        <p:pic>
          <p:nvPicPr>
            <p:cNvPr id="24778" name="Picture 159" descr="untitled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 y="400"/>
              <a:ext cx="3251"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17" name="Text Box 141"/>
            <p:cNvSpPr txBox="1">
              <a:spLocks noChangeArrowheads="1"/>
            </p:cNvSpPr>
            <p:nvPr/>
          </p:nvSpPr>
          <p:spPr bwMode="auto">
            <a:xfrm>
              <a:off x="1848" y="632"/>
              <a:ext cx="736" cy="231"/>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800">
                  <a:solidFill>
                    <a:schemeClr val="accent2"/>
                  </a:solidFill>
                  <a:effectLst>
                    <a:outerShdw blurRad="38100" dist="38100" dir="2700000" algn="tl">
                      <a:srgbClr val="000000"/>
                    </a:outerShdw>
                  </a:effectLst>
                  <a:latin typeface="VNI-Times" charset="0"/>
                </a:rPr>
                <a:t>Hoaøng gia</a:t>
              </a:r>
              <a:endParaRPr lang="en-US" sz="1800">
                <a:solidFill>
                  <a:schemeClr val="accent2"/>
                </a:solidFill>
                <a:effectLst>
                  <a:outerShdw blurRad="38100" dist="38100" dir="2700000" algn="tl">
                    <a:srgbClr val="000000"/>
                  </a:outerShdw>
                </a:effectLst>
                <a:latin typeface="VNI-Times" charset="0"/>
              </a:endParaRPr>
            </a:p>
          </p:txBody>
        </p:sp>
        <p:sp>
          <p:nvSpPr>
            <p:cNvPr id="690318" name="Text Box 142"/>
            <p:cNvSpPr txBox="1">
              <a:spLocks noChangeArrowheads="1"/>
            </p:cNvSpPr>
            <p:nvPr/>
          </p:nvSpPr>
          <p:spPr bwMode="auto">
            <a:xfrm>
              <a:off x="2488" y="648"/>
              <a:ext cx="592"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1000 T.C</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24781" name="Text Box 143"/>
            <p:cNvSpPr txBox="1">
              <a:spLocks noChangeArrowheads="1"/>
            </p:cNvSpPr>
            <p:nvPr/>
          </p:nvSpPr>
          <p:spPr bwMode="auto">
            <a:xfrm>
              <a:off x="2136" y="808"/>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S - Ñ - S</a:t>
              </a:r>
              <a:endParaRPr lang="en-US" sz="1200">
                <a:solidFill>
                  <a:schemeClr val="accent2"/>
                </a:solidFill>
                <a:effectLst/>
                <a:latin typeface="VNI-Times" charset="0"/>
              </a:endParaRPr>
            </a:p>
          </p:txBody>
        </p:sp>
        <p:sp>
          <p:nvSpPr>
            <p:cNvPr id="24782" name="Text Box 144"/>
            <p:cNvSpPr txBox="1">
              <a:spLocks noChangeArrowheads="1"/>
            </p:cNvSpPr>
            <p:nvPr/>
          </p:nvSpPr>
          <p:spPr bwMode="auto">
            <a:xfrm>
              <a:off x="1928" y="952"/>
              <a:ext cx="10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chemeClr val="accent1"/>
                  </a:solidFill>
                  <a:effectLst/>
                  <a:latin typeface="VNI-Times" charset="0"/>
                </a:rPr>
                <a:t>&lt;&lt;&lt;Chia </a:t>
              </a:r>
              <a:r>
                <a:rPr lang="en-AU" sz="1200" b="1" i="1">
                  <a:solidFill>
                    <a:schemeClr val="accent1"/>
                  </a:solidFill>
                  <a:effectLst/>
                  <a:latin typeface="Times New Roman" charset="0"/>
                  <a:cs typeface="Times New Roman" charset="0"/>
                </a:rPr>
                <a:t>Cắt</a:t>
              </a:r>
              <a:r>
                <a:rPr lang="en-AU" sz="1200" b="1" i="1">
                  <a:solidFill>
                    <a:schemeClr val="accent1"/>
                  </a:solidFill>
                  <a:effectLst/>
                  <a:latin typeface="VNI-Times" charset="0"/>
                </a:rPr>
                <a:t> &gt;&gt;&gt;</a:t>
              </a:r>
              <a:endParaRPr lang="en-US" sz="1200" b="1" i="1">
                <a:solidFill>
                  <a:schemeClr val="accent1"/>
                </a:solidFill>
                <a:effectLst/>
                <a:latin typeface="VNI-Times" charset="0"/>
              </a:endParaRPr>
            </a:p>
          </p:txBody>
        </p:sp>
        <p:sp>
          <p:nvSpPr>
            <p:cNvPr id="24783" name="Text Box 145"/>
            <p:cNvSpPr txBox="1">
              <a:spLocks noChangeArrowheads="1"/>
            </p:cNvSpPr>
            <p:nvPr/>
          </p:nvSpPr>
          <p:spPr bwMode="auto">
            <a:xfrm>
              <a:off x="1896" y="11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Miền Baéc</a:t>
              </a:r>
              <a:endParaRPr lang="en-US" sz="1200">
                <a:solidFill>
                  <a:schemeClr val="accent2"/>
                </a:solidFill>
                <a:effectLst/>
                <a:latin typeface="VNI-Times" charset="0"/>
              </a:endParaRPr>
            </a:p>
          </p:txBody>
        </p:sp>
        <p:sp>
          <p:nvSpPr>
            <p:cNvPr id="24784" name="Text Box 146"/>
            <p:cNvSpPr txBox="1">
              <a:spLocks noChangeArrowheads="1"/>
            </p:cNvSpPr>
            <p:nvPr/>
          </p:nvSpPr>
          <p:spPr bwMode="auto">
            <a:xfrm>
              <a:off x="2392" y="11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Miền Nam</a:t>
              </a:r>
              <a:endParaRPr lang="en-US" sz="1200">
                <a:solidFill>
                  <a:schemeClr val="accent2"/>
                </a:solidFill>
                <a:effectLst/>
                <a:latin typeface="VNI-Times" charset="0"/>
              </a:endParaRPr>
            </a:p>
          </p:txBody>
        </p:sp>
        <p:sp>
          <p:nvSpPr>
            <p:cNvPr id="24785" name="Text Box 147"/>
            <p:cNvSpPr txBox="1">
              <a:spLocks noChangeArrowheads="1"/>
            </p:cNvSpPr>
            <p:nvPr/>
          </p:nvSpPr>
          <p:spPr bwMode="auto">
            <a:xfrm>
              <a:off x="1880" y="127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Y-sô-ra-eân</a:t>
              </a:r>
              <a:endParaRPr lang="en-US" sz="1200">
                <a:solidFill>
                  <a:schemeClr val="accent2"/>
                </a:solidFill>
                <a:effectLst/>
                <a:latin typeface="VNI-Times" charset="0"/>
              </a:endParaRPr>
            </a:p>
          </p:txBody>
        </p:sp>
        <p:sp>
          <p:nvSpPr>
            <p:cNvPr id="24786" name="Text Box 148"/>
            <p:cNvSpPr txBox="1">
              <a:spLocks noChangeArrowheads="1"/>
            </p:cNvSpPr>
            <p:nvPr/>
          </p:nvSpPr>
          <p:spPr bwMode="auto">
            <a:xfrm>
              <a:off x="2376" y="127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Giu-ña</a:t>
              </a:r>
              <a:endParaRPr lang="en-US" sz="1200">
                <a:solidFill>
                  <a:schemeClr val="accent2"/>
                </a:solidFill>
                <a:effectLst/>
                <a:latin typeface="VNI-Times" charset="0"/>
              </a:endParaRPr>
            </a:p>
          </p:txBody>
        </p:sp>
        <p:sp>
          <p:nvSpPr>
            <p:cNvPr id="24787" name="Text Box 149"/>
            <p:cNvSpPr txBox="1">
              <a:spLocks noChangeArrowheads="1"/>
            </p:cNvSpPr>
            <p:nvPr/>
          </p:nvSpPr>
          <p:spPr bwMode="auto">
            <a:xfrm>
              <a:off x="1896" y="143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10</a:t>
              </a:r>
              <a:endParaRPr lang="en-US" sz="1200">
                <a:solidFill>
                  <a:schemeClr val="accent2"/>
                </a:solidFill>
                <a:effectLst/>
                <a:latin typeface="VNI-Times" charset="0"/>
              </a:endParaRPr>
            </a:p>
          </p:txBody>
        </p:sp>
        <p:sp>
          <p:nvSpPr>
            <p:cNvPr id="24788" name="Text Box 150"/>
            <p:cNvSpPr txBox="1">
              <a:spLocks noChangeArrowheads="1"/>
            </p:cNvSpPr>
            <p:nvPr/>
          </p:nvSpPr>
          <p:spPr bwMode="auto">
            <a:xfrm>
              <a:off x="2360" y="1440"/>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a:t>
              </a:r>
              <a:endParaRPr lang="en-US" sz="1200">
                <a:solidFill>
                  <a:schemeClr val="accent2"/>
                </a:solidFill>
                <a:effectLst/>
                <a:latin typeface="VNI-Times" charset="0"/>
              </a:endParaRPr>
            </a:p>
          </p:txBody>
        </p:sp>
        <p:sp>
          <p:nvSpPr>
            <p:cNvPr id="24789" name="Text Box 151"/>
            <p:cNvSpPr txBox="1">
              <a:spLocks noChangeArrowheads="1"/>
            </p:cNvSpPr>
            <p:nvPr/>
          </p:nvSpPr>
          <p:spPr bwMode="auto">
            <a:xfrm>
              <a:off x="1936" y="1600"/>
              <a:ext cx="10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1"/>
                  </a:solidFill>
                  <a:effectLst/>
                  <a:latin typeface="VNI-Times" charset="0"/>
                </a:rPr>
                <a:t>CAÙC TIEÂN TRI</a:t>
              </a:r>
              <a:endParaRPr lang="en-US" sz="1200">
                <a:solidFill>
                  <a:schemeClr val="accent1"/>
                </a:solidFill>
                <a:effectLst/>
                <a:latin typeface="VNI-Times" charset="0"/>
              </a:endParaRPr>
            </a:p>
          </p:txBody>
        </p:sp>
        <p:sp>
          <p:nvSpPr>
            <p:cNvPr id="24790" name="Text Box 152"/>
            <p:cNvSpPr txBox="1">
              <a:spLocks noChangeArrowheads="1"/>
            </p:cNvSpPr>
            <p:nvPr/>
          </p:nvSpPr>
          <p:spPr bwMode="auto">
            <a:xfrm>
              <a:off x="1912" y="190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200</a:t>
              </a:r>
              <a:endParaRPr lang="en-US" sz="1200">
                <a:solidFill>
                  <a:schemeClr val="accent2"/>
                </a:solidFill>
                <a:effectLst/>
                <a:latin typeface="VNI-Times" charset="0"/>
              </a:endParaRPr>
            </a:p>
          </p:txBody>
        </p:sp>
        <p:sp>
          <p:nvSpPr>
            <p:cNvPr id="24791" name="Text Box 153"/>
            <p:cNvSpPr txBox="1">
              <a:spLocks noChangeArrowheads="1"/>
            </p:cNvSpPr>
            <p:nvPr/>
          </p:nvSpPr>
          <p:spPr bwMode="auto">
            <a:xfrm>
              <a:off x="1912" y="2064"/>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A-SI-RI</a:t>
              </a:r>
              <a:endParaRPr lang="en-US" sz="1200" b="1">
                <a:solidFill>
                  <a:schemeClr val="accent2"/>
                </a:solidFill>
                <a:effectLst/>
                <a:latin typeface="VNI-Times" charset="0"/>
              </a:endParaRPr>
            </a:p>
          </p:txBody>
        </p:sp>
        <p:sp>
          <p:nvSpPr>
            <p:cNvPr id="690330" name="Text Box 154"/>
            <p:cNvSpPr txBox="1">
              <a:spLocks noChangeArrowheads="1"/>
            </p:cNvSpPr>
            <p:nvPr/>
          </p:nvSpPr>
          <p:spPr bwMode="auto">
            <a:xfrm>
              <a:off x="3008" y="800"/>
              <a:ext cx="440"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tx2"/>
                  </a:solidFill>
                  <a:effectLst>
                    <a:outerShdw blurRad="38100" dist="38100" dir="2700000" algn="tl">
                      <a:srgbClr val="000000"/>
                    </a:outerShdw>
                  </a:effectLst>
                  <a:latin typeface="VNI-Times" charset="0"/>
                </a:rPr>
                <a:t>GÑv</a:t>
              </a:r>
              <a:endParaRPr lang="en-US" sz="1200" b="1">
                <a:solidFill>
                  <a:schemeClr val="tx2"/>
                </a:solidFill>
                <a:effectLst>
                  <a:outerShdw blurRad="38100" dist="38100" dir="2700000" algn="tl">
                    <a:srgbClr val="000000"/>
                  </a:outerShdw>
                </a:effectLst>
                <a:latin typeface="VNI-Times" charset="0"/>
              </a:endParaRPr>
            </a:p>
          </p:txBody>
        </p:sp>
        <p:sp>
          <p:nvSpPr>
            <p:cNvPr id="690331" name="Text Box 155"/>
            <p:cNvSpPr txBox="1">
              <a:spLocks noChangeArrowheads="1"/>
            </p:cNvSpPr>
            <p:nvPr/>
          </p:nvSpPr>
          <p:spPr bwMode="auto">
            <a:xfrm>
              <a:off x="3008" y="1608"/>
              <a:ext cx="440" cy="173"/>
            </a:xfrm>
            <a:prstGeom prst="rect">
              <a:avLst/>
            </a:prstGeom>
            <a:noFill/>
            <a:ln w="9525">
              <a:noFill/>
              <a:miter lim="800000"/>
              <a:headEnd/>
              <a:tailEnd/>
            </a:ln>
            <a:effectLst/>
          </p:spPr>
          <p:txBody>
            <a:bodyPr>
              <a:spAutoFit/>
              <a:flatTx/>
            </a:bodyPr>
            <a:lstStyle/>
            <a:p>
              <a:pPr>
                <a:spcBef>
                  <a:spcPct val="50000"/>
                </a:spcBef>
                <a:defRPr/>
              </a:pPr>
              <a:r>
                <a:rPr lang="en-AU" sz="1200" b="1">
                  <a:solidFill>
                    <a:schemeClr val="tx2"/>
                  </a:solidFill>
                  <a:effectLst>
                    <a:outerShdw blurRad="38100" dist="38100" dir="2700000" algn="tl">
                      <a:srgbClr val="000000"/>
                    </a:outerShdw>
                  </a:effectLst>
                  <a:latin typeface="VNI-Times" pitchFamily="2" charset="0"/>
                  <a:ea typeface="+mn-ea"/>
                </a:rPr>
                <a:t>GM</a:t>
              </a:r>
              <a:endParaRPr lang="en-US" sz="1200" b="1">
                <a:solidFill>
                  <a:schemeClr val="tx2"/>
                </a:solidFill>
                <a:effectLst>
                  <a:outerShdw blurRad="38100" dist="38100" dir="2700000" algn="tl">
                    <a:srgbClr val="000000"/>
                  </a:outerShdw>
                </a:effectLst>
                <a:latin typeface="VNI-Times" pitchFamily="2" charset="0"/>
                <a:ea typeface="+mn-ea"/>
              </a:endParaRPr>
            </a:p>
          </p:txBody>
        </p:sp>
        <p:sp>
          <p:nvSpPr>
            <p:cNvPr id="24794" name="Text Box 156"/>
            <p:cNvSpPr txBox="1">
              <a:spLocks noChangeArrowheads="1"/>
            </p:cNvSpPr>
            <p:nvPr/>
          </p:nvSpPr>
          <p:spPr bwMode="auto">
            <a:xfrm>
              <a:off x="2936" y="109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II Sam. 7:4-16</a:t>
              </a:r>
              <a:endParaRPr lang="en-US" sz="1200" b="1" i="1">
                <a:solidFill>
                  <a:srgbClr val="05E315"/>
                </a:solidFill>
                <a:effectLst/>
                <a:latin typeface="VNI-Times" charset="0"/>
              </a:endParaRPr>
            </a:p>
          </p:txBody>
        </p:sp>
        <p:sp>
          <p:nvSpPr>
            <p:cNvPr id="24795" name="Text Box 157"/>
            <p:cNvSpPr txBox="1">
              <a:spLocks noChangeArrowheads="1"/>
            </p:cNvSpPr>
            <p:nvPr/>
          </p:nvSpPr>
          <p:spPr bwMode="auto">
            <a:xfrm>
              <a:off x="2952" y="121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II Söû kyù 17:3-15</a:t>
              </a:r>
              <a:endParaRPr lang="en-US" sz="1200" b="1" i="1">
                <a:solidFill>
                  <a:srgbClr val="05E315"/>
                </a:solidFill>
                <a:effectLst/>
                <a:latin typeface="VNI-Times" charset="0"/>
              </a:endParaRPr>
            </a:p>
          </p:txBody>
        </p:sp>
        <p:sp>
          <p:nvSpPr>
            <p:cNvPr id="24796" name="Text Box 158"/>
            <p:cNvSpPr txBox="1">
              <a:spLocks noChangeArrowheads="1"/>
            </p:cNvSpPr>
            <p:nvPr/>
          </p:nvSpPr>
          <p:spPr bwMode="auto">
            <a:xfrm>
              <a:off x="2904" y="1896"/>
              <a:ext cx="9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i="1">
                  <a:solidFill>
                    <a:srgbClr val="05E315"/>
                  </a:solidFill>
                  <a:effectLst/>
                  <a:latin typeface="VNI-Times" charset="0"/>
                </a:rPr>
                <a:t>Gieâ. 31:31-33</a:t>
              </a:r>
              <a:endParaRPr lang="en-US" sz="1200" b="1" i="1">
                <a:solidFill>
                  <a:srgbClr val="05E315"/>
                </a:solidFill>
                <a:effectLst/>
                <a:latin typeface="VNI-Times" charset="0"/>
              </a:endParaRPr>
            </a:p>
          </p:txBody>
        </p:sp>
        <p:sp>
          <p:nvSpPr>
            <p:cNvPr id="690336" name="Text Box 160"/>
            <p:cNvSpPr txBox="1">
              <a:spLocks noChangeArrowheads="1"/>
            </p:cNvSpPr>
            <p:nvPr/>
          </p:nvSpPr>
          <p:spPr bwMode="auto">
            <a:xfrm>
              <a:off x="1288" y="1248"/>
              <a:ext cx="472" cy="442"/>
            </a:xfrm>
            <a:prstGeom prst="rect">
              <a:avLst/>
            </a:prstGeom>
            <a:noFill/>
            <a:ln w="9525">
              <a:noFill/>
              <a:miter lim="800000"/>
              <a:headEnd/>
              <a:tailEnd/>
            </a:ln>
            <a:effectLst>
              <a:outerShdw dist="96720" dir="1391915" algn="ctr" rotWithShape="0">
                <a:srgbClr val="030303">
                  <a:alpha val="50000"/>
                </a:srgbClr>
              </a:outerShdw>
            </a:effectLst>
          </p:spPr>
          <p:txBody>
            <a:bodyPr>
              <a:spAutoFit/>
            </a:bodyPr>
            <a:lstStyle/>
            <a:p>
              <a:pPr>
                <a:spcBef>
                  <a:spcPct val="50000"/>
                </a:spcBef>
                <a:defRPr/>
              </a:pPr>
              <a:r>
                <a:rPr lang="en-AU" sz="4000">
                  <a:solidFill>
                    <a:srgbClr val="05E315"/>
                  </a:solidFill>
                  <a:effectLst>
                    <a:outerShdw blurRad="38100" dist="38100" dir="2700000" algn="tl">
                      <a:srgbClr val="000000"/>
                    </a:outerShdw>
                  </a:effectLst>
                  <a:latin typeface="VNI-Times" pitchFamily="2" charset="0"/>
                  <a:ea typeface="+mn-ea"/>
                </a:rPr>
                <a:t>H</a:t>
              </a:r>
              <a:endParaRPr lang="en-US" sz="4000">
                <a:solidFill>
                  <a:srgbClr val="05E315"/>
                </a:solidFill>
                <a:effectLst>
                  <a:outerShdw blurRad="38100" dist="38100" dir="2700000" algn="tl">
                    <a:srgbClr val="000000"/>
                  </a:outerShdw>
                </a:effectLst>
                <a:latin typeface="VNI-Times" pitchFamily="2" charset="0"/>
                <a:ea typeface="+mn-ea"/>
              </a:endParaRPr>
            </a:p>
          </p:txBody>
        </p:sp>
        <p:sp>
          <p:nvSpPr>
            <p:cNvPr id="690337" name="Text Box 161"/>
            <p:cNvSpPr txBox="1">
              <a:spLocks noChangeArrowheads="1"/>
            </p:cNvSpPr>
            <p:nvPr/>
          </p:nvSpPr>
          <p:spPr bwMode="auto">
            <a:xfrm>
              <a:off x="1168" y="1384"/>
              <a:ext cx="312" cy="288"/>
            </a:xfrm>
            <a:prstGeom prst="rect">
              <a:avLst/>
            </a:prstGeom>
            <a:noFill/>
            <a:ln w="9525">
              <a:noFill/>
              <a:miter lim="800000"/>
              <a:headEnd/>
              <a:tailEnd/>
            </a:ln>
            <a:effectLst>
              <a:outerShdw dist="68392" dir="1308085" algn="ctr" rotWithShape="0">
                <a:srgbClr val="030303">
                  <a:alpha val="50000"/>
                </a:srgbClr>
              </a:outerShdw>
            </a:effectLst>
          </p:spPr>
          <p:txBody>
            <a:bodyPr>
              <a:spAutoFit/>
            </a:bodyPr>
            <a:lstStyle/>
            <a:p>
              <a:pPr>
                <a:spcBef>
                  <a:spcPct val="50000"/>
                </a:spcBef>
                <a:defRPr/>
              </a:pPr>
              <a:r>
                <a:rPr lang="en-AU" sz="2400">
                  <a:solidFill>
                    <a:srgbClr val="FFCC00"/>
                  </a:solidFill>
                  <a:effectLst/>
                  <a:latin typeface="VNI-Times" pitchFamily="2" charset="0"/>
                  <a:ea typeface="+mn-ea"/>
                </a:rPr>
                <a:t>V</a:t>
              </a:r>
              <a:endParaRPr lang="en-US" sz="2400">
                <a:solidFill>
                  <a:srgbClr val="FFCC00"/>
                </a:solidFill>
                <a:effectLst/>
                <a:latin typeface="VNI-Times" pitchFamily="2" charset="0"/>
                <a:ea typeface="+mn-ea"/>
              </a:endParaRPr>
            </a:p>
          </p:txBody>
        </p:sp>
        <p:sp>
          <p:nvSpPr>
            <p:cNvPr id="690340" name="Text Box 164"/>
            <p:cNvSpPr txBox="1">
              <a:spLocks noChangeArrowheads="1"/>
            </p:cNvSpPr>
            <p:nvPr/>
          </p:nvSpPr>
          <p:spPr bwMode="auto">
            <a:xfrm>
              <a:off x="1568" y="1360"/>
              <a:ext cx="312" cy="288"/>
            </a:xfrm>
            <a:prstGeom prst="rect">
              <a:avLst/>
            </a:prstGeom>
            <a:noFill/>
            <a:ln w="9525">
              <a:noFill/>
              <a:miter lim="800000"/>
              <a:headEnd/>
              <a:tailEnd/>
            </a:ln>
            <a:effectLst>
              <a:outerShdw dist="71842" dir="2700000" algn="ctr" rotWithShape="0">
                <a:srgbClr val="030303">
                  <a:alpha val="50000"/>
                </a:srgbClr>
              </a:outerShdw>
            </a:effectLst>
          </p:spPr>
          <p:txBody>
            <a:bodyPr>
              <a:spAutoFit/>
            </a:bodyPr>
            <a:lstStyle/>
            <a:p>
              <a:pPr>
                <a:spcBef>
                  <a:spcPct val="50000"/>
                </a:spcBef>
                <a:defRPr/>
              </a:pPr>
              <a:r>
                <a:rPr lang="en-AU" sz="2400" dirty="0">
                  <a:solidFill>
                    <a:srgbClr val="FFCC00"/>
                  </a:solidFill>
                  <a:effectLst/>
                  <a:latin typeface="VNI-Times" pitchFamily="2" charset="0"/>
                  <a:ea typeface="+mn-ea"/>
                </a:rPr>
                <a:t>L</a:t>
              </a:r>
              <a:endParaRPr lang="en-US" sz="2400" dirty="0">
                <a:solidFill>
                  <a:srgbClr val="FFCC00"/>
                </a:solidFill>
                <a:effectLst/>
                <a:latin typeface="VNI-Times" pitchFamily="2" charset="0"/>
                <a:ea typeface="+mn-ea"/>
              </a:endParaRPr>
            </a:p>
          </p:txBody>
        </p:sp>
        <p:sp>
          <p:nvSpPr>
            <p:cNvPr id="24800" name="Text Box 201"/>
            <p:cNvSpPr txBox="1">
              <a:spLocks noChangeArrowheads="1"/>
            </p:cNvSpPr>
            <p:nvPr/>
          </p:nvSpPr>
          <p:spPr bwMode="auto">
            <a:xfrm>
              <a:off x="1896" y="175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a:t>
              </a:r>
              <a:r>
                <a:rPr lang="en-AU" altLang="ja-JP" sz="1200">
                  <a:solidFill>
                    <a:schemeClr val="accent2"/>
                  </a:solidFill>
                  <a:effectLst/>
                  <a:latin typeface="VNI-Times" charset="0"/>
                  <a:cs typeface="MS PGothic" charset="0"/>
                </a:rPr>
                <a:t>-G</a:t>
              </a:r>
              <a:endParaRPr lang="en-US" sz="1200">
                <a:solidFill>
                  <a:schemeClr val="accent2"/>
                </a:solidFill>
                <a:effectLst/>
                <a:latin typeface="VNI-Times" charset="0"/>
              </a:endParaRPr>
            </a:p>
          </p:txBody>
        </p:sp>
        <p:sp>
          <p:nvSpPr>
            <p:cNvPr id="24801" name="Text Box 202"/>
            <p:cNvSpPr txBox="1">
              <a:spLocks noChangeArrowheads="1"/>
            </p:cNvSpPr>
            <p:nvPr/>
          </p:nvSpPr>
          <p:spPr bwMode="auto">
            <a:xfrm>
              <a:off x="2368" y="1752"/>
              <a:ext cx="5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chemeClr val="accent2"/>
                  </a:solidFill>
                  <a:effectLst/>
                  <a:latin typeface="VNI-Times" charset="0"/>
                </a:rPr>
                <a:t>20</a:t>
              </a:r>
              <a:r>
                <a:rPr lang="en-AU" altLang="ja-JP" sz="1200">
                  <a:solidFill>
                    <a:schemeClr val="accent2"/>
                  </a:solidFill>
                  <a:effectLst/>
                  <a:latin typeface="VNI-Times" charset="0"/>
                  <a:cs typeface="MS PGothic" charset="0"/>
                </a:rPr>
                <a:t>-R</a:t>
              </a:r>
              <a:endParaRPr lang="en-US" sz="1200">
                <a:solidFill>
                  <a:schemeClr val="accent2"/>
                </a:solidFill>
                <a:effectLst/>
                <a:latin typeface="VNI-Times" charset="0"/>
              </a:endParaRPr>
            </a:p>
          </p:txBody>
        </p:sp>
      </p:grpSp>
      <p:grpSp>
        <p:nvGrpSpPr>
          <p:cNvPr id="6" name="Group 139"/>
          <p:cNvGrpSpPr>
            <a:grpSpLocks/>
          </p:cNvGrpSpPr>
          <p:nvPr/>
        </p:nvGrpSpPr>
        <p:grpSpPr bwMode="auto">
          <a:xfrm>
            <a:off x="2573338" y="1422400"/>
            <a:ext cx="4178300" cy="3043238"/>
            <a:chOff x="2036" y="2160"/>
            <a:chExt cx="2632" cy="1917"/>
          </a:xfrm>
        </p:grpSpPr>
        <p:pic>
          <p:nvPicPr>
            <p:cNvPr id="24774" name="Picture 135" descr="untitled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6" y="2160"/>
              <a:ext cx="2632" cy="1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775" name="Text Box 136"/>
            <p:cNvSpPr txBox="1">
              <a:spLocks noChangeArrowheads="1"/>
            </p:cNvSpPr>
            <p:nvPr/>
          </p:nvSpPr>
          <p:spPr bwMode="auto">
            <a:xfrm>
              <a:off x="2096" y="3140"/>
              <a:ext cx="1187"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Athens: veä thaønh vaø</a:t>
              </a:r>
              <a:endParaRPr lang="en-US" sz="1200" b="1">
                <a:solidFill>
                  <a:schemeClr val="accent2"/>
                </a:solidFill>
                <a:effectLst/>
                <a:latin typeface="VNI-Times" charset="0"/>
              </a:endParaRPr>
            </a:p>
          </p:txBody>
        </p:sp>
        <p:sp>
          <p:nvSpPr>
            <p:cNvPr id="24776" name="Text Box 138"/>
            <p:cNvSpPr txBox="1">
              <a:spLocks noChangeArrowheads="1"/>
            </p:cNvSpPr>
            <p:nvPr/>
          </p:nvSpPr>
          <p:spPr bwMode="auto">
            <a:xfrm>
              <a:off x="2162" y="3248"/>
              <a:ext cx="1187"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b="1">
                  <a:solidFill>
                    <a:schemeClr val="accent2"/>
                  </a:solidFill>
                  <a:effectLst/>
                  <a:latin typeface="VNI-Times" charset="0"/>
                </a:rPr>
                <a:t>ñeàn thôø cuûa Athena Nike</a:t>
              </a:r>
              <a:endParaRPr lang="en-US" sz="1200" b="1">
                <a:solidFill>
                  <a:schemeClr val="accent2"/>
                </a:solidFill>
                <a:effectLst/>
                <a:latin typeface="VNI-Times" charset="0"/>
              </a:endParaRPr>
            </a:p>
          </p:txBody>
        </p:sp>
      </p:grpSp>
      <p:grpSp>
        <p:nvGrpSpPr>
          <p:cNvPr id="7" name="Group 134"/>
          <p:cNvGrpSpPr>
            <a:grpSpLocks/>
          </p:cNvGrpSpPr>
          <p:nvPr/>
        </p:nvGrpSpPr>
        <p:grpSpPr bwMode="auto">
          <a:xfrm>
            <a:off x="3548063" y="2898775"/>
            <a:ext cx="4433887" cy="3065463"/>
            <a:chOff x="1176" y="457"/>
            <a:chExt cx="2793" cy="1931"/>
          </a:xfrm>
        </p:grpSpPr>
        <p:pic>
          <p:nvPicPr>
            <p:cNvPr id="24767" name="Picture 126" descr="untitled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5" y="457"/>
              <a:ext cx="2754" cy="1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303" name="Text Box 127"/>
            <p:cNvSpPr txBox="1">
              <a:spLocks noChangeArrowheads="1"/>
            </p:cNvSpPr>
            <p:nvPr/>
          </p:nvSpPr>
          <p:spPr bwMode="auto">
            <a:xfrm>
              <a:off x="1904" y="528"/>
              <a:ext cx="1368"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Times New Roman" charset="0"/>
                  <a:cs typeface="Times New Roman" charset="0"/>
                </a:rPr>
                <a:t>A-léc-xan-đơ Đại Đế</a:t>
              </a:r>
              <a:endParaRPr lang="en-US" sz="1600">
                <a:solidFill>
                  <a:srgbClr val="FFFF00"/>
                </a:solidFill>
                <a:effectLst>
                  <a:outerShdw blurRad="38100" dist="38100" dir="2700000" algn="tl">
                    <a:srgbClr val="000000"/>
                  </a:outerShdw>
                </a:effectLst>
                <a:latin typeface="Times New Roman" charset="0"/>
                <a:cs typeface="Times New Roman" charset="0"/>
              </a:endParaRPr>
            </a:p>
          </p:txBody>
        </p:sp>
        <p:sp>
          <p:nvSpPr>
            <p:cNvPr id="690304" name="Text Box 128"/>
            <p:cNvSpPr txBox="1">
              <a:spLocks noChangeArrowheads="1"/>
            </p:cNvSpPr>
            <p:nvPr/>
          </p:nvSpPr>
          <p:spPr bwMode="auto">
            <a:xfrm>
              <a:off x="1384" y="1688"/>
              <a:ext cx="704"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Aristotle</a:t>
              </a:r>
              <a:endParaRPr lang="en-US" sz="1200">
                <a:solidFill>
                  <a:srgbClr val="FFFF00"/>
                </a:solidFill>
                <a:effectLst>
                  <a:outerShdw blurRad="38100" dist="38100" dir="2700000" algn="tl">
                    <a:srgbClr val="000000"/>
                  </a:outerShdw>
                </a:effectLst>
                <a:latin typeface="VNI-Times" pitchFamily="2" charset="0"/>
                <a:ea typeface="+mn-ea"/>
              </a:endParaRPr>
            </a:p>
          </p:txBody>
        </p:sp>
        <p:sp>
          <p:nvSpPr>
            <p:cNvPr id="690305" name="Text Box 129"/>
            <p:cNvSpPr txBox="1">
              <a:spLocks noChangeArrowheads="1"/>
            </p:cNvSpPr>
            <p:nvPr/>
          </p:nvSpPr>
          <p:spPr bwMode="auto">
            <a:xfrm>
              <a:off x="1176" y="1792"/>
              <a:ext cx="1080"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VNI-Times" charset="0"/>
                </a:rPr>
                <a:t>thaày cuûa oâng</a:t>
              </a:r>
              <a:endParaRPr lang="en-US" sz="1200">
                <a:solidFill>
                  <a:srgbClr val="FFFF00"/>
                </a:solidFill>
                <a:effectLst>
                  <a:outerShdw blurRad="38100" dist="38100" dir="2700000" algn="tl">
                    <a:srgbClr val="000000"/>
                  </a:outerShdw>
                </a:effectLst>
                <a:latin typeface="VNI-Times" charset="0"/>
              </a:endParaRPr>
            </a:p>
          </p:txBody>
        </p:sp>
        <p:sp>
          <p:nvSpPr>
            <p:cNvPr id="690306" name="Text Box 130"/>
            <p:cNvSpPr txBox="1">
              <a:spLocks noChangeArrowheads="1"/>
            </p:cNvSpPr>
            <p:nvPr/>
          </p:nvSpPr>
          <p:spPr bwMode="auto">
            <a:xfrm>
              <a:off x="3085" y="1046"/>
              <a:ext cx="704" cy="17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Times New Roman" charset="0"/>
                  <a:cs typeface="Times New Roman" charset="0"/>
                </a:rPr>
                <a:t>A-léc-xan-đơ</a:t>
              </a:r>
              <a:endParaRPr lang="en-US" sz="1200">
                <a:solidFill>
                  <a:srgbClr val="FFFF00"/>
                </a:solidFill>
                <a:effectLst>
                  <a:outerShdw blurRad="38100" dist="38100" dir="2700000" algn="tl">
                    <a:srgbClr val="000000"/>
                  </a:outerShdw>
                </a:effectLst>
                <a:latin typeface="VNI-Times" charset="0"/>
              </a:endParaRPr>
            </a:p>
          </p:txBody>
        </p:sp>
        <p:sp>
          <p:nvSpPr>
            <p:cNvPr id="690307" name="Text Box 131"/>
            <p:cNvSpPr txBox="1">
              <a:spLocks noChangeArrowheads="1"/>
            </p:cNvSpPr>
            <p:nvPr/>
          </p:nvSpPr>
          <p:spPr bwMode="auto">
            <a:xfrm>
              <a:off x="3097" y="1147"/>
              <a:ext cx="704"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200">
                  <a:solidFill>
                    <a:srgbClr val="FFFF00"/>
                  </a:solidFill>
                  <a:effectLst>
                    <a:outerShdw blurRad="38100" dist="38100" dir="2700000" algn="tl">
                      <a:srgbClr val="000000"/>
                    </a:outerShdw>
                  </a:effectLst>
                  <a:latin typeface="VNI-Times" charset="0"/>
                </a:rPr>
                <a:t>huaán luyeän</a:t>
              </a:r>
              <a:endParaRPr lang="en-US" sz="1200">
                <a:solidFill>
                  <a:srgbClr val="FFFF00"/>
                </a:solidFill>
                <a:effectLst>
                  <a:outerShdw blurRad="38100" dist="38100" dir="2700000" algn="tl">
                    <a:srgbClr val="000000"/>
                  </a:outerShdw>
                </a:effectLst>
                <a:latin typeface="VNI-Times" charset="0"/>
              </a:endParaRPr>
            </a:p>
          </p:txBody>
        </p:sp>
        <p:sp>
          <p:nvSpPr>
            <p:cNvPr id="690308" name="Text Box 132"/>
            <p:cNvSpPr txBox="1">
              <a:spLocks noChangeArrowheads="1"/>
            </p:cNvSpPr>
            <p:nvPr/>
          </p:nvSpPr>
          <p:spPr bwMode="auto">
            <a:xfrm>
              <a:off x="3115" y="1249"/>
              <a:ext cx="704" cy="173"/>
            </a:xfrm>
            <a:prstGeom prst="rect">
              <a:avLst/>
            </a:prstGeom>
            <a:noFill/>
            <a:ln w="9525">
              <a:noFill/>
              <a:miter lim="800000"/>
              <a:headEnd/>
              <a:tailEnd/>
            </a:ln>
            <a:effectLst/>
          </p:spPr>
          <p:txBody>
            <a:bodyPr>
              <a:spAutoFit/>
              <a:flatTx/>
            </a:bodyPr>
            <a:lstStyle/>
            <a:p>
              <a:pPr>
                <a:spcBef>
                  <a:spcPct val="50000"/>
                </a:spcBef>
                <a:defRPr/>
              </a:pPr>
              <a:r>
                <a:rPr lang="en-AU" sz="1200">
                  <a:solidFill>
                    <a:srgbClr val="FFFF00"/>
                  </a:solidFill>
                  <a:effectLst>
                    <a:outerShdw blurRad="38100" dist="38100" dir="2700000" algn="tl">
                      <a:srgbClr val="000000"/>
                    </a:outerShdw>
                  </a:effectLst>
                  <a:latin typeface="VNI-Times" pitchFamily="2" charset="0"/>
                  <a:ea typeface="+mn-ea"/>
                </a:rPr>
                <a:t>Bucephalas</a:t>
              </a:r>
              <a:endParaRPr lang="en-US" sz="1200">
                <a:solidFill>
                  <a:srgbClr val="FFFF00"/>
                </a:solidFill>
                <a:effectLst>
                  <a:outerShdw blurRad="38100" dist="38100" dir="2700000" algn="tl">
                    <a:srgbClr val="000000"/>
                  </a:outerShdw>
                </a:effectLst>
                <a:latin typeface="VNI-Times" pitchFamily="2" charset="0"/>
                <a:ea typeface="+mn-ea"/>
              </a:endParaRPr>
            </a:p>
          </p:txBody>
        </p:sp>
      </p:grpSp>
      <p:grpSp>
        <p:nvGrpSpPr>
          <p:cNvPr id="8" name="Group 125"/>
          <p:cNvGrpSpPr>
            <a:grpSpLocks/>
          </p:cNvGrpSpPr>
          <p:nvPr/>
        </p:nvGrpSpPr>
        <p:grpSpPr bwMode="auto">
          <a:xfrm>
            <a:off x="2019300" y="1925638"/>
            <a:ext cx="5210175" cy="3908425"/>
            <a:chOff x="1056" y="-1447"/>
            <a:chExt cx="3282" cy="2462"/>
          </a:xfrm>
        </p:grpSpPr>
        <p:pic>
          <p:nvPicPr>
            <p:cNvPr id="24731" name="Picture 85" descr="untitle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 y="-1447"/>
              <a:ext cx="3282" cy="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732" name="Group 105"/>
            <p:cNvGrpSpPr>
              <a:grpSpLocks/>
            </p:cNvGrpSpPr>
            <p:nvPr/>
          </p:nvGrpSpPr>
          <p:grpSpPr bwMode="auto">
            <a:xfrm>
              <a:off x="1968" y="-1200"/>
              <a:ext cx="1160" cy="1804"/>
              <a:chOff x="2392" y="-1240"/>
              <a:chExt cx="1160" cy="1804"/>
            </a:xfrm>
          </p:grpSpPr>
          <p:grpSp>
            <p:nvGrpSpPr>
              <p:cNvPr id="24749" name="Group 88"/>
              <p:cNvGrpSpPr>
                <a:grpSpLocks/>
              </p:cNvGrpSpPr>
              <p:nvPr/>
            </p:nvGrpSpPr>
            <p:grpSpPr bwMode="auto">
              <a:xfrm>
                <a:off x="2418" y="-1206"/>
                <a:ext cx="1134" cy="1770"/>
                <a:chOff x="3114" y="1074"/>
                <a:chExt cx="1134" cy="1770"/>
              </a:xfrm>
            </p:grpSpPr>
            <p:sp>
              <p:nvSpPr>
                <p:cNvPr id="690262" name="AutoShape 86"/>
                <p:cNvSpPr>
                  <a:spLocks noChangeArrowheads="1"/>
                </p:cNvSpPr>
                <p:nvPr/>
              </p:nvSpPr>
              <p:spPr bwMode="auto">
                <a:xfrm>
                  <a:off x="3114" y="1074"/>
                  <a:ext cx="624" cy="294"/>
                </a:xfrm>
                <a:prstGeom prst="roundRect">
                  <a:avLst>
                    <a:gd name="adj" fmla="val 16667"/>
                  </a:avLst>
                </a:prstGeom>
                <a:solidFill>
                  <a:schemeClr val="tx2"/>
                </a:solidFill>
                <a:ln w="9525">
                  <a:noFill/>
                  <a:round/>
                  <a:headEnd/>
                  <a:tailEnd/>
                </a:ln>
                <a:effectLst>
                  <a:outerShdw dist="71842" dir="2700000" algn="ctr" rotWithShape="0">
                    <a:srgbClr val="868686"/>
                  </a:outerShdw>
                </a:effectLst>
              </p:spPr>
              <p:txBody>
                <a:bodyPr wrap="none" anchor="ctr"/>
                <a:lstStyle/>
                <a:p>
                  <a:pPr>
                    <a:defRPr/>
                  </a:pPr>
                  <a:endParaRPr lang="en-US">
                    <a:latin typeface="Comic Sans MS" pitchFamily="66" charset="0"/>
                    <a:ea typeface="+mn-ea"/>
                  </a:endParaRPr>
                </a:p>
              </p:txBody>
            </p:sp>
            <p:sp>
              <p:nvSpPr>
                <p:cNvPr id="690263" name="Rectangle 87"/>
                <p:cNvSpPr>
                  <a:spLocks noChangeArrowheads="1"/>
                </p:cNvSpPr>
                <p:nvPr/>
              </p:nvSpPr>
              <p:spPr bwMode="auto">
                <a:xfrm>
                  <a:off x="3114" y="1236"/>
                  <a:ext cx="1134" cy="1608"/>
                </a:xfrm>
                <a:prstGeom prst="rect">
                  <a:avLst/>
                </a:prstGeom>
                <a:solidFill>
                  <a:schemeClr val="tx2"/>
                </a:solidFill>
                <a:ln w="9525" algn="ctr">
                  <a:noFill/>
                  <a:miter lim="800000"/>
                  <a:headEnd/>
                  <a:tailEnd/>
                </a:ln>
                <a:effectLst>
                  <a:outerShdw dist="89803" dir="2700000" algn="ctr" rotWithShape="0">
                    <a:srgbClr val="040404">
                      <a:alpha val="50000"/>
                    </a:srgbClr>
                  </a:outerShdw>
                </a:effectLst>
              </p:spPr>
              <p:txBody>
                <a:bodyPr wrap="none" anchor="ctr"/>
                <a:lstStyle/>
                <a:p>
                  <a:pPr>
                    <a:defRPr/>
                  </a:pPr>
                  <a:endParaRPr lang="en-US">
                    <a:latin typeface="Comic Sans MS" pitchFamily="66" charset="0"/>
                    <a:ea typeface="+mn-ea"/>
                  </a:endParaRPr>
                </a:p>
              </p:txBody>
            </p:sp>
          </p:grpSp>
          <p:sp>
            <p:nvSpPr>
              <p:cNvPr id="690265" name="Text Box 89"/>
              <p:cNvSpPr txBox="1">
                <a:spLocks noChangeArrowheads="1"/>
              </p:cNvSpPr>
              <p:nvPr/>
            </p:nvSpPr>
            <p:spPr bwMode="auto">
              <a:xfrm>
                <a:off x="2392" y="-1240"/>
                <a:ext cx="656"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a:solidFill>
                      <a:schemeClr val="accent1"/>
                    </a:solidFill>
                    <a:effectLst>
                      <a:outerShdw blurRad="38100" dist="38100" dir="2700000" algn="tl">
                        <a:srgbClr val="000000"/>
                      </a:outerShdw>
                    </a:effectLst>
                    <a:latin typeface="Times New Roman" charset="0"/>
                    <a:cs typeface="Times New Roman" charset="0"/>
                  </a:rPr>
                  <a:t>GIÊ-XU</a:t>
                </a:r>
              </a:p>
            </p:txBody>
          </p:sp>
          <p:sp>
            <p:nvSpPr>
              <p:cNvPr id="690266" name="Text Box 90"/>
              <p:cNvSpPr txBox="1">
                <a:spLocks noChangeArrowheads="1"/>
              </p:cNvSpPr>
              <p:nvPr/>
            </p:nvSpPr>
            <p:spPr bwMode="auto">
              <a:xfrm>
                <a:off x="2608" y="-1016"/>
                <a:ext cx="656" cy="19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chemeClr val="accent1"/>
                    </a:solidFill>
                    <a:effectLst>
                      <a:outerShdw blurRad="38100" dist="38100" dir="2700000" algn="tl">
                        <a:srgbClr val="000000"/>
                      </a:outerShdw>
                    </a:effectLst>
                    <a:latin typeface="Times New Roman" charset="0"/>
                    <a:cs typeface="Times New Roman" charset="0"/>
                  </a:rPr>
                  <a:t>CUỘC ĐỜI</a:t>
                </a:r>
                <a:endParaRPr lang="en-US" sz="1400">
                  <a:solidFill>
                    <a:schemeClr val="accent1"/>
                  </a:solidFill>
                  <a:effectLst>
                    <a:outerShdw blurRad="38100" dist="38100" dir="2700000" algn="tl">
                      <a:srgbClr val="000000"/>
                    </a:outerShdw>
                  </a:effectLst>
                  <a:latin typeface="Times New Roman" charset="0"/>
                  <a:cs typeface="Times New Roman" charset="0"/>
                </a:endParaRPr>
              </a:p>
            </p:txBody>
          </p:sp>
          <p:sp>
            <p:nvSpPr>
              <p:cNvPr id="690267" name="Text Box 91"/>
              <p:cNvSpPr txBox="1">
                <a:spLocks noChangeArrowheads="1"/>
              </p:cNvSpPr>
              <p:nvPr/>
            </p:nvSpPr>
            <p:spPr bwMode="auto">
              <a:xfrm>
                <a:off x="2464" y="-816"/>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400">
                    <a:solidFill>
                      <a:schemeClr val="accent1"/>
                    </a:solidFill>
                    <a:effectLst>
                      <a:outerShdw blurRad="38100" dist="38100" dir="2700000" algn="tl">
                        <a:srgbClr val="000000"/>
                      </a:outerShdw>
                    </a:effectLst>
                    <a:latin typeface="Times New Roman" charset="0"/>
                    <a:cs typeface="Times New Roman" charset="0"/>
                  </a:rPr>
                  <a:t>THẬP TỰ</a:t>
                </a:r>
              </a:p>
            </p:txBody>
          </p:sp>
          <p:sp>
            <p:nvSpPr>
              <p:cNvPr id="690268" name="Text Box 92"/>
              <p:cNvSpPr txBox="1">
                <a:spLocks noChangeArrowheads="1"/>
              </p:cNvSpPr>
              <p:nvPr/>
            </p:nvSpPr>
            <p:spPr bwMode="auto">
              <a:xfrm>
                <a:off x="2456" y="-616"/>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chemeClr val="accent1"/>
                    </a:solidFill>
                    <a:effectLst>
                      <a:outerShdw blurRad="38100" dist="38100" dir="2700000" algn="tl">
                        <a:srgbClr val="000000"/>
                      </a:outerShdw>
                    </a:effectLst>
                    <a:latin typeface="VNI-Times" charset="0"/>
                  </a:rPr>
                  <a:t>HOÄI THAÙNH</a:t>
                </a:r>
                <a:endParaRPr lang="en-US" sz="1400">
                  <a:solidFill>
                    <a:schemeClr val="accent1"/>
                  </a:solidFill>
                  <a:effectLst>
                    <a:outerShdw blurRad="38100" dist="38100" dir="2700000" algn="tl">
                      <a:srgbClr val="000000"/>
                    </a:outerShdw>
                  </a:effectLst>
                  <a:latin typeface="VNI-Times" charset="0"/>
                </a:endParaRPr>
              </a:p>
            </p:txBody>
          </p:sp>
          <p:sp>
            <p:nvSpPr>
              <p:cNvPr id="690269" name="Text Box 93"/>
              <p:cNvSpPr txBox="1">
                <a:spLocks noChangeArrowheads="1"/>
              </p:cNvSpPr>
              <p:nvPr/>
            </p:nvSpPr>
            <p:spPr bwMode="auto">
              <a:xfrm>
                <a:off x="2472" y="-400"/>
                <a:ext cx="1032" cy="194"/>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Times New Roman" charset="0"/>
                    <a:cs typeface="Times New Roman" charset="0"/>
                  </a:rPr>
                  <a:t>Phúc Âm</a:t>
                </a:r>
                <a:endParaRPr lang="en-US" sz="1400">
                  <a:solidFill>
                    <a:srgbClr val="040404"/>
                  </a:solidFill>
                  <a:effectLst>
                    <a:outerShdw blurRad="38100" dist="38100" dir="2700000" algn="tl">
                      <a:srgbClr val="FFFFFF"/>
                    </a:outerShdw>
                  </a:effectLst>
                  <a:latin typeface="Times New Roman" charset="0"/>
                  <a:cs typeface="Times New Roman" charset="0"/>
                </a:endParaRPr>
              </a:p>
            </p:txBody>
          </p:sp>
          <p:sp>
            <p:nvSpPr>
              <p:cNvPr id="690270" name="Text Box 94"/>
              <p:cNvSpPr txBox="1">
                <a:spLocks noChangeArrowheads="1"/>
              </p:cNvSpPr>
              <p:nvPr/>
            </p:nvSpPr>
            <p:spPr bwMode="auto">
              <a:xfrm>
                <a:off x="2464" y="-223"/>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Coâng Vuï</a:t>
                </a:r>
                <a:endParaRPr lang="en-US" sz="1400">
                  <a:solidFill>
                    <a:srgbClr val="040404"/>
                  </a:solidFill>
                  <a:effectLst>
                    <a:outerShdw blurRad="38100" dist="38100" dir="2700000" algn="tl">
                      <a:srgbClr val="FFFFFF"/>
                    </a:outerShdw>
                  </a:effectLst>
                  <a:latin typeface="VNI-Times" charset="0"/>
                </a:endParaRPr>
              </a:p>
            </p:txBody>
          </p:sp>
          <p:sp>
            <p:nvSpPr>
              <p:cNvPr id="690271" name="Text Box 95"/>
              <p:cNvSpPr txBox="1">
                <a:spLocks noChangeArrowheads="1"/>
              </p:cNvSpPr>
              <p:nvPr/>
            </p:nvSpPr>
            <p:spPr bwMode="auto">
              <a:xfrm>
                <a:off x="2464" y="-28"/>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Caùc Thö Tín</a:t>
                </a:r>
                <a:endParaRPr lang="en-US" sz="1400">
                  <a:solidFill>
                    <a:srgbClr val="040404"/>
                  </a:solidFill>
                  <a:effectLst>
                    <a:outerShdw blurRad="38100" dist="38100" dir="2700000" algn="tl">
                      <a:srgbClr val="FFFFFF"/>
                    </a:outerShdw>
                  </a:effectLst>
                  <a:latin typeface="VNI-Times" charset="0"/>
                </a:endParaRPr>
              </a:p>
            </p:txBody>
          </p:sp>
          <p:sp>
            <p:nvSpPr>
              <p:cNvPr id="690272" name="Text Box 96"/>
              <p:cNvSpPr txBox="1">
                <a:spLocks noChangeArrowheads="1"/>
              </p:cNvSpPr>
              <p:nvPr/>
            </p:nvSpPr>
            <p:spPr bwMode="auto">
              <a:xfrm>
                <a:off x="2456" y="172"/>
                <a:ext cx="1032" cy="19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40404"/>
                    </a:solidFill>
                    <a:effectLst>
                      <a:outerShdw blurRad="38100" dist="38100" dir="2700000" algn="tl">
                        <a:srgbClr val="FFFFFF"/>
                      </a:outerShdw>
                    </a:effectLst>
                    <a:latin typeface="VNI-Times" charset="0"/>
                  </a:rPr>
                  <a:t>Khaûi Huyeàn</a:t>
                </a:r>
                <a:endParaRPr lang="en-US" sz="1400">
                  <a:solidFill>
                    <a:srgbClr val="040404"/>
                  </a:solidFill>
                  <a:effectLst>
                    <a:outerShdw blurRad="38100" dist="38100" dir="2700000" algn="tl">
                      <a:srgbClr val="FFFFFF"/>
                    </a:outerShdw>
                  </a:effectLst>
                  <a:latin typeface="VNI-Times" charset="0"/>
                </a:endParaRPr>
              </a:p>
            </p:txBody>
          </p:sp>
          <p:sp>
            <p:nvSpPr>
              <p:cNvPr id="690273" name="Line 97"/>
              <p:cNvSpPr>
                <a:spLocks noChangeShapeType="1"/>
              </p:cNvSpPr>
              <p:nvPr/>
            </p:nvSpPr>
            <p:spPr bwMode="auto">
              <a:xfrm>
                <a:off x="2517" y="-808"/>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4" name="Line 98"/>
              <p:cNvSpPr>
                <a:spLocks noChangeShapeType="1"/>
              </p:cNvSpPr>
              <p:nvPr/>
            </p:nvSpPr>
            <p:spPr bwMode="auto">
              <a:xfrm>
                <a:off x="2519" y="-604"/>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5" name="Line 99"/>
              <p:cNvSpPr>
                <a:spLocks noChangeShapeType="1"/>
              </p:cNvSpPr>
              <p:nvPr/>
            </p:nvSpPr>
            <p:spPr bwMode="auto">
              <a:xfrm>
                <a:off x="2520" y="-398"/>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6" name="Line 100"/>
              <p:cNvSpPr>
                <a:spLocks noChangeShapeType="1"/>
              </p:cNvSpPr>
              <p:nvPr/>
            </p:nvSpPr>
            <p:spPr bwMode="auto">
              <a:xfrm>
                <a:off x="2513" y="-186"/>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7" name="Line 101"/>
              <p:cNvSpPr>
                <a:spLocks noChangeShapeType="1"/>
              </p:cNvSpPr>
              <p:nvPr/>
            </p:nvSpPr>
            <p:spPr bwMode="auto">
              <a:xfrm>
                <a:off x="2513" y="-9"/>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8" name="Line 102"/>
              <p:cNvSpPr>
                <a:spLocks noChangeShapeType="1"/>
              </p:cNvSpPr>
              <p:nvPr/>
            </p:nvSpPr>
            <p:spPr bwMode="auto">
              <a:xfrm>
                <a:off x="2515" y="194"/>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sp>
            <p:nvSpPr>
              <p:cNvPr id="690279" name="Line 103"/>
              <p:cNvSpPr>
                <a:spLocks noChangeShapeType="1"/>
              </p:cNvSpPr>
              <p:nvPr/>
            </p:nvSpPr>
            <p:spPr bwMode="auto">
              <a:xfrm>
                <a:off x="2512" y="392"/>
                <a:ext cx="928" cy="0"/>
              </a:xfrm>
              <a:prstGeom prst="line">
                <a:avLst/>
              </a:prstGeom>
              <a:noFill/>
              <a:ln w="9525">
                <a:solidFill>
                  <a:srgbClr val="000000"/>
                </a:solidFill>
                <a:round/>
                <a:headEnd/>
                <a:tailEnd/>
              </a:ln>
              <a:effectLst/>
            </p:spPr>
            <p:txBody>
              <a:bodyPr/>
              <a:lstStyle/>
              <a:p>
                <a:pPr>
                  <a:defRPr/>
                </a:pPr>
                <a:endParaRPr lang="en-US">
                  <a:latin typeface="Comic Sans MS" pitchFamily="66" charset="0"/>
                  <a:ea typeface="+mn-ea"/>
                </a:endParaRPr>
              </a:p>
            </p:txBody>
          </p:sp>
        </p:grpSp>
        <p:sp>
          <p:nvSpPr>
            <p:cNvPr id="690282" name="AutoShape 106"/>
            <p:cNvSpPr>
              <a:spLocks noChangeArrowheads="1"/>
            </p:cNvSpPr>
            <p:nvPr/>
          </p:nvSpPr>
          <p:spPr bwMode="auto">
            <a:xfrm rot="2790389">
              <a:off x="1338" y="-179"/>
              <a:ext cx="571" cy="629"/>
            </a:xfrm>
            <a:prstGeom prst="irregularSeal2">
              <a:avLst/>
            </a:prstGeom>
            <a:gradFill rotWithShape="0">
              <a:gsLst>
                <a:gs pos="0">
                  <a:srgbClr val="FFCC00"/>
                </a:gs>
                <a:gs pos="100000">
                  <a:srgbClr val="FFCC00">
                    <a:gamma/>
                    <a:shade val="54902"/>
                    <a:invGamma/>
                  </a:srgbClr>
                </a:gs>
              </a:gsLst>
              <a:path path="shape">
                <a:fillToRect l="50000" t="50000" r="50000" b="50000"/>
              </a:path>
            </a:gradFill>
            <a:ln w="28575">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grpSp>
          <p:nvGrpSpPr>
            <p:cNvPr id="24734" name="Group 115"/>
            <p:cNvGrpSpPr>
              <a:grpSpLocks/>
            </p:cNvGrpSpPr>
            <p:nvPr/>
          </p:nvGrpSpPr>
          <p:grpSpPr bwMode="auto">
            <a:xfrm>
              <a:off x="3264" y="-816"/>
              <a:ext cx="880" cy="348"/>
              <a:chOff x="3264" y="-816"/>
              <a:chExt cx="880" cy="348"/>
            </a:xfrm>
          </p:grpSpPr>
          <p:sp>
            <p:nvSpPr>
              <p:cNvPr id="690283" name="Text Box 107"/>
              <p:cNvSpPr txBox="1">
                <a:spLocks noChangeArrowheads="1"/>
              </p:cNvSpPr>
              <p:nvPr/>
            </p:nvSpPr>
            <p:spPr bwMode="auto">
              <a:xfrm>
                <a:off x="3304" y="-81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Döõ kieän &amp;</a:t>
                </a:r>
                <a:endParaRPr lang="en-US" sz="1600">
                  <a:solidFill>
                    <a:srgbClr val="FFFF00"/>
                  </a:solidFill>
                  <a:effectLst>
                    <a:outerShdw blurRad="38100" dist="38100" dir="2700000" algn="tl">
                      <a:srgbClr val="000000"/>
                    </a:outerShdw>
                  </a:effectLst>
                  <a:latin typeface="VNI-Times" charset="0"/>
                </a:endParaRPr>
              </a:p>
            </p:txBody>
          </p:sp>
          <p:sp>
            <p:nvSpPr>
              <p:cNvPr id="690284" name="Text Box 108"/>
              <p:cNvSpPr txBox="1">
                <a:spLocks noChangeArrowheads="1"/>
              </p:cNvSpPr>
              <p:nvPr/>
            </p:nvSpPr>
            <p:spPr bwMode="auto">
              <a:xfrm>
                <a:off x="3264" y="-68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Thaàn hoïc</a:t>
                </a:r>
                <a:endParaRPr lang="en-US" sz="1600">
                  <a:solidFill>
                    <a:srgbClr val="FFFF00"/>
                  </a:solidFill>
                  <a:effectLst>
                    <a:outerShdw blurRad="38100" dist="38100" dir="2700000" algn="tl">
                      <a:srgbClr val="000000"/>
                    </a:outerShdw>
                  </a:effectLst>
                  <a:latin typeface="VNI-Times" charset="0"/>
                </a:endParaRPr>
              </a:p>
            </p:txBody>
          </p:sp>
        </p:grpSp>
        <p:sp>
          <p:nvSpPr>
            <p:cNvPr id="690285" name="Text Box 109"/>
            <p:cNvSpPr txBox="1">
              <a:spLocks noChangeArrowheads="1"/>
            </p:cNvSpPr>
            <p:nvPr/>
          </p:nvSpPr>
          <p:spPr bwMode="auto">
            <a:xfrm>
              <a:off x="3288" y="-45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Lòch söû</a:t>
              </a:r>
              <a:endParaRPr lang="en-US" sz="1600">
                <a:solidFill>
                  <a:srgbClr val="FFFF00"/>
                </a:solidFill>
                <a:effectLst>
                  <a:outerShdw blurRad="38100" dist="38100" dir="2700000" algn="tl">
                    <a:srgbClr val="000000"/>
                  </a:outerShdw>
                </a:effectLst>
                <a:latin typeface="VNI-Times" charset="0"/>
              </a:endParaRPr>
            </a:p>
          </p:txBody>
        </p:sp>
        <p:sp>
          <p:nvSpPr>
            <p:cNvPr id="690286" name="Text Box 110"/>
            <p:cNvSpPr txBox="1">
              <a:spLocks noChangeArrowheads="1"/>
            </p:cNvSpPr>
            <p:nvPr/>
          </p:nvSpPr>
          <p:spPr bwMode="auto">
            <a:xfrm>
              <a:off x="3320" y="-32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Hoäi Thaùnh</a:t>
              </a:r>
              <a:endParaRPr lang="en-US" sz="900">
                <a:solidFill>
                  <a:srgbClr val="FFFF00"/>
                </a:solidFill>
                <a:effectLst>
                  <a:outerShdw blurRad="38100" dist="38100" dir="2700000" algn="tl">
                    <a:srgbClr val="000000"/>
                  </a:outerShdw>
                </a:effectLst>
                <a:latin typeface="VNI-Times" charset="0"/>
              </a:endParaRPr>
            </a:p>
          </p:txBody>
        </p:sp>
        <p:sp>
          <p:nvSpPr>
            <p:cNvPr id="690287" name="Text Box 111"/>
            <p:cNvSpPr txBox="1">
              <a:spLocks noChangeArrowheads="1"/>
            </p:cNvSpPr>
            <p:nvPr/>
          </p:nvSpPr>
          <p:spPr bwMode="auto">
            <a:xfrm>
              <a:off x="3296" y="102"/>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Hoäi Thaùnh</a:t>
              </a:r>
              <a:endParaRPr lang="en-US" sz="900">
                <a:solidFill>
                  <a:srgbClr val="FFFF00"/>
                </a:solidFill>
                <a:effectLst>
                  <a:outerShdw blurRad="38100" dist="38100" dir="2700000" algn="tl">
                    <a:srgbClr val="000000"/>
                  </a:outerShdw>
                </a:effectLst>
                <a:latin typeface="VNI-Times" charset="0"/>
              </a:endParaRPr>
            </a:p>
          </p:txBody>
        </p:sp>
        <p:sp>
          <p:nvSpPr>
            <p:cNvPr id="690288" name="Text Box 112"/>
            <p:cNvSpPr txBox="1">
              <a:spLocks noChangeArrowheads="1"/>
            </p:cNvSpPr>
            <p:nvPr/>
          </p:nvSpPr>
          <p:spPr bwMode="auto">
            <a:xfrm>
              <a:off x="3304" y="-3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Nan ñeà</a:t>
              </a:r>
              <a:endParaRPr lang="en-US" sz="1600">
                <a:solidFill>
                  <a:srgbClr val="FFFF00"/>
                </a:solidFill>
                <a:effectLst>
                  <a:outerShdw blurRad="38100" dist="38100" dir="2700000" algn="tl">
                    <a:srgbClr val="000000"/>
                  </a:outerShdw>
                </a:effectLst>
                <a:latin typeface="VNI-Times" charset="0"/>
              </a:endParaRPr>
            </a:p>
          </p:txBody>
        </p:sp>
        <p:sp>
          <p:nvSpPr>
            <p:cNvPr id="690289" name="Text Box 113"/>
            <p:cNvSpPr txBox="1">
              <a:spLocks noChangeArrowheads="1"/>
            </p:cNvSpPr>
            <p:nvPr/>
          </p:nvSpPr>
          <p:spPr bwMode="auto">
            <a:xfrm>
              <a:off x="3312" y="390"/>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Töông lai</a:t>
              </a:r>
              <a:endParaRPr lang="en-US" sz="900">
                <a:solidFill>
                  <a:srgbClr val="FFFF00"/>
                </a:solidFill>
                <a:effectLst>
                  <a:outerShdw blurRad="38100" dist="38100" dir="2700000" algn="tl">
                    <a:srgbClr val="000000"/>
                  </a:outerShdw>
                </a:effectLst>
                <a:latin typeface="VNI-Times" charset="0"/>
              </a:endParaRPr>
            </a:p>
          </p:txBody>
        </p:sp>
        <p:sp>
          <p:nvSpPr>
            <p:cNvPr id="690290" name="Text Box 114"/>
            <p:cNvSpPr txBox="1">
              <a:spLocks noChangeArrowheads="1"/>
            </p:cNvSpPr>
            <p:nvPr/>
          </p:nvSpPr>
          <p:spPr bwMode="auto">
            <a:xfrm>
              <a:off x="3320" y="526"/>
              <a:ext cx="840"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ñôøi ñôøi</a:t>
              </a:r>
              <a:endParaRPr lang="en-US" sz="900">
                <a:solidFill>
                  <a:srgbClr val="FFFF00"/>
                </a:solidFill>
                <a:effectLst>
                  <a:outerShdw blurRad="38100" dist="38100" dir="2700000" algn="tl">
                    <a:srgbClr val="000000"/>
                  </a:outerShdw>
                </a:effectLst>
                <a:latin typeface="VNI-Times" charset="0"/>
              </a:endParaRPr>
            </a:p>
          </p:txBody>
        </p:sp>
        <p:sp>
          <p:nvSpPr>
            <p:cNvPr id="690292" name="Line 116"/>
            <p:cNvSpPr>
              <a:spLocks noChangeShapeType="1"/>
            </p:cNvSpPr>
            <p:nvPr/>
          </p:nvSpPr>
          <p:spPr bwMode="auto">
            <a:xfrm flipV="1">
              <a:off x="3032" y="-600"/>
              <a:ext cx="344" cy="312"/>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3" name="Line 117"/>
            <p:cNvSpPr>
              <a:spLocks noChangeShapeType="1"/>
            </p:cNvSpPr>
            <p:nvPr/>
          </p:nvSpPr>
          <p:spPr bwMode="auto">
            <a:xfrm flipV="1">
              <a:off x="2968" y="-256"/>
              <a:ext cx="432" cy="18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4" name="Line 118"/>
            <p:cNvSpPr>
              <a:spLocks noChangeShapeType="1"/>
            </p:cNvSpPr>
            <p:nvPr/>
          </p:nvSpPr>
          <p:spPr bwMode="auto">
            <a:xfrm>
              <a:off x="2952" y="92"/>
              <a:ext cx="432" cy="6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7" name="Line 121"/>
            <p:cNvSpPr>
              <a:spLocks noChangeShapeType="1"/>
            </p:cNvSpPr>
            <p:nvPr/>
          </p:nvSpPr>
          <p:spPr bwMode="auto">
            <a:xfrm>
              <a:off x="2960" y="316"/>
              <a:ext cx="456" cy="224"/>
            </a:xfrm>
            <a:prstGeom prst="line">
              <a:avLst/>
            </a:prstGeom>
            <a:noFill/>
            <a:ln w="28575">
              <a:solidFill>
                <a:schemeClr val="accent1"/>
              </a:solidFill>
              <a:round/>
              <a:headEnd/>
              <a:tailEnd/>
            </a:ln>
            <a:effectLst>
              <a:outerShdw dist="25400" dir="5400000" algn="ctr" rotWithShape="0">
                <a:srgbClr val="030303">
                  <a:alpha val="50000"/>
                </a:srgbClr>
              </a:outerShdw>
            </a:effectLst>
          </p:spPr>
          <p:txBody>
            <a:bodyPr/>
            <a:lstStyle/>
            <a:p>
              <a:pPr>
                <a:defRPr/>
              </a:pPr>
              <a:endParaRPr lang="en-US">
                <a:latin typeface="Comic Sans MS" pitchFamily="66" charset="0"/>
                <a:ea typeface="+mn-ea"/>
              </a:endParaRPr>
            </a:p>
          </p:txBody>
        </p:sp>
        <p:sp>
          <p:nvSpPr>
            <p:cNvPr id="690298" name="Text Box 122"/>
            <p:cNvSpPr txBox="1">
              <a:spLocks noChangeArrowheads="1"/>
            </p:cNvSpPr>
            <p:nvPr/>
          </p:nvSpPr>
          <p:spPr bwMode="auto">
            <a:xfrm>
              <a:off x="1168" y="-1440"/>
              <a:ext cx="440" cy="576"/>
            </a:xfrm>
            <a:prstGeom prst="rect">
              <a:avLst/>
            </a:prstGeom>
            <a:noFill/>
            <a:ln w="9525">
              <a:noFill/>
              <a:miter lim="800000"/>
              <a:headEnd/>
              <a:tailEnd/>
            </a:ln>
            <a:effectLst/>
          </p:spPr>
          <p:txBody>
            <a:bodyPr>
              <a:spAutoFit/>
              <a:flatTx/>
            </a:bodyPr>
            <a:lstStyle/>
            <a:p>
              <a:pPr>
                <a:spcBef>
                  <a:spcPct val="50000"/>
                </a:spcBef>
                <a:defRPr/>
              </a:pPr>
              <a:r>
                <a:rPr lang="en-AU" sz="5400">
                  <a:solidFill>
                    <a:schemeClr val="tx2"/>
                  </a:solidFill>
                  <a:effectLst>
                    <a:outerShdw blurRad="38100" dist="38100" dir="2700000" algn="tl">
                      <a:srgbClr val="000000"/>
                    </a:outerShdw>
                  </a:effectLst>
                  <a:latin typeface="VNI-Times" pitchFamily="2" charset="0"/>
                  <a:ea typeface="+mn-ea"/>
                </a:rPr>
                <a:t>7</a:t>
              </a:r>
              <a:endParaRPr lang="en-US" sz="5400">
                <a:solidFill>
                  <a:schemeClr val="tx2"/>
                </a:solidFill>
                <a:effectLst>
                  <a:outerShdw blurRad="38100" dist="38100" dir="2700000" algn="tl">
                    <a:srgbClr val="000000"/>
                  </a:outerShdw>
                </a:effectLst>
                <a:latin typeface="VNI-Times" pitchFamily="2" charset="0"/>
                <a:ea typeface="+mn-ea"/>
              </a:endParaRPr>
            </a:p>
          </p:txBody>
        </p:sp>
        <p:sp>
          <p:nvSpPr>
            <p:cNvPr id="690299" name="Line 123"/>
            <p:cNvSpPr>
              <a:spLocks noChangeShapeType="1"/>
            </p:cNvSpPr>
            <p:nvPr/>
          </p:nvSpPr>
          <p:spPr bwMode="auto">
            <a:xfrm>
              <a:off x="1360" y="-1136"/>
              <a:ext cx="112" cy="0"/>
            </a:xfrm>
            <a:prstGeom prst="line">
              <a:avLst/>
            </a:prstGeom>
            <a:noFill/>
            <a:ln w="38100">
              <a:solidFill>
                <a:schemeClr val="tx2"/>
              </a:solidFill>
              <a:round/>
              <a:headEnd/>
              <a:tailEnd/>
            </a:ln>
            <a:effectLst>
              <a:outerShdw dist="12700" dir="5400000" algn="ctr" rotWithShape="0">
                <a:srgbClr val="030303">
                  <a:alpha val="50000"/>
                </a:srgbClr>
              </a:outerShdw>
            </a:effectLst>
          </p:spPr>
          <p:txBody>
            <a:bodyPr/>
            <a:lstStyle/>
            <a:p>
              <a:pPr>
                <a:defRPr/>
              </a:pPr>
              <a:endParaRPr lang="en-US">
                <a:latin typeface="Comic Sans MS" pitchFamily="66" charset="0"/>
                <a:ea typeface="+mn-ea"/>
              </a:endParaRPr>
            </a:p>
          </p:txBody>
        </p:sp>
      </p:grpSp>
      <p:grpSp>
        <p:nvGrpSpPr>
          <p:cNvPr id="12" name="Group 84"/>
          <p:cNvGrpSpPr>
            <a:grpSpLocks/>
          </p:cNvGrpSpPr>
          <p:nvPr/>
        </p:nvGrpSpPr>
        <p:grpSpPr bwMode="auto">
          <a:xfrm>
            <a:off x="1957388" y="696913"/>
            <a:ext cx="4648200" cy="3554412"/>
            <a:chOff x="2832" y="1165"/>
            <a:chExt cx="2928" cy="2239"/>
          </a:xfrm>
        </p:grpSpPr>
        <p:pic>
          <p:nvPicPr>
            <p:cNvPr id="24729" name="Picture 81" descr="untitled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2" y="1165"/>
              <a:ext cx="2928" cy="2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8" name="Text Box 82"/>
            <p:cNvSpPr txBox="1">
              <a:spLocks noChangeArrowheads="1"/>
            </p:cNvSpPr>
            <p:nvPr/>
          </p:nvSpPr>
          <p:spPr bwMode="auto">
            <a:xfrm>
              <a:off x="2856" y="3192"/>
              <a:ext cx="2776" cy="212"/>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rgbClr val="FFFF00"/>
                  </a:solidFill>
                  <a:effectLst>
                    <a:outerShdw blurRad="38100" dist="38100" dir="2700000" algn="tl">
                      <a:srgbClr val="000000"/>
                    </a:outerShdw>
                  </a:effectLst>
                  <a:latin typeface="VNI-Times" charset="0"/>
                </a:rPr>
                <a:t>Heâroát Ñaïi ñeá: ñeàn thôø </a:t>
              </a:r>
              <a:r>
                <a:rPr lang="en-AU" sz="1600">
                  <a:solidFill>
                    <a:srgbClr val="FFFF00"/>
                  </a:solidFill>
                  <a:effectLst>
                    <a:outerShdw blurRad="38100" dist="38100" dir="2700000" algn="tl">
                      <a:srgbClr val="000000"/>
                    </a:outerShdw>
                  </a:effectLst>
                  <a:latin typeface="Times New Roman" charset="0"/>
                  <a:cs typeface="Times New Roman" charset="0"/>
                </a:rPr>
                <a:t>Giê-ru-sa-lem </a:t>
              </a:r>
              <a:r>
                <a:rPr lang="en-AU" sz="1600">
                  <a:solidFill>
                    <a:srgbClr val="FFFF00"/>
                  </a:solidFill>
                  <a:effectLst>
                    <a:outerShdw blurRad="38100" dist="38100" dir="2700000" algn="tl">
                      <a:srgbClr val="000000"/>
                    </a:outerShdw>
                  </a:effectLst>
                  <a:latin typeface="VNI-Times" charset="0"/>
                </a:rPr>
                <a:t>cuûa oâng</a:t>
              </a:r>
              <a:endParaRPr lang="en-US" sz="1600">
                <a:solidFill>
                  <a:srgbClr val="FFFF00"/>
                </a:solidFill>
                <a:effectLst>
                  <a:outerShdw blurRad="38100" dist="38100" dir="2700000" algn="tl">
                    <a:srgbClr val="000000"/>
                  </a:outerShdw>
                </a:effectLst>
                <a:latin typeface="VNI-Times" charset="0"/>
              </a:endParaRPr>
            </a:p>
          </p:txBody>
        </p:sp>
      </p:grpSp>
      <p:grpSp>
        <p:nvGrpSpPr>
          <p:cNvPr id="13" name="Group 80"/>
          <p:cNvGrpSpPr>
            <a:grpSpLocks/>
          </p:cNvGrpSpPr>
          <p:nvPr/>
        </p:nvGrpSpPr>
        <p:grpSpPr bwMode="auto">
          <a:xfrm>
            <a:off x="3995738" y="652463"/>
            <a:ext cx="4670425" cy="3435350"/>
            <a:chOff x="1928" y="690"/>
            <a:chExt cx="2942" cy="2164"/>
          </a:xfrm>
        </p:grpSpPr>
        <p:pic>
          <p:nvPicPr>
            <p:cNvPr id="24727" name="Picture 77" descr="untitled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8" y="690"/>
              <a:ext cx="2942" cy="2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5" name="Text Box 79"/>
            <p:cNvSpPr txBox="1">
              <a:spLocks noChangeArrowheads="1"/>
            </p:cNvSpPr>
            <p:nvPr/>
          </p:nvSpPr>
          <p:spPr bwMode="auto">
            <a:xfrm>
              <a:off x="2288" y="2504"/>
              <a:ext cx="2368" cy="231"/>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800">
                  <a:solidFill>
                    <a:srgbClr val="FFFF00"/>
                  </a:solidFill>
                  <a:effectLst>
                    <a:outerShdw blurRad="38100" dist="38100" dir="2700000" algn="tl">
                      <a:srgbClr val="000000"/>
                    </a:outerShdw>
                  </a:effectLst>
                  <a:latin typeface="VNI-Times" charset="0"/>
                </a:rPr>
                <a:t>Nhaø voøm cuûa Constantine</a:t>
              </a:r>
              <a:endParaRPr lang="en-US" sz="1800">
                <a:solidFill>
                  <a:srgbClr val="FFFF00"/>
                </a:solidFill>
                <a:effectLst>
                  <a:outerShdw blurRad="38100" dist="38100" dir="2700000" algn="tl">
                    <a:srgbClr val="000000"/>
                  </a:outerShdw>
                </a:effectLst>
                <a:latin typeface="VNI-Times" charset="0"/>
              </a:endParaRPr>
            </a:p>
          </p:txBody>
        </p:sp>
      </p:grpSp>
      <p:grpSp>
        <p:nvGrpSpPr>
          <p:cNvPr id="14" name="Group 76"/>
          <p:cNvGrpSpPr>
            <a:grpSpLocks/>
          </p:cNvGrpSpPr>
          <p:nvPr/>
        </p:nvGrpSpPr>
        <p:grpSpPr bwMode="auto">
          <a:xfrm>
            <a:off x="2879725" y="1290638"/>
            <a:ext cx="4210050" cy="3001962"/>
            <a:chOff x="1426" y="1159"/>
            <a:chExt cx="2652" cy="1891"/>
          </a:xfrm>
        </p:grpSpPr>
        <p:pic>
          <p:nvPicPr>
            <p:cNvPr id="24725" name="Picture 73" descr="untitled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6" y="1159"/>
              <a:ext cx="2652" cy="1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0251" name="Text Box 75"/>
            <p:cNvSpPr txBox="1">
              <a:spLocks noChangeArrowheads="1"/>
            </p:cNvSpPr>
            <p:nvPr/>
          </p:nvSpPr>
          <p:spPr bwMode="auto">
            <a:xfrm>
              <a:off x="1440" y="2800"/>
              <a:ext cx="2576" cy="250"/>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2000">
                  <a:solidFill>
                    <a:srgbClr val="FFFF00"/>
                  </a:solidFill>
                  <a:effectLst>
                    <a:outerShdw blurRad="38100" dist="38100" dir="2700000" algn="tl">
                      <a:srgbClr val="000000"/>
                    </a:outerShdw>
                  </a:effectLst>
                  <a:latin typeface="VNI-Times" charset="0"/>
                </a:rPr>
                <a:t>Nhaø hoäi taïi thaønh </a:t>
              </a:r>
              <a:r>
                <a:rPr lang="en-AU" sz="2000">
                  <a:solidFill>
                    <a:srgbClr val="FFFF00"/>
                  </a:solidFill>
                  <a:effectLst>
                    <a:outerShdw blurRad="38100" dist="38100" dir="2700000" algn="tl">
                      <a:srgbClr val="000000"/>
                    </a:outerShdw>
                  </a:effectLst>
                  <a:latin typeface="Times New Roman" charset="0"/>
                  <a:cs typeface="Times New Roman" charset="0"/>
                </a:rPr>
                <a:t>Ca-bê-na-um</a:t>
              </a:r>
              <a:endParaRPr lang="en-US" sz="2000">
                <a:solidFill>
                  <a:srgbClr val="FFFF00"/>
                </a:solidFill>
                <a:effectLst>
                  <a:outerShdw blurRad="38100" dist="38100" dir="2700000" algn="tl">
                    <a:srgbClr val="000000"/>
                  </a:outerShdw>
                </a:effectLst>
                <a:latin typeface="Times New Roman" charset="0"/>
                <a:cs typeface="Times New Roman" charset="0"/>
              </a:endParaRPr>
            </a:p>
          </p:txBody>
        </p:sp>
      </p:grpSp>
      <p:sp>
        <p:nvSpPr>
          <p:cNvPr id="690200" name="Rectangle 24"/>
          <p:cNvSpPr>
            <a:spLocks noChangeArrowheads="1"/>
          </p:cNvSpPr>
          <p:nvPr/>
        </p:nvSpPr>
        <p:spPr bwMode="auto">
          <a:xfrm>
            <a:off x="15516225" y="68040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10</a:t>
            </a:r>
          </a:p>
        </p:txBody>
      </p:sp>
      <p:grpSp>
        <p:nvGrpSpPr>
          <p:cNvPr id="24588" name="Group 205"/>
          <p:cNvGrpSpPr>
            <a:grpSpLocks/>
          </p:cNvGrpSpPr>
          <p:nvPr/>
        </p:nvGrpSpPr>
        <p:grpSpPr bwMode="auto">
          <a:xfrm>
            <a:off x="620713" y="160338"/>
            <a:ext cx="750887" cy="1430337"/>
            <a:chOff x="391" y="101"/>
            <a:chExt cx="473" cy="901"/>
          </a:xfrm>
        </p:grpSpPr>
        <p:sp>
          <p:nvSpPr>
            <p:cNvPr id="690382" name="Rectangle 206"/>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690383" name="Line 207"/>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grpSp>
        <p:nvGrpSpPr>
          <p:cNvPr id="16" name="Group 197"/>
          <p:cNvGrpSpPr>
            <a:grpSpLocks/>
          </p:cNvGrpSpPr>
          <p:nvPr/>
        </p:nvGrpSpPr>
        <p:grpSpPr bwMode="auto">
          <a:xfrm>
            <a:off x="1114425" y="2535238"/>
            <a:ext cx="4352925" cy="3265487"/>
            <a:chOff x="2632" y="0"/>
            <a:chExt cx="2742" cy="2057"/>
          </a:xfrm>
        </p:grpSpPr>
        <p:pic>
          <p:nvPicPr>
            <p:cNvPr id="24711" name="Picture 183" descr="untitled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2" y="0"/>
              <a:ext cx="2742" cy="2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 name="Text Box 184"/>
            <p:cNvSpPr txBox="1">
              <a:spLocks noChangeArrowheads="1"/>
            </p:cNvSpPr>
            <p:nvPr/>
          </p:nvSpPr>
          <p:spPr bwMode="auto">
            <a:xfrm rot="-785459">
              <a:off x="3016" y="192"/>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1600" dirty="0">
                  <a:solidFill>
                    <a:schemeClr val="tx1"/>
                  </a:solidFill>
                  <a:effectLst>
                    <a:outerShdw blurRad="38100" dist="38100" dir="2700000" algn="tl">
                      <a:srgbClr val="000000"/>
                    </a:outerShdw>
                  </a:effectLst>
                  <a:latin typeface="VNI-Times" pitchFamily="2" charset="0"/>
                  <a:ea typeface="+mn-ea"/>
                </a:rPr>
                <a:t>SAM-SOÂN</a:t>
              </a:r>
              <a:endParaRPr lang="en-US" sz="1600" dirty="0">
                <a:solidFill>
                  <a:schemeClr val="tx1"/>
                </a:solidFill>
                <a:effectLst>
                  <a:outerShdw blurRad="38100" dist="38100" dir="2700000" algn="tl">
                    <a:srgbClr val="000000"/>
                  </a:outerShdw>
                </a:effectLst>
                <a:latin typeface="VNI-Times" pitchFamily="2" charset="0"/>
                <a:ea typeface="+mn-ea"/>
              </a:endParaRPr>
            </a:p>
          </p:txBody>
        </p:sp>
        <p:sp>
          <p:nvSpPr>
            <p:cNvPr id="208" name="Text Box 185"/>
            <p:cNvSpPr txBox="1">
              <a:spLocks noChangeArrowheads="1"/>
            </p:cNvSpPr>
            <p:nvPr/>
          </p:nvSpPr>
          <p:spPr bwMode="auto">
            <a:xfrm rot="-1204975">
              <a:off x="2648" y="584"/>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tx1"/>
                  </a:solidFill>
                  <a:effectLst>
                    <a:outerShdw blurRad="38100" dist="38100" dir="2700000" algn="tl">
                      <a:srgbClr val="000000"/>
                    </a:outerShdw>
                  </a:effectLst>
                  <a:latin typeface="VNI-Times" charset="0"/>
                </a:rPr>
                <a:t>GI-ÑEÂ-OÂN</a:t>
              </a:r>
              <a:endParaRPr lang="en-US" sz="1600">
                <a:solidFill>
                  <a:schemeClr val="tx1"/>
                </a:solidFill>
                <a:effectLst>
                  <a:outerShdw blurRad="38100" dist="38100" dir="2700000" algn="tl">
                    <a:srgbClr val="000000"/>
                  </a:outerShdw>
                </a:effectLst>
                <a:latin typeface="VNI-Times" charset="0"/>
              </a:endParaRPr>
            </a:p>
          </p:txBody>
        </p:sp>
        <p:sp>
          <p:nvSpPr>
            <p:cNvPr id="209" name="Text Box 186"/>
            <p:cNvSpPr txBox="1">
              <a:spLocks noChangeArrowheads="1"/>
            </p:cNvSpPr>
            <p:nvPr/>
          </p:nvSpPr>
          <p:spPr bwMode="auto">
            <a:xfrm rot="1832045">
              <a:off x="4504" y="264"/>
              <a:ext cx="784" cy="21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600">
                  <a:solidFill>
                    <a:schemeClr val="tx1"/>
                  </a:solidFill>
                  <a:effectLst>
                    <a:outerShdw blurRad="38100" dist="38100" dir="2700000" algn="tl">
                      <a:srgbClr val="000000"/>
                    </a:outerShdw>
                  </a:effectLst>
                  <a:latin typeface="VNI-Times" charset="0"/>
                </a:rPr>
                <a:t>ÑE-ÂBO-ÂRA</a:t>
              </a:r>
              <a:endParaRPr lang="en-US" sz="1600">
                <a:solidFill>
                  <a:schemeClr val="tx1"/>
                </a:solidFill>
                <a:effectLst>
                  <a:outerShdw blurRad="38100" dist="38100" dir="2700000" algn="tl">
                    <a:srgbClr val="000000"/>
                  </a:outerShdw>
                </a:effectLst>
                <a:latin typeface="VNI-Times" charset="0"/>
              </a:endParaRPr>
            </a:p>
          </p:txBody>
        </p:sp>
        <p:sp>
          <p:nvSpPr>
            <p:cNvPr id="210" name="Text Box 187"/>
            <p:cNvSpPr txBox="1">
              <a:spLocks noChangeArrowheads="1"/>
            </p:cNvSpPr>
            <p:nvPr/>
          </p:nvSpPr>
          <p:spPr bwMode="auto">
            <a:xfrm>
              <a:off x="3664" y="280"/>
              <a:ext cx="784"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5E315"/>
                  </a:solidFill>
                  <a:effectLst>
                    <a:outerShdw blurRad="38100" dist="38100" dir="2700000" algn="tl">
                      <a:srgbClr val="000000"/>
                    </a:outerShdw>
                  </a:effectLst>
                  <a:latin typeface="VNI-Times" charset="0"/>
                </a:rPr>
                <a:t>CUÛA</a:t>
              </a:r>
              <a:endParaRPr lang="en-US" sz="1400">
                <a:solidFill>
                  <a:srgbClr val="05E315"/>
                </a:solidFill>
                <a:effectLst>
                  <a:outerShdw blurRad="38100" dist="38100" dir="2700000" algn="tl">
                    <a:srgbClr val="000000"/>
                  </a:outerShdw>
                </a:effectLst>
                <a:latin typeface="VNI-Times" charset="0"/>
              </a:endParaRPr>
            </a:p>
          </p:txBody>
        </p:sp>
        <p:sp>
          <p:nvSpPr>
            <p:cNvPr id="211" name="Text Box 188"/>
            <p:cNvSpPr txBox="1">
              <a:spLocks noChangeArrowheads="1"/>
            </p:cNvSpPr>
            <p:nvPr/>
          </p:nvSpPr>
          <p:spPr bwMode="auto">
            <a:xfrm>
              <a:off x="3640" y="448"/>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FF6600"/>
                  </a:solidFill>
                  <a:effectLst>
                    <a:outerShdw blurRad="38100" dist="38100" dir="2700000" algn="tl">
                      <a:srgbClr val="000000"/>
                    </a:outerShdw>
                  </a:effectLst>
                  <a:latin typeface="VNI-Times" charset="0"/>
                </a:rPr>
                <a:t>13 QUAN XEÙT</a:t>
              </a:r>
              <a:endParaRPr lang="en-US" sz="1400">
                <a:solidFill>
                  <a:srgbClr val="FF6600"/>
                </a:solidFill>
                <a:effectLst>
                  <a:outerShdw blurRad="38100" dist="38100" dir="2700000" algn="tl">
                    <a:srgbClr val="000000"/>
                  </a:outerShdw>
                </a:effectLst>
                <a:latin typeface="VNI-Times" charset="0"/>
              </a:endParaRPr>
            </a:p>
          </p:txBody>
        </p:sp>
        <p:sp>
          <p:nvSpPr>
            <p:cNvPr id="212" name="Text Box 189"/>
            <p:cNvSpPr txBox="1">
              <a:spLocks noChangeArrowheads="1"/>
            </p:cNvSpPr>
            <p:nvPr/>
          </p:nvSpPr>
          <p:spPr bwMode="auto">
            <a:xfrm>
              <a:off x="3624" y="584"/>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FF6600"/>
                  </a:solidFill>
                  <a:effectLst>
                    <a:outerShdw blurRad="38100" dist="38100" dir="2700000" algn="tl">
                      <a:srgbClr val="000000"/>
                    </a:outerShdw>
                  </a:effectLst>
                  <a:latin typeface="VNI-Times" charset="0"/>
                </a:rPr>
                <a:t>CUÛA</a:t>
              </a:r>
              <a:endParaRPr lang="en-US" sz="1400">
                <a:solidFill>
                  <a:srgbClr val="FF6600"/>
                </a:solidFill>
                <a:effectLst>
                  <a:outerShdw blurRad="38100" dist="38100" dir="2700000" algn="tl">
                    <a:srgbClr val="000000"/>
                  </a:outerShdw>
                </a:effectLst>
                <a:latin typeface="VNI-Times" charset="0"/>
              </a:endParaRPr>
            </a:p>
          </p:txBody>
        </p:sp>
        <p:sp>
          <p:nvSpPr>
            <p:cNvPr id="213" name="Text Box 190"/>
            <p:cNvSpPr txBox="1">
              <a:spLocks noChangeArrowheads="1"/>
            </p:cNvSpPr>
            <p:nvPr/>
          </p:nvSpPr>
          <p:spPr bwMode="auto">
            <a:xfrm>
              <a:off x="3632" y="720"/>
              <a:ext cx="960" cy="19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1400" dirty="0">
                  <a:solidFill>
                    <a:srgbClr val="FF6600"/>
                  </a:solidFill>
                  <a:effectLst>
                    <a:outerShdw blurRad="38100" dist="38100" dir="2700000" algn="tl">
                      <a:srgbClr val="000000"/>
                    </a:outerShdw>
                  </a:effectLst>
                  <a:latin typeface="VNI-Times" pitchFamily="2" charset="0"/>
                  <a:ea typeface="+mn-ea"/>
                </a:rPr>
                <a:t>Y-SÔ-RA-EÂN</a:t>
              </a:r>
              <a:endParaRPr lang="en-US" sz="1400" dirty="0">
                <a:solidFill>
                  <a:srgbClr val="FF6600"/>
                </a:solidFill>
                <a:effectLst>
                  <a:outerShdw blurRad="38100" dist="38100" dir="2700000" algn="tl">
                    <a:srgbClr val="000000"/>
                  </a:outerShdw>
                </a:effectLst>
                <a:latin typeface="VNI-Times" pitchFamily="2" charset="0"/>
                <a:ea typeface="+mn-ea"/>
              </a:endParaRPr>
            </a:p>
          </p:txBody>
        </p:sp>
        <p:sp>
          <p:nvSpPr>
            <p:cNvPr id="214" name="Text Box 191"/>
            <p:cNvSpPr txBox="1">
              <a:spLocks noChangeArrowheads="1"/>
            </p:cNvSpPr>
            <p:nvPr/>
          </p:nvSpPr>
          <p:spPr bwMode="auto">
            <a:xfrm>
              <a:off x="3296" y="856"/>
              <a:ext cx="1632" cy="192"/>
            </a:xfrm>
            <a:prstGeom prst="rect">
              <a:avLst/>
            </a:prstGeom>
            <a:noFill/>
            <a:ln w="9525">
              <a:noFill/>
              <a:miter lim="800000"/>
              <a:headEnd/>
              <a:tailEnd/>
            </a:ln>
            <a:effectLst>
              <a:outerShdw dist="56796" dir="1593903"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AU" sz="1400">
                  <a:solidFill>
                    <a:srgbClr val="05E315"/>
                  </a:solidFill>
                  <a:effectLst>
                    <a:outerShdw blurRad="38100" dist="38100" dir="2700000" algn="tl">
                      <a:srgbClr val="000000"/>
                    </a:outerShdw>
                  </a:effectLst>
                  <a:latin typeface="VNI-Times" charset="0"/>
                </a:rPr>
                <a:t>ÑAÀU TIEÂN VAØ LÔÙN NHAÁT</a:t>
              </a:r>
              <a:endParaRPr lang="en-US" sz="1400">
                <a:solidFill>
                  <a:srgbClr val="05E315"/>
                </a:solidFill>
                <a:effectLst>
                  <a:outerShdw blurRad="38100" dist="38100" dir="2700000" algn="tl">
                    <a:srgbClr val="000000"/>
                  </a:outerShdw>
                </a:effectLst>
                <a:latin typeface="VNI-Times" charset="0"/>
              </a:endParaRPr>
            </a:p>
          </p:txBody>
        </p:sp>
        <p:sp>
          <p:nvSpPr>
            <p:cNvPr id="24720" name="WordArt 192"/>
            <p:cNvSpPr>
              <a:spLocks noChangeArrowheads="1" noChangeShapeType="1" noTextEdit="1"/>
            </p:cNvSpPr>
            <p:nvPr/>
          </p:nvSpPr>
          <p:spPr bwMode="auto">
            <a:xfrm>
              <a:off x="2929" y="952"/>
              <a:ext cx="1998" cy="839"/>
            </a:xfrm>
            <a:prstGeom prst="rect">
              <a:avLst/>
            </a:prstGeom>
          </p:spPr>
          <p:txBody>
            <a:bodyPr wrap="none" fromWordArt="1">
              <a:prstTxWarp prst="textCascadeUp">
                <a:avLst>
                  <a:gd name="adj" fmla="val 64245"/>
                </a:avLst>
              </a:prstTxWarp>
              <a:scene3d>
                <a:camera prst="legacyPerspectiveFront">
                  <a:rot lat="20519984" lon="1080000" rev="0"/>
                </a:camera>
                <a:lightRig rig="legacyHarsh2" dir="b"/>
              </a:scene3d>
              <a:sp3d extrusionH="430200" prstMaterial="legacyMatte">
                <a:extrusionClr>
                  <a:srgbClr val="FF6600"/>
                </a:extrusionClr>
              </a:sp3d>
            </a:bodyPr>
            <a:lstStyle/>
            <a:p>
              <a:r>
                <a:rPr lang="en-US" sz="3600" b="1" kern="10">
                  <a:ln w="9525">
                    <a:round/>
                    <a:headEnd/>
                    <a:tailEnd/>
                  </a:ln>
                  <a:gradFill rotWithShape="1">
                    <a:gsLst>
                      <a:gs pos="0">
                        <a:srgbClr val="FFE701"/>
                      </a:gs>
                      <a:gs pos="100000">
                        <a:srgbClr val="FE3E02"/>
                      </a:gs>
                    </a:gsLst>
                    <a:lin ang="5400000" scaled="1"/>
                  </a:gradFill>
                  <a:effectLst>
                    <a:outerShdw blurRad="63500" dist="38100" dir="2700000" algn="tl" rotWithShape="0">
                      <a:srgbClr val="000000">
                        <a:alpha val="43137"/>
                      </a:srgbClr>
                    </a:outerShdw>
                  </a:effectLst>
                  <a:latin typeface="VNI-Franko"/>
                  <a:ea typeface="VNI-Franko"/>
                  <a:cs typeface="VNI-Franko"/>
                </a:rPr>
                <a:t>SA-MU-EÂN</a:t>
              </a:r>
            </a:p>
          </p:txBody>
        </p:sp>
        <p:sp>
          <p:nvSpPr>
            <p:cNvPr id="216" name="Text Box 195"/>
            <p:cNvSpPr txBox="1">
              <a:spLocks noChangeArrowheads="1"/>
            </p:cNvSpPr>
            <p:nvPr/>
          </p:nvSpPr>
          <p:spPr bwMode="auto">
            <a:xfrm>
              <a:off x="2720" y="56"/>
              <a:ext cx="384" cy="442"/>
            </a:xfrm>
            <a:prstGeom prst="rect">
              <a:avLst/>
            </a:prstGeom>
            <a:noFill/>
            <a:ln w="9525">
              <a:noFill/>
              <a:miter lim="800000"/>
              <a:headEnd/>
              <a:tailEnd/>
            </a:ln>
            <a:effectLst>
              <a:outerShdw dist="56796" dir="1593903" algn="ctr" rotWithShape="0">
                <a:schemeClr val="bg2"/>
              </a:outerShdw>
            </a:effectLst>
          </p:spPr>
          <p:txBody>
            <a:bodyPr>
              <a:spAutoFit/>
              <a:flatTx/>
            </a:bodyPr>
            <a:lstStyle/>
            <a:p>
              <a:pPr>
                <a:spcBef>
                  <a:spcPct val="50000"/>
                </a:spcBef>
                <a:defRPr/>
              </a:pPr>
              <a:r>
                <a:rPr lang="en-AU" sz="4000" b="1">
                  <a:solidFill>
                    <a:schemeClr val="tx2"/>
                  </a:solidFill>
                  <a:effectLst>
                    <a:outerShdw blurRad="38100" dist="38100" dir="2700000" algn="tl">
                      <a:srgbClr val="000000"/>
                    </a:outerShdw>
                  </a:effectLst>
                  <a:latin typeface="VNI-Times" pitchFamily="2" charset="0"/>
                  <a:ea typeface="+mn-ea"/>
                </a:rPr>
                <a:t>7</a:t>
              </a:r>
              <a:endParaRPr lang="en-US" sz="4000" b="1">
                <a:solidFill>
                  <a:schemeClr val="tx2"/>
                </a:solidFill>
                <a:effectLst>
                  <a:outerShdw blurRad="38100" dist="38100" dir="2700000" algn="tl">
                    <a:srgbClr val="000000"/>
                  </a:outerShdw>
                </a:effectLst>
                <a:latin typeface="VNI-Times" pitchFamily="2" charset="0"/>
                <a:ea typeface="+mn-ea"/>
              </a:endParaRPr>
            </a:p>
          </p:txBody>
        </p:sp>
        <p:sp>
          <p:nvSpPr>
            <p:cNvPr id="217" name="Line 196"/>
            <p:cNvSpPr>
              <a:spLocks noChangeShapeType="1"/>
            </p:cNvSpPr>
            <p:nvPr/>
          </p:nvSpPr>
          <p:spPr bwMode="auto">
            <a:xfrm flipV="1">
              <a:off x="2880" y="272"/>
              <a:ext cx="96" cy="8"/>
            </a:xfrm>
            <a:prstGeom prst="line">
              <a:avLst/>
            </a:prstGeom>
            <a:noFill/>
            <a:ln w="38100">
              <a:solidFill>
                <a:schemeClr val="tx2"/>
              </a:solidFill>
              <a:round/>
              <a:headEnd/>
              <a:tailEnd/>
            </a:ln>
            <a:effectLst>
              <a:outerShdw dist="53882" dir="2700000" algn="ctr" rotWithShape="0">
                <a:schemeClr val="bg2"/>
              </a:outerShdw>
            </a:effectLst>
          </p:spPr>
          <p:txBody>
            <a:bodyPr/>
            <a:lstStyle/>
            <a:p>
              <a:pPr>
                <a:defRPr/>
              </a:pPr>
              <a:endParaRPr lang="en-US">
                <a:latin typeface="Comic Sans MS" pitchFamily="66" charset="0"/>
                <a:ea typeface="+mn-ea"/>
              </a:endParaRPr>
            </a:p>
          </p:txBody>
        </p:sp>
      </p:grpSp>
      <p:grpSp>
        <p:nvGrpSpPr>
          <p:cNvPr id="17" name="Group 200"/>
          <p:cNvGrpSpPr>
            <a:grpSpLocks/>
          </p:cNvGrpSpPr>
          <p:nvPr/>
        </p:nvGrpSpPr>
        <p:grpSpPr bwMode="auto">
          <a:xfrm>
            <a:off x="660400" y="3341688"/>
            <a:ext cx="3611563" cy="2633662"/>
            <a:chOff x="762" y="2104"/>
            <a:chExt cx="2275" cy="1659"/>
          </a:xfrm>
        </p:grpSpPr>
        <p:grpSp>
          <p:nvGrpSpPr>
            <p:cNvPr id="24670" name="Group 71"/>
            <p:cNvGrpSpPr>
              <a:grpSpLocks/>
            </p:cNvGrpSpPr>
            <p:nvPr/>
          </p:nvGrpSpPr>
          <p:grpSpPr bwMode="auto">
            <a:xfrm>
              <a:off x="762" y="2128"/>
              <a:ext cx="2275" cy="1635"/>
              <a:chOff x="3192" y="1450"/>
              <a:chExt cx="2275" cy="1635"/>
            </a:xfrm>
          </p:grpSpPr>
          <p:sp>
            <p:nvSpPr>
              <p:cNvPr id="223" name="Rectangle 26"/>
              <p:cNvSpPr>
                <a:spLocks noChangeArrowheads="1"/>
              </p:cNvSpPr>
              <p:nvPr/>
            </p:nvSpPr>
            <p:spPr bwMode="auto">
              <a:xfrm>
                <a:off x="3192" y="1450"/>
                <a:ext cx="2244" cy="1628"/>
              </a:xfrm>
              <a:prstGeom prst="rect">
                <a:avLst/>
              </a:prstGeom>
              <a:gradFill rotWithShape="1">
                <a:gsLst>
                  <a:gs pos="0">
                    <a:schemeClr val="accent1">
                      <a:gamma/>
                      <a:shade val="58431"/>
                      <a:invGamma/>
                    </a:schemeClr>
                  </a:gs>
                  <a:gs pos="50000">
                    <a:schemeClr val="accent1"/>
                  </a:gs>
                  <a:gs pos="100000">
                    <a:schemeClr val="accent1">
                      <a:gamma/>
                      <a:shade val="58431"/>
                      <a:invGamma/>
                    </a:schemeClr>
                  </a:gs>
                </a:gsLst>
                <a:lin ang="5400000" scaled="1"/>
              </a:gradFill>
              <a:ln w="9525">
                <a:noFill/>
                <a:miter lim="800000"/>
                <a:headEnd/>
                <a:tailEnd/>
              </a:ln>
              <a:effectLst/>
            </p:spPr>
            <p:txBody>
              <a:bodyPr wrap="none" anchor="ctr"/>
              <a:lstStyle/>
              <a:p>
                <a:pPr>
                  <a:defRPr/>
                </a:pPr>
                <a:endParaRPr lang="en-US">
                  <a:latin typeface="Comic Sans MS" pitchFamily="66" charset="0"/>
                  <a:ea typeface="+mn-ea"/>
                </a:endParaRPr>
              </a:p>
            </p:txBody>
          </p:sp>
          <p:sp>
            <p:nvSpPr>
              <p:cNvPr id="224" name="Text Box 27"/>
              <p:cNvSpPr txBox="1">
                <a:spLocks noChangeArrowheads="1"/>
              </p:cNvSpPr>
              <p:nvPr/>
            </p:nvSpPr>
            <p:spPr bwMode="auto">
              <a:xfrm>
                <a:off x="3612" y="1548"/>
                <a:ext cx="220" cy="144"/>
              </a:xfrm>
              <a:prstGeom prst="rect">
                <a:avLst/>
              </a:prstGeom>
              <a:noFill/>
              <a:ln w="9525">
                <a:noFill/>
                <a:miter lim="800000"/>
                <a:headEnd/>
                <a:tailEnd/>
              </a:ln>
              <a:effectLst/>
            </p:spPr>
            <p:txBody>
              <a:bodyPr>
                <a:spAutoFit/>
                <a:flatTx/>
              </a:bodyPr>
              <a:lstStyle/>
              <a:p>
                <a:pPr>
                  <a:spcBef>
                    <a:spcPct val="50000"/>
                  </a:spcBef>
                  <a:defRPr/>
                </a:pPr>
                <a:r>
                  <a:rPr lang="en-AU" sz="900" b="1" dirty="0">
                    <a:solidFill>
                      <a:srgbClr val="FFFF00"/>
                    </a:solidFill>
                    <a:effectLst>
                      <a:outerShdw blurRad="38100" dist="38100" dir="2700000" algn="tl">
                        <a:srgbClr val="000000"/>
                      </a:outerShdw>
                    </a:effectLst>
                    <a:latin typeface="VNI-Times" pitchFamily="2" charset="0"/>
                    <a:ea typeface="+mn-ea"/>
                  </a:rPr>
                  <a:t>4N</a:t>
                </a:r>
                <a:endParaRPr lang="en-US" sz="900" b="1" dirty="0">
                  <a:solidFill>
                    <a:srgbClr val="FFFF00"/>
                  </a:solidFill>
                  <a:effectLst>
                    <a:outerShdw blurRad="38100" dist="38100" dir="2700000" algn="tl">
                      <a:srgbClr val="000000"/>
                    </a:outerShdw>
                  </a:effectLst>
                  <a:latin typeface="VNI-Times" pitchFamily="2" charset="0"/>
                  <a:ea typeface="+mn-ea"/>
                </a:endParaRPr>
              </a:p>
            </p:txBody>
          </p:sp>
          <p:sp>
            <p:nvSpPr>
              <p:cNvPr id="225" name="Text Box 28"/>
              <p:cNvSpPr txBox="1">
                <a:spLocks noChangeArrowheads="1"/>
              </p:cNvSpPr>
              <p:nvPr/>
            </p:nvSpPr>
            <p:spPr bwMode="auto">
              <a:xfrm>
                <a:off x="4024" y="1544"/>
                <a:ext cx="220" cy="144"/>
              </a:xfrm>
              <a:prstGeom prst="rect">
                <a:avLst/>
              </a:prstGeom>
              <a:noFill/>
              <a:ln w="9525">
                <a:noFill/>
                <a:miter lim="800000"/>
                <a:headEnd/>
                <a:tailEnd/>
              </a:ln>
              <a:effectLst/>
            </p:spPr>
            <p:txBody>
              <a:bodyPr>
                <a:spAutoFit/>
                <a:flatTx/>
              </a:bodyPr>
              <a:lstStyle/>
              <a:p>
                <a:pPr>
                  <a:spcBef>
                    <a:spcPct val="50000"/>
                  </a:spcBef>
                  <a:defRPr/>
                </a:pPr>
                <a:r>
                  <a:rPr lang="en-AU" sz="900" b="1">
                    <a:solidFill>
                      <a:srgbClr val="FFFF00"/>
                    </a:solidFill>
                    <a:effectLst>
                      <a:outerShdw blurRad="38100" dist="38100" dir="2700000" algn="tl">
                        <a:srgbClr val="000000"/>
                      </a:outerShdw>
                    </a:effectLst>
                    <a:latin typeface="VNI-Times" pitchFamily="2" charset="0"/>
                    <a:ea typeface="+mn-ea"/>
                  </a:rPr>
                  <a:t>3</a:t>
                </a:r>
                <a:r>
                  <a:rPr lang="en-AU" altLang="ja-JP" sz="900" b="1">
                    <a:solidFill>
                      <a:srgbClr val="FFFF00"/>
                    </a:solidFill>
                    <a:effectLst>
                      <a:outerShdw blurRad="38100" dist="38100" dir="2700000" algn="tl">
                        <a:srgbClr val="000000"/>
                      </a:outerShdw>
                    </a:effectLst>
                    <a:latin typeface="VNI-Times" pitchFamily="2" charset="0"/>
                    <a:ea typeface="ＭＳ Ｐゴシック" pitchFamily="50" charset="-128"/>
                  </a:rPr>
                  <a:t>X</a:t>
                </a:r>
                <a:endParaRPr lang="en-US" sz="900" b="1">
                  <a:solidFill>
                    <a:srgbClr val="FFFF00"/>
                  </a:solidFill>
                  <a:effectLst>
                    <a:outerShdw blurRad="38100" dist="38100" dir="2700000" algn="tl">
                      <a:srgbClr val="000000"/>
                    </a:outerShdw>
                  </a:effectLst>
                  <a:latin typeface="VNI-Times" pitchFamily="2" charset="0"/>
                  <a:ea typeface="+mn-ea"/>
                </a:endParaRPr>
              </a:p>
            </p:txBody>
          </p:sp>
          <p:sp>
            <p:nvSpPr>
              <p:cNvPr id="226" name="Text Box 29"/>
              <p:cNvSpPr txBox="1">
                <a:spLocks noChangeArrowheads="1"/>
              </p:cNvSpPr>
              <p:nvPr/>
            </p:nvSpPr>
            <p:spPr bwMode="auto">
              <a:xfrm>
                <a:off x="3316" y="1686"/>
                <a:ext cx="748" cy="192"/>
              </a:xfrm>
              <a:prstGeom prst="rect">
                <a:avLst/>
              </a:prstGeom>
              <a:noFill/>
              <a:ln w="9525">
                <a:noFill/>
                <a:miter lim="800000"/>
                <a:headEnd/>
                <a:tailEnd/>
              </a:ln>
              <a:effectLst/>
            </p:spPr>
            <p:txBody>
              <a:bodyPr>
                <a:spAutoFit/>
                <a:flatTx/>
              </a:bodyPr>
              <a:lstStyle/>
              <a:p>
                <a:pPr algn="l">
                  <a:spcBef>
                    <a:spcPct val="50000"/>
                  </a:spcBef>
                  <a:defRPr/>
                </a:pPr>
                <a:r>
                  <a:rPr lang="en-AU" sz="900" b="1">
                    <a:solidFill>
                      <a:srgbClr val="FFFF00"/>
                    </a:solidFill>
                    <a:effectLst>
                      <a:outerShdw blurRad="38100" dist="38100" dir="2700000" algn="tl">
                        <a:srgbClr val="000000"/>
                      </a:outerShdw>
                    </a:effectLst>
                    <a:latin typeface="VNI-Times" pitchFamily="2" charset="0"/>
                    <a:ea typeface="+mn-ea"/>
                  </a:rPr>
                  <a:t>S  </a:t>
                </a:r>
                <a:r>
                  <a:rPr lang="en-AU" sz="7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A   G </a:t>
                </a:r>
                <a:r>
                  <a:rPr lang="en-AU" sz="7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 M </a:t>
                </a:r>
                <a:r>
                  <a:rPr lang="en-AU" sz="1400" b="1">
                    <a:solidFill>
                      <a:srgbClr val="FFFF00"/>
                    </a:solidFill>
                    <a:effectLst>
                      <a:outerShdw blurRad="38100" dist="38100" dir="2700000" algn="tl">
                        <a:srgbClr val="000000"/>
                      </a:outerShdw>
                    </a:effectLst>
                    <a:latin typeface="VNI-Times" pitchFamily="2" charset="0"/>
                    <a:ea typeface="+mn-ea"/>
                  </a:rPr>
                  <a:t> </a:t>
                </a:r>
                <a:r>
                  <a:rPr lang="en-AU" sz="900" b="1">
                    <a:solidFill>
                      <a:srgbClr val="FFFF00"/>
                    </a:solidFill>
                    <a:effectLst>
                      <a:outerShdw blurRad="38100" dist="38100" dir="2700000" algn="tl">
                        <a:srgbClr val="000000"/>
                      </a:outerShdw>
                    </a:effectLst>
                    <a:latin typeface="VNI-Times" pitchFamily="2" charset="0"/>
                    <a:ea typeface="+mn-ea"/>
                  </a:rPr>
                  <a:t>G</a:t>
                </a:r>
                <a:endParaRPr lang="en-US" sz="900" b="1">
                  <a:solidFill>
                    <a:srgbClr val="FFFF00"/>
                  </a:solidFill>
                  <a:effectLst>
                    <a:outerShdw blurRad="38100" dist="38100" dir="2700000" algn="tl">
                      <a:srgbClr val="000000"/>
                    </a:outerShdw>
                  </a:effectLst>
                  <a:latin typeface="VNI-Times" pitchFamily="2" charset="0"/>
                  <a:ea typeface="+mn-ea"/>
                </a:endParaRPr>
              </a:p>
            </p:txBody>
          </p:sp>
          <p:sp>
            <p:nvSpPr>
              <p:cNvPr id="227" name="Text Box 30"/>
              <p:cNvSpPr txBox="1">
                <a:spLocks noChangeArrowheads="1"/>
              </p:cNvSpPr>
              <p:nvPr/>
            </p:nvSpPr>
            <p:spPr bwMode="auto">
              <a:xfrm>
                <a:off x="3884" y="1730"/>
                <a:ext cx="556" cy="144"/>
              </a:xfrm>
              <a:prstGeom prst="rect">
                <a:avLst/>
              </a:prstGeom>
              <a:noFill/>
              <a:ln w="9525">
                <a:noFill/>
                <a:miter lim="800000"/>
                <a:headEnd/>
                <a:tailEnd/>
              </a:ln>
              <a:effectLst/>
            </p:spPr>
            <p:txBody>
              <a:bodyPr>
                <a:spAutoFit/>
                <a:flatTx/>
              </a:bodyPr>
              <a:lstStyle/>
              <a:p>
                <a:pPr algn="l">
                  <a:spcBef>
                    <a:spcPct val="50000"/>
                  </a:spcBef>
                  <a:defRPr/>
                </a:pPr>
                <a:r>
                  <a:rPr lang="en-AU" sz="900" b="1" dirty="0">
                    <a:solidFill>
                      <a:srgbClr val="FFFF00"/>
                    </a:solidFill>
                    <a:effectLst>
                      <a:outerShdw blurRad="38100" dist="38100" dir="2700000" algn="tl">
                        <a:srgbClr val="000000"/>
                      </a:outerShdw>
                    </a:effectLst>
                    <a:latin typeface="VNI-Times" pitchFamily="2" charset="0"/>
                    <a:ea typeface="+mn-ea"/>
                  </a:rPr>
                  <a:t>V   H   L  Y </a:t>
                </a:r>
                <a:endParaRPr lang="en-US" sz="900" b="1" dirty="0">
                  <a:solidFill>
                    <a:srgbClr val="FFFF00"/>
                  </a:solidFill>
                  <a:effectLst>
                    <a:outerShdw blurRad="38100" dist="38100" dir="2700000" algn="tl">
                      <a:srgbClr val="000000"/>
                    </a:outerShdw>
                  </a:effectLst>
                  <a:latin typeface="VNI-Times" pitchFamily="2" charset="0"/>
                  <a:ea typeface="+mn-ea"/>
                </a:endParaRPr>
              </a:p>
            </p:txBody>
          </p:sp>
          <p:sp>
            <p:nvSpPr>
              <p:cNvPr id="228" name="Rectangle 31" descr="Narrow vertical"/>
              <p:cNvSpPr>
                <a:spLocks noChangeArrowheads="1"/>
              </p:cNvSpPr>
              <p:nvPr/>
            </p:nvSpPr>
            <p:spPr bwMode="auto">
              <a:xfrm>
                <a:off x="3380" y="1870"/>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29" name="Rectangle 32" descr="Narrow vertical"/>
              <p:cNvSpPr>
                <a:spLocks noChangeArrowheads="1"/>
              </p:cNvSpPr>
              <p:nvPr/>
            </p:nvSpPr>
            <p:spPr bwMode="auto">
              <a:xfrm>
                <a:off x="3492"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0" name="Rectangle 34" descr="Narrow vertical"/>
              <p:cNvSpPr>
                <a:spLocks noChangeArrowheads="1"/>
              </p:cNvSpPr>
              <p:nvPr/>
            </p:nvSpPr>
            <p:spPr bwMode="auto">
              <a:xfrm>
                <a:off x="3724"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1" name="Rectangle 36" descr="Narrow vertical"/>
              <p:cNvSpPr>
                <a:spLocks noChangeArrowheads="1"/>
              </p:cNvSpPr>
              <p:nvPr/>
            </p:nvSpPr>
            <p:spPr bwMode="auto">
              <a:xfrm>
                <a:off x="3956" y="1868"/>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2" name="Rectangle 38" descr="Narrow vertical"/>
              <p:cNvSpPr>
                <a:spLocks noChangeArrowheads="1"/>
              </p:cNvSpPr>
              <p:nvPr/>
            </p:nvSpPr>
            <p:spPr bwMode="auto">
              <a:xfrm>
                <a:off x="4196" y="1868"/>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3" name="Rectangle 40" descr="Narrow vertical"/>
              <p:cNvSpPr>
                <a:spLocks noChangeArrowheads="1"/>
              </p:cNvSpPr>
              <p:nvPr/>
            </p:nvSpPr>
            <p:spPr bwMode="auto">
              <a:xfrm>
                <a:off x="4420" y="1870"/>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4" name="Rectangle 42" descr="Light vertical"/>
              <p:cNvSpPr>
                <a:spLocks noChangeArrowheads="1"/>
              </p:cNvSpPr>
              <p:nvPr/>
            </p:nvSpPr>
            <p:spPr bwMode="auto">
              <a:xfrm>
                <a:off x="4652"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5" name="Rectangle 44" descr="Light vertical"/>
              <p:cNvSpPr>
                <a:spLocks noChangeArrowheads="1"/>
              </p:cNvSpPr>
              <p:nvPr/>
            </p:nvSpPr>
            <p:spPr bwMode="auto">
              <a:xfrm>
                <a:off x="4884" y="1866"/>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36" name="Rectangle 46" descr="50%"/>
              <p:cNvSpPr>
                <a:spLocks noChangeArrowheads="1"/>
              </p:cNvSpPr>
              <p:nvPr/>
            </p:nvSpPr>
            <p:spPr bwMode="auto">
              <a:xfrm>
                <a:off x="3464" y="1978"/>
                <a:ext cx="1700"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7" name="Rectangle 49" descr="50%"/>
              <p:cNvSpPr>
                <a:spLocks noChangeArrowheads="1"/>
              </p:cNvSpPr>
              <p:nvPr/>
            </p:nvSpPr>
            <p:spPr bwMode="auto">
              <a:xfrm>
                <a:off x="3696" y="2210"/>
                <a:ext cx="1440"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8" name="Rectangle 50" descr="50%"/>
              <p:cNvSpPr>
                <a:spLocks noChangeArrowheads="1"/>
              </p:cNvSpPr>
              <p:nvPr/>
            </p:nvSpPr>
            <p:spPr bwMode="auto">
              <a:xfrm>
                <a:off x="4052" y="2446"/>
                <a:ext cx="1088"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39" name="Rectangle 51" descr="50%"/>
              <p:cNvSpPr>
                <a:spLocks noChangeArrowheads="1"/>
              </p:cNvSpPr>
              <p:nvPr/>
            </p:nvSpPr>
            <p:spPr bwMode="auto">
              <a:xfrm>
                <a:off x="4052" y="2670"/>
                <a:ext cx="1112" cy="120"/>
              </a:xfrm>
              <a:prstGeom prst="rect">
                <a:avLst/>
              </a:prstGeom>
              <a:pattFill prst="pct50">
                <a:fgClr>
                  <a:schemeClr val="tx1"/>
                </a:fgClr>
                <a:bgClr>
                  <a:schemeClr val="bg2"/>
                </a:bgClr>
              </a:pattFill>
              <a:ln w="9525" algn="ctr">
                <a:solidFill>
                  <a:srgbClr val="000000"/>
                </a:solidFill>
                <a:miter lim="800000"/>
                <a:headEnd/>
                <a:tailEnd/>
              </a:ln>
              <a:effectLst>
                <a:outerShdw dist="45791" dir="3378596" algn="ctr" rotWithShape="0">
                  <a:srgbClr val="868686">
                    <a:alpha val="50000"/>
                  </a:srgbClr>
                </a:outerShdw>
              </a:effectLst>
            </p:spPr>
            <p:txBody>
              <a:bodyPr wrap="none" anchor="ctr"/>
              <a:lstStyle/>
              <a:p>
                <a:pPr>
                  <a:defRPr/>
                </a:pPr>
                <a:endParaRPr lang="en-US">
                  <a:latin typeface="Comic Sans MS" pitchFamily="66" charset="0"/>
                  <a:ea typeface="+mn-ea"/>
                </a:endParaRPr>
              </a:p>
            </p:txBody>
          </p:sp>
          <p:sp>
            <p:nvSpPr>
              <p:cNvPr id="240" name="Line 54"/>
              <p:cNvSpPr>
                <a:spLocks noChangeShapeType="1"/>
              </p:cNvSpPr>
              <p:nvPr/>
            </p:nvSpPr>
            <p:spPr bwMode="auto">
              <a:xfrm>
                <a:off x="4200" y="2898"/>
                <a:ext cx="1056" cy="0"/>
              </a:xfrm>
              <a:prstGeom prst="line">
                <a:avLst/>
              </a:prstGeom>
              <a:noFill/>
              <a:ln w="28575">
                <a:solidFill>
                  <a:srgbClr val="FFFF00"/>
                </a:solidFill>
                <a:round/>
                <a:headEnd type="arrow" w="med" len="med"/>
                <a:tailEnd type="arrow" w="med" len="med"/>
              </a:ln>
              <a:effectLst>
                <a:outerShdw dist="28398" dir="3806097" algn="ctr" rotWithShape="0">
                  <a:srgbClr val="040404">
                    <a:alpha val="50000"/>
                  </a:srgbClr>
                </a:outerShdw>
              </a:effectLst>
            </p:spPr>
            <p:txBody>
              <a:bodyPr/>
              <a:lstStyle/>
              <a:p>
                <a:pPr>
                  <a:defRPr/>
                </a:pPr>
                <a:endParaRPr lang="en-US">
                  <a:latin typeface="Comic Sans MS" pitchFamily="66" charset="0"/>
                  <a:ea typeface="+mn-ea"/>
                </a:endParaRPr>
              </a:p>
            </p:txBody>
          </p:sp>
          <p:sp>
            <p:nvSpPr>
              <p:cNvPr id="241" name="Rectangle 33" descr="Narrow vertical"/>
              <p:cNvSpPr>
                <a:spLocks noChangeArrowheads="1"/>
              </p:cNvSpPr>
              <p:nvPr/>
            </p:nvSpPr>
            <p:spPr bwMode="auto">
              <a:xfrm>
                <a:off x="3608"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42" name="Text Box 55"/>
              <p:cNvSpPr txBox="1">
                <a:spLocks noChangeArrowheads="1"/>
              </p:cNvSpPr>
              <p:nvPr/>
            </p:nvSpPr>
            <p:spPr bwMode="auto">
              <a:xfrm>
                <a:off x="4318" y="1652"/>
                <a:ext cx="236" cy="442"/>
              </a:xfrm>
              <a:prstGeom prst="rect">
                <a:avLst/>
              </a:prstGeom>
              <a:noFill/>
              <a:ln w="9525">
                <a:noFill/>
                <a:miter lim="800000"/>
                <a:headEnd/>
                <a:tailEnd/>
              </a:ln>
              <a:effectLst/>
            </p:spPr>
            <p:txBody>
              <a:bodyPr>
                <a:spAutoFit/>
                <a:flatTx/>
              </a:bodyPr>
              <a:lstStyle/>
              <a:p>
                <a:pPr algn="l">
                  <a:spcBef>
                    <a:spcPct val="50000"/>
                  </a:spcBef>
                  <a:defRPr/>
                </a:pPr>
                <a:r>
                  <a:rPr lang="en-AU" sz="2000" b="1">
                    <a:solidFill>
                      <a:srgbClr val="FF0000"/>
                    </a:solidFill>
                    <a:effectLst>
                      <a:outerShdw blurRad="38100" dist="38100" dir="2700000" algn="tl">
                        <a:srgbClr val="000000"/>
                      </a:outerShdw>
                    </a:effectLst>
                    <a:latin typeface="VNI-Times" pitchFamily="2" charset="0"/>
                    <a:ea typeface="+mn-ea"/>
                  </a:rPr>
                  <a:t>G </a:t>
                </a:r>
                <a:endParaRPr lang="en-US" sz="2000" b="1">
                  <a:solidFill>
                    <a:srgbClr val="FF0000"/>
                  </a:solidFill>
                  <a:effectLst>
                    <a:outerShdw blurRad="38100" dist="38100" dir="2700000" algn="tl">
                      <a:srgbClr val="000000"/>
                    </a:outerShdw>
                  </a:effectLst>
                  <a:latin typeface="VNI-Times" pitchFamily="2" charset="0"/>
                  <a:ea typeface="+mn-ea"/>
                </a:endParaRPr>
              </a:p>
            </p:txBody>
          </p:sp>
          <p:sp>
            <p:nvSpPr>
              <p:cNvPr id="243" name="Rectangle 56"/>
              <p:cNvSpPr>
                <a:spLocks noChangeArrowheads="1"/>
              </p:cNvSpPr>
              <p:nvPr/>
            </p:nvSpPr>
            <p:spPr bwMode="auto">
              <a:xfrm>
                <a:off x="3453" y="1754"/>
                <a:ext cx="451" cy="96"/>
              </a:xfrm>
              <a:prstGeom prst="rect">
                <a:avLst/>
              </a:prstGeom>
              <a:noFill/>
              <a:ln w="9525">
                <a:solidFill>
                  <a:srgbClr val="FFFF00"/>
                </a:solidFill>
                <a:miter lim="800000"/>
                <a:headEnd/>
                <a:tailEnd/>
              </a:ln>
              <a:effectLst/>
            </p:spPr>
            <p:txBody>
              <a:bodyPr wrap="none" anchor="ctr"/>
              <a:lstStyle/>
              <a:p>
                <a:pPr>
                  <a:defRPr/>
                </a:pPr>
                <a:endParaRPr lang="en-US">
                  <a:latin typeface="Comic Sans MS" pitchFamily="66" charset="0"/>
                  <a:ea typeface="+mn-ea"/>
                </a:endParaRPr>
              </a:p>
            </p:txBody>
          </p:sp>
          <p:sp>
            <p:nvSpPr>
              <p:cNvPr id="244" name="Rectangle 57"/>
              <p:cNvSpPr>
                <a:spLocks noChangeArrowheads="1"/>
              </p:cNvSpPr>
              <p:nvPr/>
            </p:nvSpPr>
            <p:spPr bwMode="auto">
              <a:xfrm>
                <a:off x="3922" y="1756"/>
                <a:ext cx="426" cy="96"/>
              </a:xfrm>
              <a:prstGeom prst="rect">
                <a:avLst/>
              </a:prstGeom>
              <a:noFill/>
              <a:ln w="9525">
                <a:solidFill>
                  <a:srgbClr val="FFFF00"/>
                </a:solidFill>
                <a:miter lim="800000"/>
                <a:headEnd/>
                <a:tailEnd/>
              </a:ln>
              <a:effectLst/>
            </p:spPr>
            <p:txBody>
              <a:bodyPr wrap="none" anchor="ctr"/>
              <a:lstStyle/>
              <a:p>
                <a:pPr>
                  <a:defRPr/>
                </a:pPr>
                <a:endParaRPr lang="en-US">
                  <a:latin typeface="Comic Sans MS" pitchFamily="66" charset="0"/>
                  <a:ea typeface="+mn-ea"/>
                </a:endParaRPr>
              </a:p>
            </p:txBody>
          </p:sp>
          <p:sp>
            <p:nvSpPr>
              <p:cNvPr id="245" name="Text Box 62"/>
              <p:cNvSpPr txBox="1">
                <a:spLocks noChangeArrowheads="1"/>
              </p:cNvSpPr>
              <p:nvPr/>
            </p:nvSpPr>
            <p:spPr bwMode="auto">
              <a:xfrm rot="10800000">
                <a:off x="4570" y="1651"/>
                <a:ext cx="174" cy="232"/>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Caát leân</a:t>
                </a:r>
                <a:endParaRPr lang="en-US" sz="600">
                  <a:solidFill>
                    <a:srgbClr val="FFFF00"/>
                  </a:solidFill>
                  <a:effectLst>
                    <a:outerShdw blurRad="38100" dist="38100" dir="2700000" algn="tl">
                      <a:srgbClr val="000000"/>
                    </a:outerShdw>
                  </a:effectLst>
                  <a:latin typeface="VNI-Times" charset="0"/>
                </a:endParaRPr>
              </a:p>
            </p:txBody>
          </p:sp>
          <p:sp>
            <p:nvSpPr>
              <p:cNvPr id="246" name="Text Box 64"/>
              <p:cNvSpPr txBox="1">
                <a:spLocks noChangeArrowheads="1"/>
              </p:cNvSpPr>
              <p:nvPr/>
            </p:nvSpPr>
            <p:spPr bwMode="auto">
              <a:xfrm rot="10800000">
                <a:off x="4801" y="1479"/>
                <a:ext cx="174" cy="40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Söï ñeán thöù hai</a:t>
                </a:r>
                <a:endParaRPr lang="en-US" sz="600">
                  <a:solidFill>
                    <a:srgbClr val="FFFF00"/>
                  </a:solidFill>
                  <a:effectLst>
                    <a:outerShdw blurRad="38100" dist="38100" dir="2700000" algn="tl">
                      <a:srgbClr val="000000"/>
                    </a:outerShdw>
                  </a:effectLst>
                  <a:latin typeface="VNI-Times" charset="0"/>
                </a:endParaRPr>
              </a:p>
            </p:txBody>
          </p:sp>
          <p:sp>
            <p:nvSpPr>
              <p:cNvPr id="247" name="Text Box 65"/>
              <p:cNvSpPr txBox="1">
                <a:spLocks noChangeArrowheads="1"/>
              </p:cNvSpPr>
              <p:nvPr/>
            </p:nvSpPr>
            <p:spPr bwMode="auto">
              <a:xfrm rot="10800000">
                <a:off x="4900" y="1482"/>
                <a:ext cx="174" cy="40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Thieân nieân kyû</a:t>
                </a:r>
                <a:endParaRPr lang="en-US" sz="600">
                  <a:solidFill>
                    <a:srgbClr val="FFFF00"/>
                  </a:solidFill>
                  <a:effectLst>
                    <a:outerShdw blurRad="38100" dist="38100" dir="2700000" algn="tl">
                      <a:srgbClr val="000000"/>
                    </a:outerShdw>
                  </a:effectLst>
                  <a:latin typeface="VNI-Times" charset="0"/>
                </a:endParaRPr>
              </a:p>
            </p:txBody>
          </p:sp>
          <p:sp>
            <p:nvSpPr>
              <p:cNvPr id="248" name="Text Box 66"/>
              <p:cNvSpPr txBox="1">
                <a:spLocks noChangeArrowheads="1"/>
              </p:cNvSpPr>
              <p:nvPr/>
            </p:nvSpPr>
            <p:spPr bwMode="auto">
              <a:xfrm>
                <a:off x="3666" y="1943"/>
                <a:ext cx="1162"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AÙp-ra-ham</a:t>
                </a:r>
                <a:endParaRPr lang="en-US" sz="1200" b="1">
                  <a:solidFill>
                    <a:srgbClr val="FFFF00"/>
                  </a:solidFill>
                  <a:effectLst>
                    <a:outerShdw blurRad="38100" dist="38100" dir="2700000" algn="tl">
                      <a:srgbClr val="000000"/>
                    </a:outerShdw>
                  </a:effectLst>
                  <a:latin typeface="VNI-Times" charset="0"/>
                </a:endParaRPr>
              </a:p>
            </p:txBody>
          </p:sp>
          <p:sp>
            <p:nvSpPr>
              <p:cNvPr id="249" name="Text Box 67"/>
              <p:cNvSpPr txBox="1">
                <a:spLocks noChangeArrowheads="1"/>
              </p:cNvSpPr>
              <p:nvPr/>
            </p:nvSpPr>
            <p:spPr bwMode="auto">
              <a:xfrm>
                <a:off x="3843" y="2168"/>
                <a:ext cx="1222"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Đất</a:t>
                </a:r>
                <a:endParaRPr lang="en-US" sz="1200" b="1">
                  <a:solidFill>
                    <a:srgbClr val="FFFF00"/>
                  </a:solidFill>
                  <a:effectLst>
                    <a:outerShdw blurRad="38100" dist="38100" dir="2700000" algn="tl">
                      <a:srgbClr val="000000"/>
                    </a:outerShdw>
                  </a:effectLst>
                  <a:latin typeface="VNI-Times" charset="0"/>
                </a:endParaRPr>
              </a:p>
            </p:txBody>
          </p:sp>
          <p:sp>
            <p:nvSpPr>
              <p:cNvPr id="250" name="Text Box 68"/>
              <p:cNvSpPr txBox="1">
                <a:spLocks noChangeArrowheads="1"/>
              </p:cNvSpPr>
              <p:nvPr/>
            </p:nvSpPr>
            <p:spPr bwMode="auto">
              <a:xfrm>
                <a:off x="4160" y="2405"/>
                <a:ext cx="871"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Ñavít</a:t>
                </a:r>
                <a:endParaRPr lang="en-US" sz="1200" b="1">
                  <a:solidFill>
                    <a:srgbClr val="FFFF00"/>
                  </a:solidFill>
                  <a:effectLst>
                    <a:outerShdw blurRad="38100" dist="38100" dir="2700000" algn="tl">
                      <a:srgbClr val="000000"/>
                    </a:outerShdw>
                  </a:effectLst>
                  <a:latin typeface="VNI-Times" charset="0"/>
                </a:endParaRPr>
              </a:p>
            </p:txBody>
          </p:sp>
          <p:sp>
            <p:nvSpPr>
              <p:cNvPr id="251" name="Text Box 69"/>
              <p:cNvSpPr txBox="1">
                <a:spLocks noChangeArrowheads="1"/>
              </p:cNvSpPr>
              <p:nvPr/>
            </p:nvSpPr>
            <p:spPr bwMode="auto">
              <a:xfrm>
                <a:off x="4275" y="2626"/>
                <a:ext cx="871"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Giao  öôùc   Môùi</a:t>
                </a:r>
                <a:endParaRPr lang="en-US" sz="1200" b="1">
                  <a:solidFill>
                    <a:srgbClr val="FFFF00"/>
                  </a:solidFill>
                  <a:effectLst>
                    <a:outerShdw blurRad="38100" dist="38100" dir="2700000" algn="tl">
                      <a:srgbClr val="000000"/>
                    </a:outerShdw>
                  </a:effectLst>
                  <a:latin typeface="VNI-Times" charset="0"/>
                </a:endParaRPr>
              </a:p>
            </p:txBody>
          </p:sp>
          <p:sp>
            <p:nvSpPr>
              <p:cNvPr id="252" name="Rectangle 35" descr="Narrow vertical"/>
              <p:cNvSpPr>
                <a:spLocks noChangeArrowheads="1"/>
              </p:cNvSpPr>
              <p:nvPr/>
            </p:nvSpPr>
            <p:spPr bwMode="auto">
              <a:xfrm>
                <a:off x="3840"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3" name="Rectangle 37"/>
              <p:cNvSpPr>
                <a:spLocks noChangeArrowheads="1"/>
              </p:cNvSpPr>
              <p:nvPr/>
            </p:nvSpPr>
            <p:spPr bwMode="auto">
              <a:xfrm>
                <a:off x="4076" y="1870"/>
                <a:ext cx="36" cy="956"/>
              </a:xfrm>
              <a:prstGeom prst="rect">
                <a:avLst/>
              </a:prstGeom>
              <a:solidFill>
                <a:srgbClr val="FF0000"/>
              </a:solid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4" name="Rectangle 39" descr="Narrow vertical"/>
              <p:cNvSpPr>
                <a:spLocks noChangeArrowheads="1"/>
              </p:cNvSpPr>
              <p:nvPr/>
            </p:nvSpPr>
            <p:spPr bwMode="auto">
              <a:xfrm>
                <a:off x="4300" y="1866"/>
                <a:ext cx="36" cy="956"/>
              </a:xfrm>
              <a:prstGeom prst="rect">
                <a:avLst/>
              </a:prstGeom>
              <a:pattFill prst="narVert">
                <a:fgClr>
                  <a:schemeClr val="tx1"/>
                </a:fgClr>
                <a:bgClr>
                  <a:schemeClr val="bg2"/>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5" name="Rectangle 41" descr="Light vertical"/>
              <p:cNvSpPr>
                <a:spLocks noChangeArrowheads="1"/>
              </p:cNvSpPr>
              <p:nvPr/>
            </p:nvSpPr>
            <p:spPr bwMode="auto">
              <a:xfrm>
                <a:off x="4536"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6" name="Rectangle 43" descr="Light vertical"/>
              <p:cNvSpPr>
                <a:spLocks noChangeArrowheads="1"/>
              </p:cNvSpPr>
              <p:nvPr/>
            </p:nvSpPr>
            <p:spPr bwMode="auto">
              <a:xfrm>
                <a:off x="4768"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7" name="Rectangle 45" descr="Light vertical"/>
              <p:cNvSpPr>
                <a:spLocks noChangeArrowheads="1"/>
              </p:cNvSpPr>
              <p:nvPr/>
            </p:nvSpPr>
            <p:spPr bwMode="auto">
              <a:xfrm>
                <a:off x="4996" y="1870"/>
                <a:ext cx="36" cy="956"/>
              </a:xfrm>
              <a:prstGeom prst="rect">
                <a:avLst/>
              </a:prstGeom>
              <a:pattFill prst="ltVert">
                <a:fgClr>
                  <a:schemeClr val="bg2"/>
                </a:fgClr>
                <a:bgClr>
                  <a:srgbClr val="03930D"/>
                </a:bgClr>
              </a:patt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258" name="Oval 53"/>
              <p:cNvSpPr>
                <a:spLocks noChangeArrowheads="1"/>
              </p:cNvSpPr>
              <p:nvPr/>
            </p:nvSpPr>
            <p:spPr bwMode="auto">
              <a:xfrm>
                <a:off x="4000" y="2626"/>
                <a:ext cx="180" cy="256"/>
              </a:xfrm>
              <a:prstGeom prst="ellipse">
                <a:avLst/>
              </a:prstGeom>
              <a:noFill/>
              <a:ln w="28575">
                <a:solidFill>
                  <a:srgbClr val="FF0000"/>
                </a:solidFill>
                <a:round/>
                <a:headEnd/>
                <a:tailEnd/>
              </a:ln>
              <a:effectLst>
                <a:outerShdw dist="35921" dir="2700000" algn="ctr" rotWithShape="0">
                  <a:srgbClr val="040404"/>
                </a:outerShdw>
              </a:effectLst>
            </p:spPr>
            <p:txBody>
              <a:bodyPr wrap="none" anchor="ctr"/>
              <a:lstStyle/>
              <a:p>
                <a:pPr>
                  <a:defRPr/>
                </a:pPr>
                <a:endParaRPr lang="en-US">
                  <a:latin typeface="Comic Sans MS" pitchFamily="66" charset="0"/>
                  <a:ea typeface="+mn-ea"/>
                </a:endParaRPr>
              </a:p>
            </p:txBody>
          </p:sp>
          <p:sp>
            <p:nvSpPr>
              <p:cNvPr id="259" name="Text Box 70"/>
              <p:cNvSpPr txBox="1">
                <a:spLocks noChangeArrowheads="1"/>
              </p:cNvSpPr>
              <p:nvPr/>
            </p:nvSpPr>
            <p:spPr bwMode="auto">
              <a:xfrm>
                <a:off x="3201" y="2912"/>
                <a:ext cx="2266" cy="173"/>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1200" b="1">
                    <a:solidFill>
                      <a:srgbClr val="FFFF00"/>
                    </a:solidFill>
                    <a:effectLst>
                      <a:outerShdw blurRad="38100" dist="38100" dir="2700000" algn="tl">
                        <a:srgbClr val="000000"/>
                      </a:outerShdw>
                    </a:effectLst>
                    <a:latin typeface="VNI-Times" charset="0"/>
                  </a:rPr>
                  <a:t>KEÁT CAÁU CUÛA BAÛNG NIEÂN ÑAÏI KINH THAÙNH</a:t>
                </a:r>
                <a:endParaRPr lang="en-US" sz="1200" b="1">
                  <a:solidFill>
                    <a:srgbClr val="FFFF00"/>
                  </a:solidFill>
                  <a:effectLst>
                    <a:outerShdw blurRad="38100" dist="38100" dir="2700000" algn="tl">
                      <a:srgbClr val="000000"/>
                    </a:outerShdw>
                  </a:effectLst>
                  <a:latin typeface="VNI-Times" charset="0"/>
                </a:endParaRPr>
              </a:p>
            </p:txBody>
          </p:sp>
        </p:grpSp>
        <p:sp>
          <p:nvSpPr>
            <p:cNvPr id="220" name="Text Box 60"/>
            <p:cNvSpPr txBox="1">
              <a:spLocks noChangeArrowheads="1"/>
            </p:cNvSpPr>
            <p:nvPr/>
          </p:nvSpPr>
          <p:spPr bwMode="auto">
            <a:xfrm rot="10800000">
              <a:off x="2022" y="2107"/>
              <a:ext cx="174" cy="460"/>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a:t>
              </a:r>
              <a:r>
                <a:rPr lang="en-US" sz="600">
                  <a:solidFill>
                    <a:srgbClr val="FFFF00"/>
                  </a:solidFill>
                  <a:effectLst>
                    <a:outerShdw blurRad="38100" dist="38100" dir="2700000" algn="tl">
                      <a:srgbClr val="000000"/>
                    </a:outerShdw>
                  </a:effectLst>
                  <a:latin typeface="VNI-Times" charset="0"/>
                </a:rPr>
                <a:t>ôøi kyø Hoäi Thaùnh</a:t>
              </a:r>
            </a:p>
          </p:txBody>
        </p:sp>
        <p:sp>
          <p:nvSpPr>
            <p:cNvPr id="221" name="Text Box 61"/>
            <p:cNvSpPr txBox="1">
              <a:spLocks noChangeArrowheads="1"/>
            </p:cNvSpPr>
            <p:nvPr/>
          </p:nvSpPr>
          <p:spPr bwMode="auto">
            <a:xfrm rot="10800000">
              <a:off x="2089" y="2120"/>
              <a:ext cx="174" cy="193"/>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(Baïn)</a:t>
              </a:r>
              <a:endParaRPr lang="en-US" sz="600">
                <a:solidFill>
                  <a:srgbClr val="FFFF00"/>
                </a:solidFill>
                <a:effectLst>
                  <a:outerShdw blurRad="38100" dist="38100" dir="2700000" algn="tl">
                    <a:srgbClr val="000000"/>
                  </a:outerShdw>
                </a:effectLst>
                <a:latin typeface="VNI-Times" charset="0"/>
              </a:endParaRPr>
            </a:p>
          </p:txBody>
        </p:sp>
        <p:sp>
          <p:nvSpPr>
            <p:cNvPr id="222" name="Text Box 63"/>
            <p:cNvSpPr txBox="1">
              <a:spLocks noChangeArrowheads="1"/>
            </p:cNvSpPr>
            <p:nvPr/>
          </p:nvSpPr>
          <p:spPr bwMode="auto">
            <a:xfrm rot="10800000">
              <a:off x="2250" y="2104"/>
              <a:ext cx="174" cy="460"/>
            </a:xfrm>
            <a:prstGeom prst="rect">
              <a:avLst/>
            </a:prstGeom>
            <a:noFill/>
            <a:ln w="9525">
              <a:noFill/>
              <a:miter lim="800000"/>
              <a:headEnd/>
              <a:tailEnd/>
            </a:ln>
            <a:effectLst/>
          </p:spPr>
          <p:txBody>
            <a:bodyPr vert="eaVert">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AU" sz="600">
                  <a:solidFill>
                    <a:srgbClr val="FFFF00"/>
                  </a:solidFill>
                  <a:effectLst>
                    <a:outerShdw blurRad="38100" dist="38100" dir="2700000" algn="tl">
                      <a:srgbClr val="000000"/>
                    </a:outerShdw>
                  </a:effectLst>
                  <a:latin typeface="VNI-Times" charset="0"/>
                </a:rPr>
                <a:t>Th</a:t>
              </a:r>
              <a:r>
                <a:rPr lang="en-US" sz="600">
                  <a:solidFill>
                    <a:srgbClr val="FFFF00"/>
                  </a:solidFill>
                  <a:effectLst>
                    <a:outerShdw blurRad="38100" dist="38100" dir="2700000" algn="tl">
                      <a:srgbClr val="000000"/>
                    </a:outerShdw>
                  </a:effectLst>
                  <a:latin typeface="VNI-Times" charset="0"/>
                </a:rPr>
                <a:t>ôøi kyø Ñaïi naïn</a:t>
              </a:r>
            </a:p>
          </p:txBody>
        </p:sp>
      </p:grpSp>
      <p:sp>
        <p:nvSpPr>
          <p:cNvPr id="291" name="Rectangle 159"/>
          <p:cNvSpPr>
            <a:spLocks noChangeArrowheads="1"/>
          </p:cNvSpPr>
          <p:nvPr/>
        </p:nvSpPr>
        <p:spPr bwMode="auto">
          <a:xfrm>
            <a:off x="8091488" y="6524625"/>
            <a:ext cx="312737" cy="246063"/>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11</a:t>
            </a:r>
          </a:p>
        </p:txBody>
      </p:sp>
      <p:pic>
        <p:nvPicPr>
          <p:cNvPr id="4813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695575" cy="202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3" name="Rectangle 16"/>
          <p:cNvSpPr>
            <a:spLocks noChangeArrowheads="1"/>
          </p:cNvSpPr>
          <p:nvPr/>
        </p:nvSpPr>
        <p:spPr bwMode="auto">
          <a:xfrm>
            <a:off x="0" y="0"/>
            <a:ext cx="9144000" cy="6858000"/>
          </a:xfrm>
          <a:prstGeom prst="rect">
            <a:avLst/>
          </a:prstGeom>
          <a:solidFill>
            <a:srgbClr val="1A0004">
              <a:alpha val="47000"/>
            </a:srgbClr>
          </a:solidFill>
          <a:ln w="9525">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grpSp>
        <p:nvGrpSpPr>
          <p:cNvPr id="19" name="Group 5"/>
          <p:cNvGrpSpPr>
            <a:grpSpLocks/>
          </p:cNvGrpSpPr>
          <p:nvPr/>
        </p:nvGrpSpPr>
        <p:grpSpPr bwMode="auto">
          <a:xfrm>
            <a:off x="3303588" y="1620838"/>
            <a:ext cx="5226050" cy="4462462"/>
            <a:chOff x="1308" y="772"/>
            <a:chExt cx="3292" cy="2811"/>
          </a:xfrm>
        </p:grpSpPr>
        <p:grpSp>
          <p:nvGrpSpPr>
            <p:cNvPr id="24595" name="Group 6"/>
            <p:cNvGrpSpPr>
              <a:grpSpLocks/>
            </p:cNvGrpSpPr>
            <p:nvPr/>
          </p:nvGrpSpPr>
          <p:grpSpPr bwMode="auto">
            <a:xfrm>
              <a:off x="2813" y="972"/>
              <a:ext cx="1006" cy="972"/>
              <a:chOff x="1512" y="1559"/>
              <a:chExt cx="2000" cy="2051"/>
            </a:xfrm>
          </p:grpSpPr>
          <p:sp>
            <p:nvSpPr>
              <p:cNvPr id="357" name="Line 13"/>
              <p:cNvSpPr>
                <a:spLocks noChangeShapeType="1"/>
              </p:cNvSpPr>
              <p:nvPr/>
            </p:nvSpPr>
            <p:spPr bwMode="auto">
              <a:xfrm>
                <a:off x="1512" y="1559"/>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58" name="Line 21"/>
              <p:cNvSpPr>
                <a:spLocks noChangeShapeType="1"/>
              </p:cNvSpPr>
              <p:nvPr/>
            </p:nvSpPr>
            <p:spPr bwMode="auto">
              <a:xfrm>
                <a:off x="1659" y="1734"/>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59" name="Line 29"/>
              <p:cNvSpPr>
                <a:spLocks noChangeShapeType="1"/>
              </p:cNvSpPr>
              <p:nvPr/>
            </p:nvSpPr>
            <p:spPr bwMode="auto">
              <a:xfrm>
                <a:off x="1806" y="1895"/>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0" name="Line 35"/>
              <p:cNvSpPr>
                <a:spLocks noChangeShapeType="1"/>
              </p:cNvSpPr>
              <p:nvPr/>
            </p:nvSpPr>
            <p:spPr bwMode="auto">
              <a:xfrm>
                <a:off x="1979" y="2070"/>
                <a:ext cx="2"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1" name="Line 36"/>
              <p:cNvSpPr>
                <a:spLocks noChangeShapeType="1"/>
              </p:cNvSpPr>
              <p:nvPr/>
            </p:nvSpPr>
            <p:spPr bwMode="auto">
              <a:xfrm>
                <a:off x="2768" y="2110"/>
                <a:ext cx="427"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2" name="Line 41"/>
              <p:cNvSpPr>
                <a:spLocks noChangeShapeType="1"/>
              </p:cNvSpPr>
              <p:nvPr/>
            </p:nvSpPr>
            <p:spPr bwMode="auto">
              <a:xfrm>
                <a:off x="2126" y="2232"/>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3" name="Line 46"/>
              <p:cNvSpPr>
                <a:spLocks noChangeShapeType="1"/>
              </p:cNvSpPr>
              <p:nvPr/>
            </p:nvSpPr>
            <p:spPr bwMode="auto">
              <a:xfrm>
                <a:off x="2263" y="2416"/>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4" name="Line 51"/>
              <p:cNvSpPr>
                <a:spLocks noChangeShapeType="1"/>
              </p:cNvSpPr>
              <p:nvPr/>
            </p:nvSpPr>
            <p:spPr bwMode="auto">
              <a:xfrm>
                <a:off x="2403" y="2593"/>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5" name="Line 56"/>
              <p:cNvSpPr>
                <a:spLocks noChangeShapeType="1"/>
              </p:cNvSpPr>
              <p:nvPr/>
            </p:nvSpPr>
            <p:spPr bwMode="auto">
              <a:xfrm>
                <a:off x="2552" y="2777"/>
                <a:ext cx="2"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6" name="Line 62"/>
              <p:cNvSpPr>
                <a:spLocks noChangeShapeType="1"/>
              </p:cNvSpPr>
              <p:nvPr/>
            </p:nvSpPr>
            <p:spPr bwMode="auto">
              <a:xfrm>
                <a:off x="2725" y="2952"/>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7" name="Rectangle 68"/>
              <p:cNvSpPr>
                <a:spLocks noChangeArrowheads="1"/>
              </p:cNvSpPr>
              <p:nvPr/>
            </p:nvSpPr>
            <p:spPr bwMode="auto">
              <a:xfrm>
                <a:off x="3015" y="2977"/>
                <a:ext cx="105" cy="162"/>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   </a:t>
                </a:r>
              </a:p>
            </p:txBody>
          </p:sp>
          <p:sp>
            <p:nvSpPr>
              <p:cNvPr id="368" name="Line 70"/>
              <p:cNvSpPr>
                <a:spLocks noChangeShapeType="1"/>
              </p:cNvSpPr>
              <p:nvPr/>
            </p:nvSpPr>
            <p:spPr bwMode="auto">
              <a:xfrm>
                <a:off x="2896" y="3152"/>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69" name="Line 71"/>
              <p:cNvSpPr>
                <a:spLocks noChangeShapeType="1"/>
              </p:cNvSpPr>
              <p:nvPr/>
            </p:nvSpPr>
            <p:spPr bwMode="auto">
              <a:xfrm flipV="1">
                <a:off x="3355" y="2646"/>
                <a:ext cx="157"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596" name="Group 72"/>
            <p:cNvGrpSpPr>
              <a:grpSpLocks/>
            </p:cNvGrpSpPr>
            <p:nvPr/>
          </p:nvGrpSpPr>
          <p:grpSpPr bwMode="auto">
            <a:xfrm>
              <a:off x="1308" y="772"/>
              <a:ext cx="1741" cy="846"/>
              <a:chOff x="2412" y="2052"/>
              <a:chExt cx="1741" cy="846"/>
            </a:xfrm>
          </p:grpSpPr>
          <p:sp>
            <p:nvSpPr>
              <p:cNvPr id="35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5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5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55" name="Rectangle 76"/>
              <p:cNvSpPr>
                <a:spLocks noChangeArrowheads="1"/>
              </p:cNvSpPr>
              <p:nvPr/>
            </p:nvSpPr>
            <p:spPr bwMode="auto">
              <a:xfrm>
                <a:off x="2435" y="2078"/>
                <a:ext cx="889"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SÁNG TẠO</a:t>
                </a:r>
              </a:p>
            </p:txBody>
          </p:sp>
          <p:sp>
            <p:nvSpPr>
              <p:cNvPr id="356" name="Line 77"/>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597" name="Group 78"/>
            <p:cNvGrpSpPr>
              <a:grpSpLocks/>
            </p:cNvGrpSpPr>
            <p:nvPr/>
          </p:nvGrpSpPr>
          <p:grpSpPr bwMode="auto">
            <a:xfrm>
              <a:off x="1460" y="996"/>
              <a:ext cx="1741" cy="846"/>
              <a:chOff x="2412" y="2052"/>
              <a:chExt cx="1741" cy="846"/>
            </a:xfrm>
          </p:grpSpPr>
          <p:sp>
            <p:nvSpPr>
              <p:cNvPr id="34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4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4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50" name="Rectangle 82"/>
              <p:cNvSpPr>
                <a:spLocks noChangeArrowheads="1"/>
              </p:cNvSpPr>
              <p:nvPr/>
            </p:nvSpPr>
            <p:spPr bwMode="auto">
              <a:xfrm>
                <a:off x="2434" y="2078"/>
                <a:ext cx="9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ÁP-RA-HAM</a:t>
                </a:r>
                <a:endParaRPr lang="en-US" b="1">
                  <a:solidFill>
                    <a:srgbClr val="FFA27C"/>
                  </a:solidFill>
                  <a:effectLst>
                    <a:outerShdw blurRad="38100" dist="38100" dir="2700000" algn="tl">
                      <a:srgbClr val="000000"/>
                    </a:outerShdw>
                  </a:effectLst>
                  <a:latin typeface="Helvetica" charset="0"/>
                </a:endParaRPr>
              </a:p>
            </p:txBody>
          </p:sp>
          <p:sp>
            <p:nvSpPr>
              <p:cNvPr id="351" name="Line 83"/>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598" name="Group 84"/>
            <p:cNvGrpSpPr>
              <a:grpSpLocks/>
            </p:cNvGrpSpPr>
            <p:nvPr/>
          </p:nvGrpSpPr>
          <p:grpSpPr bwMode="auto">
            <a:xfrm>
              <a:off x="1636" y="1212"/>
              <a:ext cx="1741" cy="846"/>
              <a:chOff x="2412" y="2052"/>
              <a:chExt cx="1741" cy="846"/>
            </a:xfrm>
          </p:grpSpPr>
          <p:sp>
            <p:nvSpPr>
              <p:cNvPr id="34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4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4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45" name="Rectangle 88"/>
              <p:cNvSpPr>
                <a:spLocks noChangeArrowheads="1"/>
              </p:cNvSpPr>
              <p:nvPr/>
            </p:nvSpPr>
            <p:spPr bwMode="auto">
              <a:xfrm>
                <a:off x="2506" y="2078"/>
                <a:ext cx="72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GIÔ-SÉP</a:t>
                </a:r>
              </a:p>
            </p:txBody>
          </p:sp>
          <p:sp>
            <p:nvSpPr>
              <p:cNvPr id="346" name="Line 8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599" name="Group 90"/>
            <p:cNvGrpSpPr>
              <a:grpSpLocks/>
            </p:cNvGrpSpPr>
            <p:nvPr/>
          </p:nvGrpSpPr>
          <p:grpSpPr bwMode="auto">
            <a:xfrm>
              <a:off x="1820" y="1412"/>
              <a:ext cx="1741" cy="846"/>
              <a:chOff x="2412" y="2052"/>
              <a:chExt cx="1741" cy="846"/>
            </a:xfrm>
          </p:grpSpPr>
          <p:sp>
            <p:nvSpPr>
              <p:cNvPr id="33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3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3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40" name="Rectangle 94"/>
              <p:cNvSpPr>
                <a:spLocks noChangeArrowheads="1"/>
              </p:cNvSpPr>
              <p:nvPr/>
            </p:nvSpPr>
            <p:spPr bwMode="auto">
              <a:xfrm>
                <a:off x="2610" y="2078"/>
                <a:ext cx="51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MÔI-SE</a:t>
                </a:r>
              </a:p>
            </p:txBody>
          </p:sp>
          <p:sp>
            <p:nvSpPr>
              <p:cNvPr id="341" name="Line 9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600" name="Group 96"/>
            <p:cNvGrpSpPr>
              <a:grpSpLocks/>
            </p:cNvGrpSpPr>
            <p:nvPr/>
          </p:nvGrpSpPr>
          <p:grpSpPr bwMode="auto">
            <a:xfrm>
              <a:off x="1988" y="1604"/>
              <a:ext cx="1741" cy="846"/>
              <a:chOff x="2412" y="2052"/>
              <a:chExt cx="1741" cy="846"/>
            </a:xfrm>
          </p:grpSpPr>
          <p:sp>
            <p:nvSpPr>
              <p:cNvPr id="33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3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3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35" name="Rectangle 100"/>
              <p:cNvSpPr>
                <a:spLocks noChangeArrowheads="1"/>
              </p:cNvSpPr>
              <p:nvPr/>
            </p:nvSpPr>
            <p:spPr bwMode="auto">
              <a:xfrm>
                <a:off x="2562" y="2078"/>
                <a:ext cx="614"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GIÔ-SUÊ</a:t>
                </a:r>
              </a:p>
            </p:txBody>
          </p:sp>
          <p:sp>
            <p:nvSpPr>
              <p:cNvPr id="336" name="Line 10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301" name="Rectangle 102"/>
            <p:cNvSpPr>
              <a:spLocks noChangeArrowheads="1"/>
            </p:cNvSpPr>
            <p:nvPr/>
          </p:nvSpPr>
          <p:spPr bwMode="auto">
            <a:xfrm>
              <a:off x="2164" y="2075"/>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02" name="AutoShape 103"/>
            <p:cNvSpPr>
              <a:spLocks noChangeArrowheads="1"/>
            </p:cNvSpPr>
            <p:nvPr/>
          </p:nvSpPr>
          <p:spPr bwMode="auto">
            <a:xfrm>
              <a:off x="2164" y="1796"/>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03" name="Rectangle 104"/>
            <p:cNvSpPr>
              <a:spLocks noChangeArrowheads="1"/>
            </p:cNvSpPr>
            <p:nvPr/>
          </p:nvSpPr>
          <p:spPr bwMode="auto">
            <a:xfrm>
              <a:off x="2190" y="2096"/>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04" name="Rectangle 105"/>
            <p:cNvSpPr>
              <a:spLocks noChangeArrowheads="1"/>
            </p:cNvSpPr>
            <p:nvPr/>
          </p:nvSpPr>
          <p:spPr bwMode="auto">
            <a:xfrm>
              <a:off x="2207" y="1822"/>
              <a:ext cx="930" cy="154"/>
            </a:xfrm>
            <a:prstGeom prst="rect">
              <a:avLst/>
            </a:prstGeom>
            <a:noFill/>
            <a:ln w="9525">
              <a:noFill/>
              <a:miter lim="800000"/>
              <a:headEnd/>
              <a:tailEnd/>
            </a:ln>
          </p:spPr>
          <p:txBody>
            <a:bodyPr wrap="none" lIns="0" tIns="0" rIns="0" bIns="0">
              <a:spAutoFit/>
            </a:bodyPr>
            <a:lstStyle/>
            <a:p>
              <a:r>
                <a:rPr lang="en-US" sz="1600" b="1">
                  <a:solidFill>
                    <a:srgbClr val="790015"/>
                  </a:solidFill>
                  <a:effectLst>
                    <a:outerShdw blurRad="38100" dist="38100" dir="2700000" algn="tl">
                      <a:srgbClr val="000000"/>
                    </a:outerShdw>
                  </a:effectLst>
                  <a:latin typeface="Helvetica" charset="0"/>
                </a:rPr>
                <a:t>VÔ CHÍNH PHỦ</a:t>
              </a:r>
            </a:p>
          </p:txBody>
        </p:sp>
        <p:sp>
          <p:nvSpPr>
            <p:cNvPr id="305" name="Line 106"/>
            <p:cNvSpPr>
              <a:spLocks noChangeShapeType="1"/>
            </p:cNvSpPr>
            <p:nvPr/>
          </p:nvSpPr>
          <p:spPr bwMode="auto">
            <a:xfrm>
              <a:off x="2164" y="2015"/>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nvGrpSpPr>
            <p:cNvPr id="24606" name="Group 107"/>
            <p:cNvGrpSpPr>
              <a:grpSpLocks/>
            </p:cNvGrpSpPr>
            <p:nvPr/>
          </p:nvGrpSpPr>
          <p:grpSpPr bwMode="auto">
            <a:xfrm>
              <a:off x="2348" y="1996"/>
              <a:ext cx="1741" cy="846"/>
              <a:chOff x="2412" y="2052"/>
              <a:chExt cx="1741" cy="846"/>
            </a:xfrm>
          </p:grpSpPr>
          <p:sp>
            <p:nvSpPr>
              <p:cNvPr id="327"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28"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29"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30" name="Rectangle 111"/>
              <p:cNvSpPr>
                <a:spLocks noChangeArrowheads="1"/>
              </p:cNvSpPr>
              <p:nvPr/>
            </p:nvSpPr>
            <p:spPr bwMode="auto">
              <a:xfrm>
                <a:off x="2450" y="2078"/>
                <a:ext cx="840"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HOÀNG GIA</a:t>
                </a:r>
              </a:p>
            </p:txBody>
          </p:sp>
          <p:sp>
            <p:nvSpPr>
              <p:cNvPr id="331"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607" name="Group 113"/>
            <p:cNvGrpSpPr>
              <a:grpSpLocks/>
            </p:cNvGrpSpPr>
            <p:nvPr/>
          </p:nvGrpSpPr>
          <p:grpSpPr bwMode="auto">
            <a:xfrm>
              <a:off x="2500" y="2220"/>
              <a:ext cx="1741" cy="846"/>
              <a:chOff x="2412" y="2052"/>
              <a:chExt cx="1741" cy="846"/>
            </a:xfrm>
          </p:grpSpPr>
          <p:sp>
            <p:nvSpPr>
              <p:cNvPr id="322"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23"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24"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25" name="Rectangle 117"/>
              <p:cNvSpPr>
                <a:spLocks noChangeArrowheads="1"/>
              </p:cNvSpPr>
              <p:nvPr/>
            </p:nvSpPr>
            <p:spPr bwMode="auto">
              <a:xfrm>
                <a:off x="2603" y="2078"/>
                <a:ext cx="6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LƯU ĐÀY</a:t>
                </a:r>
              </a:p>
            </p:txBody>
          </p:sp>
          <p:sp>
            <p:nvSpPr>
              <p:cNvPr id="326"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4608" name="Group 119"/>
            <p:cNvGrpSpPr>
              <a:grpSpLocks/>
            </p:cNvGrpSpPr>
            <p:nvPr/>
          </p:nvGrpSpPr>
          <p:grpSpPr bwMode="auto">
            <a:xfrm>
              <a:off x="2692" y="2431"/>
              <a:ext cx="1739" cy="840"/>
              <a:chOff x="2652" y="2271"/>
              <a:chExt cx="1739" cy="840"/>
            </a:xfrm>
          </p:grpSpPr>
          <p:sp>
            <p:nvSpPr>
              <p:cNvPr id="318" name="Rectangle 120"/>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19" name="AutoShape 121"/>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20" name="Rectangle 122"/>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321" name="Rectangle 123"/>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YÊN LẶNG</a:t>
                </a:r>
              </a:p>
            </p:txBody>
          </p:sp>
        </p:grpSp>
        <p:grpSp>
          <p:nvGrpSpPr>
            <p:cNvPr id="24609" name="Group 124"/>
            <p:cNvGrpSpPr>
              <a:grpSpLocks/>
            </p:cNvGrpSpPr>
            <p:nvPr/>
          </p:nvGrpSpPr>
          <p:grpSpPr bwMode="auto">
            <a:xfrm>
              <a:off x="2860" y="2651"/>
              <a:ext cx="1740" cy="932"/>
              <a:chOff x="3948" y="107"/>
              <a:chExt cx="1740" cy="932"/>
            </a:xfrm>
          </p:grpSpPr>
          <p:sp>
            <p:nvSpPr>
              <p:cNvPr id="310" name="Rectangle 125"/>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311" name="AutoShape 126"/>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312" name="Rectangle 127"/>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4613" name="Group 128"/>
              <p:cNvGrpSpPr>
                <a:grpSpLocks/>
              </p:cNvGrpSpPr>
              <p:nvPr/>
            </p:nvGrpSpPr>
            <p:grpSpPr bwMode="auto">
              <a:xfrm>
                <a:off x="4032" y="117"/>
                <a:ext cx="808" cy="283"/>
                <a:chOff x="3066" y="3101"/>
                <a:chExt cx="633" cy="235"/>
              </a:xfrm>
            </p:grpSpPr>
            <p:sp>
              <p:nvSpPr>
                <p:cNvPr id="316" name="Rectangle 129"/>
                <p:cNvSpPr>
                  <a:spLocks noChangeArrowheads="1"/>
                </p:cNvSpPr>
                <p:nvPr/>
              </p:nvSpPr>
              <p:spPr bwMode="auto">
                <a:xfrm>
                  <a:off x="3083" y="3113"/>
                  <a:ext cx="145" cy="223"/>
                </a:xfrm>
                <a:prstGeom prst="rect">
                  <a:avLst/>
                </a:prstGeom>
                <a:solidFill>
                  <a:schemeClr val="tx2"/>
                </a:solidFill>
                <a:ln w="9525">
                  <a:noFill/>
                  <a:miter lim="800000"/>
                  <a:headEnd/>
                  <a:tailEnd/>
                </a:ln>
              </p:spPr>
              <p:txBody>
                <a:bodyPr wrap="none" lIns="0" tIns="0" rIns="0" bIns="0">
                  <a:spAutoFit/>
                </a:bodyPr>
                <a:lstStyle/>
                <a:p>
                  <a:pPr>
                    <a:defRPr/>
                  </a:pPr>
                  <a:r>
                    <a:rPr lang="en-US" b="1">
                      <a:solidFill>
                        <a:srgbClr val="790015"/>
                      </a:solidFill>
                      <a:latin typeface="Helvetica" pitchFamily="-128" charset="0"/>
                      <a:ea typeface="+mn-ea"/>
                    </a:rPr>
                    <a:t>   </a:t>
                  </a:r>
                  <a:endParaRPr lang="en-US" sz="4000" b="1">
                    <a:solidFill>
                      <a:srgbClr val="FFA27C"/>
                    </a:solidFill>
                    <a:effectLst>
                      <a:outerShdw blurRad="38100" dist="38100" dir="2700000" algn="tl">
                        <a:srgbClr val="000000"/>
                      </a:outerShdw>
                    </a:effectLst>
                    <a:latin typeface="Helvetica" pitchFamily="-128" charset="0"/>
                    <a:ea typeface="+mn-ea"/>
                  </a:endParaRPr>
                </a:p>
              </p:txBody>
            </p:sp>
            <p:sp>
              <p:nvSpPr>
                <p:cNvPr id="317" name="Rectangle 130"/>
                <p:cNvSpPr>
                  <a:spLocks noChangeArrowheads="1"/>
                </p:cNvSpPr>
                <p:nvPr/>
              </p:nvSpPr>
              <p:spPr bwMode="auto">
                <a:xfrm>
                  <a:off x="3066" y="3101"/>
                  <a:ext cx="633" cy="233"/>
                </a:xfrm>
                <a:prstGeom prst="rect">
                  <a:avLst/>
                </a:prstGeom>
                <a:solidFill>
                  <a:schemeClr val="tx2"/>
                </a:solidFill>
                <a:ln w="9525">
                  <a:noFill/>
                  <a:miter lim="800000"/>
                  <a:headEnd/>
                  <a:tailEnd/>
                </a:ln>
              </p:spPr>
              <p:txBody>
                <a:bodyPr wrap="none" lIns="0" tIns="0" rIns="0" bIns="0">
                  <a:spAutoFit/>
                </a:bodyPr>
                <a:lstStyle/>
                <a:p>
                  <a:r>
                    <a:rPr lang="en-US" sz="2900" b="1">
                      <a:solidFill>
                        <a:srgbClr val="0070C0"/>
                      </a:solidFill>
                      <a:effectLst>
                        <a:outerShdw blurRad="38100" dist="38100" dir="2700000" algn="tl">
                          <a:srgbClr val="000000"/>
                        </a:outerShdw>
                      </a:effectLst>
                      <a:latin typeface="Helvetica" charset="0"/>
                    </a:rPr>
                    <a:t>GIÊ-XU</a:t>
                  </a:r>
                </a:p>
              </p:txBody>
            </p:sp>
          </p:grpSp>
          <p:sp>
            <p:nvSpPr>
              <p:cNvPr id="314" name="Line 131"/>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315" name="Line 132"/>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nodeType="withEffect">
                                  <p:stCondLst>
                                    <p:cond delay="0"/>
                                  </p:stCondLst>
                                  <p:childTnLst>
                                    <p:set>
                                      <p:cBhvr>
                                        <p:cTn id="39" dur="1" fill="hold">
                                          <p:stCondLst>
                                            <p:cond delay="0"/>
                                          </p:stCondLst>
                                        </p:cTn>
                                        <p:tgtEl>
                                          <p:spTgt spid="48130"/>
                                        </p:tgtEl>
                                        <p:attrNameLst>
                                          <p:attrName>style.visibility</p:attrName>
                                        </p:attrNameLst>
                                      </p:cBhvr>
                                      <p:to>
                                        <p:strVal val="visible"/>
                                      </p:to>
                                    </p:set>
                                    <p:animEffect transition="in" filter="dissolve">
                                      <p:cBhvr>
                                        <p:cTn id="40" dur="2000"/>
                                        <p:tgtEl>
                                          <p:spTgt spid="48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3"/>
                                        </p:tgtEl>
                                        <p:attrNameLst>
                                          <p:attrName>style.visibility</p:attrName>
                                        </p:attrNameLst>
                                      </p:cBhvr>
                                      <p:to>
                                        <p:strVal val="visible"/>
                                      </p:to>
                                    </p:set>
                                    <p:animEffect transition="in" filter="fade">
                                      <p:cBhvr>
                                        <p:cTn id="43" dur="500"/>
                                        <p:tgtEl>
                                          <p:spTgt spid="293"/>
                                        </p:tgtEl>
                                      </p:cBhvr>
                                    </p:animEffect>
                                  </p:childTnLst>
                                </p:cTn>
                              </p:par>
                            </p:childTnLst>
                          </p:cTn>
                        </p:par>
                        <p:par>
                          <p:cTn id="44" fill="hold" nodeType="afterGroup">
                            <p:stCondLst>
                              <p:cond delay="2000"/>
                            </p:stCondLst>
                            <p:childTnLst>
                              <p:par>
                                <p:cTn id="45" presetID="9"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9" name="Rectangle 2055"/>
          <p:cNvSpPr>
            <a:spLocks noChangeArrowheads="1"/>
          </p:cNvSpPr>
          <p:nvPr/>
        </p:nvSpPr>
        <p:spPr bwMode="auto">
          <a:xfrm>
            <a:off x="620713" y="160338"/>
            <a:ext cx="750887"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755720" name="Line 2056"/>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755722" name="Rectangle 2058"/>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sp>
        <p:nvSpPr>
          <p:cNvPr id="755788" name="Rectangle 2124"/>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12</a:t>
            </a:r>
          </a:p>
        </p:txBody>
      </p:sp>
      <p:sp>
        <p:nvSpPr>
          <p:cNvPr id="755789" name="AutoShape 2125"/>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grpSp>
        <p:nvGrpSpPr>
          <p:cNvPr id="25607" name="Group 5"/>
          <p:cNvGrpSpPr>
            <a:grpSpLocks/>
          </p:cNvGrpSpPr>
          <p:nvPr/>
        </p:nvGrpSpPr>
        <p:grpSpPr bwMode="auto">
          <a:xfrm>
            <a:off x="2613025" y="1123950"/>
            <a:ext cx="5226050" cy="4462463"/>
            <a:chOff x="1308" y="772"/>
            <a:chExt cx="3292" cy="2811"/>
          </a:xfrm>
        </p:grpSpPr>
        <p:grpSp>
          <p:nvGrpSpPr>
            <p:cNvPr id="25608" name="Group 6"/>
            <p:cNvGrpSpPr>
              <a:grpSpLocks/>
            </p:cNvGrpSpPr>
            <p:nvPr/>
          </p:nvGrpSpPr>
          <p:grpSpPr bwMode="auto">
            <a:xfrm>
              <a:off x="2813" y="972"/>
              <a:ext cx="1007" cy="972"/>
              <a:chOff x="1512" y="1559"/>
              <a:chExt cx="2000" cy="2051"/>
            </a:xfrm>
          </p:grpSpPr>
          <p:sp>
            <p:nvSpPr>
              <p:cNvPr id="135" name="Line 13"/>
              <p:cNvSpPr>
                <a:spLocks noChangeShapeType="1"/>
              </p:cNvSpPr>
              <p:nvPr/>
            </p:nvSpPr>
            <p:spPr bwMode="auto">
              <a:xfrm>
                <a:off x="1512" y="1559"/>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36" name="Line 21"/>
              <p:cNvSpPr>
                <a:spLocks noChangeShapeType="1"/>
              </p:cNvSpPr>
              <p:nvPr/>
            </p:nvSpPr>
            <p:spPr bwMode="auto">
              <a:xfrm>
                <a:off x="1659" y="1734"/>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37" name="Line 29"/>
              <p:cNvSpPr>
                <a:spLocks noChangeShapeType="1"/>
              </p:cNvSpPr>
              <p:nvPr/>
            </p:nvSpPr>
            <p:spPr bwMode="auto">
              <a:xfrm>
                <a:off x="1806" y="1895"/>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38" name="Line 35"/>
              <p:cNvSpPr>
                <a:spLocks noChangeShapeType="1"/>
              </p:cNvSpPr>
              <p:nvPr/>
            </p:nvSpPr>
            <p:spPr bwMode="auto">
              <a:xfrm>
                <a:off x="1979" y="2070"/>
                <a:ext cx="2"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39" name="Line 36"/>
              <p:cNvSpPr>
                <a:spLocks noChangeShapeType="1"/>
              </p:cNvSpPr>
              <p:nvPr/>
            </p:nvSpPr>
            <p:spPr bwMode="auto">
              <a:xfrm>
                <a:off x="2769" y="2110"/>
                <a:ext cx="427"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0" name="Line 41"/>
              <p:cNvSpPr>
                <a:spLocks noChangeShapeType="1"/>
              </p:cNvSpPr>
              <p:nvPr/>
            </p:nvSpPr>
            <p:spPr bwMode="auto">
              <a:xfrm>
                <a:off x="2126" y="2232"/>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1" name="Line 46"/>
              <p:cNvSpPr>
                <a:spLocks noChangeShapeType="1"/>
              </p:cNvSpPr>
              <p:nvPr/>
            </p:nvSpPr>
            <p:spPr bwMode="auto">
              <a:xfrm>
                <a:off x="2263" y="2416"/>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2" name="Line 51"/>
              <p:cNvSpPr>
                <a:spLocks noChangeShapeType="1"/>
              </p:cNvSpPr>
              <p:nvPr/>
            </p:nvSpPr>
            <p:spPr bwMode="auto">
              <a:xfrm>
                <a:off x="2402" y="2593"/>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3" name="Line 56"/>
              <p:cNvSpPr>
                <a:spLocks noChangeShapeType="1"/>
              </p:cNvSpPr>
              <p:nvPr/>
            </p:nvSpPr>
            <p:spPr bwMode="auto">
              <a:xfrm>
                <a:off x="2551" y="2777"/>
                <a:ext cx="2"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4" name="Line 62"/>
              <p:cNvSpPr>
                <a:spLocks noChangeShapeType="1"/>
              </p:cNvSpPr>
              <p:nvPr/>
            </p:nvSpPr>
            <p:spPr bwMode="auto">
              <a:xfrm>
                <a:off x="2724" y="2952"/>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5" name="Rectangle 68"/>
              <p:cNvSpPr>
                <a:spLocks noChangeArrowheads="1"/>
              </p:cNvSpPr>
              <p:nvPr/>
            </p:nvSpPr>
            <p:spPr bwMode="auto">
              <a:xfrm>
                <a:off x="3015" y="2977"/>
                <a:ext cx="105" cy="162"/>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   </a:t>
                </a:r>
              </a:p>
            </p:txBody>
          </p:sp>
          <p:sp>
            <p:nvSpPr>
              <p:cNvPr id="146" name="Line 70"/>
              <p:cNvSpPr>
                <a:spLocks noChangeShapeType="1"/>
              </p:cNvSpPr>
              <p:nvPr/>
            </p:nvSpPr>
            <p:spPr bwMode="auto">
              <a:xfrm>
                <a:off x="2896" y="3152"/>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7" name="Line 71"/>
              <p:cNvSpPr>
                <a:spLocks noChangeShapeType="1"/>
              </p:cNvSpPr>
              <p:nvPr/>
            </p:nvSpPr>
            <p:spPr bwMode="auto">
              <a:xfrm flipV="1">
                <a:off x="3355" y="2646"/>
                <a:ext cx="157"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09" name="Group 72"/>
            <p:cNvGrpSpPr>
              <a:grpSpLocks/>
            </p:cNvGrpSpPr>
            <p:nvPr/>
          </p:nvGrpSpPr>
          <p:grpSpPr bwMode="auto">
            <a:xfrm>
              <a:off x="1308" y="772"/>
              <a:ext cx="1741" cy="846"/>
              <a:chOff x="2412" y="2052"/>
              <a:chExt cx="1741" cy="846"/>
            </a:xfrm>
          </p:grpSpPr>
          <p:sp>
            <p:nvSpPr>
              <p:cNvPr id="130"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31"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32"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33" name="Rectangle 76"/>
              <p:cNvSpPr>
                <a:spLocks noChangeArrowheads="1"/>
              </p:cNvSpPr>
              <p:nvPr/>
            </p:nvSpPr>
            <p:spPr bwMode="auto">
              <a:xfrm>
                <a:off x="2435" y="2078"/>
                <a:ext cx="889"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SÁNG TẠO</a:t>
                </a:r>
              </a:p>
            </p:txBody>
          </p:sp>
          <p:sp>
            <p:nvSpPr>
              <p:cNvPr id="134" name="Line 77"/>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10" name="Group 78"/>
            <p:cNvGrpSpPr>
              <a:grpSpLocks/>
            </p:cNvGrpSpPr>
            <p:nvPr/>
          </p:nvGrpSpPr>
          <p:grpSpPr bwMode="auto">
            <a:xfrm>
              <a:off x="1460" y="996"/>
              <a:ext cx="1741" cy="846"/>
              <a:chOff x="2412" y="2052"/>
              <a:chExt cx="1741" cy="846"/>
            </a:xfrm>
          </p:grpSpPr>
          <p:sp>
            <p:nvSpPr>
              <p:cNvPr id="125"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26"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27"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28" name="Rectangle 82"/>
              <p:cNvSpPr>
                <a:spLocks noChangeArrowheads="1"/>
              </p:cNvSpPr>
              <p:nvPr/>
            </p:nvSpPr>
            <p:spPr bwMode="auto">
              <a:xfrm>
                <a:off x="2434" y="2078"/>
                <a:ext cx="9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ÁP-RA-HAM</a:t>
                </a:r>
                <a:endParaRPr lang="en-US" b="1">
                  <a:solidFill>
                    <a:srgbClr val="FFA27C"/>
                  </a:solidFill>
                  <a:effectLst>
                    <a:outerShdw blurRad="38100" dist="38100" dir="2700000" algn="tl">
                      <a:srgbClr val="000000"/>
                    </a:outerShdw>
                  </a:effectLst>
                  <a:latin typeface="Helvetica" charset="0"/>
                </a:endParaRPr>
              </a:p>
            </p:txBody>
          </p:sp>
          <p:sp>
            <p:nvSpPr>
              <p:cNvPr id="129" name="Line 83"/>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11" name="Group 84"/>
            <p:cNvGrpSpPr>
              <a:grpSpLocks/>
            </p:cNvGrpSpPr>
            <p:nvPr/>
          </p:nvGrpSpPr>
          <p:grpSpPr bwMode="auto">
            <a:xfrm>
              <a:off x="1636" y="1212"/>
              <a:ext cx="1741" cy="846"/>
              <a:chOff x="2412" y="2052"/>
              <a:chExt cx="1741" cy="846"/>
            </a:xfrm>
          </p:grpSpPr>
          <p:sp>
            <p:nvSpPr>
              <p:cNvPr id="120"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21"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22"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23" name="Rectangle 88"/>
              <p:cNvSpPr>
                <a:spLocks noChangeArrowheads="1"/>
              </p:cNvSpPr>
              <p:nvPr/>
            </p:nvSpPr>
            <p:spPr bwMode="auto">
              <a:xfrm>
                <a:off x="2506" y="2078"/>
                <a:ext cx="72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GIÔ-SÉP</a:t>
                </a:r>
              </a:p>
            </p:txBody>
          </p:sp>
          <p:sp>
            <p:nvSpPr>
              <p:cNvPr id="124" name="Line 8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12" name="Group 90"/>
            <p:cNvGrpSpPr>
              <a:grpSpLocks/>
            </p:cNvGrpSpPr>
            <p:nvPr/>
          </p:nvGrpSpPr>
          <p:grpSpPr bwMode="auto">
            <a:xfrm>
              <a:off x="1820" y="1412"/>
              <a:ext cx="1741" cy="846"/>
              <a:chOff x="2412" y="2052"/>
              <a:chExt cx="1741" cy="846"/>
            </a:xfrm>
          </p:grpSpPr>
          <p:sp>
            <p:nvSpPr>
              <p:cNvPr id="115"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16"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17"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18" name="Rectangle 94"/>
              <p:cNvSpPr>
                <a:spLocks noChangeArrowheads="1"/>
              </p:cNvSpPr>
              <p:nvPr/>
            </p:nvSpPr>
            <p:spPr bwMode="auto">
              <a:xfrm>
                <a:off x="2610" y="2078"/>
                <a:ext cx="51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MÔI-SE</a:t>
                </a:r>
              </a:p>
            </p:txBody>
          </p:sp>
          <p:sp>
            <p:nvSpPr>
              <p:cNvPr id="119" name="Line 9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13" name="Group 96"/>
            <p:cNvGrpSpPr>
              <a:grpSpLocks/>
            </p:cNvGrpSpPr>
            <p:nvPr/>
          </p:nvGrpSpPr>
          <p:grpSpPr bwMode="auto">
            <a:xfrm>
              <a:off x="1988" y="1604"/>
              <a:ext cx="1741" cy="846"/>
              <a:chOff x="2412" y="2052"/>
              <a:chExt cx="1741" cy="846"/>
            </a:xfrm>
          </p:grpSpPr>
          <p:sp>
            <p:nvSpPr>
              <p:cNvPr id="110"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11"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12"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13" name="Rectangle 100"/>
              <p:cNvSpPr>
                <a:spLocks noChangeArrowheads="1"/>
              </p:cNvSpPr>
              <p:nvPr/>
            </p:nvSpPr>
            <p:spPr bwMode="auto">
              <a:xfrm>
                <a:off x="2562" y="2078"/>
                <a:ext cx="614"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GIÔ-SUÊ</a:t>
                </a:r>
              </a:p>
            </p:txBody>
          </p:sp>
          <p:sp>
            <p:nvSpPr>
              <p:cNvPr id="114" name="Line 10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79" name="Rectangle 102"/>
            <p:cNvSpPr>
              <a:spLocks noChangeArrowheads="1"/>
            </p:cNvSpPr>
            <p:nvPr/>
          </p:nvSpPr>
          <p:spPr bwMode="auto">
            <a:xfrm>
              <a:off x="2164" y="2075"/>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80" name="AutoShape 103"/>
            <p:cNvSpPr>
              <a:spLocks noChangeArrowheads="1"/>
            </p:cNvSpPr>
            <p:nvPr/>
          </p:nvSpPr>
          <p:spPr bwMode="auto">
            <a:xfrm>
              <a:off x="2164" y="1796"/>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81" name="Rectangle 104"/>
            <p:cNvSpPr>
              <a:spLocks noChangeArrowheads="1"/>
            </p:cNvSpPr>
            <p:nvPr/>
          </p:nvSpPr>
          <p:spPr bwMode="auto">
            <a:xfrm>
              <a:off x="2190" y="2096"/>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82" name="Rectangle 105"/>
            <p:cNvSpPr>
              <a:spLocks noChangeArrowheads="1"/>
            </p:cNvSpPr>
            <p:nvPr/>
          </p:nvSpPr>
          <p:spPr bwMode="auto">
            <a:xfrm>
              <a:off x="2207" y="1822"/>
              <a:ext cx="930" cy="154"/>
            </a:xfrm>
            <a:prstGeom prst="rect">
              <a:avLst/>
            </a:prstGeom>
            <a:noFill/>
            <a:ln w="9525">
              <a:noFill/>
              <a:miter lim="800000"/>
              <a:headEnd/>
              <a:tailEnd/>
            </a:ln>
          </p:spPr>
          <p:txBody>
            <a:bodyPr wrap="none" lIns="0" tIns="0" rIns="0" bIns="0">
              <a:spAutoFit/>
            </a:bodyPr>
            <a:lstStyle/>
            <a:p>
              <a:r>
                <a:rPr lang="en-US" sz="1600" b="1">
                  <a:solidFill>
                    <a:srgbClr val="790015"/>
                  </a:solidFill>
                  <a:effectLst>
                    <a:outerShdw blurRad="38100" dist="38100" dir="2700000" algn="tl">
                      <a:srgbClr val="000000"/>
                    </a:outerShdw>
                  </a:effectLst>
                  <a:latin typeface="Helvetica" charset="0"/>
                </a:rPr>
                <a:t>VÔ CHÍNH PHỦ</a:t>
              </a:r>
            </a:p>
          </p:txBody>
        </p:sp>
        <p:sp>
          <p:nvSpPr>
            <p:cNvPr id="83" name="Line 106"/>
            <p:cNvSpPr>
              <a:spLocks noChangeShapeType="1"/>
            </p:cNvSpPr>
            <p:nvPr/>
          </p:nvSpPr>
          <p:spPr bwMode="auto">
            <a:xfrm>
              <a:off x="2164" y="2015"/>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nvGrpSpPr>
            <p:cNvPr id="25619" name="Group 107"/>
            <p:cNvGrpSpPr>
              <a:grpSpLocks/>
            </p:cNvGrpSpPr>
            <p:nvPr/>
          </p:nvGrpSpPr>
          <p:grpSpPr bwMode="auto">
            <a:xfrm>
              <a:off x="2348" y="1996"/>
              <a:ext cx="1741" cy="846"/>
              <a:chOff x="2412" y="2052"/>
              <a:chExt cx="1741" cy="846"/>
            </a:xfrm>
          </p:grpSpPr>
          <p:sp>
            <p:nvSpPr>
              <p:cNvPr id="105"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06"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07"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08" name="Rectangle 111"/>
              <p:cNvSpPr>
                <a:spLocks noChangeArrowheads="1"/>
              </p:cNvSpPr>
              <p:nvPr/>
            </p:nvSpPr>
            <p:spPr bwMode="auto">
              <a:xfrm>
                <a:off x="2450" y="2078"/>
                <a:ext cx="840"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HOÀNG GIA</a:t>
                </a:r>
              </a:p>
            </p:txBody>
          </p:sp>
          <p:sp>
            <p:nvSpPr>
              <p:cNvPr id="109"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20" name="Group 113"/>
            <p:cNvGrpSpPr>
              <a:grpSpLocks/>
            </p:cNvGrpSpPr>
            <p:nvPr/>
          </p:nvGrpSpPr>
          <p:grpSpPr bwMode="auto">
            <a:xfrm>
              <a:off x="2500" y="2220"/>
              <a:ext cx="1741" cy="846"/>
              <a:chOff x="2412" y="2052"/>
              <a:chExt cx="1741" cy="846"/>
            </a:xfrm>
          </p:grpSpPr>
          <p:sp>
            <p:nvSpPr>
              <p:cNvPr id="100"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01"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02"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03" name="Rectangle 117"/>
              <p:cNvSpPr>
                <a:spLocks noChangeArrowheads="1"/>
              </p:cNvSpPr>
              <p:nvPr/>
            </p:nvSpPr>
            <p:spPr bwMode="auto">
              <a:xfrm>
                <a:off x="2606" y="2078"/>
                <a:ext cx="6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LƯU ĐÀY</a:t>
                </a:r>
              </a:p>
            </p:txBody>
          </p:sp>
          <p:sp>
            <p:nvSpPr>
              <p:cNvPr id="104"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5621" name="Group 119"/>
            <p:cNvGrpSpPr>
              <a:grpSpLocks/>
            </p:cNvGrpSpPr>
            <p:nvPr/>
          </p:nvGrpSpPr>
          <p:grpSpPr bwMode="auto">
            <a:xfrm>
              <a:off x="2692" y="2431"/>
              <a:ext cx="1739" cy="840"/>
              <a:chOff x="2652" y="2271"/>
              <a:chExt cx="1739" cy="840"/>
            </a:xfrm>
          </p:grpSpPr>
          <p:sp>
            <p:nvSpPr>
              <p:cNvPr id="96" name="Rectangle 120"/>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97" name="AutoShape 121"/>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98" name="Rectangle 122"/>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99" name="Rectangle 123"/>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YÊN LẶNG</a:t>
                </a:r>
              </a:p>
            </p:txBody>
          </p:sp>
        </p:grpSp>
        <p:grpSp>
          <p:nvGrpSpPr>
            <p:cNvPr id="25622" name="Group 124"/>
            <p:cNvGrpSpPr>
              <a:grpSpLocks/>
            </p:cNvGrpSpPr>
            <p:nvPr/>
          </p:nvGrpSpPr>
          <p:grpSpPr bwMode="auto">
            <a:xfrm>
              <a:off x="2860" y="2651"/>
              <a:ext cx="1740" cy="932"/>
              <a:chOff x="3948" y="107"/>
              <a:chExt cx="1740" cy="932"/>
            </a:xfrm>
          </p:grpSpPr>
          <p:sp>
            <p:nvSpPr>
              <p:cNvPr id="88" name="Rectangle 125"/>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89" name="AutoShape 126"/>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90" name="Rectangle 127"/>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5626" name="Group 128"/>
              <p:cNvGrpSpPr>
                <a:grpSpLocks/>
              </p:cNvGrpSpPr>
              <p:nvPr/>
            </p:nvGrpSpPr>
            <p:grpSpPr bwMode="auto">
              <a:xfrm>
                <a:off x="4027" y="117"/>
                <a:ext cx="807" cy="283"/>
                <a:chOff x="3066" y="3101"/>
                <a:chExt cx="633" cy="235"/>
              </a:xfrm>
            </p:grpSpPr>
            <p:sp>
              <p:nvSpPr>
                <p:cNvPr id="94" name="Rectangle 129"/>
                <p:cNvSpPr>
                  <a:spLocks noChangeArrowheads="1"/>
                </p:cNvSpPr>
                <p:nvPr/>
              </p:nvSpPr>
              <p:spPr bwMode="auto">
                <a:xfrm>
                  <a:off x="3083" y="3113"/>
                  <a:ext cx="145" cy="223"/>
                </a:xfrm>
                <a:prstGeom prst="rect">
                  <a:avLst/>
                </a:prstGeom>
                <a:solidFill>
                  <a:schemeClr val="tx2"/>
                </a:solidFill>
                <a:ln w="9525">
                  <a:noFill/>
                  <a:miter lim="800000"/>
                  <a:headEnd/>
                  <a:tailEnd/>
                </a:ln>
              </p:spPr>
              <p:txBody>
                <a:bodyPr wrap="none" lIns="0" tIns="0" rIns="0" bIns="0">
                  <a:spAutoFit/>
                </a:bodyPr>
                <a:lstStyle/>
                <a:p>
                  <a:pPr>
                    <a:defRPr/>
                  </a:pPr>
                  <a:r>
                    <a:rPr lang="en-US" b="1">
                      <a:solidFill>
                        <a:srgbClr val="790015"/>
                      </a:solidFill>
                      <a:latin typeface="Helvetica" pitchFamily="-128" charset="0"/>
                      <a:ea typeface="+mn-ea"/>
                    </a:rPr>
                    <a:t>   </a:t>
                  </a:r>
                  <a:endParaRPr lang="en-US" sz="4000" b="1">
                    <a:solidFill>
                      <a:srgbClr val="FFA27C"/>
                    </a:solidFill>
                    <a:effectLst>
                      <a:outerShdw blurRad="38100" dist="38100" dir="2700000" algn="tl">
                        <a:srgbClr val="000000"/>
                      </a:outerShdw>
                    </a:effectLst>
                    <a:latin typeface="Helvetica" pitchFamily="-128" charset="0"/>
                    <a:ea typeface="+mn-ea"/>
                  </a:endParaRPr>
                </a:p>
              </p:txBody>
            </p:sp>
            <p:sp>
              <p:nvSpPr>
                <p:cNvPr id="95" name="Rectangle 130"/>
                <p:cNvSpPr>
                  <a:spLocks noChangeArrowheads="1"/>
                </p:cNvSpPr>
                <p:nvPr/>
              </p:nvSpPr>
              <p:spPr bwMode="auto">
                <a:xfrm>
                  <a:off x="3066" y="3101"/>
                  <a:ext cx="633" cy="233"/>
                </a:xfrm>
                <a:prstGeom prst="rect">
                  <a:avLst/>
                </a:prstGeom>
                <a:solidFill>
                  <a:schemeClr val="tx2"/>
                </a:solidFill>
                <a:ln w="9525">
                  <a:noFill/>
                  <a:miter lim="800000"/>
                  <a:headEnd/>
                  <a:tailEnd/>
                </a:ln>
              </p:spPr>
              <p:txBody>
                <a:bodyPr wrap="none" lIns="0" tIns="0" rIns="0" bIns="0">
                  <a:spAutoFit/>
                </a:bodyPr>
                <a:lstStyle/>
                <a:p>
                  <a:r>
                    <a:rPr lang="en-US" sz="2900" b="1">
                      <a:solidFill>
                        <a:srgbClr val="0070C0"/>
                      </a:solidFill>
                      <a:effectLst>
                        <a:outerShdw blurRad="38100" dist="38100" dir="2700000" algn="tl">
                          <a:srgbClr val="000000"/>
                        </a:outerShdw>
                      </a:effectLst>
                      <a:latin typeface="Helvetica" charset="0"/>
                    </a:rPr>
                    <a:t>GIÊ-XU</a:t>
                  </a:r>
                </a:p>
              </p:txBody>
            </p:sp>
          </p:grpSp>
          <p:sp>
            <p:nvSpPr>
              <p:cNvPr id="92" name="Line 131"/>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93" name="Line 132"/>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13" name="Text Box 89"/>
          <p:cNvSpPr txBox="1">
            <a:spLocks noChangeArrowheads="1"/>
          </p:cNvSpPr>
          <p:nvPr/>
        </p:nvSpPr>
        <p:spPr bwMode="auto">
          <a:xfrm>
            <a:off x="404813" y="6286500"/>
            <a:ext cx="3867150" cy="400050"/>
          </a:xfrm>
          <a:prstGeom prst="rect">
            <a:avLst/>
          </a:prstGeom>
          <a:solidFill>
            <a:schemeClr val="accent1"/>
          </a:solidFill>
          <a:ln w="57150">
            <a:solidFill>
              <a:srgbClr val="FFFF00"/>
            </a:solidFill>
            <a:miter lim="800000"/>
            <a:headEnd/>
            <a:tailEnd/>
          </a:ln>
          <a:effectLst>
            <a:outerShdw dist="71842" dir="2700000"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rgbClr val="FFFF00"/>
                </a:solidFill>
                <a:effectLst/>
                <a:cs typeface="Times New Roman" charset="0"/>
              </a:rPr>
              <a:t>TRỢ GIÚP HỌC TẬP #04</a:t>
            </a:r>
          </a:p>
        </p:txBody>
      </p:sp>
      <p:grpSp>
        <p:nvGrpSpPr>
          <p:cNvPr id="26627" name="Group 2"/>
          <p:cNvGrpSpPr>
            <a:grpSpLocks/>
          </p:cNvGrpSpPr>
          <p:nvPr/>
        </p:nvGrpSpPr>
        <p:grpSpPr bwMode="auto">
          <a:xfrm>
            <a:off x="2413000" y="1531938"/>
            <a:ext cx="4375150" cy="3598862"/>
            <a:chOff x="1504" y="1397"/>
            <a:chExt cx="2756" cy="2267"/>
          </a:xfrm>
        </p:grpSpPr>
        <p:sp>
          <p:nvSpPr>
            <p:cNvPr id="692227" name="Rectangle 3"/>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28" name="Rectangle 4"/>
            <p:cNvSpPr>
              <a:spLocks noChangeArrowheads="1"/>
            </p:cNvSpPr>
            <p:nvPr/>
          </p:nvSpPr>
          <p:spPr bwMode="auto">
            <a:xfrm>
              <a:off x="1590" y="1431"/>
              <a:ext cx="741"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VNI-Times" pitchFamily="2" charset="0"/>
                  <a:ea typeface="+mn-ea"/>
                </a:rPr>
                <a:t>ABRAHAM</a:t>
              </a:r>
              <a:endParaRPr lang="en-US">
                <a:solidFill>
                  <a:srgbClr val="FFA27C"/>
                </a:solidFill>
                <a:effectLst>
                  <a:outerShdw blurRad="38100" dist="38100" dir="2700000" algn="tl">
                    <a:srgbClr val="000000"/>
                  </a:outerShdw>
                </a:effectLst>
                <a:latin typeface="VNI-Times" pitchFamily="2" charset="0"/>
                <a:ea typeface="+mn-ea"/>
              </a:endParaRPr>
            </a:p>
          </p:txBody>
        </p:sp>
        <p:sp>
          <p:nvSpPr>
            <p:cNvPr id="692229" name="Rectangle 5"/>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30" name="AutoShape 6"/>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31" name="Rectangle 7"/>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32" name="Rectangle 8"/>
            <p:cNvSpPr>
              <a:spLocks noChangeArrowheads="1"/>
            </p:cNvSpPr>
            <p:nvPr/>
          </p:nvSpPr>
          <p:spPr bwMode="auto">
            <a:xfrm>
              <a:off x="1504" y="1399"/>
              <a:ext cx="743"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SAÙNG TAÏO</a:t>
              </a:r>
              <a:endParaRPr lang="en-US" b="1">
                <a:solidFill>
                  <a:srgbClr val="FFA27C"/>
                </a:solidFill>
                <a:effectLst>
                  <a:outerShdw blurRad="38100" dist="38100" dir="2700000" algn="tl">
                    <a:srgbClr val="000000"/>
                  </a:outerShdw>
                </a:effectLst>
                <a:latin typeface="VNI-Times" charset="0"/>
              </a:endParaRPr>
            </a:p>
          </p:txBody>
        </p:sp>
        <p:sp>
          <p:nvSpPr>
            <p:cNvPr id="692233" name="Line 9"/>
            <p:cNvSpPr>
              <a:spLocks noChangeShapeType="1"/>
            </p:cNvSpPr>
            <p:nvPr/>
          </p:nvSpPr>
          <p:spPr bwMode="auto">
            <a:xfrm>
              <a:off x="1512" y="1559"/>
              <a:ext cx="1"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34" name="Line 10"/>
            <p:cNvSpPr>
              <a:spLocks noChangeShapeType="1"/>
            </p:cNvSpPr>
            <p:nvPr/>
          </p:nvSpPr>
          <p:spPr bwMode="auto">
            <a:xfrm>
              <a:off x="2301" y="1613"/>
              <a:ext cx="428"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35" name="Rectangle 11"/>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36" name="Rectangle 12"/>
            <p:cNvSpPr>
              <a:spLocks noChangeArrowheads="1"/>
            </p:cNvSpPr>
            <p:nvPr/>
          </p:nvSpPr>
          <p:spPr bwMode="auto">
            <a:xfrm>
              <a:off x="1733" y="1606"/>
              <a:ext cx="741"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VNI-Times" pitchFamily="2" charset="0"/>
                  <a:ea typeface="+mn-ea"/>
                </a:rPr>
                <a:t>ABRAHAM</a:t>
              </a:r>
              <a:endParaRPr lang="en-US">
                <a:solidFill>
                  <a:srgbClr val="FFA27C"/>
                </a:solidFill>
                <a:effectLst>
                  <a:outerShdw blurRad="38100" dist="38100" dir="2700000" algn="tl">
                    <a:srgbClr val="000000"/>
                  </a:outerShdw>
                </a:effectLst>
                <a:latin typeface="VNI-Times" pitchFamily="2" charset="0"/>
                <a:ea typeface="+mn-ea"/>
              </a:endParaRPr>
            </a:p>
          </p:txBody>
        </p:sp>
        <p:sp>
          <p:nvSpPr>
            <p:cNvPr id="692237" name="Rectangle 13"/>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38" name="AutoShape 14"/>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39" name="Rectangle 15"/>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40" name="Rectangle 16"/>
            <p:cNvSpPr>
              <a:spLocks noChangeArrowheads="1"/>
            </p:cNvSpPr>
            <p:nvPr/>
          </p:nvSpPr>
          <p:spPr bwMode="auto">
            <a:xfrm>
              <a:off x="1634" y="1566"/>
              <a:ext cx="755"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AÙPRAHAM</a:t>
              </a:r>
              <a:endParaRPr lang="en-US" b="1">
                <a:solidFill>
                  <a:srgbClr val="FFA27C"/>
                </a:solidFill>
                <a:effectLst>
                  <a:outerShdw blurRad="38100" dist="38100" dir="2700000" algn="tl">
                    <a:srgbClr val="000000"/>
                  </a:outerShdw>
                </a:effectLst>
                <a:latin typeface="VNI-Times" charset="0"/>
              </a:endParaRPr>
            </a:p>
          </p:txBody>
        </p:sp>
        <p:sp>
          <p:nvSpPr>
            <p:cNvPr id="692241" name="Line 17"/>
            <p:cNvSpPr>
              <a:spLocks noChangeShapeType="1"/>
            </p:cNvSpPr>
            <p:nvPr/>
          </p:nvSpPr>
          <p:spPr bwMode="auto">
            <a:xfrm>
              <a:off x="1659" y="1734"/>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42" name="Line 18"/>
            <p:cNvSpPr>
              <a:spLocks noChangeShapeType="1"/>
            </p:cNvSpPr>
            <p:nvPr/>
          </p:nvSpPr>
          <p:spPr bwMode="auto">
            <a:xfrm>
              <a:off x="2448" y="1774"/>
              <a:ext cx="429"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43" name="Rectangle 19"/>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44" name="Rectangle 20"/>
            <p:cNvSpPr>
              <a:spLocks noChangeArrowheads="1"/>
            </p:cNvSpPr>
            <p:nvPr/>
          </p:nvSpPr>
          <p:spPr bwMode="auto">
            <a:xfrm>
              <a:off x="1876" y="1767"/>
              <a:ext cx="741"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effectLst/>
                  <a:latin typeface="VNI-Times" pitchFamily="2" charset="0"/>
                  <a:ea typeface="+mn-ea"/>
                </a:rPr>
                <a:t>ABRAHAM</a:t>
              </a:r>
              <a:endParaRPr lang="en-US">
                <a:solidFill>
                  <a:srgbClr val="FFA27C"/>
                </a:solidFill>
                <a:effectLst>
                  <a:outerShdw blurRad="38100" dist="38100" dir="2700000" algn="tl">
                    <a:srgbClr val="000000"/>
                  </a:outerShdw>
                </a:effectLst>
                <a:latin typeface="VNI-Times" pitchFamily="2" charset="0"/>
                <a:ea typeface="+mn-ea"/>
              </a:endParaRPr>
            </a:p>
          </p:txBody>
        </p:sp>
        <p:sp>
          <p:nvSpPr>
            <p:cNvPr id="692245" name="Rectangle 21"/>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46" name="AutoShape 22"/>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47" name="Rectangle 23"/>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48" name="Rectangle 24"/>
            <p:cNvSpPr>
              <a:spLocks noChangeArrowheads="1"/>
            </p:cNvSpPr>
            <p:nvPr/>
          </p:nvSpPr>
          <p:spPr bwMode="auto">
            <a:xfrm>
              <a:off x="1848" y="1735"/>
              <a:ext cx="601"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GIOÂSEÙP</a:t>
              </a:r>
              <a:endParaRPr lang="en-US" b="1">
                <a:solidFill>
                  <a:srgbClr val="FFA27C"/>
                </a:solidFill>
                <a:effectLst>
                  <a:outerShdw blurRad="38100" dist="38100" dir="2700000" algn="tl">
                    <a:srgbClr val="000000"/>
                  </a:outerShdw>
                </a:effectLst>
                <a:latin typeface="VNI-Times" charset="0"/>
              </a:endParaRPr>
            </a:p>
          </p:txBody>
        </p:sp>
        <p:sp>
          <p:nvSpPr>
            <p:cNvPr id="692249" name="Line 25"/>
            <p:cNvSpPr>
              <a:spLocks noChangeShapeType="1"/>
            </p:cNvSpPr>
            <p:nvPr/>
          </p:nvSpPr>
          <p:spPr bwMode="auto">
            <a:xfrm>
              <a:off x="1806" y="1895"/>
              <a:ext cx="1"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0" name="Line 26"/>
            <p:cNvSpPr>
              <a:spLocks noChangeShapeType="1"/>
            </p:cNvSpPr>
            <p:nvPr/>
          </p:nvSpPr>
          <p:spPr bwMode="auto">
            <a:xfrm>
              <a:off x="2582" y="1949"/>
              <a:ext cx="442"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1" name="Rectangle 27"/>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52" name="AutoShape 28"/>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3" name="Rectangle 29"/>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54" name="Rectangle 30"/>
            <p:cNvSpPr>
              <a:spLocks noChangeArrowheads="1"/>
            </p:cNvSpPr>
            <p:nvPr/>
          </p:nvSpPr>
          <p:spPr bwMode="auto">
            <a:xfrm>
              <a:off x="2117" y="1896"/>
              <a:ext cx="427" cy="154"/>
            </a:xfrm>
            <a:prstGeom prst="rect">
              <a:avLst/>
            </a:prstGeom>
            <a:noFill/>
            <a:ln w="9525">
              <a:noFill/>
              <a:miter lim="800000"/>
              <a:headEnd/>
              <a:tailEnd/>
            </a:ln>
          </p:spPr>
          <p:txBody>
            <a:bodyPr wrap="none" lIns="0" tIns="0" rIns="0" bIns="0">
              <a:spAutoFit/>
            </a:bodyPr>
            <a:lstStyle/>
            <a:p>
              <a:pPr>
                <a:defRPr/>
              </a:pPr>
              <a:r>
                <a:rPr lang="en-US" sz="1600" b="1">
                  <a:solidFill>
                    <a:srgbClr val="790015"/>
                  </a:solidFill>
                  <a:effectLst/>
                  <a:latin typeface="VNI-Times" pitchFamily="2" charset="0"/>
                  <a:ea typeface="+mn-ea"/>
                </a:rPr>
                <a:t>MOÂISE</a:t>
              </a:r>
              <a:endParaRPr lang="en-US" b="1">
                <a:solidFill>
                  <a:srgbClr val="FFA27C"/>
                </a:solidFill>
                <a:effectLst>
                  <a:outerShdw blurRad="38100" dist="38100" dir="2700000" algn="tl">
                    <a:srgbClr val="000000"/>
                  </a:outerShdw>
                </a:effectLst>
                <a:latin typeface="VNI-Times" pitchFamily="2" charset="0"/>
                <a:ea typeface="+mn-ea"/>
              </a:endParaRPr>
            </a:p>
          </p:txBody>
        </p:sp>
        <p:sp>
          <p:nvSpPr>
            <p:cNvPr id="692255" name="Line 31"/>
            <p:cNvSpPr>
              <a:spLocks noChangeShapeType="1"/>
            </p:cNvSpPr>
            <p:nvPr/>
          </p:nvSpPr>
          <p:spPr bwMode="auto">
            <a:xfrm>
              <a:off x="1980" y="2070"/>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6" name="Line 32"/>
            <p:cNvSpPr>
              <a:spLocks noChangeShapeType="1"/>
            </p:cNvSpPr>
            <p:nvPr/>
          </p:nvSpPr>
          <p:spPr bwMode="auto">
            <a:xfrm>
              <a:off x="2770" y="2110"/>
              <a:ext cx="428"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7" name="Rectangle 33"/>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58" name="AutoShape 34"/>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59" name="Rectangle 35"/>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60" name="Rectangle 36"/>
            <p:cNvSpPr>
              <a:spLocks noChangeArrowheads="1"/>
            </p:cNvSpPr>
            <p:nvPr/>
          </p:nvSpPr>
          <p:spPr bwMode="auto">
            <a:xfrm>
              <a:off x="2155" y="2071"/>
              <a:ext cx="61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effectLst/>
                  <a:latin typeface="VNI-Times" pitchFamily="2" charset="0"/>
                  <a:ea typeface="+mn-ea"/>
                </a:rPr>
                <a:t>   </a:t>
              </a:r>
              <a:r>
                <a:rPr lang="en-US" sz="1600" b="1">
                  <a:solidFill>
                    <a:srgbClr val="790015"/>
                  </a:solidFill>
                  <a:effectLst/>
                  <a:latin typeface="VNI-Times" pitchFamily="2" charset="0"/>
                  <a:ea typeface="+mn-ea"/>
                </a:rPr>
                <a:t>GIOÂSUEÂ</a:t>
              </a:r>
              <a:endParaRPr lang="en-US" b="1">
                <a:solidFill>
                  <a:srgbClr val="FFA27C"/>
                </a:solidFill>
                <a:effectLst>
                  <a:outerShdw blurRad="38100" dist="38100" dir="2700000" algn="tl">
                    <a:srgbClr val="000000"/>
                  </a:outerShdw>
                </a:effectLst>
                <a:latin typeface="VNI-Times" pitchFamily="2" charset="0"/>
                <a:ea typeface="+mn-ea"/>
              </a:endParaRPr>
            </a:p>
          </p:txBody>
        </p:sp>
        <p:sp>
          <p:nvSpPr>
            <p:cNvPr id="692261" name="Line 37"/>
            <p:cNvSpPr>
              <a:spLocks noChangeShapeType="1"/>
            </p:cNvSpPr>
            <p:nvPr/>
          </p:nvSpPr>
          <p:spPr bwMode="auto">
            <a:xfrm>
              <a:off x="2127" y="2232"/>
              <a:ext cx="1"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62" name="Rectangle 38"/>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63" name="AutoShape 39"/>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64" name="Rectangle 40"/>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65" name="Rectangle 41"/>
            <p:cNvSpPr>
              <a:spLocks noChangeArrowheads="1"/>
            </p:cNvSpPr>
            <p:nvPr/>
          </p:nvSpPr>
          <p:spPr bwMode="auto">
            <a:xfrm>
              <a:off x="2062" y="2233"/>
              <a:ext cx="1075"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VOÂ CHÍNH PHUÛ</a:t>
              </a:r>
              <a:endParaRPr lang="en-US" b="1">
                <a:solidFill>
                  <a:srgbClr val="FFA27C"/>
                </a:solidFill>
                <a:effectLst>
                  <a:outerShdw blurRad="38100" dist="38100" dir="2700000" algn="tl">
                    <a:srgbClr val="000000"/>
                  </a:outerShdw>
                </a:effectLst>
                <a:latin typeface="VNI-Times" charset="0"/>
              </a:endParaRPr>
            </a:p>
          </p:txBody>
        </p:sp>
        <p:sp>
          <p:nvSpPr>
            <p:cNvPr id="692266" name="Line 42"/>
            <p:cNvSpPr>
              <a:spLocks noChangeShapeType="1"/>
            </p:cNvSpPr>
            <p:nvPr/>
          </p:nvSpPr>
          <p:spPr bwMode="auto">
            <a:xfrm>
              <a:off x="2261" y="2415"/>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67" name="Rectangle 43"/>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68" name="AutoShape 44"/>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69" name="Rectangle 45"/>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70" name="Rectangle 46"/>
            <p:cNvSpPr>
              <a:spLocks noChangeArrowheads="1"/>
            </p:cNvSpPr>
            <p:nvPr/>
          </p:nvSpPr>
          <p:spPr bwMode="auto">
            <a:xfrm>
              <a:off x="2321" y="2416"/>
              <a:ext cx="871"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HOAØNG GIA</a:t>
              </a:r>
              <a:endParaRPr lang="en-US" sz="1600" b="1">
                <a:solidFill>
                  <a:srgbClr val="FFA27C"/>
                </a:solidFill>
                <a:effectLst>
                  <a:outerShdw blurRad="38100" dist="38100" dir="2700000" algn="tl">
                    <a:srgbClr val="000000"/>
                  </a:outerShdw>
                </a:effectLst>
                <a:latin typeface="VNI-Times" charset="0"/>
              </a:endParaRPr>
            </a:p>
          </p:txBody>
        </p:sp>
        <p:sp>
          <p:nvSpPr>
            <p:cNvPr id="692271" name="Line 47"/>
            <p:cNvSpPr>
              <a:spLocks noChangeShapeType="1"/>
            </p:cNvSpPr>
            <p:nvPr/>
          </p:nvSpPr>
          <p:spPr bwMode="auto">
            <a:xfrm>
              <a:off x="2400" y="2593"/>
              <a:ext cx="1"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72" name="Rectangle 48"/>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73" name="AutoShape 49"/>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74" name="Rectangle 50"/>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75" name="Rectangle 51"/>
            <p:cNvSpPr>
              <a:spLocks noChangeArrowheads="1"/>
            </p:cNvSpPr>
            <p:nvPr/>
          </p:nvSpPr>
          <p:spPr bwMode="auto">
            <a:xfrm>
              <a:off x="2638" y="2591"/>
              <a:ext cx="486" cy="154"/>
            </a:xfrm>
            <a:prstGeom prst="rect">
              <a:avLst/>
            </a:prstGeom>
            <a:noFill/>
            <a:ln w="9525">
              <a:noFill/>
              <a:miter lim="800000"/>
              <a:headEnd/>
              <a:tailEnd/>
            </a:ln>
          </p:spPr>
          <p:txBody>
            <a:bodyPr wrap="none" lIns="0" tIns="0" rIns="0" bIns="0">
              <a:spAutoFit/>
            </a:bodyPr>
            <a:lstStyle/>
            <a:p>
              <a:r>
                <a:rPr lang="en-US" sz="1600" b="1">
                  <a:solidFill>
                    <a:srgbClr val="790015"/>
                  </a:solidFill>
                  <a:effectLst/>
                  <a:latin typeface="VNI-Times" charset="0"/>
                </a:rPr>
                <a:t>PHU TUØ</a:t>
              </a:r>
              <a:endParaRPr lang="en-US" b="1">
                <a:solidFill>
                  <a:srgbClr val="FFA27C"/>
                </a:solidFill>
                <a:effectLst>
                  <a:outerShdw blurRad="38100" dist="38100" dir="2700000" algn="tl">
                    <a:srgbClr val="000000"/>
                  </a:outerShdw>
                </a:effectLst>
                <a:latin typeface="VNI-Times" charset="0"/>
              </a:endParaRPr>
            </a:p>
          </p:txBody>
        </p:sp>
        <p:sp>
          <p:nvSpPr>
            <p:cNvPr id="692276" name="Line 52"/>
            <p:cNvSpPr>
              <a:spLocks noChangeShapeType="1"/>
            </p:cNvSpPr>
            <p:nvPr/>
          </p:nvSpPr>
          <p:spPr bwMode="auto">
            <a:xfrm>
              <a:off x="2550" y="2776"/>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77" name="Line 53"/>
            <p:cNvSpPr>
              <a:spLocks noChangeShapeType="1"/>
            </p:cNvSpPr>
            <p:nvPr/>
          </p:nvSpPr>
          <p:spPr bwMode="auto">
            <a:xfrm>
              <a:off x="3340" y="2816"/>
              <a:ext cx="428"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78" name="Rectangle 54"/>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79" name="AutoShape 55"/>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80" name="Rectangle 56"/>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692281" name="Rectangle 57"/>
            <p:cNvSpPr>
              <a:spLocks noChangeArrowheads="1"/>
            </p:cNvSpPr>
            <p:nvPr/>
          </p:nvSpPr>
          <p:spPr bwMode="auto">
            <a:xfrm>
              <a:off x="2657" y="2777"/>
              <a:ext cx="796"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latin typeface="VNI-Times" charset="0"/>
                </a:rPr>
                <a:t>   </a:t>
              </a:r>
              <a:r>
                <a:rPr lang="en-US" sz="1600" b="1">
                  <a:solidFill>
                    <a:srgbClr val="790015"/>
                  </a:solidFill>
                  <a:effectLst/>
                  <a:latin typeface="VNI-Times" charset="0"/>
                </a:rPr>
                <a:t>YEÂN LAËNG</a:t>
              </a:r>
              <a:endParaRPr lang="en-US" b="1">
                <a:solidFill>
                  <a:srgbClr val="FFA27C"/>
                </a:solidFill>
                <a:effectLst>
                  <a:outerShdw blurRad="38100" dist="38100" dir="2700000" algn="tl">
                    <a:srgbClr val="000000"/>
                  </a:outerShdw>
                </a:effectLst>
                <a:latin typeface="VNI-Times" charset="0"/>
              </a:endParaRPr>
            </a:p>
          </p:txBody>
        </p:sp>
        <p:sp>
          <p:nvSpPr>
            <p:cNvPr id="692282" name="Line 58"/>
            <p:cNvSpPr>
              <a:spLocks noChangeShapeType="1"/>
            </p:cNvSpPr>
            <p:nvPr/>
          </p:nvSpPr>
          <p:spPr bwMode="auto">
            <a:xfrm>
              <a:off x="2722" y="2951"/>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83" name="Line 59"/>
            <p:cNvSpPr>
              <a:spLocks noChangeShapeType="1"/>
            </p:cNvSpPr>
            <p:nvPr/>
          </p:nvSpPr>
          <p:spPr bwMode="auto">
            <a:xfrm>
              <a:off x="3511" y="2991"/>
              <a:ext cx="428"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84" name="Rectangle 60"/>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692285" name="AutoShape 61"/>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86" name="Rectangle 62"/>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6737" name="Group 63"/>
            <p:cNvGrpSpPr>
              <a:grpSpLocks/>
            </p:cNvGrpSpPr>
            <p:nvPr/>
          </p:nvGrpSpPr>
          <p:grpSpPr bwMode="auto">
            <a:xfrm>
              <a:off x="2983" y="2965"/>
              <a:ext cx="521" cy="280"/>
              <a:chOff x="3071" y="3101"/>
              <a:chExt cx="521" cy="280"/>
            </a:xfrm>
          </p:grpSpPr>
          <p:sp>
            <p:nvSpPr>
              <p:cNvPr id="692288" name="Rectangle 64"/>
              <p:cNvSpPr>
                <a:spLocks noChangeArrowheads="1"/>
              </p:cNvSpPr>
              <p:nvPr/>
            </p:nvSpPr>
            <p:spPr bwMode="auto">
              <a:xfrm>
                <a:off x="3071" y="3112"/>
                <a:ext cx="168" cy="269"/>
              </a:xfrm>
              <a:prstGeom prst="rect">
                <a:avLst/>
              </a:prstGeom>
              <a:noFill/>
              <a:ln w="9525">
                <a:noFill/>
                <a:miter lim="800000"/>
                <a:headEnd/>
                <a:tailEnd/>
              </a:ln>
            </p:spPr>
            <p:txBody>
              <a:bodyPr wrap="none" lIns="0" tIns="0" rIns="0" bIns="0">
                <a:spAutoFit/>
              </a:bodyPr>
              <a:lstStyle/>
              <a:p>
                <a:pPr>
                  <a:defRPr/>
                </a:pPr>
                <a:r>
                  <a:rPr lang="en-US" b="1">
                    <a:solidFill>
                      <a:schemeClr val="accent1"/>
                    </a:solidFill>
                    <a:effectLst/>
                    <a:latin typeface="VNI-Times" pitchFamily="2" charset="0"/>
                    <a:ea typeface="+mn-ea"/>
                  </a:rPr>
                  <a:t>   </a:t>
                </a:r>
                <a:endParaRPr lang="en-US" sz="4000" b="1">
                  <a:solidFill>
                    <a:schemeClr val="accent1"/>
                  </a:solidFill>
                  <a:effectLst>
                    <a:outerShdw blurRad="38100" dist="38100" dir="2700000" algn="tl">
                      <a:srgbClr val="000000"/>
                    </a:outerShdw>
                  </a:effectLst>
                  <a:latin typeface="VNI-Times" pitchFamily="2" charset="0"/>
                  <a:ea typeface="+mn-ea"/>
                </a:endParaRPr>
              </a:p>
            </p:txBody>
          </p:sp>
          <p:sp>
            <p:nvSpPr>
              <p:cNvPr id="692289" name="Rectangle 65"/>
              <p:cNvSpPr>
                <a:spLocks noChangeArrowheads="1"/>
              </p:cNvSpPr>
              <p:nvPr/>
            </p:nvSpPr>
            <p:spPr bwMode="auto">
              <a:xfrm>
                <a:off x="3162" y="3101"/>
                <a:ext cx="430" cy="154"/>
              </a:xfrm>
              <a:prstGeom prst="rect">
                <a:avLst/>
              </a:prstGeom>
              <a:noFill/>
              <a:ln w="9525">
                <a:noFill/>
                <a:miter lim="800000"/>
                <a:headEnd/>
                <a:tailEnd/>
              </a:ln>
            </p:spPr>
            <p:txBody>
              <a:bodyPr wrap="none" lIns="0" tIns="0" rIns="0" bIns="0">
                <a:spAutoFit/>
              </a:bodyPr>
              <a:lstStyle/>
              <a:p>
                <a:pPr>
                  <a:defRPr/>
                </a:pPr>
                <a:r>
                  <a:rPr lang="en-US" sz="1600" b="1">
                    <a:solidFill>
                      <a:schemeClr val="accent1"/>
                    </a:solidFill>
                    <a:effectLst/>
                    <a:latin typeface="VNI-Times" pitchFamily="2" charset="0"/>
                    <a:ea typeface="+mn-ea"/>
                  </a:rPr>
                  <a:t>GIEÂXU</a:t>
                </a:r>
                <a:endParaRPr lang="en-US" sz="4000" b="1">
                  <a:solidFill>
                    <a:schemeClr val="accent1"/>
                  </a:solidFill>
                  <a:effectLst>
                    <a:outerShdw blurRad="38100" dist="38100" dir="2700000" algn="tl">
                      <a:srgbClr val="000000"/>
                    </a:outerShdw>
                  </a:effectLst>
                  <a:latin typeface="VNI-Times" pitchFamily="2" charset="0"/>
                  <a:ea typeface="+mn-ea"/>
                </a:endParaRPr>
              </a:p>
            </p:txBody>
          </p:sp>
        </p:grpSp>
        <p:sp>
          <p:nvSpPr>
            <p:cNvPr id="692290" name="Line 66"/>
            <p:cNvSpPr>
              <a:spLocks noChangeShapeType="1"/>
            </p:cNvSpPr>
            <p:nvPr/>
          </p:nvSpPr>
          <p:spPr bwMode="auto">
            <a:xfrm>
              <a:off x="2895" y="3153"/>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692291" name="Line 67"/>
            <p:cNvSpPr>
              <a:spLocks noChangeShapeType="1"/>
            </p:cNvSpPr>
            <p:nvPr/>
          </p:nvSpPr>
          <p:spPr bwMode="auto">
            <a:xfrm flipV="1">
              <a:off x="3354" y="2645"/>
              <a:ext cx="158"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pic>
        <p:nvPicPr>
          <p:cNvPr id="26628" name="Picture 1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26629" name="Picture 169" descr="untitle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192088"/>
            <a:ext cx="4887913" cy="601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2292" name="AutoShape 68"/>
          <p:cNvSpPr>
            <a:spLocks noChangeArrowheads="1"/>
          </p:cNvSpPr>
          <p:nvPr/>
        </p:nvSpPr>
        <p:spPr bwMode="auto">
          <a:xfrm rot="20100000">
            <a:off x="1084263" y="17430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grpSp>
        <p:nvGrpSpPr>
          <p:cNvPr id="26631" name="Group 70"/>
          <p:cNvGrpSpPr>
            <a:grpSpLocks/>
          </p:cNvGrpSpPr>
          <p:nvPr/>
        </p:nvGrpSpPr>
        <p:grpSpPr bwMode="auto">
          <a:xfrm>
            <a:off x="620713" y="160338"/>
            <a:ext cx="750887" cy="1430337"/>
            <a:chOff x="391" y="101"/>
            <a:chExt cx="473" cy="901"/>
          </a:xfrm>
        </p:grpSpPr>
        <p:sp>
          <p:nvSpPr>
            <p:cNvPr id="692295" name="Rectangle 71"/>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692296" name="Line 72"/>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692317" name="Rectangle 93"/>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13</a:t>
            </a:r>
          </a:p>
        </p:txBody>
      </p:sp>
      <p:sp>
        <p:nvSpPr>
          <p:cNvPr id="26633" name="Text Box 95"/>
          <p:cNvSpPr txBox="1">
            <a:spLocks noChangeArrowheads="1"/>
          </p:cNvSpPr>
          <p:nvPr/>
        </p:nvSpPr>
        <p:spPr bwMode="auto">
          <a:xfrm>
            <a:off x="1947863"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latin typeface="VNI-Times" charset="0"/>
              </a:rPr>
              <a:t>Saùng theá kyù 11</a:t>
            </a:r>
          </a:p>
        </p:txBody>
      </p:sp>
      <p:sp>
        <p:nvSpPr>
          <p:cNvPr id="692335" name="AutoShape 111"/>
          <p:cNvSpPr>
            <a:spLocks noChangeArrowheads="1"/>
          </p:cNvSpPr>
          <p:nvPr/>
        </p:nvSpPr>
        <p:spPr bwMode="auto">
          <a:xfrm>
            <a:off x="3203575" y="971550"/>
            <a:ext cx="1189038" cy="1111250"/>
          </a:xfrm>
          <a:prstGeom prst="roundRect">
            <a:avLst>
              <a:gd name="adj" fmla="val 16667"/>
            </a:avLst>
          </a:prstGeom>
          <a:noFill/>
          <a:ln w="28575">
            <a:solidFill>
              <a:srgbClr val="B8001E"/>
            </a:solidFill>
            <a:round/>
            <a:headEnd/>
            <a:tailEnd/>
          </a:ln>
          <a:effectLst>
            <a:outerShdw dist="28398" dir="3806097" algn="ctr" rotWithShape="0">
              <a:schemeClr val="bg2"/>
            </a:outerShdw>
          </a:effectLst>
        </p:spPr>
        <p:txBody>
          <a:bodyPr wrap="none" anchor="ctr"/>
          <a:lstStyle/>
          <a:p>
            <a:pPr>
              <a:defRPr/>
            </a:pPr>
            <a:endParaRPr lang="en-US">
              <a:latin typeface="Comic Sans MS" pitchFamily="66" charset="0"/>
              <a:ea typeface="+mn-ea"/>
            </a:endParaRPr>
          </a:p>
        </p:txBody>
      </p:sp>
      <p:sp>
        <p:nvSpPr>
          <p:cNvPr id="692346" name="Text Box 122"/>
          <p:cNvSpPr txBox="1">
            <a:spLocks noChangeArrowheads="1"/>
          </p:cNvSpPr>
          <p:nvPr/>
        </p:nvSpPr>
        <p:spPr bwMode="auto">
          <a:xfrm>
            <a:off x="4241800" y="508000"/>
            <a:ext cx="1993900" cy="519113"/>
          </a:xfrm>
          <a:prstGeom prst="rect">
            <a:avLst/>
          </a:prstGeom>
          <a:noFill/>
          <a:ln w="9525">
            <a:noFill/>
            <a:miter lim="800000"/>
            <a:headEnd/>
            <a:tailEnd/>
          </a:ln>
          <a:effectLst/>
        </p:spPr>
        <p:txBody>
          <a:bodyPr>
            <a:spAutoFit/>
            <a:flatTx/>
          </a:bodyPr>
          <a:lstStyle/>
          <a:p>
            <a:pPr>
              <a:spcBef>
                <a:spcPct val="50000"/>
              </a:spcBef>
              <a:defRPr/>
            </a:pPr>
            <a:endParaRPr lang="en-US">
              <a:effectLst>
                <a:outerShdw blurRad="38100" dist="38100" dir="2700000" algn="tl">
                  <a:srgbClr val="000000"/>
                </a:outerShdw>
              </a:effectLst>
              <a:latin typeface="VNI-Times" pitchFamily="2" charset="0"/>
              <a:ea typeface="+mn-ea"/>
            </a:endParaRPr>
          </a:p>
        </p:txBody>
      </p:sp>
      <p:sp>
        <p:nvSpPr>
          <p:cNvPr id="26636" name="Rectangle 146"/>
          <p:cNvSpPr>
            <a:spLocks noChangeArrowheads="1"/>
          </p:cNvSpPr>
          <p:nvPr/>
        </p:nvSpPr>
        <p:spPr bwMode="auto">
          <a:xfrm>
            <a:off x="2914650" y="3670300"/>
            <a:ext cx="3175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endParaRPr lang="en-US" sz="2000">
              <a:solidFill>
                <a:schemeClr val="bg2"/>
              </a:solidFill>
              <a:effectLst/>
              <a:latin typeface="Times New Roman" charset="0"/>
              <a:cs typeface="Times New Roman" charset="0"/>
            </a:endParaRPr>
          </a:p>
          <a:p>
            <a:r>
              <a:rPr lang="en-US" sz="2000">
                <a:solidFill>
                  <a:schemeClr val="bg2"/>
                </a:solidFill>
                <a:effectLst/>
                <a:latin typeface="Times New Roman" charset="0"/>
                <a:cs typeface="Times New Roman" charset="0"/>
              </a:rPr>
              <a:t>4 NHÂN VẬT</a:t>
            </a:r>
          </a:p>
          <a:p>
            <a:endParaRPr lang="en-US" sz="2000">
              <a:solidFill>
                <a:schemeClr val="bg2"/>
              </a:solidFill>
              <a:effectLst/>
              <a:latin typeface="Times New Roman" charset="0"/>
              <a:cs typeface="Times New Roman" charset="0"/>
            </a:endParaRPr>
          </a:p>
        </p:txBody>
      </p:sp>
      <p:sp>
        <p:nvSpPr>
          <p:cNvPr id="26637" name="Text Box 117"/>
          <p:cNvSpPr txBox="1">
            <a:spLocks noChangeArrowheads="1"/>
          </p:cNvSpPr>
          <p:nvPr/>
        </p:nvSpPr>
        <p:spPr bwMode="auto">
          <a:xfrm rot="5400000">
            <a:off x="3229769" y="1447007"/>
            <a:ext cx="228600" cy="38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r>
              <a:rPr lang="en-US" sz="2000" b="1">
                <a:solidFill>
                  <a:schemeClr val="bg2"/>
                </a:solidFill>
                <a:effectLst/>
                <a:latin typeface="VNI-Times" charset="0"/>
              </a:rPr>
              <a:t>S</a:t>
            </a:r>
          </a:p>
        </p:txBody>
      </p:sp>
      <p:sp>
        <p:nvSpPr>
          <p:cNvPr id="26638" name="Text Box 120"/>
          <p:cNvSpPr txBox="1">
            <a:spLocks noChangeArrowheads="1"/>
          </p:cNvSpPr>
          <p:nvPr/>
        </p:nvSpPr>
        <p:spPr bwMode="auto">
          <a:xfrm>
            <a:off x="3354388" y="717550"/>
            <a:ext cx="3187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a:solidFill>
                  <a:schemeClr val="bg2"/>
                </a:solidFill>
                <a:effectLst/>
                <a:latin typeface="Times New Roman" charset="0"/>
                <a:cs typeface="Times New Roman" charset="0"/>
              </a:rPr>
              <a:t>DANH MỤC </a:t>
            </a:r>
            <a:r>
              <a:rPr lang="ja-JP" altLang="en-US" sz="1200">
                <a:solidFill>
                  <a:schemeClr val="bg2"/>
                </a:solidFill>
                <a:effectLst/>
                <a:latin typeface="Times New Roman" charset="0"/>
                <a:cs typeface="Times New Roman" charset="0"/>
              </a:rPr>
              <a:t>“</a:t>
            </a:r>
            <a:r>
              <a:rPr lang="en-US" sz="1200">
                <a:solidFill>
                  <a:schemeClr val="bg2"/>
                </a:solidFill>
                <a:effectLst/>
                <a:latin typeface="Times New Roman" charset="0"/>
                <a:cs typeface="Times New Roman" charset="0"/>
              </a:rPr>
              <a:t>CÁC TƯ LIỆU KINH THÁNH</a:t>
            </a:r>
            <a:r>
              <a:rPr lang="ja-JP" altLang="en-US" sz="1200">
                <a:solidFill>
                  <a:schemeClr val="bg2"/>
                </a:solidFill>
                <a:effectLst/>
                <a:latin typeface="Times New Roman" charset="0"/>
                <a:cs typeface="Times New Roman" charset="0"/>
              </a:rPr>
              <a:t>”</a:t>
            </a:r>
            <a:endParaRPr lang="en-US" sz="1200">
              <a:solidFill>
                <a:schemeClr val="bg2"/>
              </a:solidFill>
              <a:effectLst/>
              <a:latin typeface="Times New Roman" charset="0"/>
              <a:cs typeface="Times New Roman" charset="0"/>
            </a:endParaRPr>
          </a:p>
        </p:txBody>
      </p:sp>
      <p:sp>
        <p:nvSpPr>
          <p:cNvPr id="26639" name="Text Box 124"/>
          <p:cNvSpPr txBox="1">
            <a:spLocks noChangeArrowheads="1"/>
          </p:cNvSpPr>
          <p:nvPr/>
        </p:nvSpPr>
        <p:spPr bwMode="auto">
          <a:xfrm>
            <a:off x="4818063" y="328613"/>
            <a:ext cx="1755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200">
                <a:solidFill>
                  <a:schemeClr val="bg2"/>
                </a:solidFill>
                <a:effectLst/>
                <a:latin typeface="Times New Roman" charset="0"/>
                <a:cs typeface="Times New Roman" charset="0"/>
              </a:rPr>
              <a:t>Trợ Giúp Học Tập  04</a:t>
            </a:r>
          </a:p>
        </p:txBody>
      </p:sp>
      <p:sp>
        <p:nvSpPr>
          <p:cNvPr id="26640" name="Rectangle 127"/>
          <p:cNvSpPr>
            <a:spLocks noChangeArrowheads="1"/>
          </p:cNvSpPr>
          <p:nvPr/>
        </p:nvSpPr>
        <p:spPr bwMode="auto">
          <a:xfrm>
            <a:off x="3443288" y="2101850"/>
            <a:ext cx="685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ÁP-RA-HAM</a:t>
            </a:r>
          </a:p>
        </p:txBody>
      </p:sp>
      <p:sp>
        <p:nvSpPr>
          <p:cNvPr id="26641" name="Rectangle 129"/>
          <p:cNvSpPr>
            <a:spLocks noChangeArrowheads="1"/>
          </p:cNvSpPr>
          <p:nvPr/>
        </p:nvSpPr>
        <p:spPr bwMode="auto">
          <a:xfrm>
            <a:off x="3436938" y="3136900"/>
            <a:ext cx="5461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GIÔS-ÉP</a:t>
            </a:r>
          </a:p>
        </p:txBody>
      </p:sp>
      <p:sp>
        <p:nvSpPr>
          <p:cNvPr id="26642" name="Rectangle 131"/>
          <p:cNvSpPr>
            <a:spLocks noChangeArrowheads="1"/>
          </p:cNvSpPr>
          <p:nvPr/>
        </p:nvSpPr>
        <p:spPr bwMode="auto">
          <a:xfrm>
            <a:off x="3443288" y="3762375"/>
            <a:ext cx="508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MÔI-SE</a:t>
            </a:r>
          </a:p>
        </p:txBody>
      </p:sp>
      <p:sp>
        <p:nvSpPr>
          <p:cNvPr id="26643" name="Rectangle 137"/>
          <p:cNvSpPr>
            <a:spLocks noChangeArrowheads="1"/>
          </p:cNvSpPr>
          <p:nvPr/>
        </p:nvSpPr>
        <p:spPr bwMode="auto">
          <a:xfrm>
            <a:off x="5081588" y="4359275"/>
            <a:ext cx="5334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GIÊ-XU</a:t>
            </a:r>
          </a:p>
        </p:txBody>
      </p:sp>
      <p:sp>
        <p:nvSpPr>
          <p:cNvPr id="26644" name="Rectangle 140"/>
          <p:cNvSpPr>
            <a:spLocks noChangeArrowheads="1"/>
          </p:cNvSpPr>
          <p:nvPr/>
        </p:nvSpPr>
        <p:spPr bwMode="auto">
          <a:xfrm rot="5400000">
            <a:off x="4833938" y="4613275"/>
            <a:ext cx="1651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r>
              <a:rPr lang="en-US" sz="2000" b="1">
                <a:solidFill>
                  <a:schemeClr val="bg2"/>
                </a:solidFill>
                <a:effectLst/>
                <a:latin typeface="VNI-Times" charset="0"/>
              </a:rPr>
              <a:t>G</a:t>
            </a:r>
          </a:p>
        </p:txBody>
      </p:sp>
      <p:sp>
        <p:nvSpPr>
          <p:cNvPr id="26645" name="Rectangle 142"/>
          <p:cNvSpPr>
            <a:spLocks noChangeArrowheads="1"/>
          </p:cNvSpPr>
          <p:nvPr/>
        </p:nvSpPr>
        <p:spPr bwMode="auto">
          <a:xfrm rot="5400000">
            <a:off x="4795044" y="3969544"/>
            <a:ext cx="2286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r>
              <a:rPr lang="en-US" sz="2000" b="1">
                <a:solidFill>
                  <a:schemeClr val="bg2"/>
                </a:solidFill>
                <a:effectLst/>
                <a:latin typeface="VNI-Times" charset="0"/>
              </a:rPr>
              <a:t>Y</a:t>
            </a:r>
          </a:p>
        </p:txBody>
      </p:sp>
      <p:sp>
        <p:nvSpPr>
          <p:cNvPr id="26646" name="Rectangle 149"/>
          <p:cNvSpPr>
            <a:spLocks noChangeArrowheads="1"/>
          </p:cNvSpPr>
          <p:nvPr/>
        </p:nvSpPr>
        <p:spPr bwMode="auto">
          <a:xfrm>
            <a:off x="4637088" y="1746250"/>
            <a:ext cx="241300"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r>
              <a:rPr lang="en-US" sz="2000">
                <a:solidFill>
                  <a:schemeClr val="bg2"/>
                </a:solidFill>
                <a:effectLst/>
                <a:latin typeface="Times New Roman" charset="0"/>
                <a:cs typeface="Times New Roman" charset="0"/>
              </a:rPr>
              <a:t>3 XÃ HỘI</a:t>
            </a:r>
          </a:p>
        </p:txBody>
      </p:sp>
      <p:sp>
        <p:nvSpPr>
          <p:cNvPr id="26647" name="Rectangle 154"/>
          <p:cNvSpPr>
            <a:spLocks noChangeArrowheads="1"/>
          </p:cNvSpPr>
          <p:nvPr/>
        </p:nvSpPr>
        <p:spPr bwMode="auto">
          <a:xfrm>
            <a:off x="5068888" y="3838575"/>
            <a:ext cx="749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YÊN LẶNG</a:t>
            </a:r>
          </a:p>
        </p:txBody>
      </p:sp>
      <p:sp>
        <p:nvSpPr>
          <p:cNvPr id="26648" name="Rectangle 156"/>
          <p:cNvSpPr>
            <a:spLocks noChangeArrowheads="1"/>
          </p:cNvSpPr>
          <p:nvPr/>
        </p:nvSpPr>
        <p:spPr bwMode="auto">
          <a:xfrm>
            <a:off x="5062538" y="3021013"/>
            <a:ext cx="6223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LƯU ĐÀY</a:t>
            </a:r>
          </a:p>
        </p:txBody>
      </p:sp>
      <p:sp>
        <p:nvSpPr>
          <p:cNvPr id="26649" name="Rectangle 158"/>
          <p:cNvSpPr>
            <a:spLocks noChangeArrowheads="1"/>
          </p:cNvSpPr>
          <p:nvPr/>
        </p:nvSpPr>
        <p:spPr bwMode="auto">
          <a:xfrm>
            <a:off x="5037138" y="1530350"/>
            <a:ext cx="7239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HOÀNG GIA</a:t>
            </a:r>
          </a:p>
        </p:txBody>
      </p:sp>
      <p:sp>
        <p:nvSpPr>
          <p:cNvPr id="26650" name="Rectangle 160"/>
          <p:cNvSpPr>
            <a:spLocks noChangeArrowheads="1"/>
          </p:cNvSpPr>
          <p:nvPr/>
        </p:nvSpPr>
        <p:spPr bwMode="auto">
          <a:xfrm rot="5400000">
            <a:off x="2554288" y="1171575"/>
            <a:ext cx="298450"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r>
              <a:rPr lang="en-US" sz="2000" b="1">
                <a:solidFill>
                  <a:schemeClr val="bg2"/>
                </a:solidFill>
                <a:effectLst/>
                <a:latin typeface="VNI-Times" charset="0"/>
              </a:rPr>
              <a:t>S 7 Y G</a:t>
            </a:r>
          </a:p>
        </p:txBody>
      </p:sp>
      <p:sp>
        <p:nvSpPr>
          <p:cNvPr id="26651" name="Rectangle 162"/>
          <p:cNvSpPr>
            <a:spLocks noChangeArrowheads="1"/>
          </p:cNvSpPr>
          <p:nvPr/>
        </p:nvSpPr>
        <p:spPr bwMode="auto">
          <a:xfrm>
            <a:off x="3436938" y="4783138"/>
            <a:ext cx="5334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GIÔ-SUÊ</a:t>
            </a:r>
          </a:p>
        </p:txBody>
      </p:sp>
      <p:sp>
        <p:nvSpPr>
          <p:cNvPr id="26652" name="Rectangle 164"/>
          <p:cNvSpPr>
            <a:spLocks noChangeArrowheads="1"/>
          </p:cNvSpPr>
          <p:nvPr/>
        </p:nvSpPr>
        <p:spPr bwMode="auto">
          <a:xfrm>
            <a:off x="2551113" y="5719763"/>
            <a:ext cx="3457575"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800" b="1" i="1" u="sng">
                <a:solidFill>
                  <a:schemeClr val="bg2"/>
                </a:solidFill>
                <a:effectLst/>
                <a:latin typeface="VNI-Times" charset="0"/>
              </a:rPr>
              <a:t>BAÛN HOAØN CHÆNH ÑÖÔÏC CUNG CAÁP NHÖ PHAÀN TRÔÏ GIUÙP SOÁ 31</a:t>
            </a:r>
          </a:p>
        </p:txBody>
      </p:sp>
      <p:sp>
        <p:nvSpPr>
          <p:cNvPr id="26653" name="Rectangle 170"/>
          <p:cNvSpPr>
            <a:spLocks noChangeArrowheads="1"/>
          </p:cNvSpPr>
          <p:nvPr/>
        </p:nvSpPr>
        <p:spPr bwMode="auto">
          <a:xfrm>
            <a:off x="3430588" y="984250"/>
            <a:ext cx="6858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Times New Roman" charset="0"/>
                <a:cs typeface="Times New Roman" charset="0"/>
              </a:rPr>
              <a:t>SÁNG TẠO</a:t>
            </a:r>
          </a:p>
        </p:txBody>
      </p:sp>
      <p:pic>
        <p:nvPicPr>
          <p:cNvPr id="26654" name="Picture 171" descr="untitled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588" y="374650"/>
            <a:ext cx="741362" cy="55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55" name="Rectangle 173"/>
          <p:cNvSpPr>
            <a:spLocks noChangeArrowheads="1"/>
          </p:cNvSpPr>
          <p:nvPr/>
        </p:nvSpPr>
        <p:spPr bwMode="auto">
          <a:xfrm>
            <a:off x="2713038" y="5375275"/>
            <a:ext cx="32829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VNI-Times" charset="0"/>
              </a:rPr>
              <a:t>PHAÀN TRANG NAÀY, GOÀM CHUNG VÔÙI PHAÀN CHUÙ YÙ VEÀ BAÛN QUYEÀN, COÙ THEÅ</a:t>
            </a:r>
          </a:p>
        </p:txBody>
      </p:sp>
      <p:sp>
        <p:nvSpPr>
          <p:cNvPr id="26656" name="Rectangle 174"/>
          <p:cNvSpPr>
            <a:spLocks noChangeArrowheads="1"/>
          </p:cNvSpPr>
          <p:nvPr/>
        </p:nvSpPr>
        <p:spPr bwMode="auto">
          <a:xfrm>
            <a:off x="2528888" y="5464175"/>
            <a:ext cx="355600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600" b="1">
                <a:solidFill>
                  <a:schemeClr val="bg2"/>
                </a:solidFill>
                <a:effectLst/>
                <a:latin typeface="VNI-Times" charset="0"/>
              </a:rPr>
              <a:t>ÑÖÔÏC PHEÙP SAO CHEÙP LAÏI VÔÙI MUÏC ÑÍCH CHO VIEÄC NGHIEÂN CÖÙU VAØ HUAÁN LUYEÄN</a:t>
            </a:r>
          </a:p>
        </p:txBody>
      </p:sp>
      <p:sp>
        <p:nvSpPr>
          <p:cNvPr id="692399" name="Line 175"/>
          <p:cNvSpPr>
            <a:spLocks noChangeShapeType="1"/>
          </p:cNvSpPr>
          <p:nvPr/>
        </p:nvSpPr>
        <p:spPr bwMode="auto">
          <a:xfrm>
            <a:off x="2520950" y="5372100"/>
            <a:ext cx="0" cy="266700"/>
          </a:xfrm>
          <a:prstGeom prst="line">
            <a:avLst/>
          </a:prstGeom>
          <a:noFill/>
          <a:ln w="12700">
            <a:solidFill>
              <a:srgbClr val="000000"/>
            </a:solidFill>
            <a:round/>
            <a:headEnd/>
            <a:tailEnd/>
          </a:ln>
          <a:effectLst/>
        </p:spPr>
        <p:txBody>
          <a:bodyPr/>
          <a:lstStyle/>
          <a:p>
            <a:pPr>
              <a:defRPr/>
            </a:pPr>
            <a:endParaRPr lang="en-US">
              <a:latin typeface="Comic Sans MS" pitchFamily="66" charset="0"/>
              <a:ea typeface="+mn-ea"/>
            </a:endParaRPr>
          </a:p>
        </p:txBody>
      </p:sp>
      <p:sp>
        <p:nvSpPr>
          <p:cNvPr id="26658" name="Rectangle 176"/>
          <p:cNvSpPr>
            <a:spLocks noChangeArrowheads="1"/>
          </p:cNvSpPr>
          <p:nvPr/>
        </p:nvSpPr>
        <p:spPr bwMode="auto">
          <a:xfrm>
            <a:off x="5040313" y="1025525"/>
            <a:ext cx="781050"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spcBef>
                <a:spcPct val="50000"/>
              </a:spcBef>
            </a:pPr>
            <a:r>
              <a:rPr lang="en-US" sz="500" b="1">
                <a:solidFill>
                  <a:schemeClr val="bg2"/>
                </a:solidFill>
                <a:effectLst/>
                <a:latin typeface="Times New Roman" charset="0"/>
                <a:cs typeface="Times New Roman" charset="0"/>
              </a:rPr>
              <a:t>VÔ CHÍNH PHỦ</a:t>
            </a:r>
          </a:p>
        </p:txBody>
      </p:sp>
      <p:grpSp>
        <p:nvGrpSpPr>
          <p:cNvPr id="26659" name="Group 96"/>
          <p:cNvGrpSpPr>
            <a:grpSpLocks/>
          </p:cNvGrpSpPr>
          <p:nvPr/>
        </p:nvGrpSpPr>
        <p:grpSpPr bwMode="auto">
          <a:xfrm>
            <a:off x="5800725" y="1951038"/>
            <a:ext cx="3149600" cy="4554537"/>
            <a:chOff x="1919" y="583"/>
            <a:chExt cx="1984" cy="2869"/>
          </a:xfrm>
        </p:grpSpPr>
        <p:grpSp>
          <p:nvGrpSpPr>
            <p:cNvPr id="26661"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Comic Sans MS" pitchFamily="66" charset="0"/>
                  <a:ea typeface="+mn-ea"/>
                </a:endParaRPr>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Comic Sans MS" pitchFamily="66" charset="0"/>
                  <a:ea typeface="+mn-ea"/>
                </a:endParaRPr>
              </a:p>
            </p:txBody>
          </p:sp>
          <p:sp>
            <p:nvSpPr>
              <p:cNvPr id="26666" name="Rectangle 101"/>
              <p:cNvSpPr>
                <a:spLocks noChangeArrowheads="1"/>
              </p:cNvSpPr>
              <p:nvPr/>
            </p:nvSpPr>
            <p:spPr bwMode="auto">
              <a:xfrm>
                <a:off x="1919" y="583"/>
                <a:ext cx="114"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solidFill>
                    <a:schemeClr val="accent2"/>
                  </a:solidFill>
                  <a:effectLst/>
                  <a:latin typeface="VNI-Times" charset="0"/>
                </a:endParaRPr>
              </a:p>
            </p:txBody>
          </p:sp>
          <p:sp>
            <p:nvSpPr>
              <p:cNvPr id="692326" name="Rectangle 102"/>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grpSp>
        <p:sp>
          <p:nvSpPr>
            <p:cNvPr id="26662" name="Rectangle 110"/>
            <p:cNvSpPr>
              <a:spLocks noChangeArrowheads="1"/>
            </p:cNvSpPr>
            <p:nvPr/>
          </p:nvSpPr>
          <p:spPr bwMode="auto">
            <a:xfrm>
              <a:off x="1921" y="606"/>
              <a:ext cx="1121"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400" b="1">
                  <a:solidFill>
                    <a:schemeClr val="accent2"/>
                  </a:solidFill>
                  <a:effectLst/>
                  <a:latin typeface="Times New Roman" charset="0"/>
                  <a:cs typeface="Times New Roman" charset="0"/>
                </a:rPr>
                <a:t>SÁNG TẠO</a:t>
              </a:r>
            </a:p>
          </p:txBody>
        </p:sp>
      </p:grpSp>
      <p:sp>
        <p:nvSpPr>
          <p:cNvPr id="26660"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0-#ppt_w/2"/>
                                          </p:val>
                                        </p:tav>
                                        <p:tav tm="100000">
                                          <p:val>
                                            <p:strVal val="#ppt_x"/>
                                          </p:val>
                                        </p:tav>
                                      </p:tavLst>
                                    </p:anim>
                                    <p:anim calcmode="lin" valueType="num">
                                      <p:cBhvr additive="base">
                                        <p:cTn id="8" dur="500" fill="hold"/>
                                        <p:tgtEl>
                                          <p:spTgt spid="6923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strVal val="2/3*#ppt_w"/>
                                          </p:val>
                                        </p:tav>
                                        <p:tav tm="100000">
                                          <p:val>
                                            <p:strVal val="#ppt_w"/>
                                          </p:val>
                                        </p:tav>
                                      </p:tavLst>
                                    </p:anim>
                                    <p:anim calcmode="lin" valueType="num">
                                      <p:cBhvr>
                                        <p:cTn id="13" dur="500" fill="hold"/>
                                        <p:tgtEl>
                                          <p:spTgt spid="69233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92335"/>
                                        </p:tgtEl>
                                        <p:attrNameLst>
                                          <p:attrName>style.visibility</p:attrName>
                                        </p:attrNameLst>
                                      </p:cBhvr>
                                      <p:to>
                                        <p:strVal val="hidden"/>
                                      </p:to>
                                    </p:set>
                                  </p:subTnLst>
                                </p:cTn>
                              </p:par>
                            </p:childTnLst>
                          </p:cTn>
                        </p:par>
                        <p:par>
                          <p:cTn id="14" fill="hold" nodeType="afterGroup">
                            <p:stCondLst>
                              <p:cond delay="1000"/>
                            </p:stCondLst>
                            <p:childTnLst>
                              <p:par>
                                <p:cTn id="15" presetID="9" presetClass="exit" presetSubtype="0" fill="hold" nodeType="afterEffect">
                                  <p:stCondLst>
                                    <p:cond delay="0"/>
                                  </p:stCondLst>
                                  <p:childTnLst>
                                    <p:animEffect transition="out" filter="dissolve">
                                      <p:cBhvr>
                                        <p:cTn id="16" dur="500"/>
                                        <p:tgtEl>
                                          <p:spTgt spid="26659"/>
                                        </p:tgtEl>
                                      </p:cBhvr>
                                    </p:animEffect>
                                    <p:set>
                                      <p:cBhvr>
                                        <p:cTn id="17" dur="1" fill="hold">
                                          <p:stCondLst>
                                            <p:cond delay="499"/>
                                          </p:stCondLst>
                                        </p:cTn>
                                        <p:tgtEl>
                                          <p:spTgt spid="26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w="50800">
            <a:noFill/>
            <a:miter lim="800000"/>
            <a:headEnd/>
            <a:tailEnd/>
          </a:ln>
          <a:effectLst/>
        </p:spPr>
        <p:txBody>
          <a:bodyPr wrap="none" anchor="ctr"/>
          <a:lstStyle/>
          <a:p>
            <a:pPr>
              <a:defRPr/>
            </a:pPr>
            <a:endParaRPr lang="en-US">
              <a:latin typeface="Comic Sans MS" pitchFamily="66" charset="0"/>
              <a:ea typeface="+mn-ea"/>
            </a:endParaRPr>
          </a:p>
        </p:txBody>
      </p:sp>
      <p:grpSp>
        <p:nvGrpSpPr>
          <p:cNvPr id="27651" name="Group 9"/>
          <p:cNvGrpSpPr>
            <a:grpSpLocks/>
          </p:cNvGrpSpPr>
          <p:nvPr/>
        </p:nvGrpSpPr>
        <p:grpSpPr bwMode="auto">
          <a:xfrm>
            <a:off x="620713" y="160338"/>
            <a:ext cx="750887" cy="1430337"/>
            <a:chOff x="391" y="101"/>
            <a:chExt cx="473" cy="901"/>
          </a:xfrm>
        </p:grpSpPr>
        <p:sp>
          <p:nvSpPr>
            <p:cNvPr id="18442" name="Rectangle 10"/>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18443" name="Line 11"/>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pic>
        <p:nvPicPr>
          <p:cNvPr id="2765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1049338"/>
            <a:ext cx="6892925" cy="4892675"/>
          </a:xfrm>
          <a:prstGeom prst="rect">
            <a:avLst/>
          </a:prstGeom>
          <a:solidFill>
            <a:schemeClr val="bg1"/>
          </a:solidFill>
          <a:ln w="76200">
            <a:solidFill>
              <a:schemeClr val="accent2"/>
            </a:solidFill>
            <a:miter lim="800000"/>
            <a:headEnd/>
            <a:tailEnd/>
          </a:ln>
        </p:spPr>
      </p:pic>
      <p:grpSp>
        <p:nvGrpSpPr>
          <p:cNvPr id="27653" name="Group 13"/>
          <p:cNvGrpSpPr>
            <a:grpSpLocks/>
          </p:cNvGrpSpPr>
          <p:nvPr/>
        </p:nvGrpSpPr>
        <p:grpSpPr bwMode="auto">
          <a:xfrm>
            <a:off x="760413" y="1778000"/>
            <a:ext cx="7645400" cy="812800"/>
            <a:chOff x="443" y="1120"/>
            <a:chExt cx="4816" cy="512"/>
          </a:xfrm>
        </p:grpSpPr>
        <p:sp>
          <p:nvSpPr>
            <p:cNvPr id="18437" name="Rectangle 5"/>
            <p:cNvSpPr>
              <a:spLocks noChangeArrowheads="1"/>
            </p:cNvSpPr>
            <p:nvPr/>
          </p:nvSpPr>
          <p:spPr bwMode="auto">
            <a:xfrm>
              <a:off x="443" y="1120"/>
              <a:ext cx="4816" cy="512"/>
            </a:xfrm>
            <a:prstGeom prst="rect">
              <a:avLst/>
            </a:prstGeom>
            <a:solidFill>
              <a:srgbClr val="006B61"/>
            </a:solidFill>
            <a:ln w="50800">
              <a:solidFill>
                <a:srgbClr val="003E00"/>
              </a:solidFill>
              <a:miter lim="800000"/>
              <a:headEnd/>
              <a:tailEnd/>
            </a:ln>
            <a:effectLst/>
          </p:spPr>
          <p:txBody>
            <a:bodyPr wrap="none" anchor="ctr"/>
            <a:lstStyle/>
            <a:p>
              <a:pPr>
                <a:defRPr/>
              </a:pPr>
              <a:endParaRPr lang="en-US">
                <a:latin typeface="Comic Sans MS" pitchFamily="66" charset="0"/>
                <a:ea typeface="+mn-ea"/>
              </a:endParaRPr>
            </a:p>
          </p:txBody>
        </p:sp>
        <p:sp>
          <p:nvSpPr>
            <p:cNvPr id="18444" name="Rectangle 12"/>
            <p:cNvSpPr>
              <a:spLocks noChangeArrowheads="1"/>
            </p:cNvSpPr>
            <p:nvPr/>
          </p:nvSpPr>
          <p:spPr bwMode="auto">
            <a:xfrm>
              <a:off x="585" y="1155"/>
              <a:ext cx="4508" cy="406"/>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r>
                <a:rPr lang="en-US" sz="3600">
                  <a:solidFill>
                    <a:srgbClr val="FAFD00"/>
                  </a:solidFill>
                  <a:effectLst/>
                  <a:latin typeface="Arial" charset="0"/>
                  <a:cs typeface="Arial" charset="0"/>
                </a:rPr>
                <a:t>  SÁNG 1-11: </a:t>
              </a:r>
              <a:r>
                <a:rPr lang="en-US" sz="3600" i="1">
                  <a:solidFill>
                    <a:srgbClr val="FAFD00"/>
                  </a:solidFill>
                  <a:effectLst/>
                  <a:latin typeface="Arial" charset="0"/>
                  <a:cs typeface="Arial" charset="0"/>
                </a:rPr>
                <a:t>QUÁ KHỨ </a:t>
              </a:r>
              <a:r>
                <a:rPr lang="en-US" sz="3600">
                  <a:solidFill>
                    <a:srgbClr val="FAFD00"/>
                  </a:solidFill>
                  <a:effectLst/>
                  <a:latin typeface="Arial" charset="0"/>
                  <a:cs typeface="Arial" charset="0"/>
                </a:rPr>
                <a:t>ĐỜI ĐỜI</a:t>
              </a:r>
              <a:endParaRPr lang="en-US" sz="4400" i="1">
                <a:solidFill>
                  <a:srgbClr val="FAFD00"/>
                </a:solidFill>
                <a:effectLst/>
                <a:latin typeface="Arial" charset="0"/>
                <a:cs typeface="Arial" charset="0"/>
              </a:endParaRPr>
            </a:p>
          </p:txBody>
        </p:sp>
      </p:grpSp>
      <p:sp>
        <p:nvSpPr>
          <p:cNvPr id="18439" name="Oval 7"/>
          <p:cNvSpPr>
            <a:spLocks noChangeArrowheads="1"/>
          </p:cNvSpPr>
          <p:nvPr/>
        </p:nvSpPr>
        <p:spPr bwMode="auto">
          <a:xfrm>
            <a:off x="1193800" y="3867150"/>
            <a:ext cx="4003675" cy="1141413"/>
          </a:xfrm>
          <a:prstGeom prst="ellipse">
            <a:avLst/>
          </a:prstGeom>
          <a:noFill/>
          <a:ln w="76200">
            <a:solidFill>
              <a:srgbClr val="EEFF4B"/>
            </a:solidFill>
            <a:round/>
            <a:headEnd/>
            <a:tailEnd/>
          </a:ln>
          <a:effectLst>
            <a:outerShdw dist="109250" dir="2132261" algn="ctr" rotWithShape="0">
              <a:schemeClr val="bg2"/>
            </a:outerShdw>
          </a:effectLst>
        </p:spPr>
        <p:txBody>
          <a:bodyPr wrap="none" anchor="ctr"/>
          <a:lstStyle/>
          <a:p>
            <a:pPr>
              <a:defRPr/>
            </a:pPr>
            <a:endParaRPr lang="en-US">
              <a:latin typeface="Comic Sans MS" pitchFamily="66" charset="0"/>
              <a:ea typeface="+mn-ea"/>
            </a:endParaRPr>
          </a:p>
        </p:txBody>
      </p:sp>
      <p:sp>
        <p:nvSpPr>
          <p:cNvPr id="18454" name="Rectangle 22"/>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14</a:t>
            </a:r>
          </a:p>
        </p:txBody>
      </p:sp>
      <p:sp>
        <p:nvSpPr>
          <p:cNvPr id="18464" name="Text Box 32"/>
          <p:cNvSpPr txBox="1">
            <a:spLocks noChangeArrowheads="1"/>
          </p:cNvSpPr>
          <p:nvPr/>
        </p:nvSpPr>
        <p:spPr bwMode="auto">
          <a:xfrm>
            <a:off x="1912938" y="4251325"/>
            <a:ext cx="2036762" cy="307975"/>
          </a:xfrm>
          <a:prstGeom prst="rect">
            <a:avLst/>
          </a:prstGeom>
          <a:noFill/>
          <a:ln w="9525">
            <a:noFill/>
            <a:miter lim="800000"/>
            <a:headEnd/>
            <a:tailEnd/>
          </a:ln>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400" b="1">
                <a:effectLst>
                  <a:outerShdw blurRad="38100" dist="38100" dir="2700000" algn="tl">
                    <a:srgbClr val="000000"/>
                  </a:outerShdw>
                </a:effectLst>
                <a:latin typeface="Times New Roman" charset="0"/>
                <a:cs typeface="Times New Roman" charset="0"/>
              </a:rPr>
              <a:t>Quá Khứ Đời Đời</a:t>
            </a:r>
          </a:p>
        </p:txBody>
      </p:sp>
      <p:sp>
        <p:nvSpPr>
          <p:cNvPr id="14" name="Text Box 9"/>
          <p:cNvSpPr txBox="1">
            <a:spLocks noChangeArrowheads="1"/>
          </p:cNvSpPr>
          <p:nvPr/>
        </p:nvSpPr>
        <p:spPr bwMode="auto">
          <a:xfrm>
            <a:off x="7018338" y="6324600"/>
            <a:ext cx="2198687" cy="277813"/>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b="1">
                <a:solidFill>
                  <a:schemeClr val="tx1"/>
                </a:solidFill>
                <a:effectLst>
                  <a:outerShdw blurRad="38100" dist="38100" dir="2700000" algn="tl">
                    <a:srgbClr val="000000"/>
                  </a:outerShdw>
                </a:effectLst>
                <a:latin typeface="Arial" charset="0"/>
                <a:cs typeface="Arial" charset="0"/>
              </a:rPr>
              <a:t>Sổ Tay Hướng Dẫn tr. 17-19</a:t>
            </a:r>
          </a:p>
        </p:txBody>
      </p:sp>
      <p:sp>
        <p:nvSpPr>
          <p:cNvPr id="27658"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546100"/>
            <a:ext cx="7985125"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sp>
        <p:nvSpPr>
          <p:cNvPr id="695306" name="Rectangle 10"/>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15</a:t>
            </a:r>
          </a:p>
        </p:txBody>
      </p:sp>
      <p:sp>
        <p:nvSpPr>
          <p:cNvPr id="695308" name="Text Box 12"/>
          <p:cNvSpPr txBox="1">
            <a:spLocks noChangeArrowheads="1"/>
          </p:cNvSpPr>
          <p:nvPr/>
        </p:nvSpPr>
        <p:spPr bwMode="auto">
          <a:xfrm>
            <a:off x="614363" y="5681663"/>
            <a:ext cx="8031162" cy="523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ja-JP" altLang="en-US" b="1">
                <a:solidFill>
                  <a:schemeClr val="tx1"/>
                </a:solidFill>
                <a:effectLst/>
                <a:latin typeface="Times New Roman" charset="0"/>
                <a:cs typeface="Times New Roman" charset="0"/>
              </a:rPr>
              <a:t>“</a:t>
            </a:r>
            <a:r>
              <a:rPr lang="en-US" b="1">
                <a:solidFill>
                  <a:schemeClr val="tx1"/>
                </a:solidFill>
                <a:effectLst/>
                <a:latin typeface="Times New Roman" charset="0"/>
                <a:cs typeface="Times New Roman" charset="0"/>
              </a:rPr>
              <a:t>Viễn Vọng Kính</a:t>
            </a:r>
            <a:r>
              <a:rPr lang="ja-JP" altLang="en-US" b="1">
                <a:solidFill>
                  <a:schemeClr val="tx1"/>
                </a:solidFill>
                <a:effectLst/>
                <a:latin typeface="Times New Roman" charset="0"/>
                <a:cs typeface="Times New Roman" charset="0"/>
              </a:rPr>
              <a:t>”</a:t>
            </a:r>
            <a:r>
              <a:rPr lang="en-US" b="1">
                <a:solidFill>
                  <a:schemeClr val="tx1"/>
                </a:solidFill>
                <a:effectLst/>
                <a:latin typeface="Times New Roman" charset="0"/>
                <a:cs typeface="Times New Roman" charset="0"/>
              </a:rPr>
              <a:t> Vào Quá Khứ Đời Đời...</a:t>
            </a:r>
          </a:p>
        </p:txBody>
      </p:sp>
      <p:sp>
        <p:nvSpPr>
          <p:cNvPr id="7" name="Text Box 9"/>
          <p:cNvSpPr txBox="1">
            <a:spLocks noChangeArrowheads="1"/>
          </p:cNvSpPr>
          <p:nvPr/>
        </p:nvSpPr>
        <p:spPr bwMode="auto">
          <a:xfrm>
            <a:off x="7018338" y="6324600"/>
            <a:ext cx="2198687" cy="277813"/>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b="1">
                <a:solidFill>
                  <a:schemeClr val="tx1"/>
                </a:solidFill>
                <a:effectLst>
                  <a:outerShdw blurRad="38100" dist="38100" dir="2700000" algn="tl">
                    <a:srgbClr val="000000"/>
                  </a:outerShdw>
                </a:effectLst>
                <a:latin typeface="Arial" charset="0"/>
                <a:cs typeface="Arial" charset="0"/>
              </a:rPr>
              <a:t>Sổ Tay Hướng Dẫn tr.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5"/>
          <p:cNvPicPr>
            <a:picLocks noChangeAspect="1" noChangeArrowheads="1"/>
          </p:cNvPicPr>
          <p:nvPr/>
        </p:nvPicPr>
        <p:blipFill>
          <a:blip r:embed="rId3">
            <a:extLst>
              <a:ext uri="{28A0092B-C50C-407E-A947-70E740481C1C}">
                <a14:useLocalDpi xmlns:a14="http://schemas.microsoft.com/office/drawing/2010/main" val="0"/>
              </a:ext>
            </a:extLst>
          </a:blip>
          <a:srcRect l="4562" t="4564" r="5324" b="5312"/>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16</a:t>
            </a:r>
          </a:p>
        </p:txBody>
      </p:sp>
      <p:graphicFrame>
        <p:nvGraphicFramePr>
          <p:cNvPr id="759808" name="Object 1024"/>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spid="_x0000_s1034" name="ClipArt" r:id="rId4" imgW="5778500" imgH="4114800" progId="MS_ClipArt_Gallery.2">
                  <p:embed/>
                </p:oleObj>
              </mc:Choice>
              <mc:Fallback>
                <p:oleObj name="ClipArt" r:id="rId4" imgW="5778500" imgH="4114800" progId="MS_ClipArt_Gallery.2">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 name="Text Box 12"/>
          <p:cNvSpPr txBox="1">
            <a:spLocks noChangeArrowheads="1"/>
          </p:cNvSpPr>
          <p:nvPr/>
        </p:nvSpPr>
        <p:spPr bwMode="auto">
          <a:xfrm>
            <a:off x="614363" y="5681663"/>
            <a:ext cx="8031162" cy="523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ja-JP" altLang="en-US" b="1">
                <a:solidFill>
                  <a:schemeClr val="tx1"/>
                </a:solidFill>
                <a:effectLst/>
                <a:latin typeface="Times New Roman" charset="0"/>
                <a:cs typeface="Times New Roman" charset="0"/>
              </a:rPr>
              <a:t>“</a:t>
            </a:r>
            <a:r>
              <a:rPr lang="en-US" b="1">
                <a:solidFill>
                  <a:schemeClr val="tx1"/>
                </a:solidFill>
                <a:effectLst/>
                <a:latin typeface="Times New Roman" charset="0"/>
                <a:cs typeface="Times New Roman" charset="0"/>
              </a:rPr>
              <a:t>Viễn Vọng Kính</a:t>
            </a:r>
            <a:r>
              <a:rPr lang="ja-JP" altLang="en-US" b="1">
                <a:solidFill>
                  <a:schemeClr val="tx1"/>
                </a:solidFill>
                <a:effectLst/>
                <a:latin typeface="Times New Roman" charset="0"/>
                <a:cs typeface="Times New Roman" charset="0"/>
              </a:rPr>
              <a:t>”</a:t>
            </a:r>
            <a:r>
              <a:rPr lang="en-US" b="1">
                <a:solidFill>
                  <a:schemeClr val="tx1"/>
                </a:solidFill>
                <a:effectLst/>
                <a:latin typeface="Times New Roman" charset="0"/>
                <a:cs typeface="Times New Roman" charset="0"/>
              </a:rPr>
              <a:t> Vào Quá Khứ Đời Đời...</a:t>
            </a:r>
          </a:p>
        </p:txBody>
      </p:sp>
      <p:sp>
        <p:nvSpPr>
          <p:cNvPr id="8" name="Text Box 9"/>
          <p:cNvSpPr txBox="1">
            <a:spLocks noChangeArrowheads="1"/>
          </p:cNvSpPr>
          <p:nvPr/>
        </p:nvSpPr>
        <p:spPr bwMode="auto">
          <a:xfrm>
            <a:off x="7018338" y="6324600"/>
            <a:ext cx="2198687" cy="277813"/>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200" b="1">
                <a:solidFill>
                  <a:schemeClr val="tx1"/>
                </a:solidFill>
                <a:effectLst>
                  <a:outerShdw blurRad="38100" dist="38100" dir="2700000" algn="tl">
                    <a:srgbClr val="000000"/>
                  </a:outerShdw>
                </a:effectLst>
                <a:latin typeface="Arial" charset="0"/>
                <a:cs typeface="Arial" charset="0"/>
              </a:rPr>
              <a:t>Sổ Tay Hướng Dẫn tr. 17-19</a:t>
            </a:r>
          </a:p>
        </p:txBody>
      </p:sp>
      <p:sp>
        <p:nvSpPr>
          <p:cNvPr id="1031"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759808"/>
                                        </p:tgtEl>
                                        <p:attrNameLst>
                                          <p:attrName>style.visibility</p:attrName>
                                        </p:attrNameLst>
                                      </p:cBhvr>
                                      <p:to>
                                        <p:strVal val="visible"/>
                                      </p:to>
                                    </p:set>
                                    <p:anim calcmode="lin" valueType="num">
                                      <p:cBhvr>
                                        <p:cTn id="7" dur="5000" fill="hold"/>
                                        <p:tgtEl>
                                          <p:spTgt spid="759808"/>
                                        </p:tgtEl>
                                        <p:attrNameLst>
                                          <p:attrName>ppt_w</p:attrName>
                                        </p:attrNameLst>
                                      </p:cBhvr>
                                      <p:tavLst>
                                        <p:tav tm="0" fmla="#ppt_w*sin(2.5*pi*$)">
                                          <p:val>
                                            <p:fltVal val="0"/>
                                          </p:val>
                                        </p:tav>
                                        <p:tav tm="100000">
                                          <p:val>
                                            <p:fltVal val="1"/>
                                          </p:val>
                                        </p:tav>
                                      </p:tavLst>
                                    </p:anim>
                                    <p:anim calcmode="lin" valueType="num">
                                      <p:cBhvr>
                                        <p:cTn id="8" dur="5000" fill="hold"/>
                                        <p:tgtEl>
                                          <p:spTgt spid="75980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7"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ppt_w/2"/>
                                          </p:val>
                                        </p:tav>
                                        <p:tav tm="100000">
                                          <p:val>
                                            <p:strVal val="#ppt_x"/>
                                          </p:val>
                                        </p:tav>
                                      </p:tavLst>
                                    </p:anim>
                                    <p:anim calcmode="lin" valueType="num">
                                      <p:cBhvr>
                                        <p:cTn id="13" dur="500" fill="hold"/>
                                        <p:tgtEl>
                                          <p:spTgt spid="9"/>
                                        </p:tgtEl>
                                        <p:attrNameLst>
                                          <p:attrName>ppt_y</p:attrName>
                                        </p:attrNameLst>
                                      </p:cBhvr>
                                      <p:tavLst>
                                        <p:tav tm="0">
                                          <p:val>
                                            <p:strVal val="#ppt_y"/>
                                          </p:val>
                                        </p:tav>
                                        <p:tav tm="100000">
                                          <p:val>
                                            <p:strVal val="#ppt_y"/>
                                          </p:val>
                                        </p:tav>
                                      </p:tavLst>
                                    </p:anim>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Comic Sans MS" pitchFamily="66" charset="0"/>
              <a:ea typeface="+mn-ea"/>
            </a:endParaRPr>
          </a:p>
        </p:txBody>
      </p:sp>
      <p:pic>
        <p:nvPicPr>
          <p:cNvPr id="29699" name="Picture 112"/>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741507" name="Rectangle 131"/>
          <p:cNvSpPr>
            <a:spLocks noChangeArrowheads="1"/>
          </p:cNvSpPr>
          <p:nvPr/>
        </p:nvSpPr>
        <p:spPr bwMode="auto">
          <a:xfrm>
            <a:off x="0" y="42863"/>
            <a:ext cx="9144000" cy="6858000"/>
          </a:xfrm>
          <a:prstGeom prst="rect">
            <a:avLst/>
          </a:prstGeom>
          <a:solidFill>
            <a:schemeClr val="bg2">
              <a:alpha val="50000"/>
            </a:schemeClr>
          </a:solidFill>
          <a:ln w="9525">
            <a:noFill/>
            <a:miter lim="800000"/>
            <a:headEnd/>
            <a:tailEnd/>
          </a:ln>
          <a:effectLst/>
        </p:spPr>
        <p:txBody>
          <a:bodyPr wrap="none" anchor="ctr"/>
          <a:lstStyle/>
          <a:p>
            <a:pPr>
              <a:defRPr/>
            </a:pPr>
            <a:endParaRPr lang="en-US">
              <a:latin typeface="Comic Sans MS" pitchFamily="66" charset="0"/>
              <a:ea typeface="+mn-ea"/>
            </a:endParaRPr>
          </a:p>
        </p:txBody>
      </p:sp>
      <p:sp>
        <p:nvSpPr>
          <p:cNvPr id="741489" name="Text Box 113"/>
          <p:cNvSpPr txBox="1">
            <a:spLocks noChangeArrowheads="1"/>
          </p:cNvSpPr>
          <p:nvPr/>
        </p:nvSpPr>
        <p:spPr bwMode="auto">
          <a:xfrm>
            <a:off x="341313" y="2174875"/>
            <a:ext cx="8570912" cy="1722438"/>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10600" b="1" i="1">
                <a:solidFill>
                  <a:srgbClr val="FFFF00"/>
                </a:solidFill>
                <a:effectLst/>
                <a:latin typeface="Arial" charset="0"/>
                <a:cs typeface="Arial" charset="0"/>
              </a:rPr>
              <a:t>“</a:t>
            </a:r>
            <a:r>
              <a:rPr lang="en-US" sz="10600" b="1" i="1">
                <a:solidFill>
                  <a:srgbClr val="FFFF00"/>
                </a:solidFill>
                <a:effectLst/>
                <a:latin typeface="Arial" charset="0"/>
                <a:cs typeface="Arial" charset="0"/>
              </a:rPr>
              <a:t>Ban đầu…</a:t>
            </a:r>
            <a:r>
              <a:rPr lang="ja-JP" altLang="en-US" sz="10600" b="1" i="1">
                <a:solidFill>
                  <a:srgbClr val="FFFF00"/>
                </a:solidFill>
                <a:effectLst/>
                <a:latin typeface="Arial" charset="0"/>
                <a:cs typeface="Arial" charset="0"/>
              </a:rPr>
              <a:t>”</a:t>
            </a:r>
            <a:endParaRPr lang="en-US" sz="10600" b="1" i="1">
              <a:solidFill>
                <a:srgbClr val="FFFF00"/>
              </a:solidFill>
              <a:effectLst/>
              <a:latin typeface="Arial" charset="0"/>
              <a:cs typeface="Arial" charset="0"/>
            </a:endParaRPr>
          </a:p>
        </p:txBody>
      </p:sp>
      <p:sp>
        <p:nvSpPr>
          <p:cNvPr id="741469" name="Oval 93"/>
          <p:cNvSpPr>
            <a:spLocks noChangeArrowheads="1"/>
          </p:cNvSpPr>
          <p:nvPr/>
        </p:nvSpPr>
        <p:spPr bwMode="auto">
          <a:xfrm>
            <a:off x="1371600" y="95250"/>
            <a:ext cx="2012950" cy="449263"/>
          </a:xfrm>
          <a:prstGeom prst="ellipse">
            <a:avLst/>
          </a:prstGeom>
          <a:noFill/>
          <a:ln w="57150">
            <a:solidFill>
              <a:srgbClr val="FFE957"/>
            </a:solidFill>
            <a:round/>
            <a:headEnd/>
            <a:tailEnd/>
          </a:ln>
          <a:effectLst>
            <a:outerShdw dist="99190" dir="3011666" algn="ctr" rotWithShape="0">
              <a:schemeClr val="bg2"/>
            </a:outerShdw>
          </a:effectLst>
        </p:spPr>
        <p:txBody>
          <a:bodyPr wrap="none" anchor="ctr"/>
          <a:lstStyle/>
          <a:p>
            <a:pPr>
              <a:defRPr/>
            </a:pPr>
            <a:endParaRPr lang="en-US">
              <a:latin typeface="Comic Sans MS" pitchFamily="66" charset="0"/>
              <a:ea typeface="+mn-ea"/>
            </a:endParaRPr>
          </a:p>
        </p:txBody>
      </p:sp>
      <p:sp>
        <p:nvSpPr>
          <p:cNvPr id="741485" name="Rectangle 109"/>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17</a:t>
            </a:r>
          </a:p>
        </p:txBody>
      </p:sp>
      <p:sp>
        <p:nvSpPr>
          <p:cNvPr id="29704" name="Text Box 12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29705" name="Text Box 92"/>
          <p:cNvSpPr txBox="1">
            <a:spLocks noChangeArrowheads="1"/>
          </p:cNvSpPr>
          <p:nvPr/>
        </p:nvSpPr>
        <p:spPr bwMode="auto">
          <a:xfrm>
            <a:off x="1393825" y="133350"/>
            <a:ext cx="19764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600" b="1">
                <a:solidFill>
                  <a:schemeClr val="tx1"/>
                </a:solidFill>
                <a:effectLst/>
                <a:cs typeface="Times New Roman" charset="0"/>
              </a:rPr>
              <a:t>Sáng</a:t>
            </a:r>
            <a:r>
              <a:rPr lang="en-US" sz="1600" b="1">
                <a:solidFill>
                  <a:schemeClr val="tx1"/>
                </a:solidFill>
                <a:effectLst/>
              </a:rPr>
              <a:t> Thế Ký 1:1</a:t>
            </a:r>
          </a:p>
        </p:txBody>
      </p:sp>
      <p:sp>
        <p:nvSpPr>
          <p:cNvPr id="29706"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
        <p:nvSpPr>
          <p:cNvPr id="12" name="Rectangle 11"/>
          <p:cNvSpPr>
            <a:spLocks noChangeArrowheads="1"/>
          </p:cNvSpPr>
          <p:nvPr/>
        </p:nvSpPr>
        <p:spPr bwMode="auto">
          <a:xfrm>
            <a:off x="7451725" y="651827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dissolve">
                                      <p:cBhvr>
                                        <p:cTn id="15" dur="500"/>
                                        <p:tgtEl>
                                          <p:spTgt spid="741507"/>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48549" name="Rectangle 5"/>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18</a:t>
            </a:r>
          </a:p>
        </p:txBody>
      </p:sp>
      <p:sp>
        <p:nvSpPr>
          <p:cNvPr id="6" name="Text Box 8"/>
          <p:cNvSpPr txBox="1">
            <a:spLocks noChangeArrowheads="1"/>
          </p:cNvSpPr>
          <p:nvPr/>
        </p:nvSpPr>
        <p:spPr bwMode="auto">
          <a:xfrm>
            <a:off x="655638" y="1233488"/>
            <a:ext cx="7870825" cy="4524375"/>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4800" b="1">
                <a:effectLst>
                  <a:outerShdw blurRad="38100" dist="38100" dir="2700000" algn="tl">
                    <a:srgbClr val="000000"/>
                  </a:outerShdw>
                </a:effectLst>
              </a:rPr>
              <a:t>“</a:t>
            </a:r>
            <a:r>
              <a:rPr lang="en-US" sz="4800" b="1">
                <a:effectLst>
                  <a:outerShdw blurRad="38100" dist="38100" dir="2700000" algn="tl">
                    <a:srgbClr val="000000"/>
                  </a:outerShdw>
                </a:effectLst>
              </a:rPr>
              <a:t>nên bây giờ thưa Cha, xin chính Cha tôn vinh Con trước mặt Cha bằng vinh quang mà Con vốn có lúc ở cùng Cha, trước khi vũ trụ hiện hữu</a:t>
            </a:r>
            <a:r>
              <a:rPr lang="vi-VN" sz="4800" b="1">
                <a:effectLst>
                  <a:outerShdw blurRad="38100" dist="38100" dir="2700000" algn="tl">
                    <a:srgbClr val="000000"/>
                  </a:outerShdw>
                </a:effectLst>
              </a:rPr>
              <a:t>.</a:t>
            </a:r>
            <a:r>
              <a:rPr lang="ja-JP" altLang="en-US" sz="4800" b="1">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7" name="Text Box 9"/>
          <p:cNvSpPr txBox="1">
            <a:spLocks noChangeArrowheads="1"/>
          </p:cNvSpPr>
          <p:nvPr/>
        </p:nvSpPr>
        <p:spPr bwMode="auto">
          <a:xfrm>
            <a:off x="1822450" y="88900"/>
            <a:ext cx="300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rPr>
              <a:t>Giăng 17:5 </a:t>
            </a:r>
            <a:r>
              <a:rPr lang="en-US" sz="1400" b="1" i="1">
                <a:solidFill>
                  <a:schemeClr val="tx1"/>
                </a:solidFill>
                <a:effectLst/>
              </a:rPr>
              <a:t>(Bản Dịch Mới)</a:t>
            </a:r>
          </a:p>
        </p:txBody>
      </p:sp>
      <p:sp>
        <p:nvSpPr>
          <p:cNvPr id="8" name="Rectangle 7"/>
          <p:cNvSpPr>
            <a:spLocks noChangeArrowheads="1"/>
          </p:cNvSpPr>
          <p:nvPr/>
        </p:nvSpPr>
        <p:spPr bwMode="auto">
          <a:xfrm>
            <a:off x="7437438" y="6518275"/>
            <a:ext cx="817562"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3" descr="untitled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224"/>
            <a:ext cx="9144000" cy="683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2" name="WordArt 29"/>
          <p:cNvSpPr>
            <a:spLocks noChangeArrowheads="1" noChangeShapeType="1" noTextEdit="1"/>
          </p:cNvSpPr>
          <p:nvPr/>
        </p:nvSpPr>
        <p:spPr bwMode="auto">
          <a:xfrm rot="-224769">
            <a:off x="733425" y="623888"/>
            <a:ext cx="7058025" cy="1989137"/>
          </a:xfrm>
          <a:prstGeom prst="rect">
            <a:avLst/>
          </a:prstGeom>
        </p:spPr>
        <p:txBody>
          <a:bodyPr wrap="none" fromWordArt="1">
            <a:prstTxWarp prst="textFadeLeft">
              <a:avLst>
                <a:gd name="adj" fmla="val 17273"/>
              </a:avLst>
            </a:prstTxWarp>
            <a:scene3d>
              <a:camera prst="legacyObliqueBottomRight"/>
              <a:lightRig rig="legacyFlat3" dir="b"/>
            </a:scene3d>
            <a:sp3d extrusionH="430200" prstMaterial="legacyMatte">
              <a:extrusionClr>
                <a:srgbClr val="040404"/>
              </a:extrusionClr>
            </a:sp3d>
          </a:bodyPr>
          <a:lstStyle/>
          <a:p>
            <a:r>
              <a:rPr lang="en-US" sz="3600" i="1" kern="10">
                <a:ln w="9525">
                  <a:round/>
                  <a:headEnd/>
                  <a:tailEnd/>
                </a:ln>
                <a:solidFill>
                  <a:srgbClr val="FFFF00"/>
                </a:solidFill>
                <a:latin typeface="Cooper Black"/>
                <a:ea typeface="Cooper Black"/>
                <a:cs typeface="Cooper Black"/>
              </a:rPr>
              <a:t>KINH THÁNH...</a:t>
            </a:r>
          </a:p>
        </p:txBody>
      </p:sp>
      <p:sp>
        <p:nvSpPr>
          <p:cNvPr id="738315" name="Rectangle 11"/>
          <p:cNvSpPr>
            <a:spLocks noChangeArrowheads="1"/>
          </p:cNvSpPr>
          <p:nvPr/>
        </p:nvSpPr>
        <p:spPr bwMode="auto">
          <a:xfrm>
            <a:off x="8130892" y="6523752"/>
            <a:ext cx="327308" cy="246221"/>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latin typeface="VNI-Times" charset="0"/>
                <a:cs typeface="MS PGothic" charset="0"/>
              </a:rPr>
              <a:t>01</a:t>
            </a:r>
          </a:p>
        </p:txBody>
      </p:sp>
      <p:sp>
        <p:nvSpPr>
          <p:cNvPr id="20484" name="Text Box 13"/>
          <p:cNvSpPr txBox="1">
            <a:spLocks noChangeArrowheads="1"/>
          </p:cNvSpPr>
          <p:nvPr/>
        </p:nvSpPr>
        <p:spPr bwMode="auto">
          <a:xfrm>
            <a:off x="220663" y="654208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solidFill>
                  <a:srgbClr val="FFFFFF"/>
                </a:solidFill>
                <a:latin typeface="VNI-Times" charset="0"/>
              </a:rPr>
              <a:t>©2003 TBBMI</a:t>
            </a:r>
          </a:p>
        </p:txBody>
      </p:sp>
      <p:sp>
        <p:nvSpPr>
          <p:cNvPr id="20485" name="WordArt 28"/>
          <p:cNvSpPr>
            <a:spLocks noChangeArrowheads="1" noChangeShapeType="1" noTextEdit="1"/>
          </p:cNvSpPr>
          <p:nvPr/>
        </p:nvSpPr>
        <p:spPr bwMode="auto">
          <a:xfrm rot="-264660">
            <a:off x="1917700" y="2674938"/>
            <a:ext cx="5870575" cy="1500187"/>
          </a:xfrm>
          <a:prstGeom prst="rect">
            <a:avLst/>
          </a:prstGeom>
        </p:spPr>
        <p:txBody>
          <a:bodyPr wrap="none" fromWordArt="1">
            <a:prstTxWarp prst="textFadeLeft">
              <a:avLst>
                <a:gd name="adj" fmla="val 17606"/>
              </a:avLst>
            </a:prstTxWarp>
          </a:bodyPr>
          <a:lstStyle/>
          <a:p>
            <a:r>
              <a:rPr lang="en-US" sz="3600" b="1" i="1" kern="10">
                <a:ln w="9525">
                  <a:solidFill>
                    <a:srgbClr val="000000"/>
                  </a:solidFill>
                  <a:round/>
                  <a:headEnd/>
                  <a:tailEnd/>
                </a:ln>
                <a:solidFill>
                  <a:srgbClr val="FFFF00"/>
                </a:solidFill>
                <a:effectLst>
                  <a:outerShdw blurRad="34925" dist="177800" dir="2700000" algn="tl" rotWithShape="0">
                    <a:srgbClr val="000000"/>
                  </a:outerShdw>
                </a:effectLst>
                <a:latin typeface="Cooper Black"/>
                <a:ea typeface="Algerian"/>
                <a:cs typeface="Cooper Black"/>
              </a:rPr>
              <a:t>CĂN BẢN</a:t>
            </a:r>
          </a:p>
        </p:txBody>
      </p:sp>
      <p:sp>
        <p:nvSpPr>
          <p:cNvPr id="20489" name="Text Box 10"/>
          <p:cNvSpPr txBox="1">
            <a:spLocks noChangeArrowheads="1"/>
          </p:cNvSpPr>
          <p:nvPr/>
        </p:nvSpPr>
        <p:spPr bwMode="auto">
          <a:xfrm>
            <a:off x="7848600" y="2667000"/>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i="1">
                <a:solidFill>
                  <a:srgbClr val="FFFC1E"/>
                </a:solidFill>
              </a:rPr>
              <a:t>®</a:t>
            </a:r>
          </a:p>
        </p:txBody>
      </p:sp>
      <p:sp>
        <p:nvSpPr>
          <p:cNvPr id="12" name="Rectangle 30"/>
          <p:cNvSpPr>
            <a:spLocks noChangeArrowheads="1"/>
          </p:cNvSpPr>
          <p:nvPr/>
        </p:nvSpPr>
        <p:spPr bwMode="auto">
          <a:xfrm>
            <a:off x="7583488" y="6526213"/>
            <a:ext cx="746125" cy="246062"/>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latin typeface="Comic Sans MS" charset="0"/>
                <a:cs typeface="MS PGothic" charset="0"/>
              </a:rPr>
              <a:t>9.65.01.</a:t>
            </a:r>
          </a:p>
        </p:txBody>
      </p:sp>
      <p:sp>
        <p:nvSpPr>
          <p:cNvPr id="11" name="Text Box 6"/>
          <p:cNvSpPr txBox="1">
            <a:spLocks noChangeArrowheads="1"/>
          </p:cNvSpPr>
          <p:nvPr/>
        </p:nvSpPr>
        <p:spPr bwMode="auto">
          <a:xfrm>
            <a:off x="649288" y="5435600"/>
            <a:ext cx="8023225" cy="708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tLang="ko-KR" sz="2000" b="1" i="1">
                <a:solidFill>
                  <a:srgbClr val="FAFD00"/>
                </a:solidFill>
                <a:effectLst>
                  <a:glow rad="101600">
                    <a:srgbClr val="000000">
                      <a:alpha val="75000"/>
                    </a:srgbClr>
                  </a:glow>
                  <a:outerShdw blurRad="50800" dist="38100" dir="2700000" algn="tl" rotWithShape="0">
                    <a:srgbClr val="000000">
                      <a:alpha val="95000"/>
                    </a:srgbClr>
                  </a:outerShdw>
                </a:effectLst>
                <a:latin typeface="Times New Roman" charset="0"/>
                <a:ea typeface="Gulim" charset="0"/>
                <a:cs typeface="Gulim" charset="0"/>
              </a:rPr>
              <a:t>Phần trình bày  của Hội Kinh Thánh… Căn Bản Toàn Cầu</a:t>
            </a:r>
          </a:p>
          <a:p>
            <a:pPr algn="ctr"/>
            <a:r>
              <a:rPr lang="en-US" altLang="ko-KR" sz="2000" b="1" i="1">
                <a:solidFill>
                  <a:srgbClr val="FAFD00"/>
                </a:solidFill>
                <a:effectLst>
                  <a:glow rad="101600">
                    <a:srgbClr val="000000">
                      <a:alpha val="75000"/>
                    </a:srgbClr>
                  </a:glow>
                  <a:outerShdw blurRad="50800" dist="38100" dir="2700000" algn="tl" rotWithShape="0">
                    <a:srgbClr val="000000">
                      <a:alpha val="95000"/>
                    </a:srgbClr>
                  </a:outerShdw>
                </a:effectLst>
                <a:latin typeface="Times New Roman" charset="0"/>
                <a:ea typeface="Gulim" charset="0"/>
                <a:cs typeface="Gulim" charset="0"/>
              </a:rPr>
              <a:t>(The Bible ...Basically International Ministries Inc.), Fort Worth, Texas</a:t>
            </a:r>
          </a:p>
        </p:txBody>
      </p:sp>
      <p:sp>
        <p:nvSpPr>
          <p:cNvPr id="13" name="Text Box 7"/>
          <p:cNvSpPr txBox="1">
            <a:spLocks noChangeArrowheads="1"/>
          </p:cNvSpPr>
          <p:nvPr/>
        </p:nvSpPr>
        <p:spPr bwMode="auto">
          <a:xfrm>
            <a:off x="0" y="6137275"/>
            <a:ext cx="9144000" cy="396875"/>
          </a:xfrm>
          <a:prstGeom prst="rect">
            <a:avLst/>
          </a:prstGeom>
          <a:noFill/>
          <a:ln w="9525">
            <a:noFill/>
            <a:miter lim="800000"/>
            <a:headEnd/>
            <a:tailEnd/>
          </a:ln>
          <a:effectLst>
            <a:outerShdw dist="53882" dir="2700000" algn="ctr" rotWithShape="0">
              <a:srgbClr val="080435"/>
            </a:outerShdw>
          </a:effectLst>
        </p:spPr>
        <p:txBody>
          <a:bodyPr wrap="square">
            <a:spAutoFit/>
          </a:bodyPr>
          <a:lstStyle/>
          <a:p>
            <a:pPr algn="ctr">
              <a:spcBef>
                <a:spcPct val="50000"/>
              </a:spcBef>
              <a:defRPr/>
            </a:pPr>
            <a:r>
              <a:rPr lang="en-US" altLang="ko-KR" sz="2000" b="1" dirty="0">
                <a:solidFill>
                  <a:srgbClr val="FFFB0C"/>
                </a:solidFill>
                <a:latin typeface="Helvetica" pitchFamily="-128" charset="0"/>
                <a:ea typeface="굴림" pitchFamily="34" charset="-127"/>
              </a:rPr>
              <a:t>BibleBasically.org • BibleStudyDownloads.org</a:t>
            </a:r>
          </a:p>
        </p:txBody>
      </p:sp>
    </p:spTree>
    <p:extLst>
      <p:ext uri="{BB962C8B-B14F-4D97-AF65-F5344CB8AC3E}">
        <p14:creationId xmlns:p14="http://schemas.microsoft.com/office/powerpoint/2010/main" val="85413006"/>
      </p:ext>
    </p:extLst>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t="271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50597" name="Rectangle 5"/>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19</a:t>
            </a:r>
          </a:p>
        </p:txBody>
      </p:sp>
      <p:sp>
        <p:nvSpPr>
          <p:cNvPr id="8" name="Rectangle 7"/>
          <p:cNvSpPr>
            <a:spLocks noChangeArrowheads="1"/>
          </p:cNvSpPr>
          <p:nvPr/>
        </p:nvSpPr>
        <p:spPr bwMode="auto">
          <a:xfrm>
            <a:off x="7451725" y="651827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9" name="Text Box 8"/>
          <p:cNvSpPr txBox="1">
            <a:spLocks noChangeArrowheads="1"/>
          </p:cNvSpPr>
          <p:nvPr/>
        </p:nvSpPr>
        <p:spPr bwMode="auto">
          <a:xfrm>
            <a:off x="655638" y="1233488"/>
            <a:ext cx="7870825" cy="4524375"/>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4800" b="1">
                <a:effectLst>
                  <a:outerShdw blurRad="38100" dist="38100" dir="2700000" algn="tl">
                    <a:srgbClr val="000000"/>
                  </a:outerShdw>
                </a:effectLst>
              </a:rPr>
              <a:t>“</a:t>
            </a:r>
            <a:r>
              <a:rPr lang="en-US" sz="4800" b="1">
                <a:effectLst>
                  <a:outerShdw blurRad="38100" dist="38100" dir="2700000" algn="tl">
                    <a:srgbClr val="000000"/>
                  </a:outerShdw>
                </a:effectLst>
              </a:rPr>
              <a:t>nên bây giờ thưa Cha, xin chính Cha tôn vinh Con trước mặt Cha bằng vinh quang mà Con vốn có lúc ở cùng Cha, trước khi vũ trụ hiện hữu</a:t>
            </a:r>
            <a:r>
              <a:rPr lang="vi-VN" sz="4800" b="1">
                <a:effectLst>
                  <a:outerShdw blurRad="38100" dist="38100" dir="2700000" algn="tl">
                    <a:srgbClr val="000000"/>
                  </a:outerShdw>
                </a:effectLst>
              </a:rPr>
              <a:t>.</a:t>
            </a:r>
            <a:r>
              <a:rPr lang="ja-JP" altLang="en-US" sz="4800" b="1">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0" name="Text Box 9"/>
          <p:cNvSpPr txBox="1">
            <a:spLocks noChangeArrowheads="1"/>
          </p:cNvSpPr>
          <p:nvPr/>
        </p:nvSpPr>
        <p:spPr bwMode="auto">
          <a:xfrm>
            <a:off x="1822450" y="88900"/>
            <a:ext cx="300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rPr>
              <a:t>Giăng 17:5 </a:t>
            </a:r>
            <a:r>
              <a:rPr lang="en-US" sz="1400" b="1" i="1">
                <a:solidFill>
                  <a:schemeClr val="tx1"/>
                </a:solidFill>
                <a:effectLst/>
              </a:rPr>
              <a:t>(Bản Dịch Mới)</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p:cNvPicPr>
            <a:picLocks noChangeAspect="1" noChangeArrowheads="1"/>
          </p:cNvPicPr>
          <p:nvPr/>
        </p:nvPicPr>
        <p:blipFill>
          <a:blip r:embed="rId2">
            <a:extLst>
              <a:ext uri="{28A0092B-C50C-407E-A947-70E740481C1C}">
                <a14:useLocalDpi xmlns:a14="http://schemas.microsoft.com/office/drawing/2010/main" val="0"/>
              </a:ext>
            </a:extLst>
          </a:blip>
          <a:srcRect l="3363" t="2930" r="3574" b="194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 Box 102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49573" name="Rectangle 1029"/>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20</a:t>
            </a:r>
          </a:p>
        </p:txBody>
      </p:sp>
      <p:sp>
        <p:nvSpPr>
          <p:cNvPr id="8" name="Rectangle 7"/>
          <p:cNvSpPr>
            <a:spLocks noChangeArrowheads="1"/>
          </p:cNvSpPr>
          <p:nvPr/>
        </p:nvSpPr>
        <p:spPr bwMode="auto">
          <a:xfrm>
            <a:off x="7437438" y="6518275"/>
            <a:ext cx="817562"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9" name="Text Box 8"/>
          <p:cNvSpPr txBox="1">
            <a:spLocks noChangeArrowheads="1"/>
          </p:cNvSpPr>
          <p:nvPr/>
        </p:nvSpPr>
        <p:spPr bwMode="auto">
          <a:xfrm>
            <a:off x="655638" y="1233488"/>
            <a:ext cx="7870825" cy="4524375"/>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4800" b="1">
                <a:effectLst>
                  <a:outerShdw blurRad="38100" dist="38100" dir="2700000" algn="tl">
                    <a:srgbClr val="000000"/>
                  </a:outerShdw>
                </a:effectLst>
              </a:rPr>
              <a:t>“</a:t>
            </a:r>
            <a:r>
              <a:rPr lang="en-US" sz="4800" b="1">
                <a:effectLst>
                  <a:outerShdw blurRad="38100" dist="38100" dir="2700000" algn="tl">
                    <a:srgbClr val="000000"/>
                  </a:outerShdw>
                </a:effectLst>
              </a:rPr>
              <a:t>nên bây giờ thưa Cha, xin chính Cha tôn vinh Con trước mặt Cha bằng vinh quang mà Con vốn có lúc ở cùng Cha, trước khi vũ trụ hiện hữu</a:t>
            </a:r>
            <a:r>
              <a:rPr lang="vi-VN" sz="4800" b="1">
                <a:effectLst>
                  <a:outerShdw blurRad="38100" dist="38100" dir="2700000" algn="tl">
                    <a:srgbClr val="000000"/>
                  </a:outerShdw>
                </a:effectLst>
              </a:rPr>
              <a:t>.</a:t>
            </a:r>
            <a:r>
              <a:rPr lang="ja-JP" altLang="en-US" sz="4800" b="1">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0" name="Text Box 9"/>
          <p:cNvSpPr txBox="1">
            <a:spLocks noChangeArrowheads="1"/>
          </p:cNvSpPr>
          <p:nvPr/>
        </p:nvSpPr>
        <p:spPr bwMode="auto">
          <a:xfrm>
            <a:off x="1822450" y="88900"/>
            <a:ext cx="300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rPr>
              <a:t>Giăng 17:5 </a:t>
            </a:r>
            <a:r>
              <a:rPr lang="en-US" sz="1400" b="1" i="1">
                <a:solidFill>
                  <a:schemeClr val="tx1"/>
                </a:solidFill>
                <a:effectLst/>
              </a:rPr>
              <a:t>(Bản Dịch Mới)</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51621" name="Rectangle 5"/>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21</a:t>
            </a:r>
          </a:p>
        </p:txBody>
      </p:sp>
      <p:sp>
        <p:nvSpPr>
          <p:cNvPr id="8" name="Rectangle 7"/>
          <p:cNvSpPr>
            <a:spLocks noChangeArrowheads="1"/>
          </p:cNvSpPr>
          <p:nvPr/>
        </p:nvSpPr>
        <p:spPr bwMode="auto">
          <a:xfrm>
            <a:off x="7437438" y="6518275"/>
            <a:ext cx="817562"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9" name="Text Box 8"/>
          <p:cNvSpPr txBox="1">
            <a:spLocks noChangeArrowheads="1"/>
          </p:cNvSpPr>
          <p:nvPr/>
        </p:nvSpPr>
        <p:spPr bwMode="auto">
          <a:xfrm>
            <a:off x="655638" y="1233488"/>
            <a:ext cx="7870825" cy="4524375"/>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4800" b="1">
                <a:effectLst>
                  <a:outerShdw blurRad="38100" dist="38100" dir="2700000" algn="tl">
                    <a:srgbClr val="000000"/>
                  </a:outerShdw>
                </a:effectLst>
              </a:rPr>
              <a:t>“</a:t>
            </a:r>
            <a:r>
              <a:rPr lang="en-US" sz="4800" b="1">
                <a:effectLst>
                  <a:outerShdw blurRad="38100" dist="38100" dir="2700000" algn="tl">
                    <a:srgbClr val="000000"/>
                  </a:outerShdw>
                </a:effectLst>
              </a:rPr>
              <a:t>nên bây giờ thưa Cha, xin chính Cha tôn vinh Con trước mặt Cha bằng vinh quang mà Con vốn có lúc ở cùng Cha, trước khi vũ trụ hiện hữu</a:t>
            </a:r>
            <a:r>
              <a:rPr lang="vi-VN" sz="4800" b="1">
                <a:effectLst>
                  <a:outerShdw blurRad="38100" dist="38100" dir="2700000" algn="tl">
                    <a:srgbClr val="000000"/>
                  </a:outerShdw>
                </a:effectLst>
              </a:rPr>
              <a:t>.</a:t>
            </a:r>
            <a:r>
              <a:rPr lang="ja-JP" altLang="en-US" sz="4800" b="1">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0" name="Text Box 9"/>
          <p:cNvSpPr txBox="1">
            <a:spLocks noChangeArrowheads="1"/>
          </p:cNvSpPr>
          <p:nvPr/>
        </p:nvSpPr>
        <p:spPr bwMode="auto">
          <a:xfrm>
            <a:off x="1822450" y="88900"/>
            <a:ext cx="300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rPr>
              <a:t>Giăng 17:5 </a:t>
            </a:r>
            <a:r>
              <a:rPr lang="en-US" sz="1400" b="1" i="1">
                <a:solidFill>
                  <a:schemeClr val="tx1"/>
                </a:solidFill>
                <a:effectLst/>
              </a:rPr>
              <a:t>(Bản Dịch Mới)</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 Box 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52645" name="Rectangle 5"/>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22</a:t>
            </a:r>
          </a:p>
        </p:txBody>
      </p:sp>
      <p:sp>
        <p:nvSpPr>
          <p:cNvPr id="8" name="Rectangle 7"/>
          <p:cNvSpPr>
            <a:spLocks noChangeArrowheads="1"/>
          </p:cNvSpPr>
          <p:nvPr/>
        </p:nvSpPr>
        <p:spPr bwMode="auto">
          <a:xfrm>
            <a:off x="7437438" y="6518275"/>
            <a:ext cx="817562"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9" name="Text Box 8"/>
          <p:cNvSpPr txBox="1">
            <a:spLocks noChangeArrowheads="1"/>
          </p:cNvSpPr>
          <p:nvPr/>
        </p:nvSpPr>
        <p:spPr bwMode="auto">
          <a:xfrm>
            <a:off x="655638" y="1233488"/>
            <a:ext cx="7870825" cy="4524375"/>
          </a:xfrm>
          <a:prstGeom prst="rect">
            <a:avLst/>
          </a:prstGeom>
          <a:noFill/>
          <a:ln w="9525">
            <a:noFill/>
            <a:miter lim="800000"/>
            <a:headEnd/>
            <a:tailEnd/>
          </a:ln>
          <a:effectLst>
            <a:outerShdw dist="89803" dir="2700000" algn="ctr" rotWithShape="0">
              <a:schemeClr val="bg2"/>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4800" b="1">
                <a:effectLst>
                  <a:outerShdw blurRad="38100" dist="38100" dir="2700000" algn="tl">
                    <a:srgbClr val="000000"/>
                  </a:outerShdw>
                </a:effectLst>
              </a:rPr>
              <a:t>“</a:t>
            </a:r>
            <a:r>
              <a:rPr lang="en-US" sz="4800" b="1">
                <a:effectLst>
                  <a:outerShdw blurRad="38100" dist="38100" dir="2700000" algn="tl">
                    <a:srgbClr val="000000"/>
                  </a:outerShdw>
                </a:effectLst>
              </a:rPr>
              <a:t>nên bây giờ thưa Cha, xin chính Cha tôn vinh Con trước mặt Cha bằng vinh quang mà Con vốn có lúc ở cùng Cha, trước khi vũ trụ hiện hữu</a:t>
            </a:r>
            <a:r>
              <a:rPr lang="vi-VN" sz="4800" b="1">
                <a:effectLst>
                  <a:outerShdw blurRad="38100" dist="38100" dir="2700000" algn="tl">
                    <a:srgbClr val="000000"/>
                  </a:outerShdw>
                </a:effectLst>
              </a:rPr>
              <a:t>.</a:t>
            </a:r>
            <a:r>
              <a:rPr lang="ja-JP" altLang="en-US" sz="4800" b="1">
                <a:effectLst>
                  <a:outerShdw blurRad="38100" dist="38100" dir="2700000" algn="tl">
                    <a:srgbClr val="000000"/>
                  </a:outerShdw>
                </a:effectLst>
              </a:rPr>
              <a:t>”</a:t>
            </a:r>
            <a:endParaRPr lang="en-US" sz="4800" b="1">
              <a:effectLst>
                <a:outerShdw blurRad="38100" dist="38100" dir="2700000" algn="tl">
                  <a:srgbClr val="000000"/>
                </a:outerShdw>
              </a:effectLst>
            </a:endParaRPr>
          </a:p>
        </p:txBody>
      </p:sp>
      <p:sp>
        <p:nvSpPr>
          <p:cNvPr id="10" name="Text Box 9"/>
          <p:cNvSpPr txBox="1">
            <a:spLocks noChangeArrowheads="1"/>
          </p:cNvSpPr>
          <p:nvPr/>
        </p:nvSpPr>
        <p:spPr bwMode="auto">
          <a:xfrm>
            <a:off x="1822450" y="88900"/>
            <a:ext cx="30083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rPr>
              <a:t>Giăng 17:5 </a:t>
            </a:r>
            <a:r>
              <a:rPr lang="en-US" sz="1400" b="1" i="1">
                <a:solidFill>
                  <a:schemeClr val="tx1"/>
                </a:solidFill>
                <a:effectLst/>
              </a:rPr>
              <a:t>(Bản Dịch Mới)</a:t>
            </a:r>
          </a:p>
        </p:txBody>
      </p:sp>
    </p:spTree>
  </p:cSld>
  <p:clrMapOvr>
    <a:masterClrMapping/>
  </p:clrMapOvr>
  <p:transition advTm="2000">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nodeType="afterGroup">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w="12700">
            <a:noFill/>
            <a:miter lim="800000"/>
            <a:headEnd/>
            <a:tailEnd/>
          </a:ln>
          <a:effectLst/>
        </p:spPr>
        <p:txBody>
          <a:bodyPr wrap="none" anchor="ctr"/>
          <a:lstStyle/>
          <a:p>
            <a:pPr>
              <a:defRPr/>
            </a:pPr>
            <a:endParaRPr lang="en-US">
              <a:latin typeface="Comic Sans MS" pitchFamily="66" charset="0"/>
              <a:ea typeface="+mn-ea"/>
            </a:endParaRPr>
          </a:p>
        </p:txBody>
      </p:sp>
      <p:grpSp>
        <p:nvGrpSpPr>
          <p:cNvPr id="35843"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Comic Sans MS" pitchFamily="66" charset="0"/>
                <a:ea typeface="+mn-ea"/>
              </a:endParaRPr>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Comic Sans MS" pitchFamily="66" charset="0"/>
                <a:ea typeface="+mn-ea"/>
              </a:endParaRPr>
            </a:p>
          </p:txBody>
        </p:sp>
        <p:sp>
          <p:nvSpPr>
            <p:cNvPr id="35854" name="Rectangle 7"/>
            <p:cNvSpPr>
              <a:spLocks noChangeArrowheads="1"/>
            </p:cNvSpPr>
            <p:nvPr/>
          </p:nvSpPr>
          <p:spPr bwMode="auto">
            <a:xfrm>
              <a:off x="2009" y="628"/>
              <a:ext cx="978"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VNI-Times" charset="0"/>
                </a:rPr>
                <a:t>CREATION</a:t>
              </a:r>
              <a:endParaRPr lang="en-US" sz="2400" b="1">
                <a:solidFill>
                  <a:schemeClr val="accent2"/>
                </a:solidFill>
                <a:effectLst/>
                <a:latin typeface="VNI-Times" charset="0"/>
              </a:endParaRPr>
            </a:p>
          </p:txBody>
        </p:sp>
        <p:sp>
          <p:nvSpPr>
            <p:cNvPr id="694280" name="Rectangle 8"/>
            <p:cNvSpPr>
              <a:spLocks noChangeArrowheads="1"/>
            </p:cNvSpPr>
            <p:nvPr/>
          </p:nvSpPr>
          <p:spPr bwMode="auto">
            <a:xfrm>
              <a:off x="1990" y="1022"/>
              <a:ext cx="1913" cy="288"/>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grpSp>
      <p:pic>
        <p:nvPicPr>
          <p:cNvPr id="35844" name="Picture 21"/>
          <p:cNvPicPr>
            <a:picLocks noChangeArrowheads="1"/>
          </p:cNvPicPr>
          <p:nvPr/>
        </p:nvPicPr>
        <p:blipFill>
          <a:blip r:embed="rId2">
            <a:extLst>
              <a:ext uri="{28A0092B-C50C-407E-A947-70E740481C1C}">
                <a14:useLocalDpi xmlns:a14="http://schemas.microsoft.com/office/drawing/2010/main" val="0"/>
              </a:ext>
            </a:extLst>
          </a:blip>
          <a:srcRect r="8611"/>
          <a:stretch>
            <a:fillRect/>
          </a:stretch>
        </p:blipFill>
        <p:spPr bwMode="auto">
          <a:xfrm>
            <a:off x="436563" y="38100"/>
            <a:ext cx="75819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5845" name="Text Box 23"/>
          <p:cNvSpPr txBox="1">
            <a:spLocks noChangeArrowheads="1"/>
          </p:cNvSpPr>
          <p:nvPr/>
        </p:nvSpPr>
        <p:spPr bwMode="auto">
          <a:xfrm>
            <a:off x="1822450" y="0"/>
            <a:ext cx="2422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cs typeface="Times New Roman" charset="0"/>
              </a:rPr>
              <a:t>Gióp 38:4-18 </a:t>
            </a:r>
            <a:r>
              <a:rPr lang="en-US" sz="1400" b="1" i="1">
                <a:solidFill>
                  <a:schemeClr val="tx1"/>
                </a:solidFill>
                <a:effectLst/>
                <a:cs typeface="Times New Roman" charset="0"/>
              </a:rPr>
              <a:t>(BDM)</a:t>
            </a:r>
          </a:p>
        </p:txBody>
      </p:sp>
      <p:sp>
        <p:nvSpPr>
          <p:cNvPr id="35846" name="Text Box 34"/>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694308" name="Rectangle 36"/>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23</a:t>
            </a:r>
          </a:p>
        </p:txBody>
      </p:sp>
      <p:sp>
        <p:nvSpPr>
          <p:cNvPr id="694310" name="Text Box 38"/>
          <p:cNvSpPr txBox="1">
            <a:spLocks noChangeArrowheads="1"/>
          </p:cNvSpPr>
          <p:nvPr/>
        </p:nvSpPr>
        <p:spPr bwMode="auto">
          <a:xfrm>
            <a:off x="496888" y="1862138"/>
            <a:ext cx="8207375" cy="3416300"/>
          </a:xfrm>
          <a:prstGeom prst="rect">
            <a:avLst/>
          </a:prstGeom>
          <a:noFill/>
          <a:ln w="9525">
            <a:noFill/>
            <a:miter lim="800000"/>
            <a:headEnd/>
            <a:tailEnd/>
          </a:ln>
          <a:effectLst>
            <a:outerShdw dist="89803" dir="2700000" algn="ctr" rotWithShape="0">
              <a:schemeClr val="accent1"/>
            </a:outerShdw>
          </a:effectLst>
        </p:spPr>
        <p:txBody>
          <a:bodyPr>
            <a:spAutoFit/>
            <a:flatTx/>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ja-JP" altLang="en-US" sz="7200" b="1">
                <a:solidFill>
                  <a:srgbClr val="16F00F"/>
                </a:solidFill>
                <a:effectLst>
                  <a:outerShdw blurRad="38100" dist="38100" dir="2700000" algn="tl">
                    <a:srgbClr val="000000"/>
                  </a:outerShdw>
                </a:effectLst>
                <a:latin typeface="Times New Roman" charset="0"/>
                <a:cs typeface="Times New Roman" charset="0"/>
              </a:rPr>
              <a:t>“</a:t>
            </a:r>
            <a:r>
              <a:rPr lang="en-US" sz="7200" b="1">
                <a:solidFill>
                  <a:srgbClr val="16F00F"/>
                </a:solidFill>
                <a:effectLst>
                  <a:outerShdw blurRad="38100" dist="38100" dir="2700000" algn="tl">
                    <a:srgbClr val="000000"/>
                  </a:outerShdw>
                </a:effectLst>
                <a:latin typeface="Times New Roman" charset="0"/>
                <a:cs typeface="Times New Roman" charset="0"/>
              </a:rPr>
              <a:t>Con ở đâu khi Ta đặt nền móng trái đất?</a:t>
            </a:r>
            <a:r>
              <a:rPr lang="ja-JP" altLang="en-US" sz="7200" b="1">
                <a:solidFill>
                  <a:srgbClr val="16F00F"/>
                </a:solidFill>
                <a:effectLst>
                  <a:outerShdw blurRad="38100" dist="38100" dir="2700000" algn="tl">
                    <a:srgbClr val="000000"/>
                  </a:outerShdw>
                </a:effectLst>
                <a:latin typeface="Times New Roman" charset="0"/>
                <a:cs typeface="Times New Roman" charset="0"/>
              </a:rPr>
              <a:t>”</a:t>
            </a:r>
            <a:endParaRPr lang="en-US" sz="7200" b="1">
              <a:solidFill>
                <a:srgbClr val="16F00F"/>
              </a:solidFill>
              <a:effectLst>
                <a:outerShdw blurRad="38100" dist="38100" dir="2700000" algn="tl">
                  <a:srgbClr val="000000"/>
                </a:outerShdw>
              </a:effectLst>
              <a:latin typeface="Times New Roman" charset="0"/>
              <a:cs typeface="Times New Roman" charset="0"/>
            </a:endParaRPr>
          </a:p>
        </p:txBody>
      </p:sp>
      <p:sp>
        <p:nvSpPr>
          <p:cNvPr id="35849" name="Text Box 26"/>
          <p:cNvSpPr txBox="1">
            <a:spLocks noChangeArrowheads="1"/>
          </p:cNvSpPr>
          <p:nvPr/>
        </p:nvSpPr>
        <p:spPr bwMode="auto">
          <a:xfrm>
            <a:off x="8637588" y="6430963"/>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
        <p:nvSpPr>
          <p:cNvPr id="28" name="Rectangle 27"/>
          <p:cNvSpPr>
            <a:spLocks noChangeArrowheads="1"/>
          </p:cNvSpPr>
          <p:nvPr/>
        </p:nvSpPr>
        <p:spPr bwMode="auto">
          <a:xfrm>
            <a:off x="7451725" y="651827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dissolve">
                                      <p:cBhvr>
                                        <p:cTn id="7" dur="5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379413"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w="12700">
              <a:noFill/>
              <a:miter lim="800000"/>
              <a:headEnd/>
              <a:tailEnd/>
            </a:ln>
            <a:effectLst/>
          </p:spPr>
          <p:txBody>
            <a:bodyPr wrap="none" anchor="ctr"/>
            <a:lstStyle/>
            <a:p>
              <a:pPr>
                <a:defRPr/>
              </a:pPr>
              <a:endParaRPr lang="en-US">
                <a:latin typeface="Comic Sans MS" pitchFamily="66" charset="0"/>
                <a:ea typeface="+mn-ea"/>
              </a:endParaRPr>
            </a:p>
          </p:txBody>
        </p:sp>
        <p:grpSp>
          <p:nvGrpSpPr>
            <p:cNvPr id="36912"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9"/>
                <a:ext cx="1816" cy="2583"/>
              </a:xfrm>
              <a:prstGeom prst="rect">
                <a:avLst/>
              </a:prstGeom>
              <a:solidFill>
                <a:schemeClr val="tx2"/>
              </a:solidFill>
              <a:ln w="12700">
                <a:solidFill>
                  <a:schemeClr val="folHlink"/>
                </a:solid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746502" name="AutoShape 6"/>
              <p:cNvSpPr>
                <a:spLocks noChangeArrowheads="1"/>
              </p:cNvSpPr>
              <p:nvPr/>
            </p:nvSpPr>
            <p:spPr bwMode="auto">
              <a:xfrm>
                <a:off x="1972" y="631"/>
                <a:ext cx="1048" cy="661"/>
              </a:xfrm>
              <a:prstGeom prst="roundRect">
                <a:avLst>
                  <a:gd name="adj" fmla="val 12495"/>
                </a:avLst>
              </a:prstGeom>
              <a:solidFill>
                <a:schemeClr val="tx2"/>
              </a:solidFill>
              <a:ln w="12700">
                <a:solidFill>
                  <a:schemeClr val="folHlink"/>
                </a:solidFill>
                <a:round/>
                <a:headEnd/>
                <a:tailEnd/>
              </a:ln>
              <a:effectLst/>
            </p:spPr>
            <p:txBody>
              <a:bodyPr wrap="none" anchor="ctr"/>
              <a:lstStyle/>
              <a:p>
                <a:pPr>
                  <a:defRPr/>
                </a:pPr>
                <a:endParaRPr lang="en-US">
                  <a:latin typeface="Comic Sans MS" pitchFamily="66" charset="0"/>
                  <a:ea typeface="+mn-ea"/>
                </a:endParaRPr>
              </a:p>
            </p:txBody>
          </p:sp>
          <p:sp>
            <p:nvSpPr>
              <p:cNvPr id="746503" name="Rectangle 7"/>
              <p:cNvSpPr>
                <a:spLocks noChangeArrowheads="1"/>
              </p:cNvSpPr>
              <p:nvPr/>
            </p:nvSpPr>
            <p:spPr bwMode="auto">
              <a:xfrm>
                <a:off x="1972" y="869"/>
                <a:ext cx="1288" cy="663"/>
              </a:xfrm>
              <a:prstGeom prst="rect">
                <a:avLst/>
              </a:prstGeom>
              <a:solidFill>
                <a:schemeClr val="tx2"/>
              </a:solidFill>
              <a:ln w="12700">
                <a:solidFill>
                  <a:schemeClr val="tx2"/>
                </a:solidFill>
                <a:miter lim="800000"/>
                <a:headEnd/>
                <a:tailEnd/>
              </a:ln>
              <a:effectLst/>
            </p:spPr>
            <p:txBody>
              <a:bodyPr wrap="none" anchor="ctr"/>
              <a:lstStyle/>
              <a:p>
                <a:pPr>
                  <a:defRPr/>
                </a:pPr>
                <a:endParaRPr lang="en-US">
                  <a:latin typeface="Comic Sans MS" pitchFamily="66" charset="0"/>
                  <a:ea typeface="+mn-ea"/>
                </a:endParaRPr>
              </a:p>
            </p:txBody>
          </p:sp>
          <p:sp>
            <p:nvSpPr>
              <p:cNvPr id="36917" name="Rectangle 8"/>
              <p:cNvSpPr>
                <a:spLocks noChangeArrowheads="1"/>
              </p:cNvSpPr>
              <p:nvPr/>
            </p:nvSpPr>
            <p:spPr bwMode="auto">
              <a:xfrm>
                <a:off x="2006" y="626"/>
                <a:ext cx="1069" cy="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000" b="1">
                    <a:solidFill>
                      <a:schemeClr val="bg2"/>
                    </a:solidFill>
                    <a:effectLst/>
                    <a:latin typeface="VNI-Times" charset="0"/>
                  </a:rPr>
                  <a:t>CREATION</a:t>
                </a:r>
                <a:endParaRPr lang="en-US" sz="2400" b="1">
                  <a:solidFill>
                    <a:schemeClr val="accent2"/>
                  </a:solidFill>
                  <a:effectLst/>
                  <a:latin typeface="VNI-Times" charset="0"/>
                </a:endParaRPr>
              </a:p>
            </p:txBody>
          </p:sp>
          <p:sp>
            <p:nvSpPr>
              <p:cNvPr id="746505" name="Rectangle 9"/>
              <p:cNvSpPr>
                <a:spLocks noChangeArrowheads="1"/>
              </p:cNvSpPr>
              <p:nvPr/>
            </p:nvSpPr>
            <p:spPr bwMode="auto">
              <a:xfrm>
                <a:off x="1990" y="1022"/>
                <a:ext cx="1913" cy="286"/>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746506" name="Line 10"/>
              <p:cNvSpPr>
                <a:spLocks noChangeShapeType="1"/>
              </p:cNvSpPr>
              <p:nvPr/>
            </p:nvSpPr>
            <p:spPr bwMode="auto">
              <a:xfrm>
                <a:off x="2108" y="2447"/>
                <a:ext cx="1554"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07" name="Line 11"/>
              <p:cNvSpPr>
                <a:spLocks noChangeShapeType="1"/>
              </p:cNvSpPr>
              <p:nvPr/>
            </p:nvSpPr>
            <p:spPr bwMode="auto">
              <a:xfrm>
                <a:off x="2131" y="2735"/>
                <a:ext cx="1555"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08" name="Line 12"/>
              <p:cNvSpPr>
                <a:spLocks noChangeShapeType="1"/>
              </p:cNvSpPr>
              <p:nvPr/>
            </p:nvSpPr>
            <p:spPr bwMode="auto">
              <a:xfrm>
                <a:off x="2131" y="3029"/>
                <a:ext cx="1555"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09" name="Line 13"/>
              <p:cNvSpPr>
                <a:spLocks noChangeShapeType="1"/>
              </p:cNvSpPr>
              <p:nvPr/>
            </p:nvSpPr>
            <p:spPr bwMode="auto">
              <a:xfrm>
                <a:off x="2108" y="2159"/>
                <a:ext cx="1554"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10" name="Line 14"/>
              <p:cNvSpPr>
                <a:spLocks noChangeShapeType="1"/>
              </p:cNvSpPr>
              <p:nvPr/>
            </p:nvSpPr>
            <p:spPr bwMode="auto">
              <a:xfrm>
                <a:off x="2108" y="1871"/>
                <a:ext cx="1554"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11" name="Line 15"/>
              <p:cNvSpPr>
                <a:spLocks noChangeShapeType="1"/>
              </p:cNvSpPr>
              <p:nvPr/>
            </p:nvSpPr>
            <p:spPr bwMode="auto">
              <a:xfrm>
                <a:off x="2096" y="1584"/>
                <a:ext cx="1554"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12" name="Line 16"/>
              <p:cNvSpPr>
                <a:spLocks noChangeShapeType="1"/>
              </p:cNvSpPr>
              <p:nvPr/>
            </p:nvSpPr>
            <p:spPr bwMode="auto">
              <a:xfrm>
                <a:off x="2108" y="1275"/>
                <a:ext cx="1554"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13" name="Line 17"/>
              <p:cNvSpPr>
                <a:spLocks noChangeShapeType="1"/>
              </p:cNvSpPr>
              <p:nvPr/>
            </p:nvSpPr>
            <p:spPr bwMode="auto">
              <a:xfrm>
                <a:off x="1978" y="688"/>
                <a:ext cx="0" cy="2786"/>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746514" name="Line 18"/>
              <p:cNvSpPr>
                <a:spLocks noChangeShapeType="1"/>
              </p:cNvSpPr>
              <p:nvPr/>
            </p:nvSpPr>
            <p:spPr bwMode="auto">
              <a:xfrm>
                <a:off x="3803" y="860"/>
                <a:ext cx="0" cy="2581"/>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746515" name="Line 19"/>
              <p:cNvSpPr>
                <a:spLocks noChangeShapeType="1"/>
              </p:cNvSpPr>
              <p:nvPr/>
            </p:nvSpPr>
            <p:spPr bwMode="auto">
              <a:xfrm>
                <a:off x="2051" y="626"/>
                <a:ext cx="905" cy="0"/>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746516" name="Line 20"/>
              <p:cNvSpPr>
                <a:spLocks noChangeShapeType="1"/>
              </p:cNvSpPr>
              <p:nvPr/>
            </p:nvSpPr>
            <p:spPr bwMode="auto">
              <a:xfrm>
                <a:off x="3038" y="869"/>
                <a:ext cx="742" cy="0"/>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p:spPr>
            <p:txBody>
              <a:bodyPr wrap="none" anchor="ctr"/>
              <a:lstStyle/>
              <a:p>
                <a:pPr>
                  <a:defRPr/>
                </a:pPr>
                <a:endParaRPr lang="en-US">
                  <a:latin typeface="Comic Sans MS" pitchFamily="66" charset="0"/>
                  <a:ea typeface="+mn-ea"/>
                </a:endParaRPr>
              </a:p>
            </p:txBody>
          </p:sp>
        </p:grpSp>
        <p:pic>
          <p:nvPicPr>
            <p:cNvPr id="36913" name="Picture 22"/>
            <p:cNvPicPr>
              <a:picLocks noChangeArrowheads="1"/>
            </p:cNvPicPr>
            <p:nvPr/>
          </p:nvPicPr>
          <p:blipFill>
            <a:blip r:embed="rId3">
              <a:extLst>
                <a:ext uri="{28A0092B-C50C-407E-A947-70E740481C1C}">
                  <a14:useLocalDpi xmlns:a14="http://schemas.microsoft.com/office/drawing/2010/main" val="0"/>
                </a:ext>
              </a:extLst>
            </a:blip>
            <a:srcRect r="8611"/>
            <a:stretch>
              <a:fillRect/>
            </a:stretch>
          </p:blipFill>
          <p:spPr bwMode="auto">
            <a:xfrm>
              <a:off x="275" y="24"/>
              <a:ext cx="4776" cy="4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746519" name="Rectangle 23"/>
          <p:cNvSpPr>
            <a:spLocks noChangeArrowheads="1"/>
          </p:cNvSpPr>
          <p:nvPr/>
        </p:nvSpPr>
        <p:spPr bwMode="auto">
          <a:xfrm>
            <a:off x="881063" y="347663"/>
            <a:ext cx="8262937" cy="6081712"/>
          </a:xfrm>
          <a:prstGeom prst="rect">
            <a:avLst/>
          </a:prstGeom>
          <a:solidFill>
            <a:schemeClr val="bg2">
              <a:alpha val="50000"/>
            </a:schemeClr>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w="12700">
            <a:noFill/>
            <a:round/>
            <a:headEnd/>
            <a:tailEnd/>
          </a:ln>
          <a:effectLst>
            <a:outerShdw dist="96720" dir="1391915" algn="ctr" rotWithShape="0">
              <a:schemeClr val="bg2"/>
            </a:outerShdw>
          </a:effectLst>
        </p:spPr>
        <p:txBody>
          <a:bodyPr wrap="none" anchor="ctr"/>
          <a:lstStyle/>
          <a:p>
            <a:pPr>
              <a:defRPr/>
            </a:pPr>
            <a:endParaRPr lang="en-US">
              <a:latin typeface="Comic Sans MS" pitchFamily="66" charset="0"/>
              <a:ea typeface="+mn-ea"/>
            </a:endParaRPr>
          </a:p>
        </p:txBody>
      </p:sp>
      <p:sp>
        <p:nvSpPr>
          <p:cNvPr id="746521" name="Rectangle 25"/>
          <p:cNvSpPr>
            <a:spLocks noChangeArrowheads="1"/>
          </p:cNvSpPr>
          <p:nvPr/>
        </p:nvSpPr>
        <p:spPr bwMode="auto">
          <a:xfrm>
            <a:off x="3098800" y="1384300"/>
            <a:ext cx="3054350" cy="3708400"/>
          </a:xfrm>
          <a:prstGeom prst="rect">
            <a:avLst/>
          </a:prstGeom>
          <a:solidFill>
            <a:schemeClr val="tx2"/>
          </a:solidFill>
          <a:ln w="12700">
            <a:no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746523" name="Rectangle 27"/>
          <p:cNvSpPr>
            <a:spLocks noChangeArrowheads="1"/>
          </p:cNvSpPr>
          <p:nvPr/>
        </p:nvSpPr>
        <p:spPr bwMode="auto">
          <a:xfrm>
            <a:off x="3108325" y="1614488"/>
            <a:ext cx="3424238" cy="519112"/>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746524" name="Rectangle 28"/>
          <p:cNvSpPr>
            <a:spLocks noChangeArrowheads="1"/>
          </p:cNvSpPr>
          <p:nvPr/>
        </p:nvSpPr>
        <p:spPr bwMode="auto">
          <a:xfrm>
            <a:off x="3159125" y="1622425"/>
            <a:ext cx="3036888" cy="457200"/>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746548" name="Rectangle 52"/>
          <p:cNvSpPr>
            <a:spLocks noChangeArrowheads="1"/>
          </p:cNvSpPr>
          <p:nvPr/>
        </p:nvSpPr>
        <p:spPr bwMode="auto">
          <a:xfrm>
            <a:off x="8105775" y="6527800"/>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sp>
        <p:nvSpPr>
          <p:cNvPr id="746565" name="Rectangle 69"/>
          <p:cNvSpPr>
            <a:spLocks noChangeArrowheads="1"/>
          </p:cNvSpPr>
          <p:nvPr/>
        </p:nvSpPr>
        <p:spPr bwMode="auto">
          <a:xfrm>
            <a:off x="444500" y="417513"/>
            <a:ext cx="3844925" cy="582612"/>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sz="3200" b="1">
                <a:solidFill>
                  <a:schemeClr val="tx1"/>
                </a:solidFill>
                <a:effectLst/>
                <a:cs typeface="Times New Roman" charset="0"/>
              </a:rPr>
              <a:t>Sáng Thế Ký 1-11</a:t>
            </a:r>
          </a:p>
        </p:txBody>
      </p:sp>
      <p:sp>
        <p:nvSpPr>
          <p:cNvPr id="68" name="Text Box 9"/>
          <p:cNvSpPr txBox="1">
            <a:spLocks noChangeArrowheads="1"/>
          </p:cNvSpPr>
          <p:nvPr/>
        </p:nvSpPr>
        <p:spPr bwMode="auto">
          <a:xfrm>
            <a:off x="6991350" y="6297613"/>
            <a:ext cx="2049463" cy="261937"/>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100" b="1">
                <a:solidFill>
                  <a:schemeClr val="tx1"/>
                </a:solidFill>
                <a:effectLst>
                  <a:outerShdw blurRad="38100" dist="38100" dir="2700000" algn="tl">
                    <a:srgbClr val="000000"/>
                  </a:outerShdw>
                </a:effectLst>
                <a:latin typeface="Arial" charset="0"/>
                <a:cs typeface="Arial" charset="0"/>
              </a:rPr>
              <a:t>Sổ Tay Hướng Dẫn tr. 42-45</a:t>
            </a:r>
          </a:p>
        </p:txBody>
      </p:sp>
      <p:sp>
        <p:nvSpPr>
          <p:cNvPr id="36883" name="Text Box 26"/>
          <p:cNvSpPr txBox="1">
            <a:spLocks noChangeArrowheads="1"/>
          </p:cNvSpPr>
          <p:nvPr/>
        </p:nvSpPr>
        <p:spPr bwMode="auto">
          <a:xfrm>
            <a:off x="8637588" y="6430963"/>
            <a:ext cx="45085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700" b="1">
                <a:solidFill>
                  <a:schemeClr val="tx1"/>
                </a:solidFill>
                <a:effectLst/>
              </a:rPr>
              <a:t>10</a:t>
            </a:r>
            <a:endParaRPr lang="en-US" sz="1700">
              <a:solidFill>
                <a:srgbClr val="FFA27C"/>
              </a:solidFill>
              <a:effectLst/>
              <a:latin typeface="B VAG Rounded Bold" charset="0"/>
            </a:endParaRPr>
          </a:p>
        </p:txBody>
      </p:sp>
      <p:sp>
        <p:nvSpPr>
          <p:cNvPr id="36884" name="Rectangle 5"/>
          <p:cNvSpPr>
            <a:spLocks noChangeArrowheads="1"/>
          </p:cNvSpPr>
          <p:nvPr/>
        </p:nvSpPr>
        <p:spPr bwMode="auto">
          <a:xfrm>
            <a:off x="3055938" y="976313"/>
            <a:ext cx="1895475"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chemeClr val="accent2"/>
                </a:solidFill>
                <a:effectLst/>
                <a:latin typeface="Arial" charset="0"/>
                <a:cs typeface="Arial" charset="0"/>
              </a:rPr>
              <a:t>SÁNG TẠO</a:t>
            </a:r>
          </a:p>
        </p:txBody>
      </p:sp>
      <p:sp>
        <p:nvSpPr>
          <p:cNvPr id="70" name="Rectangle 19"/>
          <p:cNvSpPr>
            <a:spLocks noChangeArrowheads="1"/>
          </p:cNvSpPr>
          <p:nvPr/>
        </p:nvSpPr>
        <p:spPr bwMode="auto">
          <a:xfrm>
            <a:off x="4073525" y="4359275"/>
            <a:ext cx="9175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Tháp</a:t>
            </a:r>
          </a:p>
        </p:txBody>
      </p:sp>
      <p:sp>
        <p:nvSpPr>
          <p:cNvPr id="71" name="Text Box 20"/>
          <p:cNvSpPr txBox="1">
            <a:spLocks noChangeArrowheads="1"/>
          </p:cNvSpPr>
          <p:nvPr/>
        </p:nvSpPr>
        <p:spPr bwMode="auto">
          <a:xfrm>
            <a:off x="6100763" y="4400550"/>
            <a:ext cx="2921000"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(C.Trình</a:t>
            </a:r>
            <a:r>
              <a:rPr lang="en-US" sz="2000" b="1">
                <a:effectLst/>
                <a:latin typeface="Arial" charset="0"/>
                <a:cs typeface="Arial" charset="0"/>
              </a:rPr>
              <a:t> </a:t>
            </a:r>
            <a:r>
              <a:rPr lang="en-US" sz="2000" b="1">
                <a:solidFill>
                  <a:schemeClr val="tx1"/>
                </a:solidFill>
                <a:effectLst/>
                <a:latin typeface="Arial" charset="0"/>
                <a:cs typeface="Arial" charset="0"/>
              </a:rPr>
              <a:t>#2: Ba-bên)</a:t>
            </a:r>
          </a:p>
        </p:txBody>
      </p:sp>
      <p:sp>
        <p:nvSpPr>
          <p:cNvPr id="72" name="Text Box 23"/>
          <p:cNvSpPr txBox="1">
            <a:spLocks noChangeArrowheads="1"/>
          </p:cNvSpPr>
          <p:nvPr/>
        </p:nvSpPr>
        <p:spPr bwMode="auto">
          <a:xfrm>
            <a:off x="6113463" y="3001963"/>
            <a:ext cx="2262187"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(Bất đồng)</a:t>
            </a:r>
          </a:p>
        </p:txBody>
      </p:sp>
      <p:sp>
        <p:nvSpPr>
          <p:cNvPr id="73" name="Rectangle 25"/>
          <p:cNvSpPr>
            <a:spLocks noChangeArrowheads="1"/>
          </p:cNvSpPr>
          <p:nvPr/>
        </p:nvSpPr>
        <p:spPr bwMode="auto">
          <a:xfrm>
            <a:off x="3197225" y="2530475"/>
            <a:ext cx="2728913"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2400" b="1">
                <a:solidFill>
                  <a:schemeClr val="accent2"/>
                </a:solidFill>
                <a:effectLst/>
                <a:latin typeface="Arial" charset="0"/>
                <a:cs typeface="Arial" charset="0"/>
              </a:rPr>
              <a:t>Phúc âm đầu tiên</a:t>
            </a:r>
          </a:p>
          <a:p>
            <a:endParaRPr lang="en-US" sz="2400" b="1">
              <a:solidFill>
                <a:schemeClr val="accent2"/>
              </a:solidFill>
              <a:effectLst/>
              <a:latin typeface="Arial" charset="0"/>
              <a:cs typeface="Arial" charset="0"/>
            </a:endParaRPr>
          </a:p>
        </p:txBody>
      </p:sp>
      <p:sp>
        <p:nvSpPr>
          <p:cNvPr id="74" name="Text Box 26"/>
          <p:cNvSpPr txBox="1">
            <a:spLocks noChangeArrowheads="1"/>
          </p:cNvSpPr>
          <p:nvPr/>
        </p:nvSpPr>
        <p:spPr bwMode="auto">
          <a:xfrm>
            <a:off x="6107113" y="2540000"/>
            <a:ext cx="2312987" cy="400050"/>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(Cứu chuộc)</a:t>
            </a:r>
          </a:p>
        </p:txBody>
      </p:sp>
      <p:sp>
        <p:nvSpPr>
          <p:cNvPr id="75" name="Rectangle 28"/>
          <p:cNvSpPr>
            <a:spLocks noChangeArrowheads="1"/>
          </p:cNvSpPr>
          <p:nvPr/>
        </p:nvSpPr>
        <p:spPr bwMode="auto">
          <a:xfrm>
            <a:off x="3333750" y="2071688"/>
            <a:ext cx="2347913"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Tội lỗi đầu tiên</a:t>
            </a:r>
          </a:p>
        </p:txBody>
      </p:sp>
      <p:sp>
        <p:nvSpPr>
          <p:cNvPr id="76" name="Text Box 29"/>
          <p:cNvSpPr txBox="1">
            <a:spLocks noChangeArrowheads="1"/>
          </p:cNvSpPr>
          <p:nvPr/>
        </p:nvSpPr>
        <p:spPr bwMode="auto">
          <a:xfrm>
            <a:off x="6102350" y="2070100"/>
            <a:ext cx="2438400"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(Hụt tiêu chuẩn)</a:t>
            </a:r>
          </a:p>
        </p:txBody>
      </p:sp>
      <p:sp>
        <p:nvSpPr>
          <p:cNvPr id="77" name="Rectangle 31"/>
          <p:cNvSpPr>
            <a:spLocks noChangeArrowheads="1"/>
          </p:cNvSpPr>
          <p:nvPr/>
        </p:nvSpPr>
        <p:spPr bwMode="auto">
          <a:xfrm>
            <a:off x="3116263" y="1609725"/>
            <a:ext cx="291782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Nam &amp; nữ đầu tiên</a:t>
            </a:r>
          </a:p>
        </p:txBody>
      </p:sp>
      <p:sp>
        <p:nvSpPr>
          <p:cNvPr id="78" name="Text Box 32"/>
          <p:cNvSpPr txBox="1">
            <a:spLocks noChangeArrowheads="1"/>
          </p:cNvSpPr>
          <p:nvPr/>
        </p:nvSpPr>
        <p:spPr bwMode="auto">
          <a:xfrm>
            <a:off x="6102350" y="1625600"/>
            <a:ext cx="1981200"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(Hoàn hảo)</a:t>
            </a:r>
          </a:p>
        </p:txBody>
      </p:sp>
      <p:sp>
        <p:nvSpPr>
          <p:cNvPr id="79" name="Rectangle 34"/>
          <p:cNvSpPr>
            <a:spLocks noChangeArrowheads="1"/>
          </p:cNvSpPr>
          <p:nvPr/>
        </p:nvSpPr>
        <p:spPr bwMode="auto">
          <a:xfrm>
            <a:off x="3198813" y="3444875"/>
            <a:ext cx="2744787"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Sát nhân đầu tiên</a:t>
            </a:r>
          </a:p>
        </p:txBody>
      </p:sp>
      <p:sp>
        <p:nvSpPr>
          <p:cNvPr id="80" name="Text Box 35"/>
          <p:cNvSpPr txBox="1">
            <a:spLocks noChangeArrowheads="1"/>
          </p:cNvSpPr>
          <p:nvPr/>
        </p:nvSpPr>
        <p:spPr bwMode="auto">
          <a:xfrm>
            <a:off x="6107113" y="3454400"/>
            <a:ext cx="3036887"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(Tội lỗi đáng khinh)</a:t>
            </a:r>
          </a:p>
        </p:txBody>
      </p:sp>
      <p:sp>
        <p:nvSpPr>
          <p:cNvPr id="81" name="Text Box 37"/>
          <p:cNvSpPr txBox="1">
            <a:spLocks noChangeArrowheads="1"/>
          </p:cNvSpPr>
          <p:nvPr/>
        </p:nvSpPr>
        <p:spPr bwMode="auto">
          <a:xfrm>
            <a:off x="6110288" y="3943350"/>
            <a:ext cx="2519362" cy="396875"/>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2000" b="1">
                <a:solidFill>
                  <a:schemeClr val="tx1"/>
                </a:solidFill>
                <a:effectLst/>
                <a:latin typeface="Arial" charset="0"/>
                <a:cs typeface="Arial" charset="0"/>
              </a:rPr>
              <a:t>(C.Trình #1: Nô-ê)</a:t>
            </a:r>
          </a:p>
        </p:txBody>
      </p:sp>
      <p:sp>
        <p:nvSpPr>
          <p:cNvPr id="82" name="Rectangle 38"/>
          <p:cNvSpPr>
            <a:spLocks noChangeArrowheads="1"/>
          </p:cNvSpPr>
          <p:nvPr/>
        </p:nvSpPr>
        <p:spPr bwMode="auto">
          <a:xfrm>
            <a:off x="3271838" y="3919538"/>
            <a:ext cx="2640012"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Lũ Lụt/Cầu Vồng</a:t>
            </a:r>
          </a:p>
        </p:txBody>
      </p:sp>
      <p:grpSp>
        <p:nvGrpSpPr>
          <p:cNvPr id="36898" name="Group 62"/>
          <p:cNvGrpSpPr>
            <a:grpSpLocks/>
          </p:cNvGrpSpPr>
          <p:nvPr/>
        </p:nvGrpSpPr>
        <p:grpSpPr bwMode="auto">
          <a:xfrm>
            <a:off x="330200" y="2524125"/>
            <a:ext cx="2166938" cy="1028700"/>
            <a:chOff x="96" y="1452"/>
            <a:chExt cx="1365" cy="648"/>
          </a:xfrm>
        </p:grpSpPr>
        <p:sp>
          <p:nvSpPr>
            <p:cNvPr id="36904" name="Rectangle 39"/>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endParaRPr lang="en-US" b="1">
                <a:effectLst/>
                <a:latin typeface="Arial" charset="0"/>
                <a:cs typeface="Arial" charset="0"/>
              </a:endParaRPr>
            </a:p>
          </p:txBody>
        </p:sp>
        <p:sp>
          <p:nvSpPr>
            <p:cNvPr id="36905" name="Rectangle 40"/>
            <p:cNvSpPr>
              <a:spLocks noChangeArrowheads="1"/>
            </p:cNvSpPr>
            <p:nvPr/>
          </p:nvSpPr>
          <p:spPr bwMode="auto">
            <a:xfrm>
              <a:off x="176" y="1486"/>
              <a:ext cx="751"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Arial" charset="0"/>
                  <a:cs typeface="Arial" charset="0"/>
                </a:rPr>
                <a:t>ABRAHAM</a:t>
              </a:r>
              <a:endParaRPr lang="en-US" b="1">
                <a:solidFill>
                  <a:srgbClr val="FFA27C"/>
                </a:solidFill>
                <a:effectLst/>
                <a:latin typeface="Arial" charset="0"/>
                <a:cs typeface="Arial" charset="0"/>
              </a:endParaRPr>
            </a:p>
          </p:txBody>
        </p:sp>
        <p:sp>
          <p:nvSpPr>
            <p:cNvPr id="36906" name="Rectangle 41"/>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endParaRPr lang="en-US" b="1">
                <a:effectLst/>
                <a:latin typeface="Arial" charset="0"/>
                <a:cs typeface="Arial" charset="0"/>
              </a:endParaRPr>
            </a:p>
          </p:txBody>
        </p:sp>
        <p:sp>
          <p:nvSpPr>
            <p:cNvPr id="36907" name="AutoShape 42"/>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b="1">
                <a:effectLst/>
                <a:latin typeface="Arial" charset="0"/>
                <a:cs typeface="Arial" charset="0"/>
              </a:endParaRPr>
            </a:p>
          </p:txBody>
        </p:sp>
        <p:sp>
          <p:nvSpPr>
            <p:cNvPr id="36908" name="Rectangle 43"/>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endParaRPr lang="en-US" b="1">
                <a:effectLst/>
                <a:latin typeface="Arial" charset="0"/>
                <a:cs typeface="Arial" charset="0"/>
              </a:endParaRPr>
            </a:p>
          </p:txBody>
        </p:sp>
        <p:sp>
          <p:nvSpPr>
            <p:cNvPr id="36909" name="Rectangle 44"/>
            <p:cNvSpPr>
              <a:spLocks noChangeArrowheads="1"/>
            </p:cNvSpPr>
            <p:nvPr/>
          </p:nvSpPr>
          <p:spPr bwMode="auto">
            <a:xfrm>
              <a:off x="115" y="1472"/>
              <a:ext cx="706"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Arial" charset="0"/>
                  <a:cs typeface="Arial" charset="0"/>
                </a:rPr>
                <a:t> </a:t>
              </a:r>
              <a:r>
                <a:rPr lang="en-US" sz="1600" b="1">
                  <a:solidFill>
                    <a:schemeClr val="accent2"/>
                  </a:solidFill>
                  <a:effectLst/>
                  <a:latin typeface="Arial" charset="0"/>
                  <a:cs typeface="Arial" charset="0"/>
                </a:rPr>
                <a:t>SÁNG TẠO</a:t>
              </a:r>
            </a:p>
          </p:txBody>
        </p:sp>
        <p:sp>
          <p:nvSpPr>
            <p:cNvPr id="25646" name="Line 45"/>
            <p:cNvSpPr>
              <a:spLocks noChangeShapeType="1"/>
            </p:cNvSpPr>
            <p:nvPr/>
          </p:nvSpPr>
          <p:spPr bwMode="auto">
            <a:xfrm>
              <a:off x="893" y="1636"/>
              <a:ext cx="428" cy="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91" name="Rectangle 86"/>
          <p:cNvSpPr>
            <a:spLocks noChangeArrowheads="1"/>
          </p:cNvSpPr>
          <p:nvPr/>
        </p:nvSpPr>
        <p:spPr bwMode="auto">
          <a:xfrm>
            <a:off x="4802188" y="1030288"/>
            <a:ext cx="3849687" cy="333375"/>
          </a:xfrm>
          <a:prstGeom prst="rect">
            <a:avLst/>
          </a:prstGeom>
          <a:noFill/>
          <a:ln w="12700">
            <a:noFill/>
            <a:miter lim="800000"/>
            <a:headEnd/>
            <a:tailEnd/>
          </a:ln>
          <a:effectLst>
            <a:outerShdw dist="56796" dir="1593903" algn="ctr" rotWithShape="0">
              <a:schemeClr val="bg2"/>
            </a:outerShdw>
          </a:effectLst>
        </p:spPr>
        <p:txBody>
          <a:bodyPr lIns="90487" tIns="44450" rIns="90487" bIns="44450">
            <a:spAutoFit/>
          </a:bodyPr>
          <a:lstStyle/>
          <a:p>
            <a:pPr algn="l">
              <a:spcBef>
                <a:spcPct val="50000"/>
              </a:spcBef>
            </a:pPr>
            <a:r>
              <a:rPr lang="en-US" sz="1600" b="1">
                <a:solidFill>
                  <a:schemeClr val="tx1"/>
                </a:solidFill>
                <a:effectLst/>
                <a:latin typeface="Arial" charset="0"/>
                <a:cs typeface="Arial" charset="0"/>
              </a:rPr>
              <a:t>Toàn bộ thời gian trước Áp-ra-ham</a:t>
            </a:r>
          </a:p>
        </p:txBody>
      </p:sp>
      <p:sp>
        <p:nvSpPr>
          <p:cNvPr id="92" name="Rectangle 70"/>
          <p:cNvSpPr>
            <a:spLocks noChangeArrowheads="1"/>
          </p:cNvSpPr>
          <p:nvPr/>
        </p:nvSpPr>
        <p:spPr bwMode="auto">
          <a:xfrm>
            <a:off x="439738" y="2794000"/>
            <a:ext cx="1695450" cy="644525"/>
          </a:xfrm>
          <a:prstGeom prst="rect">
            <a:avLst/>
          </a:prstGeom>
          <a:noFill/>
          <a:ln w="12700">
            <a:noFill/>
            <a:miter lim="800000"/>
            <a:headEnd/>
            <a:tailEnd/>
          </a:ln>
          <a:effectLst>
            <a:outerShdw dist="45791" dir="2021404" algn="ctr" rotWithShape="0">
              <a:schemeClr val="bg2"/>
            </a:outerShdw>
          </a:effectLst>
        </p:spPr>
        <p:txBody>
          <a:bodyPr wrap="none" lIns="90487" tIns="44450" rIns="90487" bIns="44450">
            <a:spAutoFit/>
          </a:bodyPr>
          <a:lstStyle/>
          <a:p>
            <a:pPr algn="l"/>
            <a:r>
              <a:rPr lang="en-US" sz="3600" b="1" i="1">
                <a:solidFill>
                  <a:srgbClr val="60CA8E"/>
                </a:solidFill>
                <a:effectLst/>
                <a:latin typeface="Times New Roman" charset="0"/>
                <a:cs typeface="Times New Roman" charset="0"/>
              </a:rPr>
              <a:t>7  MỤC</a:t>
            </a:r>
          </a:p>
        </p:txBody>
      </p:sp>
      <p:sp>
        <p:nvSpPr>
          <p:cNvPr id="93" name="Rectangle 34"/>
          <p:cNvSpPr>
            <a:spLocks noChangeArrowheads="1"/>
          </p:cNvSpPr>
          <p:nvPr/>
        </p:nvSpPr>
        <p:spPr bwMode="auto">
          <a:xfrm>
            <a:off x="3228975" y="2955925"/>
            <a:ext cx="2673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400" b="1">
                <a:solidFill>
                  <a:schemeClr val="accent2"/>
                </a:solidFill>
                <a:effectLst/>
                <a:latin typeface="Arial" charset="0"/>
                <a:cs typeface="Arial" charset="0"/>
              </a:rPr>
              <a:t>Gia đình đầu tiên</a:t>
            </a:r>
          </a:p>
        </p:txBody>
      </p:sp>
      <p:sp>
        <p:nvSpPr>
          <p:cNvPr id="94" name="Rectangle 65"/>
          <p:cNvSpPr>
            <a:spLocks noChangeArrowheads="1"/>
          </p:cNvSpPr>
          <p:nvPr/>
        </p:nvSpPr>
        <p:spPr bwMode="auto">
          <a:xfrm>
            <a:off x="6111875" y="620713"/>
            <a:ext cx="3032125" cy="5638800"/>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dist="162639" dir="3080412" algn="ctr" rotWithShape="0">
              <a:schemeClr val="bg2"/>
            </a:outerShdw>
          </a:effectLst>
        </p:spPr>
        <p:txBody>
          <a:bodyPr wrap="none" anchor="ctr"/>
          <a:lstStyle/>
          <a:p>
            <a:pPr>
              <a:defRPr/>
            </a:pPr>
            <a:endParaRPr lang="en-US">
              <a:latin typeface="Comic Sans MS" pitchFamily="66" charset="0"/>
              <a:ea typeface="+mn-ea"/>
            </a:endParaRPr>
          </a:p>
        </p:txBody>
      </p:sp>
      <p:sp>
        <p:nvSpPr>
          <p:cNvPr id="95" name="Text Box 66"/>
          <p:cNvSpPr txBox="1">
            <a:spLocks noChangeArrowheads="1"/>
          </p:cNvSpPr>
          <p:nvPr/>
        </p:nvSpPr>
        <p:spPr bwMode="auto">
          <a:xfrm>
            <a:off x="6235700" y="728663"/>
            <a:ext cx="2743200" cy="4556125"/>
          </a:xfrm>
          <a:prstGeom prst="rect">
            <a:avLst/>
          </a:prstGeom>
          <a:noFill/>
          <a:ln w="9525">
            <a:noFill/>
            <a:miter lim="800000"/>
            <a:headEnd/>
            <a:tailEnd/>
          </a:ln>
          <a:effectLst>
            <a:outerShdw dist="71842"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rgbClr val="FFFF00"/>
                </a:solidFill>
                <a:effectLst>
                  <a:outerShdw blurRad="38100" dist="38100" dir="2700000" algn="tl">
                    <a:srgbClr val="000000"/>
                  </a:outerShdw>
                </a:effectLst>
                <a:latin typeface="VNI-Times" charset="0"/>
              </a:rPr>
              <a:t>Saùng 3:15:…</a:t>
            </a:r>
            <a:r>
              <a:rPr lang="ja-JP" altLang="en-US" sz="2000" b="1">
                <a:solidFill>
                  <a:srgbClr val="FFFF00"/>
                </a:solidFill>
                <a:effectLst>
                  <a:outerShdw blurRad="38100" dist="38100" dir="2700000" algn="tl">
                    <a:srgbClr val="000000"/>
                  </a:outerShdw>
                </a:effectLst>
                <a:latin typeface="VNI-Times" charset="0"/>
              </a:rPr>
              <a:t>”</a:t>
            </a:r>
            <a:r>
              <a:rPr lang="en-US" sz="2000" b="1">
                <a:solidFill>
                  <a:srgbClr val="FFFF00"/>
                </a:solidFill>
                <a:effectLst>
                  <a:outerShdw blurRad="38100" dist="38100" dir="2700000" algn="tl">
                    <a:srgbClr val="000000"/>
                  </a:outerShdw>
                </a:effectLst>
                <a:latin typeface="VNI-Times" charset="0"/>
              </a:rPr>
              <a:t>Ngöôøi seõ giaøy ñaïp ñaàu maøy, coøn </a:t>
            </a:r>
            <a:r>
              <a:rPr lang="en-US" sz="2000" b="1">
                <a:solidFill>
                  <a:srgbClr val="FFFF00"/>
                </a:solidFill>
                <a:effectLst>
                  <a:outerShdw blurRad="38100" dist="38100" dir="2700000" algn="tl">
                    <a:srgbClr val="000000"/>
                  </a:outerShdw>
                </a:effectLst>
                <a:latin typeface="Times" charset="0"/>
              </a:rPr>
              <a:t>mày</a:t>
            </a:r>
            <a:r>
              <a:rPr lang="en-US" sz="2000" b="1">
                <a:solidFill>
                  <a:srgbClr val="FFFF00"/>
                </a:solidFill>
                <a:effectLst>
                  <a:outerShdw blurRad="38100" dist="38100" dir="2700000" algn="tl">
                    <a:srgbClr val="000000"/>
                  </a:outerShdw>
                </a:effectLst>
                <a:latin typeface="VNI-Times" charset="0"/>
              </a:rPr>
              <a:t> seõ caén goùt chaân Ngöôøi.</a:t>
            </a:r>
            <a:r>
              <a:rPr lang="ja-JP" altLang="en-US" sz="2000" b="1">
                <a:solidFill>
                  <a:srgbClr val="FFFF00"/>
                </a:solidFill>
                <a:effectLst>
                  <a:outerShdw blurRad="38100" dist="38100" dir="2700000" algn="tl">
                    <a:srgbClr val="000000"/>
                  </a:outerShdw>
                </a:effectLst>
                <a:latin typeface="VNI-Times" charset="0"/>
              </a:rPr>
              <a:t>”</a:t>
            </a:r>
            <a:endParaRPr lang="en-US" sz="2000" b="1">
              <a:solidFill>
                <a:srgbClr val="FFFF00"/>
              </a:solidFill>
              <a:effectLst>
                <a:outerShdw blurRad="38100" dist="38100" dir="2700000" algn="tl">
                  <a:srgbClr val="000000"/>
                </a:outerShdw>
              </a:effectLst>
              <a:latin typeface="VNI-Times" charset="0"/>
            </a:endParaRPr>
          </a:p>
          <a:p>
            <a:pPr>
              <a:spcBef>
                <a:spcPct val="50000"/>
              </a:spcBef>
            </a:pPr>
            <a:r>
              <a:rPr lang="en-US" sz="2000" b="1">
                <a:solidFill>
                  <a:srgbClr val="FFFF00"/>
                </a:solidFill>
                <a:effectLst>
                  <a:outerShdw blurRad="38100" dist="38100" dir="2700000" algn="tl">
                    <a:srgbClr val="000000"/>
                  </a:outerShdw>
                </a:effectLst>
                <a:latin typeface="VNI-Times" charset="0"/>
              </a:rPr>
              <a:t>Chuù Thích: </a:t>
            </a:r>
            <a:r>
              <a:rPr lang="ja-JP" altLang="en-US" sz="2000" b="1">
                <a:solidFill>
                  <a:srgbClr val="FFFF00"/>
                </a:solidFill>
                <a:effectLst>
                  <a:outerShdw blurRad="38100" dist="38100" dir="2700000" algn="tl">
                    <a:srgbClr val="000000"/>
                  </a:outerShdw>
                </a:effectLst>
                <a:latin typeface="VNI-Times" charset="0"/>
              </a:rPr>
              <a:t>“</a:t>
            </a:r>
            <a:r>
              <a:rPr lang="en-US" sz="2000" b="1">
                <a:solidFill>
                  <a:srgbClr val="FFFF00"/>
                </a:solidFill>
                <a:effectLst>
                  <a:outerShdw blurRad="38100" dist="38100" dir="2700000" algn="tl">
                    <a:srgbClr val="000000"/>
                  </a:outerShdw>
                </a:effectLst>
                <a:latin typeface="VNI-Times" charset="0"/>
              </a:rPr>
              <a:t>Doøng doõi ngöôøi nöõ cuoái cuøng seõ giaøy ñaïp ñaàu con raén;  lôøi höùa ñöôïïc hoaøn thaønh trong ñaéc thaéng cuûa Ñaáng Christ treân Sa-tan -- laø ñaéc thaéng maø moïi keû tin ñeàu coù phaàn trong ñoù. (Roâ-ma 16:20)</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dissolve">
                                      <p:cBhvr>
                                        <p:cTn id="7" dur="1000"/>
                                        <p:tgtEl>
                                          <p:spTgt spid="746519"/>
                                        </p:tgtEl>
                                      </p:cBhvr>
                                    </p:animEffect>
                                  </p:childTnLst>
                                </p:cTn>
                              </p:par>
                            </p:childTnLst>
                          </p:cTn>
                        </p:par>
                        <p:par>
                          <p:cTn id="8" fill="hold" nodeType="afterGroup">
                            <p:stCondLst>
                              <p:cond delay="10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1000" fill="hold"/>
                                        <p:tgtEl>
                                          <p:spTgt spid="746565"/>
                                        </p:tgtEl>
                                        <p:attrNameLst>
                                          <p:attrName>ppt_x</p:attrName>
                                        </p:attrNameLst>
                                      </p:cBhvr>
                                      <p:tavLst>
                                        <p:tav tm="0">
                                          <p:val>
                                            <p:strVal val="#ppt_x-#ppt_w/2"/>
                                          </p:val>
                                        </p:tav>
                                        <p:tav tm="100000">
                                          <p:val>
                                            <p:strVal val="#ppt_x"/>
                                          </p:val>
                                        </p:tav>
                                      </p:tavLst>
                                    </p:anim>
                                    <p:anim calcmode="lin" valueType="num">
                                      <p:cBhvr>
                                        <p:cTn id="12" dur="1000" fill="hold"/>
                                        <p:tgtEl>
                                          <p:spTgt spid="746565"/>
                                        </p:tgtEl>
                                        <p:attrNameLst>
                                          <p:attrName>ppt_y</p:attrName>
                                        </p:attrNameLst>
                                      </p:cBhvr>
                                      <p:tavLst>
                                        <p:tav tm="0">
                                          <p:val>
                                            <p:strVal val="#ppt_y"/>
                                          </p:val>
                                        </p:tav>
                                        <p:tav tm="100000">
                                          <p:val>
                                            <p:strVal val="#ppt_y"/>
                                          </p:val>
                                        </p:tav>
                                      </p:tavLst>
                                    </p:anim>
                                    <p:anim calcmode="lin" valueType="num">
                                      <p:cBhvr>
                                        <p:cTn id="13" dur="1000" fill="hold"/>
                                        <p:tgtEl>
                                          <p:spTgt spid="746565"/>
                                        </p:tgtEl>
                                        <p:attrNameLst>
                                          <p:attrName>ppt_w</p:attrName>
                                        </p:attrNameLst>
                                      </p:cBhvr>
                                      <p:tavLst>
                                        <p:tav tm="0">
                                          <p:val>
                                            <p:fltVal val="0"/>
                                          </p:val>
                                        </p:tav>
                                        <p:tav tm="100000">
                                          <p:val>
                                            <p:strVal val="#ppt_w"/>
                                          </p:val>
                                        </p:tav>
                                      </p:tavLst>
                                    </p:anim>
                                    <p:anim calcmode="lin" valueType="num">
                                      <p:cBhvr>
                                        <p:cTn id="14" dur="1000" fill="hold"/>
                                        <p:tgtEl>
                                          <p:spTgt spid="746565"/>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000"/>
                            </p:stCondLst>
                            <p:childTnLst>
                              <p:par>
                                <p:cTn id="16" presetID="17" presetClass="entr" presetSubtype="8"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1000" fill="hold"/>
                                        <p:tgtEl>
                                          <p:spTgt spid="91"/>
                                        </p:tgtEl>
                                        <p:attrNameLst>
                                          <p:attrName>ppt_x</p:attrName>
                                        </p:attrNameLst>
                                      </p:cBhvr>
                                      <p:tavLst>
                                        <p:tav tm="0">
                                          <p:val>
                                            <p:strVal val="#ppt_x-#ppt_w/2"/>
                                          </p:val>
                                        </p:tav>
                                        <p:tav tm="100000">
                                          <p:val>
                                            <p:strVal val="#ppt_x"/>
                                          </p:val>
                                        </p:tav>
                                      </p:tavLst>
                                    </p:anim>
                                    <p:anim calcmode="lin" valueType="num">
                                      <p:cBhvr>
                                        <p:cTn id="19" dur="1000" fill="hold"/>
                                        <p:tgtEl>
                                          <p:spTgt spid="91"/>
                                        </p:tgtEl>
                                        <p:attrNameLst>
                                          <p:attrName>ppt_y</p:attrName>
                                        </p:attrNameLst>
                                      </p:cBhvr>
                                      <p:tavLst>
                                        <p:tav tm="0">
                                          <p:val>
                                            <p:strVal val="#ppt_y"/>
                                          </p:val>
                                        </p:tav>
                                        <p:tav tm="100000">
                                          <p:val>
                                            <p:strVal val="#ppt_y"/>
                                          </p:val>
                                        </p:tav>
                                      </p:tavLst>
                                    </p:anim>
                                    <p:anim calcmode="lin" valueType="num">
                                      <p:cBhvr>
                                        <p:cTn id="20" dur="1000" fill="hold"/>
                                        <p:tgtEl>
                                          <p:spTgt spid="91"/>
                                        </p:tgtEl>
                                        <p:attrNameLst>
                                          <p:attrName>ppt_w</p:attrName>
                                        </p:attrNameLst>
                                      </p:cBhvr>
                                      <p:tavLst>
                                        <p:tav tm="0">
                                          <p:val>
                                            <p:fltVal val="0"/>
                                          </p:val>
                                        </p:tav>
                                        <p:tav tm="100000">
                                          <p:val>
                                            <p:strVal val="#ppt_w"/>
                                          </p:val>
                                        </p:tav>
                                      </p:tavLst>
                                    </p:anim>
                                    <p:anim calcmode="lin" valueType="num">
                                      <p:cBhvr>
                                        <p:cTn id="21" dur="1000" fill="hold"/>
                                        <p:tgtEl>
                                          <p:spTgt spid="91"/>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3000"/>
                            </p:stCondLst>
                            <p:childTnLst>
                              <p:par>
                                <p:cTn id="23" presetID="17" presetClass="entr" presetSubtype="8"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1000" fill="hold"/>
                                        <p:tgtEl>
                                          <p:spTgt spid="77"/>
                                        </p:tgtEl>
                                        <p:attrNameLst>
                                          <p:attrName>ppt_x</p:attrName>
                                        </p:attrNameLst>
                                      </p:cBhvr>
                                      <p:tavLst>
                                        <p:tav tm="0">
                                          <p:val>
                                            <p:strVal val="#ppt_x-#ppt_w/2"/>
                                          </p:val>
                                        </p:tav>
                                        <p:tav tm="100000">
                                          <p:val>
                                            <p:strVal val="#ppt_x"/>
                                          </p:val>
                                        </p:tav>
                                      </p:tavLst>
                                    </p:anim>
                                    <p:anim calcmode="lin" valueType="num">
                                      <p:cBhvr>
                                        <p:cTn id="26" dur="1000" fill="hold"/>
                                        <p:tgtEl>
                                          <p:spTgt spid="77"/>
                                        </p:tgtEl>
                                        <p:attrNameLst>
                                          <p:attrName>ppt_y</p:attrName>
                                        </p:attrNameLst>
                                      </p:cBhvr>
                                      <p:tavLst>
                                        <p:tav tm="0">
                                          <p:val>
                                            <p:strVal val="#ppt_y"/>
                                          </p:val>
                                        </p:tav>
                                        <p:tav tm="100000">
                                          <p:val>
                                            <p:strVal val="#ppt_y"/>
                                          </p:val>
                                        </p:tav>
                                      </p:tavLst>
                                    </p:anim>
                                    <p:anim calcmode="lin" valueType="num">
                                      <p:cBhvr>
                                        <p:cTn id="27" dur="1000" fill="hold"/>
                                        <p:tgtEl>
                                          <p:spTgt spid="77"/>
                                        </p:tgtEl>
                                        <p:attrNameLst>
                                          <p:attrName>ppt_w</p:attrName>
                                        </p:attrNameLst>
                                      </p:cBhvr>
                                      <p:tavLst>
                                        <p:tav tm="0">
                                          <p:val>
                                            <p:fltVal val="0"/>
                                          </p:val>
                                        </p:tav>
                                        <p:tav tm="100000">
                                          <p:val>
                                            <p:strVal val="#ppt_w"/>
                                          </p:val>
                                        </p:tav>
                                      </p:tavLst>
                                    </p:anim>
                                    <p:anim calcmode="lin" valueType="num">
                                      <p:cBhvr>
                                        <p:cTn id="28" dur="1000" fill="hold"/>
                                        <p:tgtEl>
                                          <p:spTgt spid="77"/>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4000"/>
                            </p:stCondLst>
                            <p:childTnLst>
                              <p:par>
                                <p:cTn id="30" presetID="17" presetClass="entr" presetSubtype="8" fill="hold" grpId="0"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p:cTn id="32" dur="1000" fill="hold"/>
                                        <p:tgtEl>
                                          <p:spTgt spid="78"/>
                                        </p:tgtEl>
                                        <p:attrNameLst>
                                          <p:attrName>ppt_x</p:attrName>
                                        </p:attrNameLst>
                                      </p:cBhvr>
                                      <p:tavLst>
                                        <p:tav tm="0">
                                          <p:val>
                                            <p:strVal val="#ppt_x-#ppt_w/2"/>
                                          </p:val>
                                        </p:tav>
                                        <p:tav tm="100000">
                                          <p:val>
                                            <p:strVal val="#ppt_x"/>
                                          </p:val>
                                        </p:tav>
                                      </p:tavLst>
                                    </p:anim>
                                    <p:anim calcmode="lin" valueType="num">
                                      <p:cBhvr>
                                        <p:cTn id="33" dur="1000" fill="hold"/>
                                        <p:tgtEl>
                                          <p:spTgt spid="78"/>
                                        </p:tgtEl>
                                        <p:attrNameLst>
                                          <p:attrName>ppt_y</p:attrName>
                                        </p:attrNameLst>
                                      </p:cBhvr>
                                      <p:tavLst>
                                        <p:tav tm="0">
                                          <p:val>
                                            <p:strVal val="#ppt_y"/>
                                          </p:val>
                                        </p:tav>
                                        <p:tav tm="100000">
                                          <p:val>
                                            <p:strVal val="#ppt_y"/>
                                          </p:val>
                                        </p:tav>
                                      </p:tavLst>
                                    </p:anim>
                                    <p:anim calcmode="lin" valueType="num">
                                      <p:cBhvr>
                                        <p:cTn id="34" dur="1000" fill="hold"/>
                                        <p:tgtEl>
                                          <p:spTgt spid="78"/>
                                        </p:tgtEl>
                                        <p:attrNameLst>
                                          <p:attrName>ppt_w</p:attrName>
                                        </p:attrNameLst>
                                      </p:cBhvr>
                                      <p:tavLst>
                                        <p:tav tm="0">
                                          <p:val>
                                            <p:fltVal val="0"/>
                                          </p:val>
                                        </p:tav>
                                        <p:tav tm="100000">
                                          <p:val>
                                            <p:strVal val="#ppt_w"/>
                                          </p:val>
                                        </p:tav>
                                      </p:tavLst>
                                    </p:anim>
                                    <p:anim calcmode="lin" valueType="num">
                                      <p:cBhvr>
                                        <p:cTn id="35" dur="1000" fill="hold"/>
                                        <p:tgtEl>
                                          <p:spTgt spid="78"/>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0"/>
                            </p:stCondLst>
                            <p:childTnLst>
                              <p:par>
                                <p:cTn id="37" presetID="17"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1000" fill="hold"/>
                                        <p:tgtEl>
                                          <p:spTgt spid="75"/>
                                        </p:tgtEl>
                                        <p:attrNameLst>
                                          <p:attrName>ppt_x</p:attrName>
                                        </p:attrNameLst>
                                      </p:cBhvr>
                                      <p:tavLst>
                                        <p:tav tm="0">
                                          <p:val>
                                            <p:strVal val="#ppt_x-#ppt_w/2"/>
                                          </p:val>
                                        </p:tav>
                                        <p:tav tm="100000">
                                          <p:val>
                                            <p:strVal val="#ppt_x"/>
                                          </p:val>
                                        </p:tav>
                                      </p:tavLst>
                                    </p:anim>
                                    <p:anim calcmode="lin" valueType="num">
                                      <p:cBhvr>
                                        <p:cTn id="40" dur="1000" fill="hold"/>
                                        <p:tgtEl>
                                          <p:spTgt spid="75"/>
                                        </p:tgtEl>
                                        <p:attrNameLst>
                                          <p:attrName>ppt_y</p:attrName>
                                        </p:attrNameLst>
                                      </p:cBhvr>
                                      <p:tavLst>
                                        <p:tav tm="0">
                                          <p:val>
                                            <p:strVal val="#ppt_y"/>
                                          </p:val>
                                        </p:tav>
                                        <p:tav tm="100000">
                                          <p:val>
                                            <p:strVal val="#ppt_y"/>
                                          </p:val>
                                        </p:tav>
                                      </p:tavLst>
                                    </p:anim>
                                    <p:anim calcmode="lin" valueType="num">
                                      <p:cBhvr>
                                        <p:cTn id="41" dur="1000" fill="hold"/>
                                        <p:tgtEl>
                                          <p:spTgt spid="75"/>
                                        </p:tgtEl>
                                        <p:attrNameLst>
                                          <p:attrName>ppt_w</p:attrName>
                                        </p:attrNameLst>
                                      </p:cBhvr>
                                      <p:tavLst>
                                        <p:tav tm="0">
                                          <p:val>
                                            <p:fltVal val="0"/>
                                          </p:val>
                                        </p:tav>
                                        <p:tav tm="100000">
                                          <p:val>
                                            <p:strVal val="#ppt_w"/>
                                          </p:val>
                                        </p:tav>
                                      </p:tavLst>
                                    </p:anim>
                                    <p:anim calcmode="lin" valueType="num">
                                      <p:cBhvr>
                                        <p:cTn id="42" dur="1000" fill="hold"/>
                                        <p:tgtEl>
                                          <p:spTgt spid="75"/>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6000"/>
                            </p:stCondLst>
                            <p:childTnLst>
                              <p:par>
                                <p:cTn id="44" presetID="17" presetClass="entr" presetSubtype="8"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 calcmode="lin" valueType="num">
                                      <p:cBhvr>
                                        <p:cTn id="46" dur="1000" fill="hold"/>
                                        <p:tgtEl>
                                          <p:spTgt spid="76"/>
                                        </p:tgtEl>
                                        <p:attrNameLst>
                                          <p:attrName>ppt_x</p:attrName>
                                        </p:attrNameLst>
                                      </p:cBhvr>
                                      <p:tavLst>
                                        <p:tav tm="0">
                                          <p:val>
                                            <p:strVal val="#ppt_x-#ppt_w/2"/>
                                          </p:val>
                                        </p:tav>
                                        <p:tav tm="100000">
                                          <p:val>
                                            <p:strVal val="#ppt_x"/>
                                          </p:val>
                                        </p:tav>
                                      </p:tavLst>
                                    </p:anim>
                                    <p:anim calcmode="lin" valueType="num">
                                      <p:cBhvr>
                                        <p:cTn id="47" dur="1000" fill="hold"/>
                                        <p:tgtEl>
                                          <p:spTgt spid="76"/>
                                        </p:tgtEl>
                                        <p:attrNameLst>
                                          <p:attrName>ppt_y</p:attrName>
                                        </p:attrNameLst>
                                      </p:cBhvr>
                                      <p:tavLst>
                                        <p:tav tm="0">
                                          <p:val>
                                            <p:strVal val="#ppt_y"/>
                                          </p:val>
                                        </p:tav>
                                        <p:tav tm="100000">
                                          <p:val>
                                            <p:strVal val="#ppt_y"/>
                                          </p:val>
                                        </p:tav>
                                      </p:tavLst>
                                    </p:anim>
                                    <p:anim calcmode="lin" valueType="num">
                                      <p:cBhvr>
                                        <p:cTn id="48" dur="1000" fill="hold"/>
                                        <p:tgtEl>
                                          <p:spTgt spid="76"/>
                                        </p:tgtEl>
                                        <p:attrNameLst>
                                          <p:attrName>ppt_w</p:attrName>
                                        </p:attrNameLst>
                                      </p:cBhvr>
                                      <p:tavLst>
                                        <p:tav tm="0">
                                          <p:val>
                                            <p:fltVal val="0"/>
                                          </p:val>
                                        </p:tav>
                                        <p:tav tm="100000">
                                          <p:val>
                                            <p:strVal val="#ppt_w"/>
                                          </p:val>
                                        </p:tav>
                                      </p:tavLst>
                                    </p:anim>
                                    <p:anim calcmode="lin" valueType="num">
                                      <p:cBhvr>
                                        <p:cTn id="49" dur="1000" fill="hold"/>
                                        <p:tgtEl>
                                          <p:spTgt spid="76"/>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7000"/>
                            </p:stCondLst>
                            <p:childTnLst>
                              <p:par>
                                <p:cTn id="51" presetID="17" presetClass="entr" presetSubtype="8" fill="hold" grpId="0"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p:cTn id="53" dur="1000" fill="hold"/>
                                        <p:tgtEl>
                                          <p:spTgt spid="73"/>
                                        </p:tgtEl>
                                        <p:attrNameLst>
                                          <p:attrName>ppt_x</p:attrName>
                                        </p:attrNameLst>
                                      </p:cBhvr>
                                      <p:tavLst>
                                        <p:tav tm="0">
                                          <p:val>
                                            <p:strVal val="#ppt_x-#ppt_w/2"/>
                                          </p:val>
                                        </p:tav>
                                        <p:tav tm="100000">
                                          <p:val>
                                            <p:strVal val="#ppt_x"/>
                                          </p:val>
                                        </p:tav>
                                      </p:tavLst>
                                    </p:anim>
                                    <p:anim calcmode="lin" valueType="num">
                                      <p:cBhvr>
                                        <p:cTn id="54" dur="1000" fill="hold"/>
                                        <p:tgtEl>
                                          <p:spTgt spid="73"/>
                                        </p:tgtEl>
                                        <p:attrNameLst>
                                          <p:attrName>ppt_y</p:attrName>
                                        </p:attrNameLst>
                                      </p:cBhvr>
                                      <p:tavLst>
                                        <p:tav tm="0">
                                          <p:val>
                                            <p:strVal val="#ppt_y"/>
                                          </p:val>
                                        </p:tav>
                                        <p:tav tm="100000">
                                          <p:val>
                                            <p:strVal val="#ppt_y"/>
                                          </p:val>
                                        </p:tav>
                                      </p:tavLst>
                                    </p:anim>
                                    <p:anim calcmode="lin" valueType="num">
                                      <p:cBhvr>
                                        <p:cTn id="55" dur="1000" fill="hold"/>
                                        <p:tgtEl>
                                          <p:spTgt spid="73"/>
                                        </p:tgtEl>
                                        <p:attrNameLst>
                                          <p:attrName>ppt_w</p:attrName>
                                        </p:attrNameLst>
                                      </p:cBhvr>
                                      <p:tavLst>
                                        <p:tav tm="0">
                                          <p:val>
                                            <p:fltVal val="0"/>
                                          </p:val>
                                        </p:tav>
                                        <p:tav tm="100000">
                                          <p:val>
                                            <p:strVal val="#ppt_w"/>
                                          </p:val>
                                        </p:tav>
                                      </p:tavLst>
                                    </p:anim>
                                    <p:anim calcmode="lin" valueType="num">
                                      <p:cBhvr>
                                        <p:cTn id="56" dur="1000" fill="hold"/>
                                        <p:tgtEl>
                                          <p:spTgt spid="73"/>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8000"/>
                            </p:stCondLst>
                            <p:childTnLst>
                              <p:par>
                                <p:cTn id="58" presetID="17" presetClass="entr" presetSubtype="8"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1000" fill="hold"/>
                                        <p:tgtEl>
                                          <p:spTgt spid="74"/>
                                        </p:tgtEl>
                                        <p:attrNameLst>
                                          <p:attrName>ppt_x</p:attrName>
                                        </p:attrNameLst>
                                      </p:cBhvr>
                                      <p:tavLst>
                                        <p:tav tm="0">
                                          <p:val>
                                            <p:strVal val="#ppt_x-#ppt_w/2"/>
                                          </p:val>
                                        </p:tav>
                                        <p:tav tm="100000">
                                          <p:val>
                                            <p:strVal val="#ppt_x"/>
                                          </p:val>
                                        </p:tav>
                                      </p:tavLst>
                                    </p:anim>
                                    <p:anim calcmode="lin" valueType="num">
                                      <p:cBhvr>
                                        <p:cTn id="61" dur="1000" fill="hold"/>
                                        <p:tgtEl>
                                          <p:spTgt spid="74"/>
                                        </p:tgtEl>
                                        <p:attrNameLst>
                                          <p:attrName>ppt_y</p:attrName>
                                        </p:attrNameLst>
                                      </p:cBhvr>
                                      <p:tavLst>
                                        <p:tav tm="0">
                                          <p:val>
                                            <p:strVal val="#ppt_y"/>
                                          </p:val>
                                        </p:tav>
                                        <p:tav tm="100000">
                                          <p:val>
                                            <p:strVal val="#ppt_y"/>
                                          </p:val>
                                        </p:tav>
                                      </p:tavLst>
                                    </p:anim>
                                    <p:anim calcmode="lin" valueType="num">
                                      <p:cBhvr>
                                        <p:cTn id="62" dur="1000" fill="hold"/>
                                        <p:tgtEl>
                                          <p:spTgt spid="74"/>
                                        </p:tgtEl>
                                        <p:attrNameLst>
                                          <p:attrName>ppt_w</p:attrName>
                                        </p:attrNameLst>
                                      </p:cBhvr>
                                      <p:tavLst>
                                        <p:tav tm="0">
                                          <p:val>
                                            <p:fltVal val="0"/>
                                          </p:val>
                                        </p:tav>
                                        <p:tav tm="100000">
                                          <p:val>
                                            <p:strVal val="#ppt_w"/>
                                          </p:val>
                                        </p:tav>
                                      </p:tavLst>
                                    </p:anim>
                                    <p:anim calcmode="lin" valueType="num">
                                      <p:cBhvr>
                                        <p:cTn id="63" dur="1000" fill="hold"/>
                                        <p:tgtEl>
                                          <p:spTgt spid="74"/>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9000"/>
                            </p:stCondLst>
                            <p:childTnLst>
                              <p:par>
                                <p:cTn id="65" presetID="17" presetClass="entr" presetSubtype="8"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1000" fill="hold"/>
                                        <p:tgtEl>
                                          <p:spTgt spid="93"/>
                                        </p:tgtEl>
                                        <p:attrNameLst>
                                          <p:attrName>ppt_x</p:attrName>
                                        </p:attrNameLst>
                                      </p:cBhvr>
                                      <p:tavLst>
                                        <p:tav tm="0">
                                          <p:val>
                                            <p:strVal val="#ppt_x-#ppt_w/2"/>
                                          </p:val>
                                        </p:tav>
                                        <p:tav tm="100000">
                                          <p:val>
                                            <p:strVal val="#ppt_x"/>
                                          </p:val>
                                        </p:tav>
                                      </p:tavLst>
                                    </p:anim>
                                    <p:anim calcmode="lin" valueType="num">
                                      <p:cBhvr>
                                        <p:cTn id="68" dur="1000" fill="hold"/>
                                        <p:tgtEl>
                                          <p:spTgt spid="93"/>
                                        </p:tgtEl>
                                        <p:attrNameLst>
                                          <p:attrName>ppt_y</p:attrName>
                                        </p:attrNameLst>
                                      </p:cBhvr>
                                      <p:tavLst>
                                        <p:tav tm="0">
                                          <p:val>
                                            <p:strVal val="#ppt_y"/>
                                          </p:val>
                                        </p:tav>
                                        <p:tav tm="100000">
                                          <p:val>
                                            <p:strVal val="#ppt_y"/>
                                          </p:val>
                                        </p:tav>
                                      </p:tavLst>
                                    </p:anim>
                                    <p:anim calcmode="lin" valueType="num">
                                      <p:cBhvr>
                                        <p:cTn id="69" dur="1000" fill="hold"/>
                                        <p:tgtEl>
                                          <p:spTgt spid="93"/>
                                        </p:tgtEl>
                                        <p:attrNameLst>
                                          <p:attrName>ppt_w</p:attrName>
                                        </p:attrNameLst>
                                      </p:cBhvr>
                                      <p:tavLst>
                                        <p:tav tm="0">
                                          <p:val>
                                            <p:fltVal val="0"/>
                                          </p:val>
                                        </p:tav>
                                        <p:tav tm="100000">
                                          <p:val>
                                            <p:strVal val="#ppt_w"/>
                                          </p:val>
                                        </p:tav>
                                      </p:tavLst>
                                    </p:anim>
                                    <p:anim calcmode="lin" valueType="num">
                                      <p:cBhvr>
                                        <p:cTn id="70" dur="1000" fill="hold"/>
                                        <p:tgtEl>
                                          <p:spTgt spid="93"/>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10000"/>
                            </p:stCondLst>
                            <p:childTnLst>
                              <p:par>
                                <p:cTn id="72" presetID="17" presetClass="entr" presetSubtype="8" fill="hold" grpId="0" nodeType="after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p:cTn id="74" dur="1000" fill="hold"/>
                                        <p:tgtEl>
                                          <p:spTgt spid="72"/>
                                        </p:tgtEl>
                                        <p:attrNameLst>
                                          <p:attrName>ppt_x</p:attrName>
                                        </p:attrNameLst>
                                      </p:cBhvr>
                                      <p:tavLst>
                                        <p:tav tm="0">
                                          <p:val>
                                            <p:strVal val="#ppt_x-#ppt_w/2"/>
                                          </p:val>
                                        </p:tav>
                                        <p:tav tm="100000">
                                          <p:val>
                                            <p:strVal val="#ppt_x"/>
                                          </p:val>
                                        </p:tav>
                                      </p:tavLst>
                                    </p:anim>
                                    <p:anim calcmode="lin" valueType="num">
                                      <p:cBhvr>
                                        <p:cTn id="75" dur="1000" fill="hold"/>
                                        <p:tgtEl>
                                          <p:spTgt spid="72"/>
                                        </p:tgtEl>
                                        <p:attrNameLst>
                                          <p:attrName>ppt_y</p:attrName>
                                        </p:attrNameLst>
                                      </p:cBhvr>
                                      <p:tavLst>
                                        <p:tav tm="0">
                                          <p:val>
                                            <p:strVal val="#ppt_y"/>
                                          </p:val>
                                        </p:tav>
                                        <p:tav tm="100000">
                                          <p:val>
                                            <p:strVal val="#ppt_y"/>
                                          </p:val>
                                        </p:tav>
                                      </p:tavLst>
                                    </p:anim>
                                    <p:anim calcmode="lin" valueType="num">
                                      <p:cBhvr>
                                        <p:cTn id="76" dur="1000" fill="hold"/>
                                        <p:tgtEl>
                                          <p:spTgt spid="72"/>
                                        </p:tgtEl>
                                        <p:attrNameLst>
                                          <p:attrName>ppt_w</p:attrName>
                                        </p:attrNameLst>
                                      </p:cBhvr>
                                      <p:tavLst>
                                        <p:tav tm="0">
                                          <p:val>
                                            <p:fltVal val="0"/>
                                          </p:val>
                                        </p:tav>
                                        <p:tav tm="100000">
                                          <p:val>
                                            <p:strVal val="#ppt_w"/>
                                          </p:val>
                                        </p:tav>
                                      </p:tavLst>
                                    </p:anim>
                                    <p:anim calcmode="lin" valueType="num">
                                      <p:cBhvr>
                                        <p:cTn id="77" dur="1000" fill="hold"/>
                                        <p:tgtEl>
                                          <p:spTgt spid="72"/>
                                        </p:tgtEl>
                                        <p:attrNameLst>
                                          <p:attrName>ppt_h</p:attrName>
                                        </p:attrNameLst>
                                      </p:cBhvr>
                                      <p:tavLst>
                                        <p:tav tm="0">
                                          <p:val>
                                            <p:strVal val="#ppt_h"/>
                                          </p:val>
                                        </p:tav>
                                        <p:tav tm="100000">
                                          <p:val>
                                            <p:strVal val="#ppt_h"/>
                                          </p:val>
                                        </p:tav>
                                      </p:tavLst>
                                    </p:anim>
                                  </p:childTnLst>
                                </p:cTn>
                              </p:par>
                            </p:childTnLst>
                          </p:cTn>
                        </p:par>
                        <p:par>
                          <p:cTn id="78" fill="hold" nodeType="afterGroup">
                            <p:stCondLst>
                              <p:cond delay="11000"/>
                            </p:stCondLst>
                            <p:childTnLst>
                              <p:par>
                                <p:cTn id="79" presetID="17"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p:cTn id="81" dur="1000" fill="hold"/>
                                        <p:tgtEl>
                                          <p:spTgt spid="79"/>
                                        </p:tgtEl>
                                        <p:attrNameLst>
                                          <p:attrName>ppt_x</p:attrName>
                                        </p:attrNameLst>
                                      </p:cBhvr>
                                      <p:tavLst>
                                        <p:tav tm="0">
                                          <p:val>
                                            <p:strVal val="#ppt_x-#ppt_w/2"/>
                                          </p:val>
                                        </p:tav>
                                        <p:tav tm="100000">
                                          <p:val>
                                            <p:strVal val="#ppt_x"/>
                                          </p:val>
                                        </p:tav>
                                      </p:tavLst>
                                    </p:anim>
                                    <p:anim calcmode="lin" valueType="num">
                                      <p:cBhvr>
                                        <p:cTn id="82" dur="1000" fill="hold"/>
                                        <p:tgtEl>
                                          <p:spTgt spid="79"/>
                                        </p:tgtEl>
                                        <p:attrNameLst>
                                          <p:attrName>ppt_y</p:attrName>
                                        </p:attrNameLst>
                                      </p:cBhvr>
                                      <p:tavLst>
                                        <p:tav tm="0">
                                          <p:val>
                                            <p:strVal val="#ppt_y"/>
                                          </p:val>
                                        </p:tav>
                                        <p:tav tm="100000">
                                          <p:val>
                                            <p:strVal val="#ppt_y"/>
                                          </p:val>
                                        </p:tav>
                                      </p:tavLst>
                                    </p:anim>
                                    <p:anim calcmode="lin" valueType="num">
                                      <p:cBhvr>
                                        <p:cTn id="83" dur="1000" fill="hold"/>
                                        <p:tgtEl>
                                          <p:spTgt spid="79"/>
                                        </p:tgtEl>
                                        <p:attrNameLst>
                                          <p:attrName>ppt_w</p:attrName>
                                        </p:attrNameLst>
                                      </p:cBhvr>
                                      <p:tavLst>
                                        <p:tav tm="0">
                                          <p:val>
                                            <p:fltVal val="0"/>
                                          </p:val>
                                        </p:tav>
                                        <p:tav tm="100000">
                                          <p:val>
                                            <p:strVal val="#ppt_w"/>
                                          </p:val>
                                        </p:tav>
                                      </p:tavLst>
                                    </p:anim>
                                    <p:anim calcmode="lin" valueType="num">
                                      <p:cBhvr>
                                        <p:cTn id="84" dur="1000" fill="hold"/>
                                        <p:tgtEl>
                                          <p:spTgt spid="79"/>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12000"/>
                            </p:stCondLst>
                            <p:childTnLst>
                              <p:par>
                                <p:cTn id="86" presetID="17" presetClass="entr" presetSubtype="8" fill="hold" grpId="0" nodeType="afterEffect">
                                  <p:stCondLst>
                                    <p:cond delay="0"/>
                                  </p:stCondLst>
                                  <p:childTnLst>
                                    <p:set>
                                      <p:cBhvr>
                                        <p:cTn id="87" dur="1" fill="hold">
                                          <p:stCondLst>
                                            <p:cond delay="0"/>
                                          </p:stCondLst>
                                        </p:cTn>
                                        <p:tgtEl>
                                          <p:spTgt spid="80"/>
                                        </p:tgtEl>
                                        <p:attrNameLst>
                                          <p:attrName>style.visibility</p:attrName>
                                        </p:attrNameLst>
                                      </p:cBhvr>
                                      <p:to>
                                        <p:strVal val="visible"/>
                                      </p:to>
                                    </p:set>
                                    <p:anim calcmode="lin" valueType="num">
                                      <p:cBhvr>
                                        <p:cTn id="88" dur="1000" fill="hold"/>
                                        <p:tgtEl>
                                          <p:spTgt spid="80"/>
                                        </p:tgtEl>
                                        <p:attrNameLst>
                                          <p:attrName>ppt_x</p:attrName>
                                        </p:attrNameLst>
                                      </p:cBhvr>
                                      <p:tavLst>
                                        <p:tav tm="0">
                                          <p:val>
                                            <p:strVal val="#ppt_x-#ppt_w/2"/>
                                          </p:val>
                                        </p:tav>
                                        <p:tav tm="100000">
                                          <p:val>
                                            <p:strVal val="#ppt_x"/>
                                          </p:val>
                                        </p:tav>
                                      </p:tavLst>
                                    </p:anim>
                                    <p:anim calcmode="lin" valueType="num">
                                      <p:cBhvr>
                                        <p:cTn id="89" dur="1000" fill="hold"/>
                                        <p:tgtEl>
                                          <p:spTgt spid="80"/>
                                        </p:tgtEl>
                                        <p:attrNameLst>
                                          <p:attrName>ppt_y</p:attrName>
                                        </p:attrNameLst>
                                      </p:cBhvr>
                                      <p:tavLst>
                                        <p:tav tm="0">
                                          <p:val>
                                            <p:strVal val="#ppt_y"/>
                                          </p:val>
                                        </p:tav>
                                        <p:tav tm="100000">
                                          <p:val>
                                            <p:strVal val="#ppt_y"/>
                                          </p:val>
                                        </p:tav>
                                      </p:tavLst>
                                    </p:anim>
                                    <p:anim calcmode="lin" valueType="num">
                                      <p:cBhvr>
                                        <p:cTn id="90" dur="1000" fill="hold"/>
                                        <p:tgtEl>
                                          <p:spTgt spid="80"/>
                                        </p:tgtEl>
                                        <p:attrNameLst>
                                          <p:attrName>ppt_w</p:attrName>
                                        </p:attrNameLst>
                                      </p:cBhvr>
                                      <p:tavLst>
                                        <p:tav tm="0">
                                          <p:val>
                                            <p:fltVal val="0"/>
                                          </p:val>
                                        </p:tav>
                                        <p:tav tm="100000">
                                          <p:val>
                                            <p:strVal val="#ppt_w"/>
                                          </p:val>
                                        </p:tav>
                                      </p:tavLst>
                                    </p:anim>
                                    <p:anim calcmode="lin" valueType="num">
                                      <p:cBhvr>
                                        <p:cTn id="91" dur="1000" fill="hold"/>
                                        <p:tgtEl>
                                          <p:spTgt spid="80"/>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13000"/>
                            </p:stCondLst>
                            <p:childTnLst>
                              <p:par>
                                <p:cTn id="93" presetID="17" presetClass="entr" presetSubtype="8"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p:cTn id="95" dur="1000" fill="hold"/>
                                        <p:tgtEl>
                                          <p:spTgt spid="82"/>
                                        </p:tgtEl>
                                        <p:attrNameLst>
                                          <p:attrName>ppt_x</p:attrName>
                                        </p:attrNameLst>
                                      </p:cBhvr>
                                      <p:tavLst>
                                        <p:tav tm="0">
                                          <p:val>
                                            <p:strVal val="#ppt_x-#ppt_w/2"/>
                                          </p:val>
                                        </p:tav>
                                        <p:tav tm="100000">
                                          <p:val>
                                            <p:strVal val="#ppt_x"/>
                                          </p:val>
                                        </p:tav>
                                      </p:tavLst>
                                    </p:anim>
                                    <p:anim calcmode="lin" valueType="num">
                                      <p:cBhvr>
                                        <p:cTn id="96" dur="1000" fill="hold"/>
                                        <p:tgtEl>
                                          <p:spTgt spid="82"/>
                                        </p:tgtEl>
                                        <p:attrNameLst>
                                          <p:attrName>ppt_y</p:attrName>
                                        </p:attrNameLst>
                                      </p:cBhvr>
                                      <p:tavLst>
                                        <p:tav tm="0">
                                          <p:val>
                                            <p:strVal val="#ppt_y"/>
                                          </p:val>
                                        </p:tav>
                                        <p:tav tm="100000">
                                          <p:val>
                                            <p:strVal val="#ppt_y"/>
                                          </p:val>
                                        </p:tav>
                                      </p:tavLst>
                                    </p:anim>
                                    <p:anim calcmode="lin" valueType="num">
                                      <p:cBhvr>
                                        <p:cTn id="97" dur="1000" fill="hold"/>
                                        <p:tgtEl>
                                          <p:spTgt spid="82"/>
                                        </p:tgtEl>
                                        <p:attrNameLst>
                                          <p:attrName>ppt_w</p:attrName>
                                        </p:attrNameLst>
                                      </p:cBhvr>
                                      <p:tavLst>
                                        <p:tav tm="0">
                                          <p:val>
                                            <p:fltVal val="0"/>
                                          </p:val>
                                        </p:tav>
                                        <p:tav tm="100000">
                                          <p:val>
                                            <p:strVal val="#ppt_w"/>
                                          </p:val>
                                        </p:tav>
                                      </p:tavLst>
                                    </p:anim>
                                    <p:anim calcmode="lin" valueType="num">
                                      <p:cBhvr>
                                        <p:cTn id="98" dur="1000" fill="hold"/>
                                        <p:tgtEl>
                                          <p:spTgt spid="82"/>
                                        </p:tgtEl>
                                        <p:attrNameLst>
                                          <p:attrName>ppt_h</p:attrName>
                                        </p:attrNameLst>
                                      </p:cBhvr>
                                      <p:tavLst>
                                        <p:tav tm="0">
                                          <p:val>
                                            <p:strVal val="#ppt_h"/>
                                          </p:val>
                                        </p:tav>
                                        <p:tav tm="100000">
                                          <p:val>
                                            <p:strVal val="#ppt_h"/>
                                          </p:val>
                                        </p:tav>
                                      </p:tavLst>
                                    </p:anim>
                                  </p:childTnLst>
                                </p:cTn>
                              </p:par>
                            </p:childTnLst>
                          </p:cTn>
                        </p:par>
                        <p:par>
                          <p:cTn id="99" fill="hold" nodeType="afterGroup">
                            <p:stCondLst>
                              <p:cond delay="14000"/>
                            </p:stCondLst>
                            <p:childTnLst>
                              <p:par>
                                <p:cTn id="100" presetID="17" presetClass="entr" presetSubtype="8"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p:cTn id="102" dur="1000" fill="hold"/>
                                        <p:tgtEl>
                                          <p:spTgt spid="81"/>
                                        </p:tgtEl>
                                        <p:attrNameLst>
                                          <p:attrName>ppt_x</p:attrName>
                                        </p:attrNameLst>
                                      </p:cBhvr>
                                      <p:tavLst>
                                        <p:tav tm="0">
                                          <p:val>
                                            <p:strVal val="#ppt_x-#ppt_w/2"/>
                                          </p:val>
                                        </p:tav>
                                        <p:tav tm="100000">
                                          <p:val>
                                            <p:strVal val="#ppt_x"/>
                                          </p:val>
                                        </p:tav>
                                      </p:tavLst>
                                    </p:anim>
                                    <p:anim calcmode="lin" valueType="num">
                                      <p:cBhvr>
                                        <p:cTn id="103" dur="1000" fill="hold"/>
                                        <p:tgtEl>
                                          <p:spTgt spid="81"/>
                                        </p:tgtEl>
                                        <p:attrNameLst>
                                          <p:attrName>ppt_y</p:attrName>
                                        </p:attrNameLst>
                                      </p:cBhvr>
                                      <p:tavLst>
                                        <p:tav tm="0">
                                          <p:val>
                                            <p:strVal val="#ppt_y"/>
                                          </p:val>
                                        </p:tav>
                                        <p:tav tm="100000">
                                          <p:val>
                                            <p:strVal val="#ppt_y"/>
                                          </p:val>
                                        </p:tav>
                                      </p:tavLst>
                                    </p:anim>
                                    <p:anim calcmode="lin" valueType="num">
                                      <p:cBhvr>
                                        <p:cTn id="104" dur="1000" fill="hold"/>
                                        <p:tgtEl>
                                          <p:spTgt spid="81"/>
                                        </p:tgtEl>
                                        <p:attrNameLst>
                                          <p:attrName>ppt_w</p:attrName>
                                        </p:attrNameLst>
                                      </p:cBhvr>
                                      <p:tavLst>
                                        <p:tav tm="0">
                                          <p:val>
                                            <p:fltVal val="0"/>
                                          </p:val>
                                        </p:tav>
                                        <p:tav tm="100000">
                                          <p:val>
                                            <p:strVal val="#ppt_w"/>
                                          </p:val>
                                        </p:tav>
                                      </p:tavLst>
                                    </p:anim>
                                    <p:anim calcmode="lin" valueType="num">
                                      <p:cBhvr>
                                        <p:cTn id="105" dur="1000" fill="hold"/>
                                        <p:tgtEl>
                                          <p:spTgt spid="81"/>
                                        </p:tgtEl>
                                        <p:attrNameLst>
                                          <p:attrName>ppt_h</p:attrName>
                                        </p:attrNameLst>
                                      </p:cBhvr>
                                      <p:tavLst>
                                        <p:tav tm="0">
                                          <p:val>
                                            <p:strVal val="#ppt_h"/>
                                          </p:val>
                                        </p:tav>
                                        <p:tav tm="100000">
                                          <p:val>
                                            <p:strVal val="#ppt_h"/>
                                          </p:val>
                                        </p:tav>
                                      </p:tavLst>
                                    </p:anim>
                                  </p:childTnLst>
                                </p:cTn>
                              </p:par>
                            </p:childTnLst>
                          </p:cTn>
                        </p:par>
                        <p:par>
                          <p:cTn id="106" fill="hold" nodeType="afterGroup">
                            <p:stCondLst>
                              <p:cond delay="15000"/>
                            </p:stCondLst>
                            <p:childTnLst>
                              <p:par>
                                <p:cTn id="107" presetID="17" presetClass="entr" presetSubtype="8"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1000" fill="hold"/>
                                        <p:tgtEl>
                                          <p:spTgt spid="70"/>
                                        </p:tgtEl>
                                        <p:attrNameLst>
                                          <p:attrName>ppt_x</p:attrName>
                                        </p:attrNameLst>
                                      </p:cBhvr>
                                      <p:tavLst>
                                        <p:tav tm="0">
                                          <p:val>
                                            <p:strVal val="#ppt_x-#ppt_w/2"/>
                                          </p:val>
                                        </p:tav>
                                        <p:tav tm="100000">
                                          <p:val>
                                            <p:strVal val="#ppt_x"/>
                                          </p:val>
                                        </p:tav>
                                      </p:tavLst>
                                    </p:anim>
                                    <p:anim calcmode="lin" valueType="num">
                                      <p:cBhvr>
                                        <p:cTn id="110" dur="1000" fill="hold"/>
                                        <p:tgtEl>
                                          <p:spTgt spid="70"/>
                                        </p:tgtEl>
                                        <p:attrNameLst>
                                          <p:attrName>ppt_y</p:attrName>
                                        </p:attrNameLst>
                                      </p:cBhvr>
                                      <p:tavLst>
                                        <p:tav tm="0">
                                          <p:val>
                                            <p:strVal val="#ppt_y"/>
                                          </p:val>
                                        </p:tav>
                                        <p:tav tm="100000">
                                          <p:val>
                                            <p:strVal val="#ppt_y"/>
                                          </p:val>
                                        </p:tav>
                                      </p:tavLst>
                                    </p:anim>
                                    <p:anim calcmode="lin" valueType="num">
                                      <p:cBhvr>
                                        <p:cTn id="111" dur="1000" fill="hold"/>
                                        <p:tgtEl>
                                          <p:spTgt spid="70"/>
                                        </p:tgtEl>
                                        <p:attrNameLst>
                                          <p:attrName>ppt_w</p:attrName>
                                        </p:attrNameLst>
                                      </p:cBhvr>
                                      <p:tavLst>
                                        <p:tav tm="0">
                                          <p:val>
                                            <p:fltVal val="0"/>
                                          </p:val>
                                        </p:tav>
                                        <p:tav tm="100000">
                                          <p:val>
                                            <p:strVal val="#ppt_w"/>
                                          </p:val>
                                        </p:tav>
                                      </p:tavLst>
                                    </p:anim>
                                    <p:anim calcmode="lin" valueType="num">
                                      <p:cBhvr>
                                        <p:cTn id="112" dur="1000" fill="hold"/>
                                        <p:tgtEl>
                                          <p:spTgt spid="70"/>
                                        </p:tgtEl>
                                        <p:attrNameLst>
                                          <p:attrName>ppt_h</p:attrName>
                                        </p:attrNameLst>
                                      </p:cBhvr>
                                      <p:tavLst>
                                        <p:tav tm="0">
                                          <p:val>
                                            <p:strVal val="#ppt_h"/>
                                          </p:val>
                                        </p:tav>
                                        <p:tav tm="100000">
                                          <p:val>
                                            <p:strVal val="#ppt_h"/>
                                          </p:val>
                                        </p:tav>
                                      </p:tavLst>
                                    </p:anim>
                                  </p:childTnLst>
                                </p:cTn>
                              </p:par>
                            </p:childTnLst>
                          </p:cTn>
                        </p:par>
                        <p:par>
                          <p:cTn id="113" fill="hold" nodeType="afterGroup">
                            <p:stCondLst>
                              <p:cond delay="16000"/>
                            </p:stCondLst>
                            <p:childTnLst>
                              <p:par>
                                <p:cTn id="114" presetID="17" presetClass="entr" presetSubtype="8" fill="hold" grpId="0" nodeType="afterEffect">
                                  <p:stCondLst>
                                    <p:cond delay="0"/>
                                  </p:stCondLst>
                                  <p:childTnLst>
                                    <p:set>
                                      <p:cBhvr>
                                        <p:cTn id="115" dur="1" fill="hold">
                                          <p:stCondLst>
                                            <p:cond delay="0"/>
                                          </p:stCondLst>
                                        </p:cTn>
                                        <p:tgtEl>
                                          <p:spTgt spid="92"/>
                                        </p:tgtEl>
                                        <p:attrNameLst>
                                          <p:attrName>style.visibility</p:attrName>
                                        </p:attrNameLst>
                                      </p:cBhvr>
                                      <p:to>
                                        <p:strVal val="visible"/>
                                      </p:to>
                                    </p:set>
                                    <p:anim calcmode="lin" valueType="num">
                                      <p:cBhvr>
                                        <p:cTn id="116" dur="1000" fill="hold"/>
                                        <p:tgtEl>
                                          <p:spTgt spid="92"/>
                                        </p:tgtEl>
                                        <p:attrNameLst>
                                          <p:attrName>ppt_x</p:attrName>
                                        </p:attrNameLst>
                                      </p:cBhvr>
                                      <p:tavLst>
                                        <p:tav tm="0">
                                          <p:val>
                                            <p:strVal val="#ppt_x-#ppt_w/2"/>
                                          </p:val>
                                        </p:tav>
                                        <p:tav tm="100000">
                                          <p:val>
                                            <p:strVal val="#ppt_x"/>
                                          </p:val>
                                        </p:tav>
                                      </p:tavLst>
                                    </p:anim>
                                    <p:anim calcmode="lin" valueType="num">
                                      <p:cBhvr>
                                        <p:cTn id="117" dur="1000" fill="hold"/>
                                        <p:tgtEl>
                                          <p:spTgt spid="92"/>
                                        </p:tgtEl>
                                        <p:attrNameLst>
                                          <p:attrName>ppt_y</p:attrName>
                                        </p:attrNameLst>
                                      </p:cBhvr>
                                      <p:tavLst>
                                        <p:tav tm="0">
                                          <p:val>
                                            <p:strVal val="#ppt_y"/>
                                          </p:val>
                                        </p:tav>
                                        <p:tav tm="100000">
                                          <p:val>
                                            <p:strVal val="#ppt_y"/>
                                          </p:val>
                                        </p:tav>
                                      </p:tavLst>
                                    </p:anim>
                                    <p:anim calcmode="lin" valueType="num">
                                      <p:cBhvr>
                                        <p:cTn id="118" dur="1000" fill="hold"/>
                                        <p:tgtEl>
                                          <p:spTgt spid="92"/>
                                        </p:tgtEl>
                                        <p:attrNameLst>
                                          <p:attrName>ppt_w</p:attrName>
                                        </p:attrNameLst>
                                      </p:cBhvr>
                                      <p:tavLst>
                                        <p:tav tm="0">
                                          <p:val>
                                            <p:fltVal val="0"/>
                                          </p:val>
                                        </p:tav>
                                        <p:tav tm="100000">
                                          <p:val>
                                            <p:strVal val="#ppt_w"/>
                                          </p:val>
                                        </p:tav>
                                      </p:tavLst>
                                    </p:anim>
                                    <p:anim calcmode="lin" valueType="num">
                                      <p:cBhvr>
                                        <p:cTn id="119" dur="1000" fill="hold"/>
                                        <p:tgtEl>
                                          <p:spTgt spid="92"/>
                                        </p:tgtEl>
                                        <p:attrNameLst>
                                          <p:attrName>ppt_h</p:attrName>
                                        </p:attrNameLst>
                                      </p:cBhvr>
                                      <p:tavLst>
                                        <p:tav tm="0">
                                          <p:val>
                                            <p:strVal val="#ppt_h"/>
                                          </p:val>
                                        </p:tav>
                                        <p:tav tm="100000">
                                          <p:val>
                                            <p:strVal val="#ppt_h"/>
                                          </p:val>
                                        </p:tav>
                                      </p:tavLst>
                                    </p:anim>
                                  </p:childTnLst>
                                </p:cTn>
                              </p:par>
                            </p:childTnLst>
                          </p:cTn>
                        </p:par>
                        <p:par>
                          <p:cTn id="120" fill="hold" nodeType="afterGroup">
                            <p:stCondLst>
                              <p:cond delay="17000"/>
                            </p:stCondLst>
                            <p:childTnLst>
                              <p:par>
                                <p:cTn id="121" presetID="17" presetClass="entr" presetSubtype="8" fill="hold" grpId="0" nodeType="afterEffect">
                                  <p:stCondLst>
                                    <p:cond delay="0"/>
                                  </p:stCondLst>
                                  <p:childTnLst>
                                    <p:set>
                                      <p:cBhvr>
                                        <p:cTn id="122" dur="1" fill="hold">
                                          <p:stCondLst>
                                            <p:cond delay="0"/>
                                          </p:stCondLst>
                                        </p:cTn>
                                        <p:tgtEl>
                                          <p:spTgt spid="71"/>
                                        </p:tgtEl>
                                        <p:attrNameLst>
                                          <p:attrName>style.visibility</p:attrName>
                                        </p:attrNameLst>
                                      </p:cBhvr>
                                      <p:to>
                                        <p:strVal val="visible"/>
                                      </p:to>
                                    </p:set>
                                    <p:anim calcmode="lin" valueType="num">
                                      <p:cBhvr>
                                        <p:cTn id="123" dur="1000" fill="hold"/>
                                        <p:tgtEl>
                                          <p:spTgt spid="71"/>
                                        </p:tgtEl>
                                        <p:attrNameLst>
                                          <p:attrName>ppt_x</p:attrName>
                                        </p:attrNameLst>
                                      </p:cBhvr>
                                      <p:tavLst>
                                        <p:tav tm="0">
                                          <p:val>
                                            <p:strVal val="#ppt_x-#ppt_w/2"/>
                                          </p:val>
                                        </p:tav>
                                        <p:tav tm="100000">
                                          <p:val>
                                            <p:strVal val="#ppt_x"/>
                                          </p:val>
                                        </p:tav>
                                      </p:tavLst>
                                    </p:anim>
                                    <p:anim calcmode="lin" valueType="num">
                                      <p:cBhvr>
                                        <p:cTn id="124" dur="1000" fill="hold"/>
                                        <p:tgtEl>
                                          <p:spTgt spid="71"/>
                                        </p:tgtEl>
                                        <p:attrNameLst>
                                          <p:attrName>ppt_y</p:attrName>
                                        </p:attrNameLst>
                                      </p:cBhvr>
                                      <p:tavLst>
                                        <p:tav tm="0">
                                          <p:val>
                                            <p:strVal val="#ppt_y"/>
                                          </p:val>
                                        </p:tav>
                                        <p:tav tm="100000">
                                          <p:val>
                                            <p:strVal val="#ppt_y"/>
                                          </p:val>
                                        </p:tav>
                                      </p:tavLst>
                                    </p:anim>
                                    <p:anim calcmode="lin" valueType="num">
                                      <p:cBhvr>
                                        <p:cTn id="125" dur="1000" fill="hold"/>
                                        <p:tgtEl>
                                          <p:spTgt spid="71"/>
                                        </p:tgtEl>
                                        <p:attrNameLst>
                                          <p:attrName>ppt_w</p:attrName>
                                        </p:attrNameLst>
                                      </p:cBhvr>
                                      <p:tavLst>
                                        <p:tav tm="0">
                                          <p:val>
                                            <p:fltVal val="0"/>
                                          </p:val>
                                        </p:tav>
                                        <p:tav tm="100000">
                                          <p:val>
                                            <p:strVal val="#ppt_w"/>
                                          </p:val>
                                        </p:tav>
                                      </p:tavLst>
                                    </p:anim>
                                    <p:anim calcmode="lin" valueType="num">
                                      <p:cBhvr>
                                        <p:cTn id="126" dur="1000" fill="hold"/>
                                        <p:tgtEl>
                                          <p:spTgt spid="71"/>
                                        </p:tgtEl>
                                        <p:attrNameLst>
                                          <p:attrName>ppt_h</p:attrName>
                                        </p:attrNameLst>
                                      </p:cBhvr>
                                      <p:tavLst>
                                        <p:tav tm="0">
                                          <p:val>
                                            <p:strVal val="#ppt_h"/>
                                          </p:val>
                                        </p:tav>
                                        <p:tav tm="100000">
                                          <p:val>
                                            <p:strVal val="#ppt_h"/>
                                          </p:val>
                                        </p:tav>
                                      </p:tavLst>
                                    </p:anim>
                                  </p:childTnLst>
                                </p:cTn>
                              </p:par>
                            </p:childTnLst>
                          </p:cTn>
                        </p:par>
                        <p:par>
                          <p:cTn id="127" fill="hold" nodeType="afterGroup">
                            <p:stCondLst>
                              <p:cond delay="18000"/>
                            </p:stCondLst>
                            <p:childTnLst>
                              <p:par>
                                <p:cTn id="128" presetID="9"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dissolve">
                                      <p:cBhvr>
                                        <p:cTn id="130" dur="1000"/>
                                        <p:tgtEl>
                                          <p:spTgt spid="94"/>
                                        </p:tgtEl>
                                      </p:cBhvr>
                                    </p:animEffect>
                                  </p:childTnLst>
                                </p:cTn>
                              </p:par>
                            </p:childTnLst>
                          </p:cTn>
                        </p:par>
                        <p:par>
                          <p:cTn id="131" fill="hold" nodeType="afterGroup">
                            <p:stCondLst>
                              <p:cond delay="19000"/>
                            </p:stCondLst>
                            <p:childTnLst>
                              <p:par>
                                <p:cTn id="132" presetID="9" presetClass="entr" presetSubtype="0"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Effect transition="in" filter="dissolve">
                                      <p:cBhvr>
                                        <p:cTn id="134"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65" grpId="0" autoUpdateAnimBg="0"/>
      <p:bldP spid="70" grpId="0" autoUpdateAnimBg="0"/>
      <p:bldP spid="71" grpId="0" autoUpdateAnimBg="0"/>
      <p:bldP spid="72" grpId="0" autoUpdateAnimBg="0"/>
      <p:bldP spid="73" grpId="0" autoUpdateAnimBg="0"/>
      <p:bldP spid="74" grpId="0" autoUpdateAnimBg="0"/>
      <p:bldP spid="75" grpId="0" autoUpdateAnimBg="0"/>
      <p:bldP spid="76" grpId="0" autoUpdateAnimBg="0"/>
      <p:bldP spid="77" grpId="0" autoUpdateAnimBg="0"/>
      <p:bldP spid="78" grpId="0" autoUpdateAnimBg="0"/>
      <p:bldP spid="79" grpId="0" autoUpdateAnimBg="0"/>
      <p:bldP spid="80" grpId="0" autoUpdateAnimBg="0"/>
      <p:bldP spid="81" grpId="0" autoUpdateAnimBg="0"/>
      <p:bldP spid="82" grpId="0" autoUpdateAnimBg="0"/>
      <p:bldP spid="91" grpId="0" autoUpdateAnimBg="0"/>
      <p:bldP spid="92" grpId="0" autoUpdateAnimBg="0"/>
      <p:bldP spid="93" grpId="0" autoUpdateAnimBg="0"/>
      <p:bldP spid="94" grpId="0" animBg="1"/>
      <p:bldP spid="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rrowheads="1"/>
          </p:cNvPicPr>
          <p:nvPr/>
        </p:nvPicPr>
        <p:blipFill>
          <a:blip r:embed="rId3">
            <a:lum bright="-66000" contrast="-12000"/>
            <a:extLst>
              <a:ext uri="{28A0092B-C50C-407E-A947-70E740481C1C}">
                <a14:useLocalDpi xmlns:a14="http://schemas.microsoft.com/office/drawing/2010/main" val="0"/>
              </a:ext>
            </a:extLst>
          </a:blip>
          <a:srcRect r="8611"/>
          <a:stretch>
            <a:fillRect/>
          </a:stretch>
        </p:blipFill>
        <p:spPr bwMode="auto">
          <a:xfrm>
            <a:off x="769938" y="0"/>
            <a:ext cx="75819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pic>
      <p:sp>
        <p:nvSpPr>
          <p:cNvPr id="775181" name="Rectangle 13"/>
          <p:cNvSpPr>
            <a:spLocks noChangeArrowheads="1"/>
          </p:cNvSpPr>
          <p:nvPr/>
        </p:nvSpPr>
        <p:spPr bwMode="auto">
          <a:xfrm>
            <a:off x="0" y="0"/>
            <a:ext cx="1096963"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Comic Sans MS" pitchFamily="-128" charset="0"/>
              <a:ea typeface="+mn-ea"/>
            </a:endParaRPr>
          </a:p>
        </p:txBody>
      </p:sp>
      <p:sp>
        <p:nvSpPr>
          <p:cNvPr id="775182" name="Rectangle 14"/>
          <p:cNvSpPr>
            <a:spLocks noChangeArrowheads="1"/>
          </p:cNvSpPr>
          <p:nvPr/>
        </p:nvSpPr>
        <p:spPr bwMode="auto">
          <a:xfrm>
            <a:off x="8047038" y="0"/>
            <a:ext cx="1096962" cy="6858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a:latin typeface="Comic Sans MS" pitchFamily="-128" charset="0"/>
              <a:ea typeface="+mn-ea"/>
            </a:endParaRPr>
          </a:p>
        </p:txBody>
      </p:sp>
      <p:sp>
        <p:nvSpPr>
          <p:cNvPr id="775183" name="Rectangle 15"/>
          <p:cNvSpPr>
            <a:spLocks noChangeArrowheads="1"/>
          </p:cNvSpPr>
          <p:nvPr/>
        </p:nvSpPr>
        <p:spPr bwMode="auto">
          <a:xfrm>
            <a:off x="0" y="0"/>
            <a:ext cx="9144000" cy="6858000"/>
          </a:xfrm>
          <a:prstGeom prst="rect">
            <a:avLst/>
          </a:prstGeom>
          <a:solidFill>
            <a:srgbClr val="040404">
              <a:alpha val="50000"/>
            </a:srgbClr>
          </a:solidFill>
          <a:ln w="9525">
            <a:noFill/>
            <a:miter lim="800000"/>
            <a:headEnd/>
            <a:tailEnd/>
          </a:ln>
          <a:effectLst/>
        </p:spPr>
        <p:txBody>
          <a:bodyPr wrap="none" anchor="ctr"/>
          <a:lstStyle/>
          <a:p>
            <a:pPr>
              <a:defRPr/>
            </a:pPr>
            <a:endParaRPr lang="en-US">
              <a:latin typeface="Comic Sans MS" pitchFamily="-128" charset="0"/>
              <a:ea typeface="+mn-ea"/>
            </a:endParaRPr>
          </a:p>
        </p:txBody>
      </p:sp>
      <p:sp>
        <p:nvSpPr>
          <p:cNvPr id="775184" name="Text Box 16"/>
          <p:cNvSpPr txBox="1">
            <a:spLocks noChangeArrowheads="1"/>
          </p:cNvSpPr>
          <p:nvPr/>
        </p:nvSpPr>
        <p:spPr bwMode="auto">
          <a:xfrm>
            <a:off x="693738" y="996950"/>
            <a:ext cx="7831137" cy="5016500"/>
          </a:xfrm>
          <a:prstGeom prst="rect">
            <a:avLst/>
          </a:prstGeom>
          <a:noFill/>
          <a:ln w="12700">
            <a:noFill/>
            <a:miter lim="800000"/>
            <a:headEnd/>
            <a:tailEnd/>
          </a:ln>
          <a:effectLst>
            <a:outerShdw dist="71842"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3200" b="1">
                <a:solidFill>
                  <a:srgbClr val="FFFF00"/>
                </a:solidFill>
                <a:effectLst/>
                <a:latin typeface="VNI-Times" charset="0"/>
              </a:rPr>
              <a:t>Toùm laïi: SAÙNG TAÏO laø caâu chuyeän của cuûa Ñöùc Chuùa Trôøi döïng neân Con người vaø söï sa ngaõ sau đoù của Con người. Saùch bao goàm lôøi tuyeân boá veà keá hoaïch ñôøi ñôøi cuûa Cha cho söï trôû veà cuûa Con ngöôøi vôùi ñòa vò voâ toäi ban ñaàu vaø coù moái quan heä gaàn guõi vaø thaân thieát vôùi Ngaøi </a:t>
            </a:r>
            <a:r>
              <a:rPr lang="ja-JP" altLang="en-US" sz="3200" b="1">
                <a:solidFill>
                  <a:schemeClr val="tx1"/>
                </a:solidFill>
                <a:effectLst/>
                <a:latin typeface="VNI-Times" charset="0"/>
              </a:rPr>
              <a:t>“</a:t>
            </a:r>
            <a:r>
              <a:rPr lang="en-US" sz="3200" b="1">
                <a:solidFill>
                  <a:schemeClr val="tx1"/>
                </a:solidFill>
                <a:effectLst/>
                <a:latin typeface="VNI-Times" charset="0"/>
              </a:rPr>
              <a:t>Caâu chuyeän veà söï trôû veà </a:t>
            </a:r>
            <a:r>
              <a:rPr lang="en-US" sz="3200" b="1">
                <a:solidFill>
                  <a:schemeClr val="tx1"/>
                </a:solidFill>
                <a:effectLst/>
                <a:latin typeface="Times New Roman" charset="0"/>
                <a:cs typeface="Times New Roman" charset="0"/>
              </a:rPr>
              <a:t>ấy chính </a:t>
            </a:r>
            <a:r>
              <a:rPr lang="en-US" sz="3200" b="1">
                <a:solidFill>
                  <a:schemeClr val="tx1"/>
                </a:solidFill>
                <a:effectLst/>
                <a:latin typeface="VNI-Times" charset="0"/>
              </a:rPr>
              <a:t>laø noäi dung coát loõi cuûa caâu chuyeän Kinh Thaùnh, laø trung taâm ñieåm cuûa Tin Laønh.</a:t>
            </a:r>
            <a:r>
              <a:rPr lang="ja-JP" altLang="en-US" sz="3200" b="1">
                <a:solidFill>
                  <a:schemeClr val="tx1"/>
                </a:solidFill>
                <a:effectLst/>
                <a:latin typeface="VNI-Times" charset="0"/>
              </a:rPr>
              <a:t>”</a:t>
            </a:r>
            <a:r>
              <a:rPr lang="en-US" sz="2000" b="1">
                <a:solidFill>
                  <a:schemeClr val="tx1"/>
                </a:solidFill>
                <a:effectLst/>
                <a:latin typeface="VNI-Times" charset="0"/>
              </a:rPr>
              <a:t> John Walvoord</a:t>
            </a:r>
            <a:endParaRPr lang="en-US" sz="2000" b="1">
              <a:solidFill>
                <a:schemeClr val="tx1"/>
              </a:solidFill>
              <a:effectLst/>
            </a:endParaRPr>
          </a:p>
        </p:txBody>
      </p:sp>
      <p:sp>
        <p:nvSpPr>
          <p:cNvPr id="37895" name="Text Box 7"/>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rPr>
              <a:t>©2006 TBBMI</a:t>
            </a:r>
          </a:p>
        </p:txBody>
      </p:sp>
      <p:sp>
        <p:nvSpPr>
          <p:cNvPr id="775172" name="Text Box 4"/>
          <p:cNvSpPr txBox="1">
            <a:spLocks noChangeArrowheads="1"/>
          </p:cNvSpPr>
          <p:nvPr/>
        </p:nvSpPr>
        <p:spPr bwMode="auto">
          <a:xfrm>
            <a:off x="7586663" y="6181725"/>
            <a:ext cx="132715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Comic Sans MS" pitchFamily="-128" charset="0"/>
              <a:ea typeface="+mn-ea"/>
            </a:endParaRPr>
          </a:p>
        </p:txBody>
      </p:sp>
      <p:sp>
        <p:nvSpPr>
          <p:cNvPr id="775174" name="Rectangle 6"/>
          <p:cNvSpPr>
            <a:spLocks noChangeArrowheads="1"/>
          </p:cNvSpPr>
          <p:nvPr/>
        </p:nvSpPr>
        <p:spPr bwMode="auto">
          <a:xfrm>
            <a:off x="8077200" y="6524625"/>
            <a:ext cx="339725"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rPr>
              <a:t>25</a:t>
            </a:r>
          </a:p>
        </p:txBody>
      </p:sp>
      <p:sp>
        <p:nvSpPr>
          <p:cNvPr id="37898" name="Text Box 9"/>
          <p:cNvSpPr txBox="1">
            <a:spLocks noChangeArrowheads="1"/>
          </p:cNvSpPr>
          <p:nvPr/>
        </p:nvSpPr>
        <p:spPr bwMode="auto">
          <a:xfrm>
            <a:off x="8715375" y="64309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endParaRPr lang="en-US" sz="2000">
              <a:solidFill>
                <a:srgbClr val="FFA27C"/>
              </a:solidFill>
              <a:effectLst/>
              <a:latin typeface="B VAG Rounded Bold" charset="0"/>
            </a:endParaRPr>
          </a:p>
        </p:txBody>
      </p:sp>
      <p:sp>
        <p:nvSpPr>
          <p:cNvPr id="37899" name="Text Box 52"/>
          <p:cNvSpPr txBox="1">
            <a:spLocks noChangeArrowheads="1"/>
          </p:cNvSpPr>
          <p:nvPr/>
        </p:nvSpPr>
        <p:spPr bwMode="auto">
          <a:xfrm>
            <a:off x="1941513"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i="1">
                <a:solidFill>
                  <a:schemeClr val="tx1"/>
                </a:solidFill>
                <a:effectLst/>
                <a:latin typeface="VNI-Times" charset="0"/>
              </a:rPr>
              <a:t>Saùng Theá Kyù 1-11</a:t>
            </a:r>
          </a:p>
        </p:txBody>
      </p:sp>
      <p:sp>
        <p:nvSpPr>
          <p:cNvPr id="15" name="Text Box 9"/>
          <p:cNvSpPr txBox="1">
            <a:spLocks noChangeArrowheads="1"/>
          </p:cNvSpPr>
          <p:nvPr/>
        </p:nvSpPr>
        <p:spPr bwMode="auto">
          <a:xfrm>
            <a:off x="6991350" y="6297613"/>
            <a:ext cx="2049463" cy="261937"/>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100" b="1">
                <a:solidFill>
                  <a:schemeClr val="tx1"/>
                </a:solidFill>
                <a:effectLst>
                  <a:outerShdw blurRad="38100" dist="38100" dir="2700000" algn="tl">
                    <a:srgbClr val="000000"/>
                  </a:outerShdw>
                </a:effectLst>
                <a:latin typeface="Arial" charset="0"/>
                <a:cs typeface="Arial" charset="0"/>
              </a:rPr>
              <a:t>Sổ Tay Hướng Dẫn tr. 17-19</a:t>
            </a:r>
          </a:p>
        </p:txBody>
      </p:sp>
      <p:sp>
        <p:nvSpPr>
          <p:cNvPr id="16" name="Rectangle 15"/>
          <p:cNvSpPr>
            <a:spLocks noChangeArrowheads="1"/>
          </p:cNvSpPr>
          <p:nvPr/>
        </p:nvSpPr>
        <p:spPr bwMode="auto">
          <a:xfrm>
            <a:off x="7451725" y="651827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5183"/>
                                        </p:tgtEl>
                                        <p:attrNameLst>
                                          <p:attrName>style.visibility</p:attrName>
                                        </p:attrNameLst>
                                      </p:cBhvr>
                                      <p:to>
                                        <p:strVal val="visible"/>
                                      </p:to>
                                    </p:set>
                                    <p:animEffect transition="in" filter="wipe(up)">
                                      <p:cBhvr>
                                        <p:cTn id="7" dur="500"/>
                                        <p:tgtEl>
                                          <p:spTgt spid="775183"/>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75184"/>
                                        </p:tgtEl>
                                        <p:attrNameLst>
                                          <p:attrName>style.visibility</p:attrName>
                                        </p:attrNameLst>
                                      </p:cBhvr>
                                      <p:to>
                                        <p:strVal val="visible"/>
                                      </p:to>
                                    </p:set>
                                    <p:animEffect transition="in" filter="fade">
                                      <p:cBhvr>
                                        <p:cTn id="11" dur="2000"/>
                                        <p:tgtEl>
                                          <p:spTgt spid="77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83" grpId="0" animBg="1"/>
      <p:bldP spid="77518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699" name="Freeform 3"/>
          <p:cNvSpPr>
            <a:spLocks/>
          </p:cNvSpPr>
          <p:nvPr/>
        </p:nvSpPr>
        <p:spPr bwMode="auto">
          <a:xfrm>
            <a:off x="6424613" y="41910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0" name="Freeform 4"/>
          <p:cNvSpPr>
            <a:spLocks/>
          </p:cNvSpPr>
          <p:nvPr/>
        </p:nvSpPr>
        <p:spPr bwMode="auto">
          <a:xfrm>
            <a:off x="6424613" y="41529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1" name="Freeform 5"/>
          <p:cNvSpPr>
            <a:spLocks/>
          </p:cNvSpPr>
          <p:nvPr/>
        </p:nvSpPr>
        <p:spPr bwMode="auto">
          <a:xfrm>
            <a:off x="6424613" y="40259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2" name="Freeform 6"/>
          <p:cNvSpPr>
            <a:spLocks/>
          </p:cNvSpPr>
          <p:nvPr/>
        </p:nvSpPr>
        <p:spPr bwMode="auto">
          <a:xfrm>
            <a:off x="6424613" y="39878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3" name="Freeform 7"/>
          <p:cNvSpPr>
            <a:spLocks/>
          </p:cNvSpPr>
          <p:nvPr/>
        </p:nvSpPr>
        <p:spPr bwMode="auto">
          <a:xfrm>
            <a:off x="6424613" y="3860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4" name="Freeform 8"/>
          <p:cNvSpPr>
            <a:spLocks/>
          </p:cNvSpPr>
          <p:nvPr/>
        </p:nvSpPr>
        <p:spPr bwMode="auto">
          <a:xfrm>
            <a:off x="6424613" y="3822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5" name="Freeform 9"/>
          <p:cNvSpPr>
            <a:spLocks/>
          </p:cNvSpPr>
          <p:nvPr/>
        </p:nvSpPr>
        <p:spPr bwMode="auto">
          <a:xfrm>
            <a:off x="6424613" y="3695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6" name="Freeform 10"/>
          <p:cNvSpPr>
            <a:spLocks/>
          </p:cNvSpPr>
          <p:nvPr/>
        </p:nvSpPr>
        <p:spPr bwMode="auto">
          <a:xfrm>
            <a:off x="6424613" y="3657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7" name="Freeform 11"/>
          <p:cNvSpPr>
            <a:spLocks/>
          </p:cNvSpPr>
          <p:nvPr/>
        </p:nvSpPr>
        <p:spPr bwMode="auto">
          <a:xfrm>
            <a:off x="6424613" y="3530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8" name="Freeform 12"/>
          <p:cNvSpPr>
            <a:spLocks/>
          </p:cNvSpPr>
          <p:nvPr/>
        </p:nvSpPr>
        <p:spPr bwMode="auto">
          <a:xfrm>
            <a:off x="6424613" y="34798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09" name="Freeform 13"/>
          <p:cNvSpPr>
            <a:spLocks/>
          </p:cNvSpPr>
          <p:nvPr/>
        </p:nvSpPr>
        <p:spPr bwMode="auto">
          <a:xfrm>
            <a:off x="6424613" y="33528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0" name="Freeform 14"/>
          <p:cNvSpPr>
            <a:spLocks/>
          </p:cNvSpPr>
          <p:nvPr/>
        </p:nvSpPr>
        <p:spPr bwMode="auto">
          <a:xfrm>
            <a:off x="6424613" y="33147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1" name="Freeform 15"/>
          <p:cNvSpPr>
            <a:spLocks/>
          </p:cNvSpPr>
          <p:nvPr/>
        </p:nvSpPr>
        <p:spPr bwMode="auto">
          <a:xfrm>
            <a:off x="6424613" y="31877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2" name="Freeform 16"/>
          <p:cNvSpPr>
            <a:spLocks/>
          </p:cNvSpPr>
          <p:nvPr/>
        </p:nvSpPr>
        <p:spPr bwMode="auto">
          <a:xfrm>
            <a:off x="6424613" y="31496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3" name="Freeform 17"/>
          <p:cNvSpPr>
            <a:spLocks/>
          </p:cNvSpPr>
          <p:nvPr/>
        </p:nvSpPr>
        <p:spPr bwMode="auto">
          <a:xfrm>
            <a:off x="6424613" y="3022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4" name="Freeform 18"/>
          <p:cNvSpPr>
            <a:spLocks/>
          </p:cNvSpPr>
          <p:nvPr/>
        </p:nvSpPr>
        <p:spPr bwMode="auto">
          <a:xfrm>
            <a:off x="6424613" y="2984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5" name="Freeform 19"/>
          <p:cNvSpPr>
            <a:spLocks/>
          </p:cNvSpPr>
          <p:nvPr/>
        </p:nvSpPr>
        <p:spPr bwMode="auto">
          <a:xfrm>
            <a:off x="6424613" y="2857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6" name="Freeform 20"/>
          <p:cNvSpPr>
            <a:spLocks/>
          </p:cNvSpPr>
          <p:nvPr/>
        </p:nvSpPr>
        <p:spPr bwMode="auto">
          <a:xfrm>
            <a:off x="6424613" y="2819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7" name="Freeform 21"/>
          <p:cNvSpPr>
            <a:spLocks/>
          </p:cNvSpPr>
          <p:nvPr/>
        </p:nvSpPr>
        <p:spPr bwMode="auto">
          <a:xfrm>
            <a:off x="6424613" y="2692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8" name="Freeform 22"/>
          <p:cNvSpPr>
            <a:spLocks/>
          </p:cNvSpPr>
          <p:nvPr/>
        </p:nvSpPr>
        <p:spPr bwMode="auto">
          <a:xfrm>
            <a:off x="6424613" y="26416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19" name="Freeform 23"/>
          <p:cNvSpPr>
            <a:spLocks/>
          </p:cNvSpPr>
          <p:nvPr/>
        </p:nvSpPr>
        <p:spPr bwMode="auto">
          <a:xfrm>
            <a:off x="6424613" y="25146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0" name="Freeform 24"/>
          <p:cNvSpPr>
            <a:spLocks/>
          </p:cNvSpPr>
          <p:nvPr/>
        </p:nvSpPr>
        <p:spPr bwMode="auto">
          <a:xfrm>
            <a:off x="6424613" y="24765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1" name="Freeform 25"/>
          <p:cNvSpPr>
            <a:spLocks/>
          </p:cNvSpPr>
          <p:nvPr/>
        </p:nvSpPr>
        <p:spPr bwMode="auto">
          <a:xfrm>
            <a:off x="6424613" y="23495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2" name="Freeform 26"/>
          <p:cNvSpPr>
            <a:spLocks/>
          </p:cNvSpPr>
          <p:nvPr/>
        </p:nvSpPr>
        <p:spPr bwMode="auto">
          <a:xfrm>
            <a:off x="6424613" y="23114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3" name="Freeform 27"/>
          <p:cNvSpPr>
            <a:spLocks/>
          </p:cNvSpPr>
          <p:nvPr/>
        </p:nvSpPr>
        <p:spPr bwMode="auto">
          <a:xfrm>
            <a:off x="6424613" y="21844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4" name="Freeform 28"/>
          <p:cNvSpPr>
            <a:spLocks/>
          </p:cNvSpPr>
          <p:nvPr/>
        </p:nvSpPr>
        <p:spPr bwMode="auto">
          <a:xfrm>
            <a:off x="6424613" y="21463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5" name="Freeform 29"/>
          <p:cNvSpPr>
            <a:spLocks/>
          </p:cNvSpPr>
          <p:nvPr/>
        </p:nvSpPr>
        <p:spPr bwMode="auto">
          <a:xfrm>
            <a:off x="6424613" y="2019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6" name="Freeform 30"/>
          <p:cNvSpPr>
            <a:spLocks/>
          </p:cNvSpPr>
          <p:nvPr/>
        </p:nvSpPr>
        <p:spPr bwMode="auto">
          <a:xfrm>
            <a:off x="6424613" y="1981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7" name="Freeform 31"/>
          <p:cNvSpPr>
            <a:spLocks/>
          </p:cNvSpPr>
          <p:nvPr/>
        </p:nvSpPr>
        <p:spPr bwMode="auto">
          <a:xfrm>
            <a:off x="6424613" y="1854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8" name="Freeform 32"/>
          <p:cNvSpPr>
            <a:spLocks/>
          </p:cNvSpPr>
          <p:nvPr/>
        </p:nvSpPr>
        <p:spPr bwMode="auto">
          <a:xfrm>
            <a:off x="6424613" y="1816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29" name="Freeform 33"/>
          <p:cNvSpPr>
            <a:spLocks/>
          </p:cNvSpPr>
          <p:nvPr/>
        </p:nvSpPr>
        <p:spPr bwMode="auto">
          <a:xfrm>
            <a:off x="6424613" y="1689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0" name="Freeform 34"/>
          <p:cNvSpPr>
            <a:spLocks/>
          </p:cNvSpPr>
          <p:nvPr/>
        </p:nvSpPr>
        <p:spPr bwMode="auto">
          <a:xfrm>
            <a:off x="6424613" y="163830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1" name="Freeform 35"/>
          <p:cNvSpPr>
            <a:spLocks/>
          </p:cNvSpPr>
          <p:nvPr/>
        </p:nvSpPr>
        <p:spPr bwMode="auto">
          <a:xfrm>
            <a:off x="6424613" y="15113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2" name="Freeform 36"/>
          <p:cNvSpPr>
            <a:spLocks/>
          </p:cNvSpPr>
          <p:nvPr/>
        </p:nvSpPr>
        <p:spPr bwMode="auto">
          <a:xfrm>
            <a:off x="6424613" y="14732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3" name="Freeform 37"/>
          <p:cNvSpPr>
            <a:spLocks/>
          </p:cNvSpPr>
          <p:nvPr/>
        </p:nvSpPr>
        <p:spPr bwMode="auto">
          <a:xfrm>
            <a:off x="6424613" y="13462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4" name="Freeform 38"/>
          <p:cNvSpPr>
            <a:spLocks/>
          </p:cNvSpPr>
          <p:nvPr/>
        </p:nvSpPr>
        <p:spPr bwMode="auto">
          <a:xfrm>
            <a:off x="6424613" y="130810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5" name="Freeform 39"/>
          <p:cNvSpPr>
            <a:spLocks/>
          </p:cNvSpPr>
          <p:nvPr/>
        </p:nvSpPr>
        <p:spPr bwMode="auto">
          <a:xfrm>
            <a:off x="6424613" y="118110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6" name="Freeform 40"/>
          <p:cNvSpPr>
            <a:spLocks/>
          </p:cNvSpPr>
          <p:nvPr/>
        </p:nvSpPr>
        <p:spPr bwMode="auto">
          <a:xfrm>
            <a:off x="6424613" y="12001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7" name="Freeform 41"/>
          <p:cNvSpPr>
            <a:spLocks/>
          </p:cNvSpPr>
          <p:nvPr/>
        </p:nvSpPr>
        <p:spPr bwMode="auto">
          <a:xfrm>
            <a:off x="6424613" y="10731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8" name="Freeform 42"/>
          <p:cNvSpPr>
            <a:spLocks/>
          </p:cNvSpPr>
          <p:nvPr/>
        </p:nvSpPr>
        <p:spPr bwMode="auto">
          <a:xfrm>
            <a:off x="6424613" y="1035050"/>
            <a:ext cx="26987" cy="26988"/>
          </a:xfrm>
          <a:custGeom>
            <a:avLst/>
            <a:gdLst/>
            <a:ahLst/>
            <a:cxnLst>
              <a:cxn ang="0">
                <a:pos x="0" y="16"/>
              </a:cxn>
              <a:cxn ang="0">
                <a:pos x="0" y="0"/>
              </a:cxn>
              <a:cxn ang="0">
                <a:pos x="5" y="0"/>
              </a:cxn>
              <a:cxn ang="0">
                <a:pos x="16" y="0"/>
              </a:cxn>
              <a:cxn ang="0">
                <a:pos x="16" y="16"/>
              </a:cxn>
              <a:cxn ang="0">
                <a:pos x="5" y="16"/>
              </a:cxn>
              <a:cxn ang="0">
                <a:pos x="0" y="16"/>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39" name="Freeform 43"/>
          <p:cNvSpPr>
            <a:spLocks/>
          </p:cNvSpPr>
          <p:nvPr/>
        </p:nvSpPr>
        <p:spPr bwMode="auto">
          <a:xfrm>
            <a:off x="6424613" y="9080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40" name="Freeform 44"/>
          <p:cNvSpPr>
            <a:spLocks/>
          </p:cNvSpPr>
          <p:nvPr/>
        </p:nvSpPr>
        <p:spPr bwMode="auto">
          <a:xfrm>
            <a:off x="6424613" y="857250"/>
            <a:ext cx="26987" cy="39688"/>
          </a:xfrm>
          <a:custGeom>
            <a:avLst/>
            <a:gdLst/>
            <a:ahLst/>
            <a:cxnLst>
              <a:cxn ang="0">
                <a:pos x="0" y="24"/>
              </a:cxn>
              <a:cxn ang="0">
                <a:pos x="0" y="0"/>
              </a:cxn>
              <a:cxn ang="0">
                <a:pos x="5" y="0"/>
              </a:cxn>
              <a:cxn ang="0">
                <a:pos x="16" y="0"/>
              </a:cxn>
              <a:cxn ang="0">
                <a:pos x="16" y="24"/>
              </a:cxn>
              <a:cxn ang="0">
                <a:pos x="5" y="24"/>
              </a:cxn>
              <a:cxn ang="0">
                <a:pos x="0" y="24"/>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41" name="Freeform 45"/>
          <p:cNvSpPr>
            <a:spLocks/>
          </p:cNvSpPr>
          <p:nvPr/>
        </p:nvSpPr>
        <p:spPr bwMode="auto">
          <a:xfrm>
            <a:off x="6424613" y="730250"/>
            <a:ext cx="26987" cy="115888"/>
          </a:xfrm>
          <a:custGeom>
            <a:avLst/>
            <a:gdLst/>
            <a:ahLst/>
            <a:cxnLst>
              <a:cxn ang="0">
                <a:pos x="0" y="72"/>
              </a:cxn>
              <a:cxn ang="0">
                <a:pos x="0" y="0"/>
              </a:cxn>
              <a:cxn ang="0">
                <a:pos x="5" y="0"/>
              </a:cxn>
              <a:cxn ang="0">
                <a:pos x="16" y="0"/>
              </a:cxn>
              <a:cxn ang="0">
                <a:pos x="16" y="72"/>
              </a:cxn>
              <a:cxn ang="0">
                <a:pos x="5" y="72"/>
              </a:cxn>
              <a:cxn ang="0">
                <a:pos x="0" y="72"/>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45" name="Freeform 49"/>
          <p:cNvSpPr>
            <a:spLocks/>
          </p:cNvSpPr>
          <p:nvPr/>
        </p:nvSpPr>
        <p:spPr bwMode="auto">
          <a:xfrm>
            <a:off x="7326313" y="3429000"/>
            <a:ext cx="204787" cy="65088"/>
          </a:xfrm>
          <a:custGeom>
            <a:avLst/>
            <a:gdLst/>
            <a:ahLst/>
            <a:cxnLst>
              <a:cxn ang="0">
                <a:pos x="128" y="40"/>
              </a:cxn>
              <a:cxn ang="0">
                <a:pos x="0" y="40"/>
              </a:cxn>
              <a:cxn ang="0">
                <a:pos x="0" y="0"/>
              </a:cxn>
              <a:cxn ang="0">
                <a:pos x="128" y="40"/>
              </a:cxn>
            </a:cxnLst>
            <a:rect l="0" t="0" r="r" b="b"/>
            <a:pathLst>
              <a:path w="129" h="41">
                <a:moveTo>
                  <a:pt x="128" y="40"/>
                </a:moveTo>
                <a:lnTo>
                  <a:pt x="0" y="40"/>
                </a:lnTo>
                <a:lnTo>
                  <a:pt x="0" y="0"/>
                </a:lnTo>
                <a:lnTo>
                  <a:pt x="128" y="40"/>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pic>
        <p:nvPicPr>
          <p:cNvPr id="38959" name="Picture 5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013" y="965200"/>
            <a:ext cx="342900" cy="257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413747" name="Freeform 51"/>
          <p:cNvSpPr>
            <a:spLocks/>
          </p:cNvSpPr>
          <p:nvPr/>
        </p:nvSpPr>
        <p:spPr bwMode="auto">
          <a:xfrm>
            <a:off x="3960813" y="6210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48" name="Freeform 52"/>
          <p:cNvSpPr>
            <a:spLocks/>
          </p:cNvSpPr>
          <p:nvPr/>
        </p:nvSpPr>
        <p:spPr bwMode="auto">
          <a:xfrm>
            <a:off x="3960813" y="61722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49" name="Freeform 53"/>
          <p:cNvSpPr>
            <a:spLocks/>
          </p:cNvSpPr>
          <p:nvPr/>
        </p:nvSpPr>
        <p:spPr bwMode="auto">
          <a:xfrm>
            <a:off x="3960813" y="60452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0" name="Freeform 54"/>
          <p:cNvSpPr>
            <a:spLocks/>
          </p:cNvSpPr>
          <p:nvPr/>
        </p:nvSpPr>
        <p:spPr bwMode="auto">
          <a:xfrm>
            <a:off x="3960813" y="59944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1" name="Freeform 55"/>
          <p:cNvSpPr>
            <a:spLocks/>
          </p:cNvSpPr>
          <p:nvPr/>
        </p:nvSpPr>
        <p:spPr bwMode="auto">
          <a:xfrm>
            <a:off x="3960813" y="5867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2" name="Freeform 56"/>
          <p:cNvSpPr>
            <a:spLocks/>
          </p:cNvSpPr>
          <p:nvPr/>
        </p:nvSpPr>
        <p:spPr bwMode="auto">
          <a:xfrm>
            <a:off x="3960813" y="5829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3" name="Freeform 57"/>
          <p:cNvSpPr>
            <a:spLocks/>
          </p:cNvSpPr>
          <p:nvPr/>
        </p:nvSpPr>
        <p:spPr bwMode="auto">
          <a:xfrm>
            <a:off x="3960813" y="5702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4" name="Freeform 58"/>
          <p:cNvSpPr>
            <a:spLocks/>
          </p:cNvSpPr>
          <p:nvPr/>
        </p:nvSpPr>
        <p:spPr bwMode="auto">
          <a:xfrm>
            <a:off x="3960813" y="5651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5" name="Freeform 59"/>
          <p:cNvSpPr>
            <a:spLocks/>
          </p:cNvSpPr>
          <p:nvPr/>
        </p:nvSpPr>
        <p:spPr bwMode="auto">
          <a:xfrm>
            <a:off x="3960813" y="5486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6" name="Freeform 60"/>
          <p:cNvSpPr>
            <a:spLocks/>
          </p:cNvSpPr>
          <p:nvPr/>
        </p:nvSpPr>
        <p:spPr bwMode="auto">
          <a:xfrm>
            <a:off x="3960813" y="5359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7" name="Freeform 61"/>
          <p:cNvSpPr>
            <a:spLocks/>
          </p:cNvSpPr>
          <p:nvPr/>
        </p:nvSpPr>
        <p:spPr bwMode="auto">
          <a:xfrm>
            <a:off x="3960813" y="53213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8" name="Freeform 62"/>
          <p:cNvSpPr>
            <a:spLocks/>
          </p:cNvSpPr>
          <p:nvPr/>
        </p:nvSpPr>
        <p:spPr bwMode="auto">
          <a:xfrm>
            <a:off x="3960813" y="51943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59" name="Freeform 63"/>
          <p:cNvSpPr>
            <a:spLocks/>
          </p:cNvSpPr>
          <p:nvPr/>
        </p:nvSpPr>
        <p:spPr bwMode="auto">
          <a:xfrm>
            <a:off x="3960813" y="51435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0" name="Freeform 64"/>
          <p:cNvSpPr>
            <a:spLocks/>
          </p:cNvSpPr>
          <p:nvPr/>
        </p:nvSpPr>
        <p:spPr bwMode="auto">
          <a:xfrm>
            <a:off x="3960813" y="5016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1" name="Freeform 65"/>
          <p:cNvSpPr>
            <a:spLocks/>
          </p:cNvSpPr>
          <p:nvPr/>
        </p:nvSpPr>
        <p:spPr bwMode="auto">
          <a:xfrm>
            <a:off x="3960813" y="4978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2" name="Freeform 66"/>
          <p:cNvSpPr>
            <a:spLocks/>
          </p:cNvSpPr>
          <p:nvPr/>
        </p:nvSpPr>
        <p:spPr bwMode="auto">
          <a:xfrm>
            <a:off x="3960813" y="4851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3" name="Freeform 67"/>
          <p:cNvSpPr>
            <a:spLocks/>
          </p:cNvSpPr>
          <p:nvPr/>
        </p:nvSpPr>
        <p:spPr bwMode="auto">
          <a:xfrm>
            <a:off x="3960813" y="4800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4" name="Freeform 68"/>
          <p:cNvSpPr>
            <a:spLocks/>
          </p:cNvSpPr>
          <p:nvPr/>
        </p:nvSpPr>
        <p:spPr bwMode="auto">
          <a:xfrm>
            <a:off x="3960813" y="4673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5" name="Freeform 69"/>
          <p:cNvSpPr>
            <a:spLocks/>
          </p:cNvSpPr>
          <p:nvPr/>
        </p:nvSpPr>
        <p:spPr bwMode="auto">
          <a:xfrm>
            <a:off x="3960813" y="4635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6" name="Freeform 70"/>
          <p:cNvSpPr>
            <a:spLocks/>
          </p:cNvSpPr>
          <p:nvPr/>
        </p:nvSpPr>
        <p:spPr bwMode="auto">
          <a:xfrm>
            <a:off x="3960813" y="4508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7" name="Freeform 71"/>
          <p:cNvSpPr>
            <a:spLocks/>
          </p:cNvSpPr>
          <p:nvPr/>
        </p:nvSpPr>
        <p:spPr bwMode="auto">
          <a:xfrm>
            <a:off x="3960813" y="44704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8" name="Freeform 72"/>
          <p:cNvSpPr>
            <a:spLocks/>
          </p:cNvSpPr>
          <p:nvPr/>
        </p:nvSpPr>
        <p:spPr bwMode="auto">
          <a:xfrm>
            <a:off x="3960813" y="43434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69" name="Freeform 73"/>
          <p:cNvSpPr>
            <a:spLocks/>
          </p:cNvSpPr>
          <p:nvPr/>
        </p:nvSpPr>
        <p:spPr bwMode="auto">
          <a:xfrm>
            <a:off x="3960813" y="42926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0" name="Freeform 74"/>
          <p:cNvSpPr>
            <a:spLocks/>
          </p:cNvSpPr>
          <p:nvPr/>
        </p:nvSpPr>
        <p:spPr bwMode="auto">
          <a:xfrm>
            <a:off x="3960813" y="4165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1" name="Freeform 75"/>
          <p:cNvSpPr>
            <a:spLocks/>
          </p:cNvSpPr>
          <p:nvPr/>
        </p:nvSpPr>
        <p:spPr bwMode="auto">
          <a:xfrm>
            <a:off x="3960813" y="4127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2" name="Freeform 76"/>
          <p:cNvSpPr>
            <a:spLocks/>
          </p:cNvSpPr>
          <p:nvPr/>
        </p:nvSpPr>
        <p:spPr bwMode="auto">
          <a:xfrm>
            <a:off x="3960813" y="4000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3" name="Freeform 77"/>
          <p:cNvSpPr>
            <a:spLocks/>
          </p:cNvSpPr>
          <p:nvPr/>
        </p:nvSpPr>
        <p:spPr bwMode="auto">
          <a:xfrm>
            <a:off x="3960813" y="3949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4" name="Freeform 78"/>
          <p:cNvSpPr>
            <a:spLocks/>
          </p:cNvSpPr>
          <p:nvPr/>
        </p:nvSpPr>
        <p:spPr bwMode="auto">
          <a:xfrm>
            <a:off x="3960813" y="3822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5" name="Freeform 79"/>
          <p:cNvSpPr>
            <a:spLocks/>
          </p:cNvSpPr>
          <p:nvPr/>
        </p:nvSpPr>
        <p:spPr bwMode="auto">
          <a:xfrm>
            <a:off x="3960813" y="3784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6" name="Freeform 80"/>
          <p:cNvSpPr>
            <a:spLocks/>
          </p:cNvSpPr>
          <p:nvPr/>
        </p:nvSpPr>
        <p:spPr bwMode="auto">
          <a:xfrm>
            <a:off x="3960813" y="3657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7" name="Freeform 81"/>
          <p:cNvSpPr>
            <a:spLocks/>
          </p:cNvSpPr>
          <p:nvPr/>
        </p:nvSpPr>
        <p:spPr bwMode="auto">
          <a:xfrm>
            <a:off x="3960813" y="36195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8" name="Freeform 82"/>
          <p:cNvSpPr>
            <a:spLocks/>
          </p:cNvSpPr>
          <p:nvPr/>
        </p:nvSpPr>
        <p:spPr bwMode="auto">
          <a:xfrm>
            <a:off x="3960813" y="34925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79" name="Freeform 83"/>
          <p:cNvSpPr>
            <a:spLocks/>
          </p:cNvSpPr>
          <p:nvPr/>
        </p:nvSpPr>
        <p:spPr bwMode="auto">
          <a:xfrm>
            <a:off x="3960813" y="34417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0" name="Freeform 84"/>
          <p:cNvSpPr>
            <a:spLocks/>
          </p:cNvSpPr>
          <p:nvPr/>
        </p:nvSpPr>
        <p:spPr bwMode="auto">
          <a:xfrm>
            <a:off x="3960813" y="3314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1" name="Freeform 85"/>
          <p:cNvSpPr>
            <a:spLocks/>
          </p:cNvSpPr>
          <p:nvPr/>
        </p:nvSpPr>
        <p:spPr bwMode="auto">
          <a:xfrm>
            <a:off x="3960813" y="32766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2" name="Freeform 86"/>
          <p:cNvSpPr>
            <a:spLocks/>
          </p:cNvSpPr>
          <p:nvPr/>
        </p:nvSpPr>
        <p:spPr bwMode="auto">
          <a:xfrm>
            <a:off x="3960813" y="31496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3" name="Freeform 87"/>
          <p:cNvSpPr>
            <a:spLocks/>
          </p:cNvSpPr>
          <p:nvPr/>
        </p:nvSpPr>
        <p:spPr bwMode="auto">
          <a:xfrm>
            <a:off x="3960813" y="30988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4" name="Freeform 88"/>
          <p:cNvSpPr>
            <a:spLocks/>
          </p:cNvSpPr>
          <p:nvPr/>
        </p:nvSpPr>
        <p:spPr bwMode="auto">
          <a:xfrm>
            <a:off x="3960813" y="2971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5" name="Freeform 89"/>
          <p:cNvSpPr>
            <a:spLocks/>
          </p:cNvSpPr>
          <p:nvPr/>
        </p:nvSpPr>
        <p:spPr bwMode="auto">
          <a:xfrm>
            <a:off x="3960813" y="2933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6" name="Freeform 90"/>
          <p:cNvSpPr>
            <a:spLocks/>
          </p:cNvSpPr>
          <p:nvPr/>
        </p:nvSpPr>
        <p:spPr bwMode="auto">
          <a:xfrm>
            <a:off x="3960813" y="2806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7" name="Freeform 91"/>
          <p:cNvSpPr>
            <a:spLocks/>
          </p:cNvSpPr>
          <p:nvPr/>
        </p:nvSpPr>
        <p:spPr bwMode="auto">
          <a:xfrm>
            <a:off x="3960813" y="2755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8" name="Freeform 92"/>
          <p:cNvSpPr>
            <a:spLocks/>
          </p:cNvSpPr>
          <p:nvPr/>
        </p:nvSpPr>
        <p:spPr bwMode="auto">
          <a:xfrm>
            <a:off x="3960813" y="2628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89" name="Freeform 93"/>
          <p:cNvSpPr>
            <a:spLocks/>
          </p:cNvSpPr>
          <p:nvPr/>
        </p:nvSpPr>
        <p:spPr bwMode="auto">
          <a:xfrm>
            <a:off x="3960813" y="25908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90" name="Freeform 94"/>
          <p:cNvSpPr>
            <a:spLocks/>
          </p:cNvSpPr>
          <p:nvPr/>
        </p:nvSpPr>
        <p:spPr bwMode="auto">
          <a:xfrm>
            <a:off x="3960813" y="24638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91" name="Freeform 95"/>
          <p:cNvSpPr>
            <a:spLocks/>
          </p:cNvSpPr>
          <p:nvPr/>
        </p:nvSpPr>
        <p:spPr bwMode="auto">
          <a:xfrm>
            <a:off x="3960813" y="2425700"/>
            <a:ext cx="26987" cy="26988"/>
          </a:xfrm>
          <a:custGeom>
            <a:avLst/>
            <a:gdLst/>
            <a:ahLst/>
            <a:cxnLst>
              <a:cxn ang="0">
                <a:pos x="0" y="16"/>
              </a:cxn>
              <a:cxn ang="0">
                <a:pos x="0" y="0"/>
              </a:cxn>
              <a:cxn ang="0">
                <a:pos x="11" y="0"/>
              </a:cxn>
              <a:cxn ang="0">
                <a:pos x="16" y="0"/>
              </a:cxn>
              <a:cxn ang="0">
                <a:pos x="16" y="16"/>
              </a:cxn>
              <a:cxn ang="0">
                <a:pos x="11" y="16"/>
              </a:cxn>
              <a:cxn ang="0">
                <a:pos x="0" y="16"/>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92" name="Freeform 96"/>
          <p:cNvSpPr>
            <a:spLocks/>
          </p:cNvSpPr>
          <p:nvPr/>
        </p:nvSpPr>
        <p:spPr bwMode="auto">
          <a:xfrm>
            <a:off x="3960813" y="22987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93" name="Freeform 97"/>
          <p:cNvSpPr>
            <a:spLocks/>
          </p:cNvSpPr>
          <p:nvPr/>
        </p:nvSpPr>
        <p:spPr bwMode="auto">
          <a:xfrm>
            <a:off x="3960813" y="2247900"/>
            <a:ext cx="26987" cy="39688"/>
          </a:xfrm>
          <a:custGeom>
            <a:avLst/>
            <a:gdLst/>
            <a:ahLst/>
            <a:cxnLst>
              <a:cxn ang="0">
                <a:pos x="0" y="24"/>
              </a:cxn>
              <a:cxn ang="0">
                <a:pos x="0" y="0"/>
              </a:cxn>
              <a:cxn ang="0">
                <a:pos x="11" y="0"/>
              </a:cxn>
              <a:cxn ang="0">
                <a:pos x="16" y="0"/>
              </a:cxn>
              <a:cxn ang="0">
                <a:pos x="16" y="24"/>
              </a:cxn>
              <a:cxn ang="0">
                <a:pos x="11" y="24"/>
              </a:cxn>
              <a:cxn ang="0">
                <a:pos x="0" y="24"/>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794" name="Freeform 98"/>
          <p:cNvSpPr>
            <a:spLocks/>
          </p:cNvSpPr>
          <p:nvPr/>
        </p:nvSpPr>
        <p:spPr bwMode="auto">
          <a:xfrm>
            <a:off x="3960813" y="2120900"/>
            <a:ext cx="26987" cy="115888"/>
          </a:xfrm>
          <a:custGeom>
            <a:avLst/>
            <a:gdLst/>
            <a:ahLst/>
            <a:cxnLst>
              <a:cxn ang="0">
                <a:pos x="0" y="72"/>
              </a:cxn>
              <a:cxn ang="0">
                <a:pos x="0" y="0"/>
              </a:cxn>
              <a:cxn ang="0">
                <a:pos x="11" y="0"/>
              </a:cxn>
              <a:cxn ang="0">
                <a:pos x="16" y="0"/>
              </a:cxn>
              <a:cxn ang="0">
                <a:pos x="16" y="72"/>
              </a:cxn>
              <a:cxn ang="0">
                <a:pos x="11" y="72"/>
              </a:cxn>
              <a:cxn ang="0">
                <a:pos x="0" y="72"/>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pic>
        <p:nvPicPr>
          <p:cNvPr id="39008" name="Picture 10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13797" name="Line 101"/>
          <p:cNvSpPr>
            <a:spLocks noChangeShapeType="1"/>
          </p:cNvSpPr>
          <p:nvPr/>
        </p:nvSpPr>
        <p:spPr bwMode="auto">
          <a:xfrm>
            <a:off x="6615113" y="1447800"/>
            <a:ext cx="736600" cy="0"/>
          </a:xfrm>
          <a:prstGeom prst="line">
            <a:avLst/>
          </a:prstGeom>
          <a:noFill/>
          <a:ln w="25400">
            <a:noFill/>
            <a:round/>
            <a:headEnd/>
            <a:tailEnd/>
          </a:ln>
          <a:effectLst/>
        </p:spPr>
        <p:txBody>
          <a:bodyPr wrap="none" anchor="ctr"/>
          <a:lstStyle/>
          <a:p>
            <a:pPr>
              <a:defRPr/>
            </a:pPr>
            <a:endParaRPr lang="en-US">
              <a:latin typeface="Comic Sans MS" pitchFamily="66" charset="0"/>
              <a:ea typeface="+mn-ea"/>
            </a:endParaRPr>
          </a:p>
        </p:txBody>
      </p:sp>
      <p:sp>
        <p:nvSpPr>
          <p:cNvPr id="413798" name="Freeform 102"/>
          <p:cNvSpPr>
            <a:spLocks/>
          </p:cNvSpPr>
          <p:nvPr/>
        </p:nvSpPr>
        <p:spPr bwMode="auto">
          <a:xfrm>
            <a:off x="7351713" y="13970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39011" name="Rectangle 103"/>
          <p:cNvSpPr>
            <a:spLocks noChangeArrowheads="1"/>
          </p:cNvSpPr>
          <p:nvPr/>
        </p:nvSpPr>
        <p:spPr bwMode="auto">
          <a:xfrm>
            <a:off x="3038475" y="434975"/>
            <a:ext cx="2190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VNI-Times" charset="0"/>
              </a:rPr>
              <a:t> </a:t>
            </a:r>
          </a:p>
        </p:txBody>
      </p:sp>
      <p:sp>
        <p:nvSpPr>
          <p:cNvPr id="413800" name="Rectangle 104"/>
          <p:cNvSpPr>
            <a:spLocks noChangeArrowheads="1"/>
          </p:cNvSpPr>
          <p:nvPr/>
        </p:nvSpPr>
        <p:spPr bwMode="auto">
          <a:xfrm>
            <a:off x="3189288" y="433388"/>
            <a:ext cx="260350" cy="274637"/>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01" name="Rectangle 105"/>
          <p:cNvSpPr>
            <a:spLocks noChangeArrowheads="1"/>
          </p:cNvSpPr>
          <p:nvPr/>
        </p:nvSpPr>
        <p:spPr bwMode="auto">
          <a:xfrm>
            <a:off x="4281488" y="20638"/>
            <a:ext cx="3257550" cy="366712"/>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02" name="Rectangle 106"/>
          <p:cNvSpPr>
            <a:spLocks noChangeArrowheads="1"/>
          </p:cNvSpPr>
          <p:nvPr/>
        </p:nvSpPr>
        <p:spPr bwMode="auto">
          <a:xfrm>
            <a:off x="4484688" y="295275"/>
            <a:ext cx="2841625" cy="304800"/>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03" name="Rectangle 107"/>
          <p:cNvSpPr>
            <a:spLocks noChangeArrowheads="1"/>
          </p:cNvSpPr>
          <p:nvPr/>
        </p:nvSpPr>
        <p:spPr bwMode="auto">
          <a:xfrm>
            <a:off x="5310188" y="519113"/>
            <a:ext cx="766762" cy="244475"/>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04" name="Rectangle 108"/>
          <p:cNvSpPr>
            <a:spLocks noChangeArrowheads="1"/>
          </p:cNvSpPr>
          <p:nvPr/>
        </p:nvSpPr>
        <p:spPr bwMode="auto">
          <a:xfrm>
            <a:off x="5894388" y="519113"/>
            <a:ext cx="1390650" cy="244475"/>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39017" name="Rectangle 109"/>
          <p:cNvSpPr>
            <a:spLocks noChangeArrowheads="1"/>
          </p:cNvSpPr>
          <p:nvPr/>
        </p:nvSpPr>
        <p:spPr bwMode="auto">
          <a:xfrm>
            <a:off x="6238875" y="4462463"/>
            <a:ext cx="35083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solidFill>
                  <a:srgbClr val="000000"/>
                </a:solidFill>
                <a:effectLst/>
                <a:latin typeface="VNI-Times" charset="0"/>
              </a:rPr>
              <a:t>S</a:t>
            </a:r>
          </a:p>
        </p:txBody>
      </p:sp>
      <p:sp>
        <p:nvSpPr>
          <p:cNvPr id="413806" name="Rectangle 110"/>
          <p:cNvSpPr>
            <a:spLocks noChangeArrowheads="1"/>
          </p:cNvSpPr>
          <p:nvPr/>
        </p:nvSpPr>
        <p:spPr bwMode="auto">
          <a:xfrm>
            <a:off x="4900613" y="1968500"/>
            <a:ext cx="792162" cy="241300"/>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a:defRPr/>
            </a:pPr>
            <a:r>
              <a:rPr lang="en-US" sz="1000" b="1">
                <a:solidFill>
                  <a:srgbClr val="FFFF00"/>
                </a:solidFill>
                <a:effectLst/>
                <a:latin typeface="VNI-Times" pitchFamily="2" charset="0"/>
                <a:ea typeface="+mn-ea"/>
              </a:rPr>
              <a:t>(2000 T.C.)</a:t>
            </a:r>
          </a:p>
        </p:txBody>
      </p:sp>
      <p:sp>
        <p:nvSpPr>
          <p:cNvPr id="413807" name="Rectangle 111"/>
          <p:cNvSpPr>
            <a:spLocks noChangeArrowheads="1"/>
          </p:cNvSpPr>
          <p:nvPr/>
        </p:nvSpPr>
        <p:spPr bwMode="auto">
          <a:xfrm>
            <a:off x="992188" y="2355850"/>
            <a:ext cx="2511425" cy="9112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5400">
                <a:solidFill>
                  <a:srgbClr val="FAFD00"/>
                </a:solidFill>
                <a:effectLst/>
                <a:latin typeface="VNI-Times" pitchFamily="2" charset="0"/>
                <a:ea typeface="+mn-ea"/>
              </a:rPr>
              <a:t>S 7 Y G </a:t>
            </a:r>
          </a:p>
        </p:txBody>
      </p:sp>
      <p:sp>
        <p:nvSpPr>
          <p:cNvPr id="413808" name="Rectangle 112"/>
          <p:cNvSpPr>
            <a:spLocks noChangeArrowheads="1"/>
          </p:cNvSpPr>
          <p:nvPr/>
        </p:nvSpPr>
        <p:spPr bwMode="auto">
          <a:xfrm>
            <a:off x="620713" y="160338"/>
            <a:ext cx="750887"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413809" name="Rectangle 113"/>
          <p:cNvSpPr>
            <a:spLocks noChangeArrowheads="1"/>
          </p:cNvSpPr>
          <p:nvPr/>
        </p:nvSpPr>
        <p:spPr bwMode="auto">
          <a:xfrm>
            <a:off x="725488" y="3506788"/>
            <a:ext cx="3463925" cy="9112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spcBef>
                <a:spcPct val="50000"/>
              </a:spcBef>
              <a:defRPr/>
            </a:pPr>
            <a:r>
              <a:rPr lang="en-US" sz="5400">
                <a:solidFill>
                  <a:srgbClr val="00FF00"/>
                </a:solidFill>
                <a:effectLst/>
                <a:latin typeface="VNI-Times" pitchFamily="2" charset="0"/>
                <a:ea typeface="+mn-ea"/>
              </a:rPr>
              <a:t>7 = 4 + 3 </a:t>
            </a:r>
          </a:p>
        </p:txBody>
      </p:sp>
      <p:sp>
        <p:nvSpPr>
          <p:cNvPr id="413810" name="Line 114"/>
          <p:cNvSpPr>
            <a:spLocks noChangeShapeType="1"/>
          </p:cNvSpPr>
          <p:nvPr/>
        </p:nvSpPr>
        <p:spPr bwMode="auto">
          <a:xfrm>
            <a:off x="787400" y="838200"/>
            <a:ext cx="40640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413811" name="Rectangle 115"/>
          <p:cNvSpPr>
            <a:spLocks noChangeArrowheads="1"/>
          </p:cNvSpPr>
          <p:nvPr/>
        </p:nvSpPr>
        <p:spPr bwMode="auto">
          <a:xfrm>
            <a:off x="771525" y="3111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413812" name="Line 116"/>
          <p:cNvSpPr>
            <a:spLocks noChangeShapeType="1"/>
          </p:cNvSpPr>
          <p:nvPr/>
        </p:nvSpPr>
        <p:spPr bwMode="auto">
          <a:xfrm>
            <a:off x="1693863" y="2833688"/>
            <a:ext cx="279400" cy="0"/>
          </a:xfrm>
          <a:prstGeom prst="line">
            <a:avLst/>
          </a:prstGeom>
          <a:noFill/>
          <a:ln w="254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413813" name="Rectangle 117"/>
          <p:cNvSpPr>
            <a:spLocks noChangeArrowheads="1"/>
          </p:cNvSpPr>
          <p:nvPr/>
        </p:nvSpPr>
        <p:spPr bwMode="auto">
          <a:xfrm>
            <a:off x="5930900" y="1520825"/>
            <a:ext cx="511175" cy="277812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14" name="Text Box 118"/>
          <p:cNvSpPr txBox="1">
            <a:spLocks noChangeArrowheads="1"/>
          </p:cNvSpPr>
          <p:nvPr/>
        </p:nvSpPr>
        <p:spPr bwMode="auto">
          <a:xfrm rot="-5400000">
            <a:off x="4959350" y="2662238"/>
            <a:ext cx="2427288" cy="519112"/>
          </a:xfrm>
          <a:prstGeom prst="rect">
            <a:avLst/>
          </a:prstGeom>
          <a:noFill/>
          <a:ln w="381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b="1">
                <a:solidFill>
                  <a:srgbClr val="EEFF4B"/>
                </a:solidFill>
                <a:effectLst/>
                <a:latin typeface="VNI-Times" charset="0"/>
              </a:rPr>
              <a:t>3 XAÕ HOÄI</a:t>
            </a: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16" name="Rectangle 120"/>
          <p:cNvSpPr>
            <a:spLocks noChangeArrowheads="1"/>
          </p:cNvSpPr>
          <p:nvPr/>
        </p:nvSpPr>
        <p:spPr bwMode="auto">
          <a:xfrm rot="-5400000">
            <a:off x="5938838" y="4421188"/>
            <a:ext cx="511175" cy="5365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17" name="Text Box 121"/>
          <p:cNvSpPr txBox="1">
            <a:spLocks noChangeArrowheads="1"/>
          </p:cNvSpPr>
          <p:nvPr/>
        </p:nvSpPr>
        <p:spPr bwMode="auto">
          <a:xfrm rot="-5385664">
            <a:off x="5954713" y="4430713"/>
            <a:ext cx="442912" cy="519112"/>
          </a:xfrm>
          <a:prstGeom prst="rect">
            <a:avLst/>
          </a:prstGeom>
          <a:noFill/>
          <a:ln w="12700">
            <a:noFill/>
            <a:miter lim="800000"/>
            <a:headEnd/>
            <a:tailEnd/>
          </a:ln>
          <a:effectLst>
            <a:outerShdw dist="35921" dir="2700000" algn="ctr" rotWithShape="0">
              <a:schemeClr val="bg2"/>
            </a:outerShdw>
          </a:effectLst>
        </p:spPr>
        <p:txBody>
          <a:bodyPr>
            <a:spAutoFit/>
          </a:bodyPr>
          <a:lstStyle/>
          <a:p>
            <a:pPr algn="l">
              <a:spcBef>
                <a:spcPct val="50000"/>
              </a:spcBef>
              <a:defRPr/>
            </a:pPr>
            <a:r>
              <a:rPr lang="en-US" b="1">
                <a:solidFill>
                  <a:srgbClr val="EEFF4B"/>
                </a:solidFill>
                <a:effectLst/>
                <a:latin typeface="VNI-Times" pitchFamily="2" charset="0"/>
                <a:ea typeface="+mn-ea"/>
              </a:rPr>
              <a:t>Y</a:t>
            </a:r>
          </a:p>
        </p:txBody>
      </p:sp>
      <p:sp>
        <p:nvSpPr>
          <p:cNvPr id="413818" name="Text Box 122"/>
          <p:cNvSpPr txBox="1">
            <a:spLocks noChangeArrowheads="1"/>
          </p:cNvSpPr>
          <p:nvPr/>
        </p:nvSpPr>
        <p:spPr bwMode="auto">
          <a:xfrm rot="-5400000">
            <a:off x="5978526" y="5437187"/>
            <a:ext cx="341312" cy="519113"/>
          </a:xfrm>
          <a:prstGeom prst="rect">
            <a:avLst/>
          </a:prstGeom>
          <a:noFill/>
          <a:ln w="12700">
            <a:noFill/>
            <a:miter lim="800000"/>
            <a:headEnd/>
            <a:tailEnd/>
          </a:ln>
          <a:effectLst>
            <a:outerShdw dist="45791" dir="3378596" algn="ctr" rotWithShape="0">
              <a:schemeClr val="bg2"/>
            </a:outerShdw>
          </a:effectLst>
        </p:spPr>
        <p:txBody>
          <a:bodyPr>
            <a:spAutoFit/>
          </a:bodyPr>
          <a:lstStyle/>
          <a:p>
            <a:pPr algn="l">
              <a:spcBef>
                <a:spcPct val="50000"/>
              </a:spcBef>
              <a:defRPr/>
            </a:pPr>
            <a:r>
              <a:rPr lang="en-US" b="1">
                <a:solidFill>
                  <a:srgbClr val="EEFF4B"/>
                </a:solidFill>
                <a:effectLst/>
                <a:latin typeface="VNI-Times" pitchFamily="2" charset="0"/>
                <a:ea typeface="+mn-ea"/>
              </a:rPr>
              <a:t>G</a:t>
            </a:r>
          </a:p>
        </p:txBody>
      </p:sp>
      <p:sp>
        <p:nvSpPr>
          <p:cNvPr id="413819"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20" name="Text Box 124"/>
          <p:cNvSpPr txBox="1">
            <a:spLocks noChangeArrowheads="1"/>
          </p:cNvSpPr>
          <p:nvPr/>
        </p:nvSpPr>
        <p:spPr bwMode="auto">
          <a:xfrm rot="16211464">
            <a:off x="2498725" y="3810000"/>
            <a:ext cx="2473325" cy="523875"/>
          </a:xfrm>
          <a:prstGeom prst="rect">
            <a:avLst/>
          </a:prstGeom>
          <a:noFill/>
          <a:ln w="38100">
            <a:noFill/>
            <a:miter lim="800000"/>
            <a:headEnd/>
            <a:tailEnd/>
          </a:ln>
          <a:effectLst>
            <a:outerShdw dist="35921"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b="1">
                <a:solidFill>
                  <a:srgbClr val="EEFF4B"/>
                </a:solidFill>
                <a:effectLst/>
                <a:latin typeface="VNI-Times" charset="0"/>
              </a:rPr>
              <a:t>4 NHAÂN VAÄT</a:t>
            </a:r>
          </a:p>
        </p:txBody>
      </p:sp>
      <p:sp>
        <p:nvSpPr>
          <p:cNvPr id="413821" name="Rectangle 125"/>
          <p:cNvSpPr>
            <a:spLocks noChangeArrowheads="1"/>
          </p:cNvSpPr>
          <p:nvPr/>
        </p:nvSpPr>
        <p:spPr bwMode="auto">
          <a:xfrm>
            <a:off x="3798888" y="5588000"/>
            <a:ext cx="274637" cy="765175"/>
          </a:xfrm>
          <a:prstGeom prst="rect">
            <a:avLst/>
          </a:prstGeom>
          <a:solidFill>
            <a:srgbClr val="4C5451"/>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22" name="Rectangle 126"/>
          <p:cNvSpPr>
            <a:spLocks noChangeArrowheads="1"/>
          </p:cNvSpPr>
          <p:nvPr/>
        </p:nvSpPr>
        <p:spPr bwMode="auto">
          <a:xfrm>
            <a:off x="3854450" y="2022475"/>
            <a:ext cx="150813" cy="696913"/>
          </a:xfrm>
          <a:prstGeom prst="rect">
            <a:avLst/>
          </a:prstGeom>
          <a:solidFill>
            <a:srgbClr val="4C5451"/>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23" name="Rectangle 127"/>
          <p:cNvSpPr>
            <a:spLocks noChangeArrowheads="1"/>
          </p:cNvSpPr>
          <p:nvPr/>
        </p:nvSpPr>
        <p:spPr bwMode="auto">
          <a:xfrm>
            <a:off x="3830638" y="2495550"/>
            <a:ext cx="188912" cy="215900"/>
          </a:xfrm>
          <a:prstGeom prst="rect">
            <a:avLst/>
          </a:prstGeom>
          <a:solidFill>
            <a:srgbClr val="5C6662"/>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25" name="Text Box 129"/>
          <p:cNvSpPr txBox="1">
            <a:spLocks noChangeArrowheads="1"/>
          </p:cNvSpPr>
          <p:nvPr/>
        </p:nvSpPr>
        <p:spPr bwMode="auto">
          <a:xfrm rot="-5400000">
            <a:off x="3489326" y="976312"/>
            <a:ext cx="341312" cy="519113"/>
          </a:xfrm>
          <a:prstGeom prst="rect">
            <a:avLst/>
          </a:prstGeom>
          <a:noFill/>
          <a:ln w="12700">
            <a:noFill/>
            <a:miter lim="800000"/>
            <a:headEnd/>
            <a:tailEnd/>
          </a:ln>
          <a:effectLst>
            <a:outerShdw dist="35921" dir="2700000" algn="ctr" rotWithShape="0">
              <a:schemeClr val="bg2"/>
            </a:outerShdw>
          </a:effectLst>
        </p:spPr>
        <p:txBody>
          <a:bodyPr>
            <a:spAutoFit/>
          </a:bodyPr>
          <a:lstStyle/>
          <a:p>
            <a:pPr algn="l">
              <a:spcBef>
                <a:spcPct val="50000"/>
              </a:spcBef>
              <a:defRPr/>
            </a:pPr>
            <a:r>
              <a:rPr lang="en-US" b="1">
                <a:solidFill>
                  <a:srgbClr val="EEFF4B"/>
                </a:solidFill>
                <a:effectLst/>
                <a:latin typeface="VNI-Times" pitchFamily="2" charset="0"/>
                <a:ea typeface="+mn-ea"/>
              </a:rPr>
              <a:t>S</a:t>
            </a:r>
          </a:p>
        </p:txBody>
      </p:sp>
      <p:sp>
        <p:nvSpPr>
          <p:cNvPr id="413826" name="Freeform 130"/>
          <p:cNvSpPr>
            <a:spLocks/>
          </p:cNvSpPr>
          <p:nvPr/>
        </p:nvSpPr>
        <p:spPr bwMode="auto">
          <a:xfrm>
            <a:off x="7326313" y="34163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27" name="Freeform 131"/>
          <p:cNvSpPr>
            <a:spLocks/>
          </p:cNvSpPr>
          <p:nvPr/>
        </p:nvSpPr>
        <p:spPr bwMode="auto">
          <a:xfrm>
            <a:off x="7656513" y="17018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28" name="Rectangle 132"/>
          <p:cNvSpPr>
            <a:spLocks noChangeArrowheads="1"/>
          </p:cNvSpPr>
          <p:nvPr/>
        </p:nvSpPr>
        <p:spPr bwMode="auto">
          <a:xfrm>
            <a:off x="6330950" y="590550"/>
            <a:ext cx="193675" cy="904875"/>
          </a:xfrm>
          <a:prstGeom prst="rect">
            <a:avLst/>
          </a:prstGeom>
          <a:solidFill>
            <a:srgbClr val="545454"/>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30" name="Freeform 134"/>
          <p:cNvSpPr>
            <a:spLocks/>
          </p:cNvSpPr>
          <p:nvPr/>
        </p:nvSpPr>
        <p:spPr bwMode="auto">
          <a:xfrm>
            <a:off x="7339013" y="520065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5F5F5F"/>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31" name="Rectangle 135"/>
          <p:cNvSpPr>
            <a:spLocks noChangeArrowheads="1"/>
          </p:cNvSpPr>
          <p:nvPr/>
        </p:nvSpPr>
        <p:spPr bwMode="auto">
          <a:xfrm>
            <a:off x="4548188" y="519113"/>
            <a:ext cx="942975" cy="244475"/>
          </a:xfrm>
          <a:prstGeom prst="rect">
            <a:avLst/>
          </a:prstGeom>
          <a:no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32" name="Freeform 136"/>
          <p:cNvSpPr>
            <a:spLocks/>
          </p:cNvSpPr>
          <p:nvPr/>
        </p:nvSpPr>
        <p:spPr bwMode="auto">
          <a:xfrm>
            <a:off x="4941888" y="21558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41"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p:spPr>
        <p:txBody>
          <a:bodyPr wrap="none" anchor="ctr"/>
          <a:lstStyle/>
          <a:p>
            <a:pPr>
              <a:defRPr/>
            </a:pPr>
            <a:endParaRPr lang="en-US">
              <a:latin typeface="Comic Sans MS" pitchFamily="66" charset="0"/>
              <a:ea typeface="+mn-ea"/>
            </a:endParaRPr>
          </a:p>
        </p:txBody>
      </p:sp>
      <p:sp>
        <p:nvSpPr>
          <p:cNvPr id="413843" name="AutoShape 147"/>
          <p:cNvSpPr>
            <a:spLocks noChangeArrowheads="1"/>
          </p:cNvSpPr>
          <p:nvPr/>
        </p:nvSpPr>
        <p:spPr bwMode="auto">
          <a:xfrm>
            <a:off x="6646863" y="1323975"/>
            <a:ext cx="719137" cy="10636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grpSp>
        <p:nvGrpSpPr>
          <p:cNvPr id="39054" name="Group 150"/>
          <p:cNvGrpSpPr>
            <a:grpSpLocks/>
          </p:cNvGrpSpPr>
          <p:nvPr/>
        </p:nvGrpSpPr>
        <p:grpSpPr bwMode="auto">
          <a:xfrm>
            <a:off x="6591300" y="4418013"/>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grpSp>
      <p:sp>
        <p:nvSpPr>
          <p:cNvPr id="413850" name="Freeform 154"/>
          <p:cNvSpPr>
            <a:spLocks/>
          </p:cNvSpPr>
          <p:nvPr/>
        </p:nvSpPr>
        <p:spPr bwMode="auto">
          <a:xfrm>
            <a:off x="4827588" y="57880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52" name="Rectangle 156"/>
          <p:cNvSpPr>
            <a:spLocks noChangeArrowheads="1"/>
          </p:cNvSpPr>
          <p:nvPr/>
        </p:nvSpPr>
        <p:spPr bwMode="auto">
          <a:xfrm>
            <a:off x="4913313" y="4203700"/>
            <a:ext cx="792162" cy="241300"/>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a:defRPr/>
            </a:pPr>
            <a:r>
              <a:rPr lang="en-US" sz="1000" b="1">
                <a:solidFill>
                  <a:srgbClr val="FFFF00"/>
                </a:solidFill>
                <a:effectLst/>
                <a:latin typeface="VNI-Times" pitchFamily="2" charset="0"/>
                <a:ea typeface="+mn-ea"/>
              </a:rPr>
              <a:t>(1500 T.C.)</a:t>
            </a:r>
          </a:p>
        </p:txBody>
      </p:sp>
      <p:sp>
        <p:nvSpPr>
          <p:cNvPr id="413853" name="Rectangle 157"/>
          <p:cNvSpPr>
            <a:spLocks noChangeArrowheads="1"/>
          </p:cNvSpPr>
          <p:nvPr/>
        </p:nvSpPr>
        <p:spPr bwMode="auto">
          <a:xfrm>
            <a:off x="7269163" y="4330700"/>
            <a:ext cx="728662" cy="241300"/>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a:defRPr/>
            </a:pPr>
            <a:r>
              <a:rPr lang="en-US" sz="1000" b="1">
                <a:solidFill>
                  <a:srgbClr val="FFFF00"/>
                </a:solidFill>
                <a:effectLst/>
                <a:latin typeface="VNI-Times" pitchFamily="2" charset="0"/>
                <a:ea typeface="+mn-ea"/>
              </a:rPr>
              <a:t>(500 T.C.)</a:t>
            </a:r>
          </a:p>
        </p:txBody>
      </p:sp>
      <p:sp>
        <p:nvSpPr>
          <p:cNvPr id="413854" name="Rectangle 158"/>
          <p:cNvSpPr>
            <a:spLocks noChangeArrowheads="1"/>
          </p:cNvSpPr>
          <p:nvPr/>
        </p:nvSpPr>
        <p:spPr bwMode="auto">
          <a:xfrm>
            <a:off x="7262813" y="1219200"/>
            <a:ext cx="792162" cy="241300"/>
          </a:xfrm>
          <a:prstGeom prst="rect">
            <a:avLst/>
          </a:prstGeom>
          <a:noFill/>
          <a:ln w="12700">
            <a:noFill/>
            <a:miter lim="800000"/>
            <a:headEnd/>
            <a:tailEnd/>
          </a:ln>
          <a:effectLst>
            <a:outerShdw dist="35921" dir="2700000" algn="ctr" rotWithShape="0">
              <a:schemeClr val="bg2"/>
            </a:outerShdw>
          </a:effectLst>
        </p:spPr>
        <p:txBody>
          <a:bodyPr wrap="none" lIns="90487" tIns="44450" rIns="90487" bIns="44450">
            <a:spAutoFit/>
          </a:bodyPr>
          <a:lstStyle/>
          <a:p>
            <a:pPr algn="l">
              <a:defRPr/>
            </a:pPr>
            <a:r>
              <a:rPr lang="en-US" sz="1000" b="1">
                <a:solidFill>
                  <a:srgbClr val="FFFF00"/>
                </a:solidFill>
                <a:effectLst/>
                <a:latin typeface="VNI-Times" pitchFamily="2" charset="0"/>
                <a:ea typeface="+mn-ea"/>
              </a:rPr>
              <a:t>(1000 T.C.)</a:t>
            </a:r>
          </a:p>
        </p:txBody>
      </p:sp>
      <p:sp>
        <p:nvSpPr>
          <p:cNvPr id="39060" name="Rectangle 166"/>
          <p:cNvSpPr>
            <a:spLocks noChangeArrowheads="1"/>
          </p:cNvSpPr>
          <p:nvPr/>
        </p:nvSpPr>
        <p:spPr bwMode="auto">
          <a:xfrm>
            <a:off x="4156075" y="2060575"/>
            <a:ext cx="8747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AÙP-RA-HAM</a:t>
            </a:r>
          </a:p>
        </p:txBody>
      </p:sp>
      <p:sp>
        <p:nvSpPr>
          <p:cNvPr id="413863" name="Freeform 167"/>
          <p:cNvSpPr>
            <a:spLocks/>
          </p:cNvSpPr>
          <p:nvPr/>
        </p:nvSpPr>
        <p:spPr bwMode="auto">
          <a:xfrm>
            <a:off x="4824413" y="3568700"/>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64" name="Rectangle 168"/>
          <p:cNvSpPr>
            <a:spLocks noChangeArrowheads="1"/>
          </p:cNvSpPr>
          <p:nvPr/>
        </p:nvSpPr>
        <p:spPr bwMode="auto">
          <a:xfrm>
            <a:off x="4405313" y="3898900"/>
            <a:ext cx="304800" cy="114300"/>
          </a:xfrm>
          <a:prstGeom prst="rect">
            <a:avLst/>
          </a:prstGeom>
          <a:solidFill>
            <a:schemeClr val="tx1"/>
          </a:soli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413865" name="Freeform 169"/>
          <p:cNvSpPr>
            <a:spLocks/>
          </p:cNvSpPr>
          <p:nvPr/>
        </p:nvSpPr>
        <p:spPr bwMode="auto">
          <a:xfrm>
            <a:off x="4819650" y="3529013"/>
            <a:ext cx="234950" cy="120650"/>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chemeClr val="tx1"/>
          </a:solidFill>
          <a:ln w="12700" cap="rnd" cmpd="sng">
            <a:noFill/>
            <a:prstDash val="solid"/>
            <a:round/>
            <a:headEnd type="none" w="med" len="med"/>
            <a:tailEnd type="none" w="med" len="med"/>
          </a:ln>
          <a:effectLst/>
        </p:spPr>
        <p:txBody>
          <a:bodyPr/>
          <a:lstStyle/>
          <a:p>
            <a:pPr>
              <a:defRPr/>
            </a:pPr>
            <a:endParaRPr lang="en-US">
              <a:latin typeface="Comic Sans MS" pitchFamily="66" charset="0"/>
              <a:ea typeface="+mn-ea"/>
            </a:endParaRPr>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868" name="Rectangle 172"/>
          <p:cNvSpPr>
            <a:spLocks noChangeArrowheads="1"/>
          </p:cNvSpPr>
          <p:nvPr/>
        </p:nvSpPr>
        <p:spPr bwMode="auto">
          <a:xfrm>
            <a:off x="4354513" y="3849688"/>
            <a:ext cx="514350" cy="190500"/>
          </a:xfrm>
          <a:prstGeom prst="rect">
            <a:avLst/>
          </a:prstGeom>
          <a:solidFill>
            <a:schemeClr val="tx1"/>
          </a:solidFill>
          <a:ln w="25400">
            <a:noFill/>
            <a:miter lim="800000"/>
            <a:headEnd/>
            <a:tailEnd/>
          </a:ln>
          <a:effectLst/>
        </p:spPr>
        <p:txBody>
          <a:bodyPr wrap="none" anchor="ctr"/>
          <a:lstStyle/>
          <a:p>
            <a:pPr>
              <a:defRPr/>
            </a:pPr>
            <a:endParaRPr lang="en-US">
              <a:latin typeface="Comic Sans MS" pitchFamily="66" charset="0"/>
              <a:ea typeface="+mn-ea"/>
            </a:endParaRPr>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39068" name="Rectangle 174"/>
          <p:cNvSpPr>
            <a:spLocks noChangeArrowheads="1"/>
          </p:cNvSpPr>
          <p:nvPr/>
        </p:nvSpPr>
        <p:spPr bwMode="auto">
          <a:xfrm>
            <a:off x="4276725" y="3416300"/>
            <a:ext cx="661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GIÔ-SEÙP</a:t>
            </a: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p:spPr>
        <p:txBody>
          <a:bodyPr wrap="none" anchor="ctr"/>
          <a:lstStyle/>
          <a:p>
            <a:pPr>
              <a:defRPr/>
            </a:pPr>
            <a:endParaRPr lang="en-US">
              <a:latin typeface="Comic Sans MS" pitchFamily="66" charset="0"/>
              <a:ea typeface="+mn-ea"/>
            </a:endParaRPr>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p:spPr>
        <p:txBody>
          <a:bodyPr wrap="none" anchor="ctr"/>
          <a:lstStyle/>
          <a:p>
            <a:pPr>
              <a:defRPr/>
            </a:pPr>
            <a:endParaRPr lang="en-US">
              <a:latin typeface="Comic Sans MS" pitchFamily="66" charset="0"/>
              <a:ea typeface="+mn-ea"/>
            </a:endParaRPr>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27816" name="Rectangle 188"/>
          <p:cNvSpPr>
            <a:spLocks noChangeArrowheads="1"/>
          </p:cNvSpPr>
          <p:nvPr/>
        </p:nvSpPr>
        <p:spPr bwMode="auto">
          <a:xfrm>
            <a:off x="6637338" y="3213100"/>
            <a:ext cx="712787" cy="228600"/>
          </a:xfrm>
          <a:prstGeom prst="rect">
            <a:avLst/>
          </a:prstGeom>
          <a:noFill/>
          <a:ln w="12700">
            <a:noFill/>
            <a:miter lim="800000"/>
            <a:headEnd/>
            <a:tailEnd/>
          </a:ln>
        </p:spPr>
        <p:txBody>
          <a:bodyPr wrap="none" lIns="90487" tIns="44450" rIns="90487" bIns="44450">
            <a:spAutoFit/>
          </a:bodyPr>
          <a:lstStyle/>
          <a:p>
            <a:pPr algn="l"/>
            <a:r>
              <a:rPr lang="en-US" sz="900" b="1">
                <a:solidFill>
                  <a:srgbClr val="000000"/>
                </a:solidFill>
                <a:effectLst/>
                <a:latin typeface="VNI-Times" charset="0"/>
              </a:rPr>
              <a:t>LƯU Đ</a:t>
            </a:r>
            <a:r>
              <a:rPr lang="en-US" sz="900" b="1">
                <a:solidFill>
                  <a:srgbClr val="000000"/>
                </a:solidFill>
                <a:effectLst/>
                <a:latin typeface="Times" charset="0"/>
              </a:rPr>
              <a:t>ÀY</a:t>
            </a:r>
            <a:endParaRPr lang="en-US" sz="900" b="1">
              <a:solidFill>
                <a:srgbClr val="000000"/>
              </a:solidFill>
              <a:effectLst/>
              <a:latin typeface="VNI-Times" charset="0"/>
            </a:endParaRPr>
          </a:p>
        </p:txBody>
      </p:sp>
      <p:sp>
        <p:nvSpPr>
          <p:cNvPr id="39081" name="Rectangle 192"/>
          <p:cNvSpPr>
            <a:spLocks noChangeArrowheads="1"/>
          </p:cNvSpPr>
          <p:nvPr/>
        </p:nvSpPr>
        <p:spPr bwMode="auto">
          <a:xfrm>
            <a:off x="6599238" y="4394200"/>
            <a:ext cx="796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YEÂN LAËNG</a:t>
            </a: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39087" name="Rectangle 199"/>
          <p:cNvSpPr>
            <a:spLocks noChangeArrowheads="1"/>
          </p:cNvSpPr>
          <p:nvPr/>
        </p:nvSpPr>
        <p:spPr bwMode="auto">
          <a:xfrm>
            <a:off x="6610350" y="5102225"/>
            <a:ext cx="693738"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200" b="1">
                <a:solidFill>
                  <a:srgbClr val="000000"/>
                </a:solidFill>
                <a:effectLst/>
                <a:latin typeface="VNI-Times" charset="0"/>
              </a:rPr>
              <a:t>GIEÂXU</a:t>
            </a: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39095" name="Rectangle 209"/>
          <p:cNvSpPr>
            <a:spLocks noChangeArrowheads="1"/>
          </p:cNvSpPr>
          <p:nvPr/>
        </p:nvSpPr>
        <p:spPr bwMode="auto">
          <a:xfrm>
            <a:off x="6481763" y="714375"/>
            <a:ext cx="10445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900" b="1">
                <a:solidFill>
                  <a:srgbClr val="000000"/>
                </a:solidFill>
                <a:effectLst/>
                <a:latin typeface="VNI-Times" charset="0"/>
              </a:rPr>
              <a:t>VOÂ CHÍNH PHUÛ</a:t>
            </a: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39098" name="Rectangle 212"/>
          <p:cNvSpPr>
            <a:spLocks noChangeArrowheads="1"/>
          </p:cNvSpPr>
          <p:nvPr/>
        </p:nvSpPr>
        <p:spPr bwMode="auto">
          <a:xfrm>
            <a:off x="6580188" y="1266825"/>
            <a:ext cx="8699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HOAØNG GIA</a:t>
            </a: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39101" name="Rectangle 215"/>
          <p:cNvSpPr>
            <a:spLocks noChangeArrowheads="1"/>
          </p:cNvSpPr>
          <p:nvPr/>
        </p:nvSpPr>
        <p:spPr bwMode="auto">
          <a:xfrm>
            <a:off x="4281488" y="5635625"/>
            <a:ext cx="701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900" b="1">
                <a:solidFill>
                  <a:srgbClr val="000000"/>
                </a:solidFill>
                <a:effectLst/>
                <a:latin typeface="VNI-Times" charset="0"/>
              </a:rPr>
              <a:t>GIO-ÂSUEÂ</a:t>
            </a: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w="38100">
            <a:noFill/>
            <a:round/>
            <a:headEnd/>
            <a:tailEnd/>
          </a:ln>
          <a:effectLst/>
        </p:spPr>
        <p:txBody>
          <a:bodyPr wrap="none" anchor="ctr"/>
          <a:lstStyle/>
          <a:p>
            <a:pPr>
              <a:defRPr/>
            </a:pPr>
            <a:endParaRPr lang="en-US">
              <a:latin typeface="Comic Sans MS" pitchFamily="66" charset="0"/>
              <a:ea typeface="+mn-ea"/>
            </a:endParaRPr>
          </a:p>
        </p:txBody>
      </p:sp>
      <p:sp>
        <p:nvSpPr>
          <p:cNvPr id="39106" name="Rectangle 220"/>
          <p:cNvSpPr>
            <a:spLocks noChangeArrowheads="1"/>
          </p:cNvSpPr>
          <p:nvPr/>
        </p:nvSpPr>
        <p:spPr bwMode="auto">
          <a:xfrm>
            <a:off x="4318000" y="4257675"/>
            <a:ext cx="60801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MOÂI-SE</a:t>
            </a: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29" name="Rectangle 233"/>
          <p:cNvSpPr>
            <a:spLocks noChangeArrowheads="1"/>
          </p:cNvSpPr>
          <p:nvPr/>
        </p:nvSpPr>
        <p:spPr bwMode="auto">
          <a:xfrm>
            <a:off x="4033838" y="463550"/>
            <a:ext cx="1625600" cy="1490663"/>
          </a:xfrm>
          <a:prstGeom prst="rect">
            <a:avLst/>
          </a:prstGeom>
          <a:noFill/>
          <a:ln w="76200">
            <a:solidFill>
              <a:srgbClr val="00FF00"/>
            </a:solidFill>
            <a:miter lim="800000"/>
            <a:headEnd/>
            <a:tailEnd/>
          </a:ln>
          <a:effectLst>
            <a:outerShdw dist="74053" dir="3542175" algn="ctr" rotWithShape="0">
              <a:schemeClr val="bg2"/>
            </a:outerShdw>
          </a:effectLst>
        </p:spPr>
        <p:txBody>
          <a:bodyPr wrap="none" anchor="ctr"/>
          <a:lstStyle/>
          <a:p>
            <a:pPr>
              <a:defRPr/>
            </a:pPr>
            <a:endParaRPr lang="en-US">
              <a:latin typeface="Comic Sans MS" pitchFamily="66" charset="0"/>
              <a:ea typeface="+mn-ea"/>
            </a:endParaRPr>
          </a:p>
        </p:txBody>
      </p:sp>
      <p:grpSp>
        <p:nvGrpSpPr>
          <p:cNvPr id="39120" name="Group 234"/>
          <p:cNvGrpSpPr>
            <a:grpSpLocks/>
          </p:cNvGrpSpPr>
          <p:nvPr/>
        </p:nvGrpSpPr>
        <p:grpSpPr bwMode="auto">
          <a:xfrm>
            <a:off x="42132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p:spPr>
          <p:txBody>
            <a:bodyPr wrap="none" anchor="ctr"/>
            <a:lstStyle/>
            <a:p>
              <a:pPr>
                <a:defRPr/>
              </a:pPr>
              <a:endParaRPr lang="en-US">
                <a:latin typeface="Comic Sans MS" pitchFamily="66" charset="0"/>
                <a:ea typeface="+mn-ea"/>
              </a:endParaRPr>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p:spPr>
          <p:txBody>
            <a:bodyPr wrap="none" anchor="ctr"/>
            <a:lstStyle/>
            <a:p>
              <a:pPr>
                <a:defRPr/>
              </a:pPr>
              <a:endParaRPr lang="en-US">
                <a:latin typeface="Comic Sans MS" pitchFamily="66" charset="0"/>
                <a:ea typeface="+mn-ea"/>
              </a:endParaRPr>
            </a:p>
          </p:txBody>
        </p:sp>
        <p:sp>
          <p:nvSpPr>
            <p:cNvPr id="413933" name="AutoShape 237"/>
            <p:cNvSpPr>
              <a:spLocks noChangeArrowheads="1"/>
            </p:cNvSpPr>
            <p:nvPr/>
          </p:nvSpPr>
          <p:spPr bwMode="auto">
            <a:xfrm>
              <a:off x="2676" y="420"/>
              <a:ext cx="436" cy="592"/>
            </a:xfrm>
            <a:prstGeom prst="roundRect">
              <a:avLst>
                <a:gd name="adj" fmla="val 16667"/>
              </a:avLst>
            </a:prstGeom>
            <a:solidFill>
              <a:srgbClr val="FFFF00"/>
            </a:solidFill>
            <a:ln w="38100">
              <a:noFill/>
              <a:round/>
              <a:headEnd/>
              <a:tailEnd/>
            </a:ln>
            <a:effectLst/>
          </p:spPr>
          <p:txBody>
            <a:bodyPr wrap="none" anchor="ctr"/>
            <a:lstStyle/>
            <a:p>
              <a:pPr>
                <a:defRPr/>
              </a:pPr>
              <a:endParaRPr lang="en-US">
                <a:latin typeface="Comic Sans MS" pitchFamily="66" charset="0"/>
                <a:ea typeface="+mn-ea"/>
              </a:endParaRPr>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39127" name="Rectangle 244"/>
          <p:cNvSpPr>
            <a:spLocks noChangeArrowheads="1"/>
          </p:cNvSpPr>
          <p:nvPr/>
        </p:nvSpPr>
        <p:spPr bwMode="auto">
          <a:xfrm>
            <a:off x="4214813" y="854075"/>
            <a:ext cx="9556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Toäi lỗi ñaàu tieân</a:t>
            </a:r>
          </a:p>
        </p:txBody>
      </p:sp>
      <p:sp>
        <p:nvSpPr>
          <p:cNvPr id="39128" name="Rectangle 245"/>
          <p:cNvSpPr>
            <a:spLocks noChangeArrowheads="1"/>
          </p:cNvSpPr>
          <p:nvPr/>
        </p:nvSpPr>
        <p:spPr bwMode="auto">
          <a:xfrm>
            <a:off x="4143375" y="1019175"/>
            <a:ext cx="10636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Times New Roman" charset="0"/>
                <a:cs typeface="Times New Roman" charset="0"/>
              </a:rPr>
              <a:t>Phúc âm</a:t>
            </a:r>
            <a:r>
              <a:rPr lang="en-US" sz="900" b="1">
                <a:solidFill>
                  <a:srgbClr val="000000"/>
                </a:solidFill>
                <a:effectLst/>
                <a:latin typeface="VNI-Times" charset="0"/>
              </a:rPr>
              <a:t> ñaàu tieân</a:t>
            </a:r>
          </a:p>
        </p:txBody>
      </p:sp>
      <p:sp>
        <p:nvSpPr>
          <p:cNvPr id="39129" name="Rectangle 246"/>
          <p:cNvSpPr>
            <a:spLocks noChangeArrowheads="1"/>
          </p:cNvSpPr>
          <p:nvPr/>
        </p:nvSpPr>
        <p:spPr bwMode="auto">
          <a:xfrm>
            <a:off x="4167188" y="1158875"/>
            <a:ext cx="1055687"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Gia ñình ñaàu tieân</a:t>
            </a:r>
          </a:p>
        </p:txBody>
      </p:sp>
      <p:sp>
        <p:nvSpPr>
          <p:cNvPr id="39130" name="Rectangle 247"/>
          <p:cNvSpPr>
            <a:spLocks noChangeArrowheads="1"/>
          </p:cNvSpPr>
          <p:nvPr/>
        </p:nvSpPr>
        <p:spPr bwMode="auto">
          <a:xfrm>
            <a:off x="4156075" y="1323975"/>
            <a:ext cx="10953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900" b="1">
                <a:solidFill>
                  <a:srgbClr val="000000"/>
                </a:solidFill>
                <a:effectLst/>
                <a:latin typeface="VNI-Times" charset="0"/>
              </a:rPr>
              <a:t>Saùt nhaân ñaàu tieân</a:t>
            </a:r>
          </a:p>
        </p:txBody>
      </p:sp>
      <p:sp>
        <p:nvSpPr>
          <p:cNvPr id="39131" name="Rectangle 248"/>
          <p:cNvSpPr>
            <a:spLocks noChangeArrowheads="1"/>
          </p:cNvSpPr>
          <p:nvPr/>
        </p:nvSpPr>
        <p:spPr bwMode="auto">
          <a:xfrm>
            <a:off x="4208463" y="1489075"/>
            <a:ext cx="8890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Luït/Caàu voàng</a:t>
            </a:r>
          </a:p>
        </p:txBody>
      </p:sp>
      <p:sp>
        <p:nvSpPr>
          <p:cNvPr id="39132" name="Rectangle 249"/>
          <p:cNvSpPr>
            <a:spLocks noChangeArrowheads="1"/>
          </p:cNvSpPr>
          <p:nvPr/>
        </p:nvSpPr>
        <p:spPr bwMode="auto">
          <a:xfrm>
            <a:off x="4414838" y="1654175"/>
            <a:ext cx="4476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Thaùp</a:t>
            </a:r>
          </a:p>
        </p:txBody>
      </p:sp>
      <p:sp>
        <p:nvSpPr>
          <p:cNvPr id="39133" name="Rectangle 250"/>
          <p:cNvSpPr>
            <a:spLocks noChangeArrowheads="1"/>
          </p:cNvSpPr>
          <p:nvPr/>
        </p:nvSpPr>
        <p:spPr bwMode="auto">
          <a:xfrm>
            <a:off x="4138613" y="546100"/>
            <a:ext cx="811212"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900" b="1">
                <a:solidFill>
                  <a:srgbClr val="000000"/>
                </a:solidFill>
                <a:effectLst/>
                <a:latin typeface="VNI-Times" charset="0"/>
              </a:rPr>
              <a:t> SAÙNG TAÏO</a:t>
            </a:r>
          </a:p>
        </p:txBody>
      </p:sp>
      <p:sp>
        <p:nvSpPr>
          <p:cNvPr id="39134" name="Rectangle 251"/>
          <p:cNvSpPr>
            <a:spLocks noChangeArrowheads="1"/>
          </p:cNvSpPr>
          <p:nvPr/>
        </p:nvSpPr>
        <p:spPr bwMode="auto">
          <a:xfrm>
            <a:off x="4130675" y="727075"/>
            <a:ext cx="1055688"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800" b="1">
                <a:solidFill>
                  <a:srgbClr val="000000"/>
                </a:solidFill>
                <a:effectLst/>
                <a:latin typeface="VNI-Times" charset="0"/>
              </a:rPr>
              <a:t>Nam &amp; nöõ ñaàu tieân</a:t>
            </a: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p:spPr>
        <p:txBody>
          <a:bodyPr wrap="none" anchor="ctr"/>
          <a:lstStyle/>
          <a:p>
            <a:pPr>
              <a:defRPr/>
            </a:pPr>
            <a:endParaRPr lang="en-US">
              <a:latin typeface="Comic Sans MS" pitchFamily="66" charset="0"/>
              <a:ea typeface="+mn-ea"/>
            </a:endParaRPr>
          </a:p>
        </p:txBody>
      </p:sp>
      <p:sp>
        <p:nvSpPr>
          <p:cNvPr id="413956" name="Text Box 260"/>
          <p:cNvSpPr txBox="1">
            <a:spLocks noChangeArrowheads="1"/>
          </p:cNvSpPr>
          <p:nvPr/>
        </p:nvSpPr>
        <p:spPr bwMode="auto">
          <a:xfrm>
            <a:off x="7502525" y="6164263"/>
            <a:ext cx="1524000" cy="396875"/>
          </a:xfrm>
          <a:prstGeom prst="rect">
            <a:avLst/>
          </a:prstGeom>
          <a:noFill/>
          <a:ln w="12700">
            <a:noFill/>
            <a:miter lim="800000"/>
            <a:headEnd/>
            <a:tailEnd/>
          </a:ln>
          <a:effectLst/>
        </p:spPr>
        <p:txBody>
          <a:bodyPr>
            <a:spAutoFit/>
          </a:bodyPr>
          <a:lstStyle/>
          <a:p>
            <a:pPr>
              <a:spcBef>
                <a:spcPct val="50000"/>
              </a:spcBef>
              <a:defRPr/>
            </a:pPr>
            <a:endParaRPr lang="en-US" sz="2000" b="1">
              <a:solidFill>
                <a:schemeClr val="hlink"/>
              </a:solidFill>
              <a:effectLst>
                <a:outerShdw blurRad="38100" dist="38100" dir="2700000" algn="tl">
                  <a:srgbClr val="000000"/>
                </a:outerShdw>
              </a:effectLst>
              <a:latin typeface="VNI-Times" pitchFamily="2" charset="0"/>
              <a:ea typeface="+mn-ea"/>
            </a:endParaRPr>
          </a:p>
        </p:txBody>
      </p:sp>
      <p:sp>
        <p:nvSpPr>
          <p:cNvPr id="39144" name="Text Box 261"/>
          <p:cNvSpPr txBox="1">
            <a:spLocks noChangeArrowheads="1"/>
          </p:cNvSpPr>
          <p:nvPr/>
        </p:nvSpPr>
        <p:spPr bwMode="auto">
          <a:xfrm>
            <a:off x="1931988" y="-28575"/>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l">
              <a:spcBef>
                <a:spcPct val="50000"/>
              </a:spcBef>
            </a:pPr>
            <a:r>
              <a:rPr lang="en-US" sz="1600" b="1">
                <a:solidFill>
                  <a:schemeClr val="tx1"/>
                </a:solidFill>
                <a:effectLst/>
                <a:latin typeface="VNI-Times" charset="0"/>
              </a:rPr>
              <a:t>Saùng</a:t>
            </a:r>
            <a:r>
              <a:rPr lang="en-US" altLang="ja-JP" sz="1600" b="1">
                <a:solidFill>
                  <a:schemeClr val="tx1"/>
                </a:solidFill>
                <a:effectLst/>
                <a:latin typeface="VNI-Times" charset="0"/>
                <a:cs typeface="MS PGothic" charset="0"/>
              </a:rPr>
              <a:t> </a:t>
            </a:r>
            <a:r>
              <a:rPr lang="en-AU" altLang="ja-JP" sz="1600" b="1">
                <a:solidFill>
                  <a:schemeClr val="tx1"/>
                </a:solidFill>
                <a:effectLst/>
                <a:latin typeface="VNI-Times" charset="0"/>
                <a:cs typeface="MS PGothic" charset="0"/>
              </a:rPr>
              <a:t>theá kyù</a:t>
            </a:r>
            <a:r>
              <a:rPr lang="ja-JP" altLang="en-US" sz="1600" b="1">
                <a:solidFill>
                  <a:schemeClr val="tx1"/>
                </a:solidFill>
                <a:effectLst/>
                <a:latin typeface="VNI-Times" charset="0"/>
                <a:cs typeface="MS PGothic" charset="0"/>
              </a:rPr>
              <a:t> </a:t>
            </a:r>
            <a:r>
              <a:rPr lang="en-US" sz="1600" b="1">
                <a:solidFill>
                  <a:schemeClr val="tx1"/>
                </a:solidFill>
                <a:effectLst/>
                <a:latin typeface="VNI-Times" charset="0"/>
              </a:rPr>
              <a:t>1-11</a:t>
            </a:r>
          </a:p>
        </p:txBody>
      </p:sp>
      <p:sp>
        <p:nvSpPr>
          <p:cNvPr id="39145" name="Text Box 263"/>
          <p:cNvSpPr txBox="1">
            <a:spLocks noChangeArrowheads="1"/>
          </p:cNvSpPr>
          <p:nvPr/>
        </p:nvSpPr>
        <p:spPr bwMode="auto">
          <a:xfrm>
            <a:off x="8885238" y="61944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endParaRPr lang="en-US" sz="2000">
              <a:solidFill>
                <a:srgbClr val="FFA27C"/>
              </a:solidFill>
              <a:effectLst/>
              <a:latin typeface="VNI-Times" charset="0"/>
            </a:endParaRPr>
          </a:p>
        </p:txBody>
      </p:sp>
      <p:sp>
        <p:nvSpPr>
          <p:cNvPr id="413970" name="Rectangle 274"/>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26</a:t>
            </a:r>
          </a:p>
        </p:txBody>
      </p:sp>
      <p:grpSp>
        <p:nvGrpSpPr>
          <p:cNvPr id="39147" name="Group 333"/>
          <p:cNvGrpSpPr>
            <a:grpSpLocks/>
          </p:cNvGrpSpPr>
          <p:nvPr/>
        </p:nvGrpSpPr>
        <p:grpSpPr bwMode="auto">
          <a:xfrm>
            <a:off x="5230813" y="1344613"/>
            <a:ext cx="2894012" cy="4368800"/>
            <a:chOff x="3295" y="847"/>
            <a:chExt cx="1823" cy="2752"/>
          </a:xfrm>
        </p:grpSpPr>
        <p:grpSp>
          <p:nvGrpSpPr>
            <p:cNvPr id="39149" name="Group 332"/>
            <p:cNvGrpSpPr>
              <a:grpSpLocks/>
            </p:cNvGrpSpPr>
            <p:nvPr/>
          </p:nvGrpSpPr>
          <p:grpSpPr bwMode="auto">
            <a:xfrm>
              <a:off x="3295" y="1381"/>
              <a:ext cx="331" cy="369"/>
              <a:chOff x="3295" y="1381"/>
              <a:chExt cx="331" cy="369"/>
            </a:xfrm>
          </p:grpSpPr>
          <p:grpSp>
            <p:nvGrpSpPr>
              <p:cNvPr id="39189" name="Group 278"/>
              <p:cNvGrpSpPr>
                <a:grpSpLocks/>
              </p:cNvGrpSpPr>
              <p:nvPr/>
            </p:nvGrpSpPr>
            <p:grpSpPr bwMode="auto">
              <a:xfrm>
                <a:off x="3295" y="1381"/>
                <a:ext cx="331" cy="369"/>
                <a:chOff x="1084" y="711"/>
                <a:chExt cx="2950" cy="2769"/>
              </a:xfrm>
            </p:grpSpPr>
            <p:grpSp>
              <p:nvGrpSpPr>
                <p:cNvPr id="39191" name="Group 279"/>
                <p:cNvGrpSpPr>
                  <a:grpSpLocks/>
                </p:cNvGrpSpPr>
                <p:nvPr/>
              </p:nvGrpSpPr>
              <p:grpSpPr bwMode="auto">
                <a:xfrm>
                  <a:off x="1084" y="711"/>
                  <a:ext cx="2950" cy="2769"/>
                  <a:chOff x="2707" y="548"/>
                  <a:chExt cx="2950" cy="2769"/>
                </a:xfrm>
              </p:grpSpPr>
              <p:grpSp>
                <p:nvGrpSpPr>
                  <p:cNvPr id="39197" name="Group 280"/>
                  <p:cNvGrpSpPr>
                    <a:grpSpLocks/>
                  </p:cNvGrpSpPr>
                  <p:nvPr/>
                </p:nvGrpSpPr>
                <p:grpSpPr bwMode="auto">
                  <a:xfrm>
                    <a:off x="3180" y="1046"/>
                    <a:ext cx="2105" cy="1421"/>
                    <a:chOff x="578" y="2316"/>
                    <a:chExt cx="2105" cy="1421"/>
                  </a:xfrm>
                </p:grpSpPr>
                <p:sp>
                  <p:nvSpPr>
                    <p:cNvPr id="413977" name="Freeform 281" descr="Cork"/>
                    <p:cNvSpPr>
                      <a:spLocks/>
                    </p:cNvSpPr>
                    <p:nvPr/>
                  </p:nvSpPr>
                  <p:spPr bwMode="auto">
                    <a:xfrm>
                      <a:off x="631" y="2313"/>
                      <a:ext cx="2050"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sp>
                  <p:nvSpPr>
                    <p:cNvPr id="413978" name="Freeform 282" descr="Cork"/>
                    <p:cNvSpPr>
                      <a:spLocks/>
                    </p:cNvSpPr>
                    <p:nvPr/>
                  </p:nvSpPr>
                  <p:spPr bwMode="auto">
                    <a:xfrm>
                      <a:off x="577" y="2501"/>
                      <a:ext cx="2077"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grpSp>
              <p:pic>
                <p:nvPicPr>
                  <p:cNvPr id="39198" name="Picture 2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13980" name="Freeform 284"/>
                <p:cNvSpPr>
                  <a:spLocks/>
                </p:cNvSpPr>
                <p:nvPr/>
              </p:nvSpPr>
              <p:spPr bwMode="auto">
                <a:xfrm>
                  <a:off x="1619" y="2647"/>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81" name="Freeform 285"/>
                <p:cNvSpPr>
                  <a:spLocks/>
                </p:cNvSpPr>
                <p:nvPr/>
              </p:nvSpPr>
              <p:spPr bwMode="auto">
                <a:xfrm>
                  <a:off x="1637" y="2647"/>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82" name="Freeform 286"/>
                <p:cNvSpPr>
                  <a:spLocks/>
                </p:cNvSpPr>
                <p:nvPr/>
              </p:nvSpPr>
              <p:spPr bwMode="auto">
                <a:xfrm>
                  <a:off x="3009"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83" name="Freeform 287"/>
                <p:cNvSpPr>
                  <a:spLocks/>
                </p:cNvSpPr>
                <p:nvPr/>
              </p:nvSpPr>
              <p:spPr bwMode="auto">
                <a:xfrm>
                  <a:off x="1717"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84" name="Freeform 288"/>
                <p:cNvSpPr>
                  <a:spLocks/>
                </p:cNvSpPr>
                <p:nvPr/>
              </p:nvSpPr>
              <p:spPr bwMode="auto">
                <a:xfrm>
                  <a:off x="3428" y="1004"/>
                  <a:ext cx="160"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grpSp>
          <p:sp>
            <p:nvSpPr>
              <p:cNvPr id="39190" name="Rectangle 289"/>
              <p:cNvSpPr>
                <a:spLocks noChangeArrowheads="1"/>
              </p:cNvSpPr>
              <p:nvPr/>
            </p:nvSpPr>
            <p:spPr bwMode="auto">
              <a:xfrm>
                <a:off x="3329" y="1450"/>
                <a:ext cx="249"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r>
                  <a:rPr lang="en-US" sz="1200" b="1" i="1">
                    <a:solidFill>
                      <a:schemeClr val="bg2"/>
                    </a:solidFill>
                    <a:effectLst/>
                    <a:latin typeface="VNI-Times" charset="0"/>
                  </a:rPr>
                  <a:t>GA</a:t>
                </a:r>
                <a:endParaRPr lang="en-US" sz="1200" i="1">
                  <a:solidFill>
                    <a:schemeClr val="bg2"/>
                  </a:solidFill>
                  <a:effectLst/>
                  <a:latin typeface="VNI-Times" charset="0"/>
                </a:endParaRPr>
              </a:p>
            </p:txBody>
          </p:sp>
        </p:grpSp>
        <p:grpSp>
          <p:nvGrpSpPr>
            <p:cNvPr id="39150" name="Group 329"/>
            <p:cNvGrpSpPr>
              <a:grpSpLocks/>
            </p:cNvGrpSpPr>
            <p:nvPr/>
          </p:nvGrpSpPr>
          <p:grpSpPr bwMode="auto">
            <a:xfrm>
              <a:off x="3298" y="3230"/>
              <a:ext cx="331" cy="369"/>
              <a:chOff x="3298" y="3230"/>
              <a:chExt cx="331" cy="369"/>
            </a:xfrm>
          </p:grpSpPr>
          <p:grpSp>
            <p:nvGrpSpPr>
              <p:cNvPr id="39177" name="Group 291"/>
              <p:cNvGrpSpPr>
                <a:grpSpLocks/>
              </p:cNvGrpSpPr>
              <p:nvPr/>
            </p:nvGrpSpPr>
            <p:grpSpPr bwMode="auto">
              <a:xfrm>
                <a:off x="3298" y="3230"/>
                <a:ext cx="331" cy="369"/>
                <a:chOff x="1084" y="711"/>
                <a:chExt cx="2950" cy="2769"/>
              </a:xfrm>
            </p:grpSpPr>
            <p:grpSp>
              <p:nvGrpSpPr>
                <p:cNvPr id="39179" name="Group 292"/>
                <p:cNvGrpSpPr>
                  <a:grpSpLocks/>
                </p:cNvGrpSpPr>
                <p:nvPr/>
              </p:nvGrpSpPr>
              <p:grpSpPr bwMode="auto">
                <a:xfrm>
                  <a:off x="1084" y="711"/>
                  <a:ext cx="2950" cy="2769"/>
                  <a:chOff x="2707" y="548"/>
                  <a:chExt cx="2950" cy="2769"/>
                </a:xfrm>
              </p:grpSpPr>
              <p:grpSp>
                <p:nvGrpSpPr>
                  <p:cNvPr id="39185" name="Group 293"/>
                  <p:cNvGrpSpPr>
                    <a:grpSpLocks/>
                  </p:cNvGrpSpPr>
                  <p:nvPr/>
                </p:nvGrpSpPr>
                <p:grpSpPr bwMode="auto">
                  <a:xfrm>
                    <a:off x="3180" y="1046"/>
                    <a:ext cx="2105" cy="1421"/>
                    <a:chOff x="578" y="2316"/>
                    <a:chExt cx="2105" cy="1421"/>
                  </a:xfrm>
                </p:grpSpPr>
                <p:sp>
                  <p:nvSpPr>
                    <p:cNvPr id="413990" name="Freeform 294" descr="Cork"/>
                    <p:cNvSpPr>
                      <a:spLocks/>
                    </p:cNvSpPr>
                    <p:nvPr/>
                  </p:nvSpPr>
                  <p:spPr bwMode="auto">
                    <a:xfrm>
                      <a:off x="631" y="2313"/>
                      <a:ext cx="2050"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sp>
                  <p:nvSpPr>
                    <p:cNvPr id="413991" name="Freeform 295" descr="Cork"/>
                    <p:cNvSpPr>
                      <a:spLocks/>
                    </p:cNvSpPr>
                    <p:nvPr/>
                  </p:nvSpPr>
                  <p:spPr bwMode="auto">
                    <a:xfrm>
                      <a:off x="577" y="2501"/>
                      <a:ext cx="2077"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grpSp>
              <p:pic>
                <p:nvPicPr>
                  <p:cNvPr id="39186" name="Picture 29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13993" name="Freeform 297"/>
                <p:cNvSpPr>
                  <a:spLocks/>
                </p:cNvSpPr>
                <p:nvPr/>
              </p:nvSpPr>
              <p:spPr bwMode="auto">
                <a:xfrm>
                  <a:off x="1619" y="2647"/>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94" name="Freeform 298"/>
                <p:cNvSpPr>
                  <a:spLocks/>
                </p:cNvSpPr>
                <p:nvPr/>
              </p:nvSpPr>
              <p:spPr bwMode="auto">
                <a:xfrm>
                  <a:off x="1637" y="2647"/>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95" name="Freeform 299"/>
                <p:cNvSpPr>
                  <a:spLocks/>
                </p:cNvSpPr>
                <p:nvPr/>
              </p:nvSpPr>
              <p:spPr bwMode="auto">
                <a:xfrm>
                  <a:off x="3009"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96" name="Freeform 300"/>
                <p:cNvSpPr>
                  <a:spLocks/>
                </p:cNvSpPr>
                <p:nvPr/>
              </p:nvSpPr>
              <p:spPr bwMode="auto">
                <a:xfrm>
                  <a:off x="1717"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3997" name="Freeform 301"/>
                <p:cNvSpPr>
                  <a:spLocks/>
                </p:cNvSpPr>
                <p:nvPr/>
              </p:nvSpPr>
              <p:spPr bwMode="auto">
                <a:xfrm>
                  <a:off x="3428" y="1004"/>
                  <a:ext cx="160"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grpSp>
          <p:sp>
            <p:nvSpPr>
              <p:cNvPr id="39178" name="Rectangle 302"/>
              <p:cNvSpPr>
                <a:spLocks noChangeArrowheads="1"/>
              </p:cNvSpPr>
              <p:nvPr/>
            </p:nvSpPr>
            <p:spPr bwMode="auto">
              <a:xfrm>
                <a:off x="3324" y="3291"/>
                <a:ext cx="254"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r>
                  <a:rPr lang="en-US" sz="1200" i="1">
                    <a:solidFill>
                      <a:schemeClr val="bg2"/>
                    </a:solidFill>
                    <a:effectLst/>
                    <a:latin typeface="VNI-Times" charset="0"/>
                  </a:rPr>
                  <a:t>GÑ</a:t>
                </a:r>
              </a:p>
            </p:txBody>
          </p:sp>
        </p:grpSp>
        <p:grpSp>
          <p:nvGrpSpPr>
            <p:cNvPr id="39151" name="Group 331"/>
            <p:cNvGrpSpPr>
              <a:grpSpLocks/>
            </p:cNvGrpSpPr>
            <p:nvPr/>
          </p:nvGrpSpPr>
          <p:grpSpPr bwMode="auto">
            <a:xfrm>
              <a:off x="4787" y="847"/>
              <a:ext cx="331" cy="369"/>
              <a:chOff x="4787" y="847"/>
              <a:chExt cx="331" cy="369"/>
            </a:xfrm>
          </p:grpSpPr>
          <p:grpSp>
            <p:nvGrpSpPr>
              <p:cNvPr id="39165" name="Group 304"/>
              <p:cNvGrpSpPr>
                <a:grpSpLocks/>
              </p:cNvGrpSpPr>
              <p:nvPr/>
            </p:nvGrpSpPr>
            <p:grpSpPr bwMode="auto">
              <a:xfrm>
                <a:off x="4787" y="847"/>
                <a:ext cx="331" cy="369"/>
                <a:chOff x="1084" y="711"/>
                <a:chExt cx="2950" cy="2769"/>
              </a:xfrm>
            </p:grpSpPr>
            <p:grpSp>
              <p:nvGrpSpPr>
                <p:cNvPr id="39167" name="Group 305"/>
                <p:cNvGrpSpPr>
                  <a:grpSpLocks/>
                </p:cNvGrpSpPr>
                <p:nvPr/>
              </p:nvGrpSpPr>
              <p:grpSpPr bwMode="auto">
                <a:xfrm>
                  <a:off x="1084" y="711"/>
                  <a:ext cx="2950" cy="2769"/>
                  <a:chOff x="2707" y="548"/>
                  <a:chExt cx="2950" cy="2769"/>
                </a:xfrm>
              </p:grpSpPr>
              <p:grpSp>
                <p:nvGrpSpPr>
                  <p:cNvPr id="39173" name="Group 306"/>
                  <p:cNvGrpSpPr>
                    <a:grpSpLocks/>
                  </p:cNvGrpSpPr>
                  <p:nvPr/>
                </p:nvGrpSpPr>
                <p:grpSpPr bwMode="auto">
                  <a:xfrm>
                    <a:off x="3180" y="1046"/>
                    <a:ext cx="2105" cy="1421"/>
                    <a:chOff x="578" y="2316"/>
                    <a:chExt cx="2105" cy="1421"/>
                  </a:xfrm>
                </p:grpSpPr>
                <p:sp>
                  <p:nvSpPr>
                    <p:cNvPr id="414003" name="Freeform 307" descr="Cork"/>
                    <p:cNvSpPr>
                      <a:spLocks/>
                    </p:cNvSpPr>
                    <p:nvPr/>
                  </p:nvSpPr>
                  <p:spPr bwMode="auto">
                    <a:xfrm>
                      <a:off x="631" y="2313"/>
                      <a:ext cx="2050"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sp>
                  <p:nvSpPr>
                    <p:cNvPr id="414004" name="Freeform 308" descr="Cork"/>
                    <p:cNvSpPr>
                      <a:spLocks/>
                    </p:cNvSpPr>
                    <p:nvPr/>
                  </p:nvSpPr>
                  <p:spPr bwMode="auto">
                    <a:xfrm>
                      <a:off x="577" y="2501"/>
                      <a:ext cx="2077"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grpSp>
              <p:pic>
                <p:nvPicPr>
                  <p:cNvPr id="39174" name="Picture 30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14006" name="Freeform 310"/>
                <p:cNvSpPr>
                  <a:spLocks/>
                </p:cNvSpPr>
                <p:nvPr/>
              </p:nvSpPr>
              <p:spPr bwMode="auto">
                <a:xfrm>
                  <a:off x="1619" y="2647"/>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07" name="Freeform 311"/>
                <p:cNvSpPr>
                  <a:spLocks/>
                </p:cNvSpPr>
                <p:nvPr/>
              </p:nvSpPr>
              <p:spPr bwMode="auto">
                <a:xfrm>
                  <a:off x="1637" y="2647"/>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08" name="Freeform 312"/>
                <p:cNvSpPr>
                  <a:spLocks/>
                </p:cNvSpPr>
                <p:nvPr/>
              </p:nvSpPr>
              <p:spPr bwMode="auto">
                <a:xfrm>
                  <a:off x="3009"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09" name="Freeform 313"/>
                <p:cNvSpPr>
                  <a:spLocks/>
                </p:cNvSpPr>
                <p:nvPr/>
              </p:nvSpPr>
              <p:spPr bwMode="auto">
                <a:xfrm>
                  <a:off x="1717"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10" name="Freeform 314"/>
                <p:cNvSpPr>
                  <a:spLocks/>
                </p:cNvSpPr>
                <p:nvPr/>
              </p:nvSpPr>
              <p:spPr bwMode="auto">
                <a:xfrm>
                  <a:off x="3428" y="1004"/>
                  <a:ext cx="160"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grpSp>
          <p:sp>
            <p:nvSpPr>
              <p:cNvPr id="39166" name="Rectangle 315"/>
              <p:cNvSpPr>
                <a:spLocks noChangeArrowheads="1"/>
              </p:cNvSpPr>
              <p:nvPr/>
            </p:nvSpPr>
            <p:spPr bwMode="auto">
              <a:xfrm>
                <a:off x="4803" y="908"/>
                <a:ext cx="30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r>
                  <a:rPr lang="en-US" sz="1200" b="1" i="1">
                    <a:solidFill>
                      <a:schemeClr val="bg2"/>
                    </a:solidFill>
                    <a:effectLst/>
                    <a:latin typeface="VNI-Times" charset="0"/>
                  </a:rPr>
                  <a:t>GÑv</a:t>
                </a:r>
                <a:endParaRPr lang="en-US" sz="1200" i="1">
                  <a:solidFill>
                    <a:schemeClr val="bg2"/>
                  </a:solidFill>
                  <a:effectLst/>
                  <a:latin typeface="VNI-Times" charset="0"/>
                </a:endParaRPr>
              </a:p>
            </p:txBody>
          </p:sp>
        </p:grpSp>
        <p:grpSp>
          <p:nvGrpSpPr>
            <p:cNvPr id="39152" name="Group 330"/>
            <p:cNvGrpSpPr>
              <a:grpSpLocks/>
            </p:cNvGrpSpPr>
            <p:nvPr/>
          </p:nvGrpSpPr>
          <p:grpSpPr bwMode="auto">
            <a:xfrm>
              <a:off x="4787" y="1351"/>
              <a:ext cx="331" cy="369"/>
              <a:chOff x="4787" y="1351"/>
              <a:chExt cx="331" cy="369"/>
            </a:xfrm>
          </p:grpSpPr>
          <p:grpSp>
            <p:nvGrpSpPr>
              <p:cNvPr id="39153" name="Group 317"/>
              <p:cNvGrpSpPr>
                <a:grpSpLocks/>
              </p:cNvGrpSpPr>
              <p:nvPr/>
            </p:nvGrpSpPr>
            <p:grpSpPr bwMode="auto">
              <a:xfrm>
                <a:off x="4787" y="1351"/>
                <a:ext cx="331" cy="369"/>
                <a:chOff x="1084" y="711"/>
                <a:chExt cx="2950" cy="2769"/>
              </a:xfrm>
            </p:grpSpPr>
            <p:grpSp>
              <p:nvGrpSpPr>
                <p:cNvPr id="39155" name="Group 318"/>
                <p:cNvGrpSpPr>
                  <a:grpSpLocks/>
                </p:cNvGrpSpPr>
                <p:nvPr/>
              </p:nvGrpSpPr>
              <p:grpSpPr bwMode="auto">
                <a:xfrm>
                  <a:off x="1084" y="711"/>
                  <a:ext cx="2950" cy="2769"/>
                  <a:chOff x="2707" y="548"/>
                  <a:chExt cx="2950" cy="2769"/>
                </a:xfrm>
              </p:grpSpPr>
              <p:grpSp>
                <p:nvGrpSpPr>
                  <p:cNvPr id="39161" name="Group 319"/>
                  <p:cNvGrpSpPr>
                    <a:grpSpLocks/>
                  </p:cNvGrpSpPr>
                  <p:nvPr/>
                </p:nvGrpSpPr>
                <p:grpSpPr bwMode="auto">
                  <a:xfrm>
                    <a:off x="3180" y="1046"/>
                    <a:ext cx="2105" cy="1421"/>
                    <a:chOff x="578" y="2316"/>
                    <a:chExt cx="2105" cy="1421"/>
                  </a:xfrm>
                </p:grpSpPr>
                <p:sp>
                  <p:nvSpPr>
                    <p:cNvPr id="414016" name="Freeform 320" descr="Cork"/>
                    <p:cNvSpPr>
                      <a:spLocks/>
                    </p:cNvSpPr>
                    <p:nvPr/>
                  </p:nvSpPr>
                  <p:spPr bwMode="auto">
                    <a:xfrm>
                      <a:off x="631" y="2313"/>
                      <a:ext cx="2050" cy="255"/>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sp>
                  <p:nvSpPr>
                    <p:cNvPr id="414017" name="Freeform 321" descr="Cork"/>
                    <p:cNvSpPr>
                      <a:spLocks/>
                    </p:cNvSpPr>
                    <p:nvPr/>
                  </p:nvSpPr>
                  <p:spPr bwMode="auto">
                    <a:xfrm>
                      <a:off x="577" y="2501"/>
                      <a:ext cx="2077" cy="1238"/>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pPr>
                        <a:defRPr/>
                      </a:pPr>
                      <a:endParaRPr lang="en-US">
                        <a:latin typeface="Comic Sans MS" pitchFamily="66" charset="0"/>
                        <a:ea typeface="+mn-ea"/>
                      </a:endParaRPr>
                    </a:p>
                  </p:txBody>
                </p:sp>
              </p:grpSp>
              <p:pic>
                <p:nvPicPr>
                  <p:cNvPr id="39162" name="Picture 3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14019" name="Freeform 323"/>
                <p:cNvSpPr>
                  <a:spLocks/>
                </p:cNvSpPr>
                <p:nvPr/>
              </p:nvSpPr>
              <p:spPr bwMode="auto">
                <a:xfrm>
                  <a:off x="1619" y="2647"/>
                  <a:ext cx="89" cy="278"/>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20" name="Freeform 324"/>
                <p:cNvSpPr>
                  <a:spLocks/>
                </p:cNvSpPr>
                <p:nvPr/>
              </p:nvSpPr>
              <p:spPr bwMode="auto">
                <a:xfrm>
                  <a:off x="1637" y="2647"/>
                  <a:ext cx="107" cy="308"/>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21" name="Freeform 325"/>
                <p:cNvSpPr>
                  <a:spLocks/>
                </p:cNvSpPr>
                <p:nvPr/>
              </p:nvSpPr>
              <p:spPr bwMode="auto">
                <a:xfrm>
                  <a:off x="3009" y="2580"/>
                  <a:ext cx="152" cy="330"/>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22" name="Freeform 326"/>
                <p:cNvSpPr>
                  <a:spLocks/>
                </p:cNvSpPr>
                <p:nvPr/>
              </p:nvSpPr>
              <p:spPr bwMode="auto">
                <a:xfrm>
                  <a:off x="1717" y="1019"/>
                  <a:ext cx="98" cy="443"/>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sp>
              <p:nvSpPr>
                <p:cNvPr id="414023" name="Freeform 327"/>
                <p:cNvSpPr>
                  <a:spLocks/>
                </p:cNvSpPr>
                <p:nvPr/>
              </p:nvSpPr>
              <p:spPr bwMode="auto">
                <a:xfrm>
                  <a:off x="3428" y="1004"/>
                  <a:ext cx="160" cy="360"/>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defRPr/>
                  </a:pPr>
                  <a:endParaRPr lang="en-US">
                    <a:latin typeface="Comic Sans MS" pitchFamily="66" charset="0"/>
                    <a:ea typeface="+mn-ea"/>
                  </a:endParaRPr>
                </a:p>
              </p:txBody>
            </p:sp>
          </p:grpSp>
          <p:sp>
            <p:nvSpPr>
              <p:cNvPr id="39154" name="Rectangle 328"/>
              <p:cNvSpPr>
                <a:spLocks noChangeArrowheads="1"/>
              </p:cNvSpPr>
              <p:nvPr/>
            </p:nvSpPr>
            <p:spPr bwMode="auto">
              <a:xfrm>
                <a:off x="4813" y="1412"/>
                <a:ext cx="271" cy="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487" tIns="44450" rIns="90487" bIns="44450">
                <a:spAutoFit/>
              </a:bodyPr>
              <a:lstStyle/>
              <a:p>
                <a:pPr algn="l"/>
                <a:r>
                  <a:rPr lang="en-US" sz="1200" b="1" i="1">
                    <a:solidFill>
                      <a:schemeClr val="bg2"/>
                    </a:solidFill>
                    <a:effectLst/>
                    <a:latin typeface="VNI-Times" charset="0"/>
                  </a:rPr>
                  <a:t>GM</a:t>
                </a:r>
                <a:endParaRPr lang="en-US" sz="1200" i="1">
                  <a:solidFill>
                    <a:schemeClr val="bg2"/>
                  </a:solidFill>
                  <a:effectLst/>
                  <a:latin typeface="VNI-Times" charset="0"/>
                </a:endParaRPr>
              </a:p>
            </p:txBody>
          </p:sp>
        </p:grpSp>
      </p:grpSp>
      <p:sp>
        <p:nvSpPr>
          <p:cNvPr id="295" name="Text Box 9"/>
          <p:cNvSpPr txBox="1">
            <a:spLocks noChangeArrowheads="1"/>
          </p:cNvSpPr>
          <p:nvPr/>
        </p:nvSpPr>
        <p:spPr bwMode="auto">
          <a:xfrm>
            <a:off x="6991350" y="6297613"/>
            <a:ext cx="2087563" cy="261937"/>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100" b="1">
                <a:solidFill>
                  <a:schemeClr val="tx1"/>
                </a:solidFill>
                <a:effectLst>
                  <a:outerShdw blurRad="38100" dist="38100" dir="2700000" algn="tl">
                    <a:srgbClr val="000000"/>
                  </a:outerShdw>
                </a:effectLst>
                <a:latin typeface="Arial" charset="0"/>
                <a:cs typeface="Arial" charset="0"/>
              </a:rPr>
              <a:t>Sổ Tay Hướng Dẫn, tr.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280988" y="-187325"/>
            <a:ext cx="9625013" cy="7045325"/>
          </a:xfrm>
          <a:prstGeom prst="rect">
            <a:avLst/>
          </a:prstGeom>
          <a:solidFill>
            <a:schemeClr val="bg2"/>
          </a:solidFill>
          <a:ln w="9525">
            <a:miter lim="800000"/>
            <a:headEnd/>
            <a:tailEn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wrap="none" anchor="ctr">
            <a:flatTx/>
          </a:bodyPr>
          <a:lstStyle/>
          <a:p>
            <a:pPr>
              <a:defRPr/>
            </a:pPr>
            <a:endParaRPr lang="en-US">
              <a:solidFill>
                <a:schemeClr val="tx1"/>
              </a:solidFill>
              <a:effectLst>
                <a:outerShdw blurRad="38100" dist="38100" dir="2700000" algn="tl">
                  <a:srgbClr val="000000"/>
                </a:outerShdw>
              </a:effectLst>
              <a:latin typeface="VNI-Times" pitchFamily="2" charset="0"/>
              <a:ea typeface="+mn-ea"/>
            </a:endParaRPr>
          </a:p>
        </p:txBody>
      </p:sp>
      <p:sp>
        <p:nvSpPr>
          <p:cNvPr id="39939" name="Text Box 253"/>
          <p:cNvSpPr txBox="1">
            <a:spLocks noChangeArrowheads="1"/>
          </p:cNvSpPr>
          <p:nvPr/>
        </p:nvSpPr>
        <p:spPr bwMode="auto">
          <a:xfrm>
            <a:off x="336550" y="6556375"/>
            <a:ext cx="9144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36511" name="Rectangle 255"/>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27</a:t>
            </a:r>
          </a:p>
        </p:txBody>
      </p:sp>
      <p:sp>
        <p:nvSpPr>
          <p:cNvPr id="6" name="Rectangle 5"/>
          <p:cNvSpPr>
            <a:spLocks noChangeArrowheads="1"/>
          </p:cNvSpPr>
          <p:nvPr/>
        </p:nvSpPr>
        <p:spPr bwMode="auto">
          <a:xfrm>
            <a:off x="7451725" y="651827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Kinh Thánh…Căn Bản</a:t>
            </a:r>
            <a:r>
              <a:rPr lang="en-US" sz="2800" b="1" dirty="0"/>
              <a:t>—</a:t>
            </a:r>
            <a:r>
              <a:rPr lang="en-US" sz="2800" b="1" dirty="0">
                <a:latin typeface="Arial" charset="0"/>
                <a:ea typeface="ＭＳ Ｐゴシック" charset="0"/>
                <a:cs typeface="ＭＳ Ｐゴシック" charset="0"/>
              </a:rPr>
              <a:t>BibleStudyDownloads.org</a:t>
            </a:r>
            <a:endParaRPr lang="en-US" sz="105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0"/>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364387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2402"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Comic Sans MS" pitchFamily="66" charset="0"/>
              <a:ea typeface="+mn-ea"/>
            </a:endParaRPr>
          </a:p>
        </p:txBody>
      </p:sp>
      <p:sp>
        <p:nvSpPr>
          <p:cNvPr id="742403" name="Rectangle 3"/>
          <p:cNvSpPr>
            <a:spLocks noChangeArrowheads="1"/>
          </p:cNvSpPr>
          <p:nvPr/>
        </p:nvSpPr>
        <p:spPr bwMode="auto">
          <a:xfrm>
            <a:off x="755650" y="762000"/>
            <a:ext cx="8086725" cy="5915025"/>
          </a:xfrm>
          <a:prstGeom prst="rect">
            <a:avLst/>
          </a:prstGeom>
          <a:solidFill>
            <a:schemeClr val="bg2"/>
          </a:solidFill>
          <a:ln w="12700">
            <a:noFill/>
            <a:miter lim="800000"/>
            <a:headEnd/>
            <a:tailEnd/>
          </a:ln>
          <a:effectLst/>
        </p:spPr>
        <p:txBody>
          <a:bodyPr wrap="none" anchor="ctr"/>
          <a:lstStyle/>
          <a:p>
            <a:pPr>
              <a:defRPr/>
            </a:pPr>
            <a:endParaRPr lang="en-US">
              <a:latin typeface="Comic Sans MS" pitchFamily="66" charset="0"/>
              <a:ea typeface="+mn-ea"/>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42405" name="Rectangle 5"/>
          <p:cNvSpPr>
            <a:spLocks noChangeArrowheads="1"/>
          </p:cNvSpPr>
          <p:nvPr/>
        </p:nvSpPr>
        <p:spPr bwMode="auto">
          <a:xfrm>
            <a:off x="-1047750" y="1225550"/>
            <a:ext cx="7870825" cy="5640388"/>
          </a:xfrm>
          <a:prstGeom prst="rect">
            <a:avLst/>
          </a:prstGeom>
          <a:noFill/>
          <a:ln w="190500">
            <a:noFill/>
            <a:miter lim="800000"/>
            <a:headEnd/>
            <a:tailEnd/>
          </a:ln>
          <a:effectLst/>
        </p:spPr>
        <p:txBody>
          <a:bodyPr wrap="none" anchor="ctr"/>
          <a:lstStyle/>
          <a:p>
            <a:pPr>
              <a:defRPr/>
            </a:pPr>
            <a:endParaRPr lang="en-US">
              <a:latin typeface="Comic Sans MS" pitchFamily="66" charset="0"/>
              <a:ea typeface="+mn-ea"/>
            </a:endParaRPr>
          </a:p>
        </p:txBody>
      </p:sp>
      <p:pic>
        <p:nvPicPr>
          <p:cNvPr id="7424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6254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742407" name="Rectangle 7"/>
          <p:cNvSpPr>
            <a:spLocks noChangeArrowheads="1"/>
          </p:cNvSpPr>
          <p:nvPr/>
        </p:nvSpPr>
        <p:spPr bwMode="auto">
          <a:xfrm>
            <a:off x="606425" y="623888"/>
            <a:ext cx="7859713" cy="5649912"/>
          </a:xfrm>
          <a:prstGeom prst="rect">
            <a:avLst/>
          </a:prstGeom>
          <a:solidFill>
            <a:srgbClr val="080808">
              <a:alpha val="50000"/>
            </a:srgbClr>
          </a:solidFill>
          <a:ln w="76200">
            <a:noFill/>
            <a:miter lim="800000"/>
            <a:headEnd/>
            <a:tailEnd/>
          </a:ln>
          <a:effectLst/>
        </p:spPr>
        <p:txBody>
          <a:bodyPr wrap="none" anchor="ctr"/>
          <a:lstStyle/>
          <a:p>
            <a:pPr>
              <a:defRPr/>
            </a:pPr>
            <a:endParaRPr lang="en-US">
              <a:latin typeface="Comic Sans MS" pitchFamily="66" charset="0"/>
              <a:ea typeface="+mn-ea"/>
            </a:endParaRPr>
          </a:p>
        </p:txBody>
      </p:sp>
      <p:sp>
        <p:nvSpPr>
          <p:cNvPr id="742412" name="Rectangle 12"/>
          <p:cNvSpPr>
            <a:spLocks noChangeArrowheads="1"/>
          </p:cNvSpPr>
          <p:nvPr/>
        </p:nvSpPr>
        <p:spPr bwMode="auto">
          <a:xfrm>
            <a:off x="660400" y="654050"/>
            <a:ext cx="7870825" cy="5640388"/>
          </a:xfrm>
          <a:prstGeom prst="rect">
            <a:avLst/>
          </a:prstGeom>
          <a:noFill/>
          <a:ln w="190500">
            <a:solidFill>
              <a:srgbClr val="790015"/>
            </a:solidFill>
            <a:miter lim="800000"/>
            <a:headEnd/>
            <a:tailEnd/>
          </a:ln>
          <a:effectLst/>
        </p:spPr>
        <p:txBody>
          <a:bodyPr wrap="none" anchor="ctr"/>
          <a:lstStyle/>
          <a:p>
            <a:pPr>
              <a:defRPr/>
            </a:pPr>
            <a:endParaRPr lang="en-US">
              <a:latin typeface="Comic Sans MS" pitchFamily="66" charset="0"/>
              <a:ea typeface="+mn-ea"/>
            </a:endParaRPr>
          </a:p>
        </p:txBody>
      </p:sp>
      <p:sp>
        <p:nvSpPr>
          <p:cNvPr id="15369" name="Text Box 1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900" b="1">
                <a:solidFill>
                  <a:srgbClr val="FFFFFF"/>
                </a:solidFill>
                <a:effectLst/>
                <a:latin typeface="VNI-Times" charset="0"/>
              </a:rPr>
              <a:t>©2003 TBBMI</a:t>
            </a:r>
          </a:p>
        </p:txBody>
      </p:sp>
      <p:sp>
        <p:nvSpPr>
          <p:cNvPr id="742415" name="Rectangle 15"/>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rPr>
              <a:t>02</a:t>
            </a:r>
          </a:p>
        </p:txBody>
      </p:sp>
      <p:sp>
        <p:nvSpPr>
          <p:cNvPr id="742418" name="Text Box 18"/>
          <p:cNvSpPr txBox="1">
            <a:spLocks noChangeArrowheads="1"/>
          </p:cNvSpPr>
          <p:nvPr/>
        </p:nvSpPr>
        <p:spPr bwMode="auto">
          <a:xfrm>
            <a:off x="868363" y="1114425"/>
            <a:ext cx="7386637" cy="549275"/>
          </a:xfrm>
          <a:prstGeom prst="rect">
            <a:avLst/>
          </a:prstGeom>
          <a:noFill/>
          <a:ln w="12700">
            <a:noFill/>
            <a:miter lim="800000"/>
            <a:headEnd/>
            <a:tailEnd/>
          </a:ln>
          <a:effectLst>
            <a:outerShdw dist="81320" dir="2319588"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3000" b="1" i="1">
                <a:solidFill>
                  <a:schemeClr val="tx1"/>
                </a:solidFill>
                <a:effectLst>
                  <a:outerShdw blurRad="38100" dist="38100" dir="2700000" algn="tl">
                    <a:srgbClr val="000000"/>
                  </a:outerShdw>
                </a:effectLst>
              </a:rPr>
              <a:t>(CHUYỆN đã xảy ra như thế này.)</a:t>
            </a:r>
          </a:p>
        </p:txBody>
      </p:sp>
      <p:sp>
        <p:nvSpPr>
          <p:cNvPr id="17" name="Text Box 11"/>
          <p:cNvSpPr txBox="1">
            <a:spLocks noChangeArrowheads="1"/>
          </p:cNvSpPr>
          <p:nvPr/>
        </p:nvSpPr>
        <p:spPr bwMode="auto">
          <a:xfrm>
            <a:off x="1157288" y="2006600"/>
            <a:ext cx="6781800" cy="1754188"/>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r>
              <a:rPr lang="en-US" sz="5400" b="1" i="1">
                <a:solidFill>
                  <a:srgbClr val="FFFC1E"/>
                </a:solidFill>
                <a:effectLst>
                  <a:outerShdw blurRad="38100" dist="38100" dir="2700000" algn="tl">
                    <a:srgbClr val="000000"/>
                  </a:outerShdw>
                </a:effectLst>
                <a:latin typeface="Arial" charset="0"/>
                <a:cs typeface="Arial" charset="0"/>
              </a:rPr>
              <a:t>KINH THÁNH…</a:t>
            </a:r>
          </a:p>
          <a:p>
            <a:r>
              <a:rPr lang="en-US" sz="5400" b="1" i="1">
                <a:solidFill>
                  <a:srgbClr val="FFFC1E"/>
                </a:solidFill>
                <a:effectLst>
                  <a:outerShdw blurRad="38100" dist="38100" dir="2700000" algn="tl">
                    <a:srgbClr val="000000"/>
                  </a:outerShdw>
                </a:effectLst>
                <a:latin typeface="Arial" charset="0"/>
                <a:cs typeface="Arial" charset="0"/>
              </a:rPr>
              <a:t>CĂN BẢN</a:t>
            </a:r>
          </a:p>
        </p:txBody>
      </p:sp>
      <p:sp>
        <p:nvSpPr>
          <p:cNvPr id="15" name="Text Box 10"/>
          <p:cNvSpPr txBox="1">
            <a:spLocks noChangeArrowheads="1"/>
          </p:cNvSpPr>
          <p:nvPr/>
        </p:nvSpPr>
        <p:spPr bwMode="auto">
          <a:xfrm>
            <a:off x="6334125" y="2925763"/>
            <a:ext cx="387350" cy="400050"/>
          </a:xfrm>
          <a:prstGeom prst="rect">
            <a:avLst/>
          </a:prstGeom>
          <a:noFill/>
          <a:ln w="12700">
            <a:noFill/>
            <a:miter lim="800000"/>
            <a:headEnd/>
            <a:tailEnd/>
          </a:ln>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rgbClr val="FFFC1E"/>
                </a:solidFill>
                <a:effectLst>
                  <a:outerShdw blurRad="38100" dist="38100" dir="2700000" algn="tl">
                    <a:srgbClr val="000000"/>
                  </a:outerShdw>
                </a:effectLst>
                <a:latin typeface="Arial" charset="0"/>
                <a:cs typeface="Arial" charset="0"/>
              </a:rPr>
              <a:t>®</a:t>
            </a:r>
          </a:p>
        </p:txBody>
      </p:sp>
      <p:sp>
        <p:nvSpPr>
          <p:cNvPr id="18" name="Rectangle 17"/>
          <p:cNvSpPr>
            <a:spLocks noChangeArrowheads="1"/>
          </p:cNvSpPr>
          <p:nvPr/>
        </p:nvSpPr>
        <p:spPr bwMode="auto">
          <a:xfrm>
            <a:off x="7437438" y="6524625"/>
            <a:ext cx="815975" cy="246063"/>
          </a:xfrm>
          <a:prstGeom prst="rect">
            <a:avLst/>
          </a:prstGeom>
          <a:noFill/>
          <a:ln w="12700">
            <a:noFill/>
            <a:miter lim="800000"/>
            <a:headEnd/>
            <a:tailEnd/>
          </a:ln>
          <a:effectLst/>
        </p:spPr>
        <p:txBody>
          <a:bodyPr wrap="none" anchor="ctr">
            <a:spAutoFit/>
          </a:bodyPr>
          <a:lstStyle/>
          <a:p>
            <a:pPr algn="l"/>
            <a:r>
              <a:rPr lang="en-US" sz="1000" b="1">
                <a:solidFill>
                  <a:schemeClr val="tx1"/>
                </a:solidFill>
                <a:effectLst>
                  <a:outerShdw blurRad="38100" dist="38100" dir="2700000" algn="tl">
                    <a:srgbClr val="000000"/>
                  </a:outerShdw>
                </a:effectLst>
                <a:cs typeface="MS PGothic" charset="0"/>
              </a:rPr>
              <a:t>9.65.03a.</a:t>
            </a:r>
          </a:p>
        </p:txBody>
      </p:sp>
      <p:sp>
        <p:nvSpPr>
          <p:cNvPr id="742408" name="Text Box 8"/>
          <p:cNvSpPr txBox="1">
            <a:spLocks noChangeArrowheads="1"/>
          </p:cNvSpPr>
          <p:nvPr/>
        </p:nvSpPr>
        <p:spPr bwMode="auto">
          <a:xfrm>
            <a:off x="260350" y="3973513"/>
            <a:ext cx="8618538" cy="1403350"/>
          </a:xfrm>
          <a:prstGeom prst="rect">
            <a:avLst/>
          </a:prstGeom>
          <a:noFill/>
          <a:ln w="12700">
            <a:noFill/>
            <a:miter lim="800000"/>
            <a:headEnd/>
            <a:tailEnd/>
          </a:ln>
          <a:effectLst>
            <a:outerShdw dist="53882" dir="2700000" algn="ctr" rotWithShape="0">
              <a:schemeClr val="bg2"/>
            </a:outerShdw>
          </a:effectLst>
        </p:spPr>
        <p:txBody>
          <a:bodyPr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3200" b="1">
                <a:solidFill>
                  <a:schemeClr val="tx1"/>
                </a:solidFill>
                <a:effectLst>
                  <a:outerShdw blurRad="38100" dist="38100" dir="2700000" algn="tl">
                    <a:srgbClr val="000000"/>
                  </a:outerShdw>
                </a:effectLst>
                <a:latin typeface="Arial" charset="0"/>
                <a:cs typeface="Arial" charset="0"/>
              </a:rPr>
              <a:t>PHẦN 3</a:t>
            </a:r>
            <a:endParaRPr lang="en-US" sz="3200" b="1">
              <a:solidFill>
                <a:schemeClr val="folHlink"/>
              </a:solidFill>
              <a:effectLst>
                <a:outerShdw blurRad="38100" dist="38100" dir="2700000" algn="tl">
                  <a:srgbClr val="000000"/>
                </a:outerShdw>
              </a:effectLst>
              <a:latin typeface="Arial" charset="0"/>
              <a:cs typeface="Arial" charset="0"/>
            </a:endParaRPr>
          </a:p>
          <a:p>
            <a:pPr>
              <a:spcBef>
                <a:spcPct val="50000"/>
              </a:spcBef>
            </a:pPr>
            <a:r>
              <a:rPr lang="en-US" sz="3600" b="1" i="1">
                <a:solidFill>
                  <a:srgbClr val="43F22C"/>
                </a:solidFill>
                <a:effectLst>
                  <a:outerShdw blurRad="38100" dist="38100" dir="2700000" algn="tl">
                    <a:srgbClr val="000000"/>
                  </a:outerShdw>
                </a:effectLst>
                <a:latin typeface="Arial" charset="0"/>
                <a:cs typeface="Arial" charset="0"/>
              </a:rPr>
              <a:t>Giới Thiệu: BẢNG NIÊN ĐẠI </a:t>
            </a:r>
            <a:r>
              <a:rPr lang="en-US" sz="3200" b="1" i="1">
                <a:solidFill>
                  <a:srgbClr val="43F22C"/>
                </a:solidFill>
                <a:effectLst>
                  <a:outerShdw blurRad="38100" dist="38100" dir="2700000" algn="tl">
                    <a:srgbClr val="000000"/>
                  </a:outerShdw>
                </a:effectLst>
                <a:latin typeface="Arial" charset="0"/>
                <a:cs typeface="Arial" charset="0"/>
              </a:rPr>
              <a:t>NHANH</a:t>
            </a:r>
            <a:endParaRPr lang="en-US" sz="3200" b="1">
              <a:solidFill>
                <a:schemeClr val="folHlink"/>
              </a:solidFill>
              <a:effectLst>
                <a:outerShdw blurRad="38100" dist="38100" dir="2700000" algn="tl">
                  <a:srgbClr val="000000"/>
                </a:outerShdw>
              </a:effectLst>
              <a:latin typeface="Arial" charset="0"/>
              <a:cs typeface="Arial"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42406"/>
                                        </p:tgtEl>
                                        <p:attrNameLst>
                                          <p:attrName>style.visibility</p:attrName>
                                        </p:attrNameLst>
                                      </p:cBhvr>
                                      <p:to>
                                        <p:strVal val="visible"/>
                                      </p:to>
                                    </p:set>
                                    <p:animEffect transition="in" filter="dissolve">
                                      <p:cBhvr>
                                        <p:cTn id="7" dur="500"/>
                                        <p:tgtEl>
                                          <p:spTgt spid="742406"/>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42407"/>
                                        </p:tgtEl>
                                        <p:attrNameLst>
                                          <p:attrName>style.visibility</p:attrName>
                                        </p:attrNameLst>
                                      </p:cBhvr>
                                      <p:to>
                                        <p:strVal val="visible"/>
                                      </p:to>
                                    </p:set>
                                    <p:animEffect transition="in" filter="dissolve">
                                      <p:cBhvr>
                                        <p:cTn id="11" dur="500"/>
                                        <p:tgtEl>
                                          <p:spTgt spid="742407"/>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742408"/>
                                        </p:tgtEl>
                                        <p:attrNameLst>
                                          <p:attrName>style.visibility</p:attrName>
                                        </p:attrNameLst>
                                      </p:cBhvr>
                                      <p:to>
                                        <p:strVal val="visible"/>
                                      </p:to>
                                    </p:set>
                                    <p:animEffect transition="in" filter="dissolve">
                                      <p:cBhvr>
                                        <p:cTn id="15" dur="500"/>
                                        <p:tgtEl>
                                          <p:spTgt spid="742408"/>
                                        </p:tgtEl>
                                      </p:cBhvr>
                                    </p:animEffect>
                                  </p:childTnLst>
                                </p:cTn>
                              </p:par>
                            </p:childTnLst>
                          </p:cTn>
                        </p:par>
                        <p:par>
                          <p:cTn id="16" fill="hold" nodeType="afterGroup">
                            <p:stCondLst>
                              <p:cond delay="3500"/>
                            </p:stCondLst>
                            <p:childTnLst>
                              <p:par>
                                <p:cTn id="17" presetID="2" presetClass="entr" presetSubtype="8" fill="hold" grpId="0" nodeType="afterEffect">
                                  <p:stCondLst>
                                    <p:cond delay="0"/>
                                  </p:stCondLst>
                                  <p:childTnLst>
                                    <p:set>
                                      <p:cBhvr>
                                        <p:cTn id="18" dur="1" fill="hold">
                                          <p:stCondLst>
                                            <p:cond delay="0"/>
                                          </p:stCondLst>
                                        </p:cTn>
                                        <p:tgtEl>
                                          <p:spTgt spid="742418"/>
                                        </p:tgtEl>
                                        <p:attrNameLst>
                                          <p:attrName>style.visibility</p:attrName>
                                        </p:attrNameLst>
                                      </p:cBhvr>
                                      <p:to>
                                        <p:strVal val="visible"/>
                                      </p:to>
                                    </p:set>
                                    <p:anim calcmode="lin" valueType="num">
                                      <p:cBhvr additive="base">
                                        <p:cTn id="19" dur="500" fill="hold"/>
                                        <p:tgtEl>
                                          <p:spTgt spid="742418"/>
                                        </p:tgtEl>
                                        <p:attrNameLst>
                                          <p:attrName>ppt_x</p:attrName>
                                        </p:attrNameLst>
                                      </p:cBhvr>
                                      <p:tavLst>
                                        <p:tav tm="0">
                                          <p:val>
                                            <p:strVal val="0-#ppt_w/2"/>
                                          </p:val>
                                        </p:tav>
                                        <p:tav tm="100000">
                                          <p:val>
                                            <p:strVal val="#ppt_x"/>
                                          </p:val>
                                        </p:tav>
                                      </p:tavLst>
                                    </p:anim>
                                    <p:anim calcmode="lin" valueType="num">
                                      <p:cBhvr additive="base">
                                        <p:cTn id="20" dur="500" fill="hold"/>
                                        <p:tgtEl>
                                          <p:spTgt spid="7424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7" grpId="0" animBg="1"/>
      <p:bldP spid="742418" grpId="0" autoUpdateAnimBg="0"/>
      <p:bldP spid="7424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82" name="Rectangle 6"/>
          <p:cNvSpPr>
            <a:spLocks noChangeArrowheads="1"/>
          </p:cNvSpPr>
          <p:nvPr/>
        </p:nvSpPr>
        <p:spPr bwMode="auto">
          <a:xfrm>
            <a:off x="771525" y="3111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562183" name="Rectangle 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Times" pitchFamily="18" charset="0"/>
                <a:ea typeface="+mn-ea"/>
              </a:rPr>
              <a:t>7</a:t>
            </a:r>
          </a:p>
        </p:txBody>
      </p:sp>
      <p:sp>
        <p:nvSpPr>
          <p:cNvPr id="562184"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16389" name="Text Box 19"/>
          <p:cNvSpPr txBox="1">
            <a:spLocks noChangeArrowheads="1"/>
          </p:cNvSpPr>
          <p:nvPr/>
        </p:nvSpPr>
        <p:spPr bwMode="auto">
          <a:xfrm>
            <a:off x="8651875" y="64516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latin typeface="VNI-Times" charset="0"/>
              </a:rPr>
              <a:t>1</a:t>
            </a:r>
            <a:endParaRPr lang="en-US" sz="2000">
              <a:solidFill>
                <a:srgbClr val="FFA27C"/>
              </a:solidFill>
              <a:effectLst/>
              <a:latin typeface="VNI-Times" charset="0"/>
            </a:endParaRPr>
          </a:p>
        </p:txBody>
      </p:sp>
      <p:sp>
        <p:nvSpPr>
          <p:cNvPr id="562203" name="Rectangle 27"/>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03</a:t>
            </a:r>
          </a:p>
        </p:txBody>
      </p:sp>
      <p:pic>
        <p:nvPicPr>
          <p:cNvPr id="16391" name="Picture 29" descr="untitle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636588"/>
            <a:ext cx="5703887"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2188" name="Text Box 12"/>
          <p:cNvSpPr txBox="1">
            <a:spLocks noChangeArrowheads="1"/>
          </p:cNvSpPr>
          <p:nvPr/>
        </p:nvSpPr>
        <p:spPr bwMode="auto">
          <a:xfrm>
            <a:off x="2185988" y="2779713"/>
            <a:ext cx="1460500" cy="2470150"/>
          </a:xfrm>
          <a:prstGeom prst="rect">
            <a:avLst/>
          </a:prstGeom>
          <a:noFill/>
          <a:ln w="12700">
            <a:noFill/>
            <a:miter lim="800000"/>
            <a:headEnd/>
            <a:tailEnd/>
          </a:ln>
          <a:effectLst/>
        </p:spPr>
        <p:txBody>
          <a:bodyPr>
            <a:spAutoFit/>
          </a:bodyPr>
          <a:lstStyle/>
          <a:p>
            <a:pPr algn="l">
              <a:spcBef>
                <a:spcPct val="50000"/>
              </a:spcBef>
              <a:defRPr/>
            </a:pPr>
            <a:r>
              <a:rPr lang="en-US" sz="15600">
                <a:solidFill>
                  <a:srgbClr val="FFE957"/>
                </a:solidFill>
                <a:effectLst>
                  <a:outerShdw blurRad="38100" dist="38100" dir="2700000" algn="tl">
                    <a:srgbClr val="000000"/>
                  </a:outerShdw>
                </a:effectLst>
                <a:latin typeface="VNI-Times" pitchFamily="2" charset="0"/>
                <a:ea typeface="+mn-ea"/>
              </a:rPr>
              <a:t>S</a:t>
            </a:r>
            <a:endParaRPr lang="en-US" sz="4400">
              <a:effectLst>
                <a:outerShdw blurRad="38100" dist="38100" dir="2700000" algn="tl">
                  <a:srgbClr val="000000"/>
                </a:outerShdw>
              </a:effectLst>
              <a:latin typeface="Times" pitchFamily="18" charset="0"/>
              <a:ea typeface="+mn-ea"/>
            </a:endParaRPr>
          </a:p>
        </p:txBody>
      </p:sp>
      <p:sp>
        <p:nvSpPr>
          <p:cNvPr id="562190" name="Text Box 14"/>
          <p:cNvSpPr txBox="1">
            <a:spLocks noChangeArrowheads="1"/>
          </p:cNvSpPr>
          <p:nvPr/>
        </p:nvSpPr>
        <p:spPr bwMode="auto">
          <a:xfrm>
            <a:off x="4851400" y="2760663"/>
            <a:ext cx="1441450" cy="2470150"/>
          </a:xfrm>
          <a:prstGeom prst="rect">
            <a:avLst/>
          </a:prstGeom>
          <a:noFill/>
          <a:ln w="12700">
            <a:noFill/>
            <a:miter lim="800000"/>
            <a:headEnd/>
            <a:tailEnd/>
          </a:ln>
          <a:effectLst/>
        </p:spPr>
        <p:txBody>
          <a:bodyPr>
            <a:spAutoFit/>
          </a:bodyPr>
          <a:lstStyle/>
          <a:p>
            <a:pPr algn="l">
              <a:spcBef>
                <a:spcPct val="50000"/>
              </a:spcBef>
              <a:defRPr/>
            </a:pPr>
            <a:r>
              <a:rPr lang="en-US" sz="15600">
                <a:solidFill>
                  <a:srgbClr val="FFE957"/>
                </a:solidFill>
                <a:effectLst>
                  <a:outerShdw blurRad="38100" dist="38100" dir="2700000" algn="tl">
                    <a:srgbClr val="000000"/>
                  </a:outerShdw>
                </a:effectLst>
                <a:latin typeface="VNI-Times" pitchFamily="2" charset="0"/>
                <a:ea typeface="+mn-ea"/>
              </a:rPr>
              <a:t>Y</a:t>
            </a:r>
            <a:endParaRPr lang="en-US" sz="4400">
              <a:effectLst>
                <a:outerShdw blurRad="38100" dist="38100" dir="2700000" algn="tl">
                  <a:srgbClr val="000000"/>
                </a:outerShdw>
              </a:effectLst>
              <a:latin typeface="Times" pitchFamily="18" charset="0"/>
              <a:ea typeface="+mn-ea"/>
            </a:endParaRPr>
          </a:p>
        </p:txBody>
      </p:sp>
      <p:sp>
        <p:nvSpPr>
          <p:cNvPr id="562191" name="Text Box 15"/>
          <p:cNvSpPr txBox="1">
            <a:spLocks noChangeArrowheads="1"/>
          </p:cNvSpPr>
          <p:nvPr/>
        </p:nvSpPr>
        <p:spPr bwMode="auto">
          <a:xfrm>
            <a:off x="6372225" y="2735263"/>
            <a:ext cx="1285875" cy="2470150"/>
          </a:xfrm>
          <a:prstGeom prst="rect">
            <a:avLst/>
          </a:prstGeom>
          <a:noFill/>
          <a:ln w="12700">
            <a:noFill/>
            <a:miter lim="800000"/>
            <a:headEnd/>
            <a:tailEnd/>
          </a:ln>
          <a:effectLst/>
        </p:spPr>
        <p:txBody>
          <a:bodyPr>
            <a:spAutoFit/>
          </a:bodyPr>
          <a:lstStyle/>
          <a:p>
            <a:pPr algn="l">
              <a:spcBef>
                <a:spcPct val="50000"/>
              </a:spcBef>
              <a:defRPr/>
            </a:pPr>
            <a:r>
              <a:rPr lang="en-US" sz="15600">
                <a:solidFill>
                  <a:srgbClr val="FFE957"/>
                </a:solidFill>
                <a:effectLst>
                  <a:outerShdw blurRad="38100" dist="38100" dir="2700000" algn="tl">
                    <a:srgbClr val="000000"/>
                  </a:outerShdw>
                </a:effectLst>
                <a:latin typeface="Times" pitchFamily="18" charset="0"/>
                <a:ea typeface="+mn-ea"/>
              </a:rPr>
              <a:t>G</a:t>
            </a:r>
            <a:endParaRPr lang="en-US" sz="4400">
              <a:effectLst>
                <a:outerShdw blurRad="38100" dist="38100" dir="2700000" algn="tl">
                  <a:srgbClr val="000000"/>
                </a:outerShdw>
              </a:effectLst>
              <a:latin typeface="Times" pitchFamily="18" charset="0"/>
              <a:ea typeface="+mn-ea"/>
            </a:endParaRPr>
          </a:p>
        </p:txBody>
      </p:sp>
      <p:sp>
        <p:nvSpPr>
          <p:cNvPr id="562200" name="Text Box 24"/>
          <p:cNvSpPr txBox="1">
            <a:spLocks noChangeArrowheads="1"/>
          </p:cNvSpPr>
          <p:nvPr/>
        </p:nvSpPr>
        <p:spPr bwMode="auto">
          <a:xfrm>
            <a:off x="3563938" y="2762250"/>
            <a:ext cx="1060450" cy="2470150"/>
          </a:xfrm>
          <a:prstGeom prst="rect">
            <a:avLst/>
          </a:prstGeom>
          <a:noFill/>
          <a:ln w="12700">
            <a:noFill/>
            <a:miter lim="800000"/>
            <a:headEnd/>
            <a:tailEnd/>
          </a:ln>
          <a:effectLst/>
        </p:spPr>
        <p:txBody>
          <a:bodyPr>
            <a:spAutoFit/>
          </a:bodyPr>
          <a:lstStyle/>
          <a:p>
            <a:pPr algn="l">
              <a:spcBef>
                <a:spcPct val="50000"/>
              </a:spcBef>
              <a:defRPr/>
            </a:pPr>
            <a:r>
              <a:rPr lang="en-US" sz="15600">
                <a:solidFill>
                  <a:srgbClr val="FF0000"/>
                </a:solidFill>
                <a:effectLst>
                  <a:outerShdw blurRad="38100" dist="38100" dir="2700000" algn="tl">
                    <a:srgbClr val="000000"/>
                  </a:outerShdw>
                </a:effectLst>
                <a:latin typeface="Times" pitchFamily="18" charset="0"/>
                <a:ea typeface="+mn-ea"/>
              </a:rPr>
              <a:t>7</a:t>
            </a:r>
            <a:endParaRPr lang="en-US" sz="4400">
              <a:solidFill>
                <a:srgbClr val="FF0000"/>
              </a:solidFill>
              <a:effectLst>
                <a:outerShdw blurRad="38100" dist="38100" dir="2700000" algn="tl">
                  <a:srgbClr val="000000"/>
                </a:outerShdw>
              </a:effectLst>
              <a:latin typeface="Times" pitchFamily="18" charset="0"/>
              <a:ea typeface="+mn-ea"/>
            </a:endParaRPr>
          </a:p>
        </p:txBody>
      </p:sp>
      <p:sp>
        <p:nvSpPr>
          <p:cNvPr id="562201" name="Text Box 25"/>
          <p:cNvSpPr txBox="1">
            <a:spLocks noChangeArrowheads="1"/>
          </p:cNvSpPr>
          <p:nvPr/>
        </p:nvSpPr>
        <p:spPr bwMode="auto">
          <a:xfrm>
            <a:off x="3863975" y="2493963"/>
            <a:ext cx="1060450" cy="2470150"/>
          </a:xfrm>
          <a:prstGeom prst="rect">
            <a:avLst/>
          </a:prstGeom>
          <a:noFill/>
          <a:ln w="12700">
            <a:noFill/>
            <a:miter lim="800000"/>
            <a:headEnd/>
            <a:tailEnd/>
          </a:ln>
          <a:effectLst/>
        </p:spPr>
        <p:txBody>
          <a:bodyPr>
            <a:spAutoFit/>
          </a:bodyPr>
          <a:lstStyle/>
          <a:p>
            <a:pPr algn="l">
              <a:spcBef>
                <a:spcPct val="50000"/>
              </a:spcBef>
              <a:defRPr/>
            </a:pPr>
            <a:r>
              <a:rPr lang="en-US" sz="15600">
                <a:solidFill>
                  <a:srgbClr val="FF0000"/>
                </a:solidFill>
                <a:effectLst>
                  <a:outerShdw blurRad="38100" dist="38100" dir="2700000" algn="tl">
                    <a:srgbClr val="000000"/>
                  </a:outerShdw>
                </a:effectLst>
                <a:latin typeface="Times" pitchFamily="18" charset="0"/>
                <a:ea typeface="+mn-ea"/>
              </a:rPr>
              <a:t>-</a:t>
            </a:r>
            <a:endParaRPr lang="en-US" sz="4400">
              <a:solidFill>
                <a:srgbClr val="FF0000"/>
              </a:solidFill>
              <a:effectLst>
                <a:outerShdw blurRad="38100" dist="38100" dir="2700000" algn="tl">
                  <a:srgbClr val="000000"/>
                </a:outerShdw>
              </a:effectLst>
              <a:latin typeface="Times" pitchFamily="18" charset="0"/>
              <a:ea typeface="+mn-ea"/>
            </a:endParaRPr>
          </a:p>
        </p:txBody>
      </p:sp>
      <p:sp>
        <p:nvSpPr>
          <p:cNvPr id="562186"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2188"/>
                                        </p:tgtEl>
                                        <p:attrNameLst>
                                          <p:attrName>style.visibility</p:attrName>
                                        </p:attrNameLst>
                                      </p:cBhvr>
                                      <p:to>
                                        <p:strVal val="visible"/>
                                      </p:to>
                                    </p:set>
                                    <p:animEffect transition="in" filter="dissolve">
                                      <p:cBhvr>
                                        <p:cTn id="7" dur="500"/>
                                        <p:tgtEl>
                                          <p:spTgt spid="56218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2190"/>
                                        </p:tgtEl>
                                        <p:attrNameLst>
                                          <p:attrName>style.visibility</p:attrName>
                                        </p:attrNameLst>
                                      </p:cBhvr>
                                      <p:to>
                                        <p:strVal val="visible"/>
                                      </p:to>
                                    </p:set>
                                    <p:animEffect transition="in" filter="dissolve">
                                      <p:cBhvr>
                                        <p:cTn id="11" dur="500"/>
                                        <p:tgtEl>
                                          <p:spTgt spid="56219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62191"/>
                                        </p:tgtEl>
                                        <p:attrNameLst>
                                          <p:attrName>style.visibility</p:attrName>
                                        </p:attrNameLst>
                                      </p:cBhvr>
                                      <p:to>
                                        <p:strVal val="visible"/>
                                      </p:to>
                                    </p:set>
                                    <p:animEffect transition="in" filter="dissolve">
                                      <p:cBhvr>
                                        <p:cTn id="15" dur="5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5"/>
          <p:cNvGrpSpPr>
            <a:grpSpLocks/>
          </p:cNvGrpSpPr>
          <p:nvPr/>
        </p:nvGrpSpPr>
        <p:grpSpPr bwMode="auto">
          <a:xfrm>
            <a:off x="620713" y="160338"/>
            <a:ext cx="739775" cy="1430337"/>
            <a:chOff x="391" y="101"/>
            <a:chExt cx="466" cy="901"/>
          </a:xfrm>
        </p:grpSpPr>
        <p:sp>
          <p:nvSpPr>
            <p:cNvPr id="242693" name="Rectangle 5"/>
            <p:cNvSpPr>
              <a:spLocks noChangeArrowheads="1"/>
            </p:cNvSpPr>
            <p:nvPr/>
          </p:nvSpPr>
          <p:spPr bwMode="auto">
            <a:xfrm>
              <a:off x="391" y="101"/>
              <a:ext cx="466"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Times" pitchFamily="18" charset="0"/>
                  <a:ea typeface="+mn-ea"/>
                </a:rPr>
                <a:t>7</a:t>
              </a:r>
            </a:p>
          </p:txBody>
        </p:sp>
        <p:sp>
          <p:nvSpPr>
            <p:cNvPr id="242694" name="Line 6"/>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dist="143684"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242709" name="Rectangle 21"/>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Comic Sans MS" pitchFamily="66" charset="0"/>
              <a:ea typeface="+mn-ea"/>
            </a:endParaRPr>
          </a:p>
        </p:txBody>
      </p:sp>
      <p:sp>
        <p:nvSpPr>
          <p:cNvPr id="242690" name="Rectangle 2"/>
          <p:cNvSpPr>
            <a:spLocks noChangeArrowheads="1"/>
          </p:cNvSpPr>
          <p:nvPr/>
        </p:nvSpPr>
        <p:spPr bwMode="auto">
          <a:xfrm>
            <a:off x="2078038" y="1182688"/>
            <a:ext cx="2290762" cy="70485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sz="4000" b="1" i="1">
                <a:solidFill>
                  <a:srgbClr val="FAFD00"/>
                </a:solidFill>
                <a:effectLst/>
                <a:latin typeface="Times New Roman" charset="0"/>
                <a:cs typeface="Times New Roman" charset="0"/>
              </a:rPr>
              <a:t>ÔN LẠI</a:t>
            </a:r>
            <a:r>
              <a:rPr lang="en-US" sz="4000" b="1" i="1">
                <a:solidFill>
                  <a:srgbClr val="FAFD00"/>
                </a:solidFill>
                <a:effectLst/>
                <a:latin typeface="Times" charset="0"/>
              </a:rPr>
              <a:t>...</a:t>
            </a:r>
          </a:p>
        </p:txBody>
      </p:sp>
      <p:sp>
        <p:nvSpPr>
          <p:cNvPr id="242697" name="Text Box 9"/>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dist="99190" dir="2388334" algn="ctr" rotWithShape="0">
              <a:schemeClr val="bg2"/>
            </a:outerShdw>
          </a:effectLst>
        </p:spPr>
        <p:txBody>
          <a:bodyPr>
            <a:spAutoFit/>
          </a:bodyPr>
          <a:lstStyle/>
          <a:p>
            <a:pPr algn="l">
              <a:spcBef>
                <a:spcPct val="50000"/>
              </a:spcBef>
              <a:defRPr/>
            </a:pPr>
            <a:r>
              <a:rPr lang="en-US" sz="7200" b="1">
                <a:solidFill>
                  <a:srgbClr val="FAFD00"/>
                </a:solidFill>
                <a:effectLst/>
                <a:latin typeface="Times" pitchFamily="18" charset="0"/>
                <a:ea typeface="+mn-ea"/>
              </a:rPr>
              <a:t>S </a:t>
            </a:r>
            <a:r>
              <a:rPr lang="en-US" sz="7200" b="1">
                <a:solidFill>
                  <a:srgbClr val="FF0000"/>
                </a:solidFill>
                <a:effectLst/>
                <a:latin typeface="Times" pitchFamily="18" charset="0"/>
                <a:ea typeface="+mn-ea"/>
              </a:rPr>
              <a:t>7</a:t>
            </a:r>
            <a:r>
              <a:rPr lang="en-US" sz="7200" b="1">
                <a:solidFill>
                  <a:srgbClr val="FAFD00"/>
                </a:solidFill>
                <a:effectLst/>
                <a:latin typeface="Times" pitchFamily="18" charset="0"/>
                <a:ea typeface="+mn-ea"/>
              </a:rPr>
              <a:t> Y G</a:t>
            </a:r>
          </a:p>
        </p:txBody>
      </p:sp>
      <p:grpSp>
        <p:nvGrpSpPr>
          <p:cNvPr id="17416" name="Group 24"/>
          <p:cNvGrpSpPr>
            <a:grpSpLocks/>
          </p:cNvGrpSpPr>
          <p:nvPr/>
        </p:nvGrpSpPr>
        <p:grpSpPr bwMode="auto">
          <a:xfrm>
            <a:off x="3359150" y="203993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dist="91581" dir="3378596" algn="ctr" rotWithShape="0">
                <a:schemeClr val="bg2"/>
              </a:outerShdw>
            </a:effectLst>
          </p:spPr>
          <p:txBody>
            <a:bodyPr wrap="none" anchor="ctr"/>
            <a:lstStyle/>
            <a:p>
              <a:pPr>
                <a:defRPr/>
              </a:pPr>
              <a:endParaRPr lang="en-US">
                <a:latin typeface="Comic Sans MS" pitchFamily="66" charset="0"/>
                <a:ea typeface="+mn-ea"/>
              </a:endParaRPr>
            </a:p>
          </p:txBody>
        </p:sp>
        <p:sp>
          <p:nvSpPr>
            <p:cNvPr id="242700" name="Text Box 12"/>
            <p:cNvSpPr txBox="1">
              <a:spLocks noChangeArrowheads="1"/>
            </p:cNvSpPr>
            <p:nvPr/>
          </p:nvSpPr>
          <p:spPr bwMode="auto">
            <a:xfrm>
              <a:off x="2424" y="1608"/>
              <a:ext cx="416" cy="442"/>
            </a:xfrm>
            <a:prstGeom prst="rect">
              <a:avLst/>
            </a:prstGeom>
            <a:noFill/>
            <a:ln w="12700">
              <a:noFill/>
              <a:miter lim="800000"/>
              <a:headEnd/>
              <a:tailEnd/>
            </a:ln>
            <a:effectLst>
              <a:outerShdw dist="71842" dir="2700000" algn="ctr" rotWithShape="0">
                <a:schemeClr val="bg2"/>
              </a:outerShdw>
            </a:effectLst>
          </p:spPr>
          <p:txBody>
            <a:bodyPr>
              <a:spAutoFit/>
            </a:bodyPr>
            <a:lstStyle/>
            <a:p>
              <a:pPr algn="l">
                <a:spcBef>
                  <a:spcPct val="50000"/>
                </a:spcBef>
                <a:defRPr/>
              </a:pPr>
              <a:r>
                <a:rPr lang="en-US" sz="4000">
                  <a:solidFill>
                    <a:srgbClr val="DFED5D"/>
                  </a:solidFill>
                  <a:effectLst/>
                  <a:latin typeface="Comic Sans MS" pitchFamily="66" charset="0"/>
                  <a:ea typeface="+mn-ea"/>
                </a:rPr>
                <a:t>=</a:t>
              </a:r>
            </a:p>
          </p:txBody>
        </p:sp>
      </p:grpSp>
      <p:sp>
        <p:nvSpPr>
          <p:cNvPr id="242696" name="Text Box 8"/>
          <p:cNvSpPr txBox="1">
            <a:spLocks noChangeArrowheads="1"/>
          </p:cNvSpPr>
          <p:nvPr/>
        </p:nvSpPr>
        <p:spPr bwMode="auto">
          <a:xfrm>
            <a:off x="2501900" y="2971800"/>
            <a:ext cx="3962400" cy="1189038"/>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sz="7200" b="1">
                <a:solidFill>
                  <a:srgbClr val="87A6FD"/>
                </a:solidFill>
                <a:effectLst/>
                <a:latin typeface="Times" pitchFamily="18" charset="0"/>
                <a:ea typeface="+mn-ea"/>
              </a:rPr>
              <a:t>    4 3</a:t>
            </a:r>
            <a:endParaRPr lang="en-US" sz="7200" b="1">
              <a:solidFill>
                <a:srgbClr val="FAFD00"/>
              </a:solidFill>
              <a:effectLst/>
              <a:latin typeface="Times" pitchFamily="18" charset="0"/>
              <a:ea typeface="+mn-ea"/>
            </a:endParaRPr>
          </a:p>
        </p:txBody>
      </p:sp>
      <p:sp>
        <p:nvSpPr>
          <p:cNvPr id="242699" name="Line 11"/>
          <p:cNvSpPr>
            <a:spLocks noChangeShapeType="1"/>
          </p:cNvSpPr>
          <p:nvPr/>
        </p:nvSpPr>
        <p:spPr bwMode="auto">
          <a:xfrm>
            <a:off x="3781425" y="2465388"/>
            <a:ext cx="342900" cy="0"/>
          </a:xfrm>
          <a:prstGeom prst="line">
            <a:avLst/>
          </a:prstGeom>
          <a:noFill/>
          <a:ln w="57150">
            <a:solidFill>
              <a:srgbClr val="FF0000"/>
            </a:solid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17419" name="Text Box 23"/>
          <p:cNvSpPr txBox="1">
            <a:spLocks noChangeArrowheads="1"/>
          </p:cNvSpPr>
          <p:nvPr/>
        </p:nvSpPr>
        <p:spPr bwMode="auto">
          <a:xfrm>
            <a:off x="8637588" y="6442075"/>
            <a:ext cx="339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2000" b="1">
                <a:solidFill>
                  <a:schemeClr val="tx1"/>
                </a:solidFill>
                <a:effectLst/>
              </a:rPr>
              <a:t>1</a:t>
            </a:r>
            <a:endParaRPr lang="en-US" sz="2000">
              <a:solidFill>
                <a:srgbClr val="FFA27C"/>
              </a:solidFill>
              <a:effectLst/>
              <a:latin typeface="VNI-Times"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42697"/>
                                        </p:tgtEl>
                                        <p:attrNameLst>
                                          <p:attrName>style.visibility</p:attrName>
                                        </p:attrNameLst>
                                      </p:cBhvr>
                                      <p:to>
                                        <p:strVal val="visible"/>
                                      </p:to>
                                    </p:set>
                                    <p:animEffect transition="in" filter="dissolve">
                                      <p:cBhvr>
                                        <p:cTn id="19" dur="500"/>
                                        <p:tgtEl>
                                          <p:spTgt spid="242697"/>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242699"/>
                                        </p:tgtEl>
                                        <p:attrNameLst>
                                          <p:attrName>style.visibility</p:attrName>
                                        </p:attrNameLst>
                                      </p:cBhvr>
                                      <p:to>
                                        <p:strVal val="visible"/>
                                      </p:to>
                                    </p:set>
                                    <p:animEffect transition="in" filter="dissolve">
                                      <p:cBhvr>
                                        <p:cTn id="23" dur="500"/>
                                        <p:tgtEl>
                                          <p:spTgt spid="242699"/>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42696"/>
                                        </p:tgtEl>
                                        <p:attrNameLst>
                                          <p:attrName>style.visibility</p:attrName>
                                        </p:attrNameLst>
                                      </p:cBhvr>
                                      <p:to>
                                        <p:strVal val="visible"/>
                                      </p:to>
                                    </p:set>
                                    <p:animEffect transition="in" filter="dissolve">
                                      <p:cBhvr>
                                        <p:cTn id="27" dur="5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7" grpId="0" autoUpdateAnimBg="0"/>
      <p:bldP spid="24269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053"/>
          <p:cNvGrpSpPr>
            <a:grpSpLocks/>
          </p:cNvGrpSpPr>
          <p:nvPr/>
        </p:nvGrpSpPr>
        <p:grpSpPr bwMode="auto">
          <a:xfrm>
            <a:off x="620713" y="160338"/>
            <a:ext cx="739775" cy="1430337"/>
            <a:chOff x="391" y="101"/>
            <a:chExt cx="466" cy="901"/>
          </a:xfrm>
        </p:grpSpPr>
        <p:sp>
          <p:nvSpPr>
            <p:cNvPr id="424976" name="Rectangle 1040"/>
            <p:cNvSpPr>
              <a:spLocks noChangeArrowheads="1"/>
            </p:cNvSpPr>
            <p:nvPr/>
          </p:nvSpPr>
          <p:spPr bwMode="auto">
            <a:xfrm>
              <a:off x="391" y="101"/>
              <a:ext cx="466"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Times" pitchFamily="18" charset="0"/>
                  <a:ea typeface="+mn-ea"/>
                </a:rPr>
                <a:t>7</a:t>
              </a:r>
            </a:p>
          </p:txBody>
        </p:sp>
        <p:sp>
          <p:nvSpPr>
            <p:cNvPr id="424977" name="Line 1041"/>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424985" name="Rectangle 1049"/>
          <p:cNvSpPr>
            <a:spLocks noChangeArrowheads="1"/>
          </p:cNvSpPr>
          <p:nvPr/>
        </p:nvSpPr>
        <p:spPr bwMode="auto">
          <a:xfrm>
            <a:off x="8077200" y="6513513"/>
            <a:ext cx="339725" cy="268287"/>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rPr>
              <a:t>05</a:t>
            </a:r>
          </a:p>
        </p:txBody>
      </p:sp>
      <p:sp>
        <p:nvSpPr>
          <p:cNvPr id="424987" name="AutoShape 1051"/>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Comic Sans MS" pitchFamily="66" charset="0"/>
              <a:ea typeface="+mn-ea"/>
            </a:endParaRPr>
          </a:p>
        </p:txBody>
      </p:sp>
      <p:sp>
        <p:nvSpPr>
          <p:cNvPr id="424968" name="Text Box 1032"/>
          <p:cNvSpPr txBox="1">
            <a:spLocks noChangeArrowheads="1"/>
          </p:cNvSpPr>
          <p:nvPr/>
        </p:nvSpPr>
        <p:spPr bwMode="auto">
          <a:xfrm>
            <a:off x="2514600" y="2971800"/>
            <a:ext cx="3962400" cy="1189038"/>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sz="7200" b="1">
                <a:solidFill>
                  <a:schemeClr val="tx1"/>
                </a:solidFill>
                <a:effectLst/>
                <a:latin typeface="Times" pitchFamily="18" charset="0"/>
                <a:ea typeface="+mn-ea"/>
              </a:rPr>
              <a:t>S 4 3 Y G</a:t>
            </a:r>
          </a:p>
        </p:txBody>
      </p:sp>
      <p:grpSp>
        <p:nvGrpSpPr>
          <p:cNvPr id="18438" name="Group 1052"/>
          <p:cNvGrpSpPr>
            <a:grpSpLocks/>
          </p:cNvGrpSpPr>
          <p:nvPr/>
        </p:nvGrpSpPr>
        <p:grpSpPr bwMode="auto">
          <a:xfrm>
            <a:off x="2857500" y="1879600"/>
            <a:ext cx="3225800" cy="1189038"/>
            <a:chOff x="1800" y="1184"/>
            <a:chExt cx="2032" cy="749"/>
          </a:xfrm>
        </p:grpSpPr>
        <p:sp>
          <p:nvSpPr>
            <p:cNvPr id="424969" name="Text Box 1033"/>
            <p:cNvSpPr txBox="1">
              <a:spLocks noChangeArrowheads="1"/>
            </p:cNvSpPr>
            <p:nvPr/>
          </p:nvSpPr>
          <p:spPr bwMode="auto">
            <a:xfrm>
              <a:off x="1800" y="1184"/>
              <a:ext cx="2032" cy="749"/>
            </a:xfrm>
            <a:prstGeom prst="rect">
              <a:avLst/>
            </a:prstGeom>
            <a:noFill/>
            <a:ln w="12700">
              <a:noFill/>
              <a:prstDash val="sysDot"/>
              <a:miter lim="800000"/>
              <a:headEnd/>
              <a:tailEnd/>
            </a:ln>
            <a:effectLst>
              <a:outerShdw dist="99190" dir="2388334" algn="ctr" rotWithShape="0">
                <a:schemeClr val="bg2"/>
              </a:outerShdw>
            </a:effectLst>
          </p:spPr>
          <p:txBody>
            <a:bodyPr>
              <a:spAutoFit/>
            </a:bodyPr>
            <a:lstStyle/>
            <a:p>
              <a:pPr algn="l">
                <a:spcBef>
                  <a:spcPct val="50000"/>
                </a:spcBef>
                <a:defRPr/>
              </a:pPr>
              <a:r>
                <a:rPr lang="en-US" sz="7200" b="1">
                  <a:solidFill>
                    <a:srgbClr val="FFFF00"/>
                  </a:solidFill>
                  <a:effectLst/>
                  <a:latin typeface="Times" pitchFamily="18" charset="0"/>
                  <a:ea typeface="+mn-ea"/>
                </a:rPr>
                <a:t>S 7 Y G</a:t>
              </a:r>
            </a:p>
          </p:txBody>
        </p:sp>
        <p:sp>
          <p:nvSpPr>
            <p:cNvPr id="424970" name="Line 1034"/>
            <p:cNvSpPr>
              <a:spLocks noChangeShapeType="1"/>
            </p:cNvSpPr>
            <p:nvPr/>
          </p:nvSpPr>
          <p:spPr bwMode="auto">
            <a:xfrm>
              <a:off x="2391" y="1562"/>
              <a:ext cx="216" cy="0"/>
            </a:xfrm>
            <a:prstGeom prst="line">
              <a:avLst/>
            </a:prstGeom>
            <a:noFill/>
            <a:ln w="57150">
              <a:solidFill>
                <a:schemeClr val="tx2"/>
              </a:solid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424962" name="Rectangle 1026"/>
          <p:cNvSpPr>
            <a:spLocks noChangeArrowheads="1"/>
          </p:cNvSpPr>
          <p:nvPr/>
        </p:nvSpPr>
        <p:spPr bwMode="auto">
          <a:xfrm>
            <a:off x="2078038" y="1182688"/>
            <a:ext cx="2290762" cy="70485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sz="4000" b="1" i="1">
                <a:solidFill>
                  <a:srgbClr val="FAFD00"/>
                </a:solidFill>
                <a:effectLst/>
                <a:latin typeface="Times" charset="0"/>
              </a:rPr>
              <a:t>ÔN LẠI...</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p:spPr>
        <p:txBody>
          <a:bodyPr wrap="none" anchor="ctr">
            <a:flatTx/>
          </a:bodyPr>
          <a:lstStyle/>
          <a:p>
            <a:pPr>
              <a:defRPr/>
            </a:pPr>
            <a:endParaRPr lang="en-US">
              <a:latin typeface="Comic Sans MS" pitchFamily="66" charset="0"/>
              <a:ea typeface="+mn-ea"/>
            </a:endParaRPr>
          </a:p>
        </p:txBody>
      </p:sp>
      <p:sp>
        <p:nvSpPr>
          <p:cNvPr id="737283" name="Rectangle 3"/>
          <p:cNvSpPr>
            <a:spLocks noChangeArrowheads="1"/>
          </p:cNvSpPr>
          <p:nvPr/>
        </p:nvSpPr>
        <p:spPr bwMode="auto">
          <a:xfrm>
            <a:off x="784225" y="4040188"/>
            <a:ext cx="6926263" cy="2041525"/>
          </a:xfrm>
          <a:prstGeom prst="rect">
            <a:avLst/>
          </a:prstGeom>
          <a:noFill/>
          <a:ln w="12700">
            <a:noFill/>
            <a:miter lim="800000"/>
            <a:headEnd/>
            <a:tailEnd/>
          </a:ln>
          <a:effectLst>
            <a:outerShdw dist="53882" dir="2700000" algn="ctr" rotWithShape="0">
              <a:schemeClr val="bg2"/>
            </a:outerShdw>
          </a:effectLst>
        </p:spPr>
        <p:txBody>
          <a:bodyPr lIns="90487" tIns="44450" rIns="90487" bIns="44450">
            <a:spAutoFit/>
          </a:bodyPr>
          <a:lstStyle/>
          <a:p>
            <a:pPr algn="l">
              <a:lnSpc>
                <a:spcPct val="80000"/>
              </a:lnSpc>
            </a:pPr>
            <a:r>
              <a:rPr lang="en-US" sz="3200" b="1">
                <a:solidFill>
                  <a:srgbClr val="EEFF4B"/>
                </a:solidFill>
                <a:effectLst/>
                <a:latin typeface="Times New Roman" charset="0"/>
                <a:cs typeface="Times New Roman" charset="0"/>
              </a:rPr>
              <a:t>	SÁNG TẠO</a:t>
            </a:r>
            <a:endParaRPr lang="en-US" sz="3200" b="1">
              <a:solidFill>
                <a:srgbClr val="FAFD00"/>
              </a:solidFill>
              <a:effectLst/>
              <a:latin typeface="Times New Roman" charset="0"/>
              <a:cs typeface="Times New Roman" charset="0"/>
            </a:endParaRPr>
          </a:p>
          <a:p>
            <a:pPr algn="l">
              <a:lnSpc>
                <a:spcPct val="80000"/>
              </a:lnSpc>
            </a:pPr>
            <a:r>
              <a:rPr lang="en-US" sz="3200" b="1">
                <a:solidFill>
                  <a:srgbClr val="FAFD00"/>
                </a:solidFill>
                <a:effectLst/>
                <a:latin typeface="Times New Roman" charset="0"/>
                <a:cs typeface="Times New Roman" charset="0"/>
              </a:rPr>
              <a:t>		</a:t>
            </a:r>
            <a:r>
              <a:rPr lang="en-US" sz="3200" b="1">
                <a:solidFill>
                  <a:srgbClr val="16F00F"/>
                </a:solidFill>
                <a:effectLst/>
                <a:latin typeface="Times New Roman" charset="0"/>
                <a:cs typeface="Times New Roman" charset="0"/>
              </a:rPr>
              <a:t>4 NHÂN VẬT</a:t>
            </a:r>
            <a:endParaRPr lang="en-US" sz="3200" b="1">
              <a:solidFill>
                <a:srgbClr val="FAFD00"/>
              </a:solidFill>
              <a:effectLst/>
              <a:latin typeface="Times New Roman" charset="0"/>
              <a:cs typeface="Times New Roman" charset="0"/>
            </a:endParaRPr>
          </a:p>
          <a:p>
            <a:pPr algn="l">
              <a:lnSpc>
                <a:spcPct val="80000"/>
              </a:lnSpc>
            </a:pPr>
            <a:r>
              <a:rPr lang="en-US" sz="3200" b="1">
                <a:solidFill>
                  <a:srgbClr val="FAFD00"/>
                </a:solidFill>
                <a:effectLst/>
                <a:latin typeface="Times New Roman" charset="0"/>
                <a:cs typeface="Times New Roman" charset="0"/>
              </a:rPr>
              <a:t>			</a:t>
            </a:r>
            <a:r>
              <a:rPr lang="en-US" sz="3200" b="1">
                <a:solidFill>
                  <a:srgbClr val="99FF99"/>
                </a:solidFill>
                <a:effectLst/>
                <a:latin typeface="Times New Roman" charset="0"/>
                <a:cs typeface="Times New Roman" charset="0"/>
              </a:rPr>
              <a:t>3  XÃ HỘI</a:t>
            </a:r>
            <a:endParaRPr lang="en-US" sz="3200" b="1">
              <a:solidFill>
                <a:srgbClr val="FAFD00"/>
              </a:solidFill>
              <a:effectLst/>
              <a:latin typeface="Times New Roman" charset="0"/>
              <a:cs typeface="Times New Roman" charset="0"/>
            </a:endParaRPr>
          </a:p>
          <a:p>
            <a:pPr algn="l">
              <a:lnSpc>
                <a:spcPct val="80000"/>
              </a:lnSpc>
            </a:pPr>
            <a:r>
              <a:rPr lang="en-US" sz="3200" b="1">
                <a:solidFill>
                  <a:srgbClr val="FAFD00"/>
                </a:solidFill>
                <a:effectLst/>
                <a:latin typeface="Times New Roman" charset="0"/>
                <a:cs typeface="Times New Roman" charset="0"/>
              </a:rPr>
              <a:t>				</a:t>
            </a:r>
            <a:r>
              <a:rPr lang="en-US" sz="3200" b="1">
                <a:effectLst/>
                <a:latin typeface="Times New Roman" charset="0"/>
                <a:cs typeface="Times New Roman" charset="0"/>
              </a:rPr>
              <a:t>YÊN LẶNG</a:t>
            </a:r>
          </a:p>
          <a:p>
            <a:pPr algn="l">
              <a:lnSpc>
                <a:spcPct val="80000"/>
              </a:lnSpc>
            </a:pPr>
            <a:r>
              <a:rPr lang="en-US" sz="3200" b="1">
                <a:solidFill>
                  <a:srgbClr val="FAFD00"/>
                </a:solidFill>
                <a:effectLst/>
                <a:latin typeface="Times New Roman" charset="0"/>
                <a:cs typeface="Times New Roman" charset="0"/>
              </a:rPr>
              <a:t>					</a:t>
            </a:r>
            <a:r>
              <a:rPr lang="en-US" sz="3200" b="1">
                <a:solidFill>
                  <a:schemeClr val="tx1"/>
                </a:solidFill>
                <a:effectLst/>
                <a:latin typeface="Times New Roman" charset="0"/>
                <a:cs typeface="Times New Roman" charset="0"/>
              </a:rPr>
              <a:t>GIÊ-XU</a:t>
            </a:r>
          </a:p>
        </p:txBody>
      </p:sp>
      <p:sp>
        <p:nvSpPr>
          <p:cNvPr id="737285" name="Text Box 5"/>
          <p:cNvSpPr txBox="1">
            <a:spLocks noChangeArrowheads="1"/>
          </p:cNvSpPr>
          <p:nvPr/>
        </p:nvSpPr>
        <p:spPr bwMode="auto">
          <a:xfrm>
            <a:off x="2514600" y="2971800"/>
            <a:ext cx="3962400" cy="1189038"/>
          </a:xfrm>
          <a:prstGeom prst="rect">
            <a:avLst/>
          </a:prstGeom>
          <a:noFill/>
          <a:ln w="12700">
            <a:noFill/>
            <a:miter lim="800000"/>
            <a:headEnd/>
            <a:tailEnd/>
          </a:ln>
          <a:effectLst>
            <a:outerShdw dist="89803" dir="2700000" algn="ctr" rotWithShape="0">
              <a:schemeClr val="bg2"/>
            </a:outerShdw>
          </a:effectLst>
        </p:spPr>
        <p:txBody>
          <a:bodyPr>
            <a:spAutoFit/>
          </a:bodyPr>
          <a:lstStyle/>
          <a:p>
            <a:pPr algn="l">
              <a:spcBef>
                <a:spcPct val="50000"/>
              </a:spcBef>
              <a:defRPr/>
            </a:pPr>
            <a:r>
              <a:rPr lang="en-US" sz="7200" b="1">
                <a:solidFill>
                  <a:srgbClr val="FFFF00"/>
                </a:solidFill>
                <a:effectLst/>
                <a:latin typeface="VNI-Times" pitchFamily="2" charset="0"/>
                <a:ea typeface="+mn-ea"/>
              </a:rPr>
              <a:t>S 4 3 Y G</a:t>
            </a:r>
          </a:p>
        </p:txBody>
      </p:sp>
      <p:sp>
        <p:nvSpPr>
          <p:cNvPr id="737286" name="Text Box 6"/>
          <p:cNvSpPr txBox="1">
            <a:spLocks noChangeArrowheads="1"/>
          </p:cNvSpPr>
          <p:nvPr/>
        </p:nvSpPr>
        <p:spPr bwMode="auto">
          <a:xfrm>
            <a:off x="2857500" y="1879600"/>
            <a:ext cx="3225800" cy="1189038"/>
          </a:xfrm>
          <a:prstGeom prst="rect">
            <a:avLst/>
          </a:prstGeom>
          <a:noFill/>
          <a:ln w="12700">
            <a:noFill/>
            <a:prstDash val="sysDot"/>
            <a:miter lim="800000"/>
            <a:headEnd/>
            <a:tailEnd/>
          </a:ln>
          <a:effectLst>
            <a:outerShdw dist="99190" dir="2388334" algn="ctr" rotWithShape="0">
              <a:schemeClr val="bg2"/>
            </a:outerShdw>
          </a:effectLst>
        </p:spPr>
        <p:txBody>
          <a:bodyPr>
            <a:spAutoFit/>
          </a:bodyPr>
          <a:lstStyle/>
          <a:p>
            <a:pPr algn="l">
              <a:spcBef>
                <a:spcPct val="50000"/>
              </a:spcBef>
              <a:defRPr/>
            </a:pPr>
            <a:r>
              <a:rPr lang="en-US" sz="7200" b="1">
                <a:solidFill>
                  <a:srgbClr val="FFFF00"/>
                </a:solidFill>
                <a:effectLst/>
                <a:latin typeface="VNI-Times" pitchFamily="2" charset="0"/>
                <a:ea typeface="+mn-ea"/>
              </a:rPr>
              <a:t>S 7 Y G</a:t>
            </a:r>
          </a:p>
        </p:txBody>
      </p:sp>
      <p:sp>
        <p:nvSpPr>
          <p:cNvPr id="737287" name="Line 7"/>
          <p:cNvSpPr>
            <a:spLocks noChangeShapeType="1"/>
          </p:cNvSpPr>
          <p:nvPr/>
        </p:nvSpPr>
        <p:spPr bwMode="auto">
          <a:xfrm>
            <a:off x="3829050" y="2522538"/>
            <a:ext cx="342900" cy="0"/>
          </a:xfrm>
          <a:prstGeom prst="line">
            <a:avLst/>
          </a:prstGeom>
          <a:noFill/>
          <a:ln w="57150">
            <a:solidFill>
              <a:schemeClr val="tx2"/>
            </a:solid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grpSp>
        <p:nvGrpSpPr>
          <p:cNvPr id="19463" name="Group 18"/>
          <p:cNvGrpSpPr>
            <a:grpSpLocks/>
          </p:cNvGrpSpPr>
          <p:nvPr/>
        </p:nvGrpSpPr>
        <p:grpSpPr bwMode="auto">
          <a:xfrm>
            <a:off x="620713" y="160338"/>
            <a:ext cx="750887" cy="1430337"/>
            <a:chOff x="391" y="101"/>
            <a:chExt cx="473" cy="901"/>
          </a:xfrm>
        </p:grpSpPr>
        <p:sp>
          <p:nvSpPr>
            <p:cNvPr id="737290" name="Rectangle 10"/>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737291" name="Line 11"/>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737296" name="Rectangle 16"/>
          <p:cNvSpPr>
            <a:spLocks noChangeArrowheads="1"/>
          </p:cNvSpPr>
          <p:nvPr/>
        </p:nvSpPr>
        <p:spPr bwMode="auto">
          <a:xfrm>
            <a:off x="8091488"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06</a:t>
            </a:r>
          </a:p>
        </p:txBody>
      </p:sp>
      <p:sp>
        <p:nvSpPr>
          <p:cNvPr id="12" name="Rectangle 2"/>
          <p:cNvSpPr>
            <a:spLocks noChangeArrowheads="1"/>
          </p:cNvSpPr>
          <p:nvPr/>
        </p:nvSpPr>
        <p:spPr bwMode="auto">
          <a:xfrm>
            <a:off x="2078038" y="1182688"/>
            <a:ext cx="2290762" cy="70485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r>
              <a:rPr lang="en-US" sz="4000" b="1" i="1">
                <a:solidFill>
                  <a:srgbClr val="FAFD00"/>
                </a:solidFill>
                <a:effectLst/>
                <a:latin typeface="Times New Roman" charset="0"/>
                <a:cs typeface="Times New Roman" charset="0"/>
              </a:rPr>
              <a:t>ÔN LẠI</a:t>
            </a:r>
            <a:r>
              <a:rPr lang="en-US" sz="4000" b="1" i="1">
                <a:solidFill>
                  <a:srgbClr val="FAFD00"/>
                </a:solidFill>
                <a:effectLst/>
                <a:latin typeface="Times" charset="0"/>
              </a:rPr>
              <a: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46" descr="untitled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635000"/>
            <a:ext cx="5726112" cy="5500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796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p:spPr>
        <p:txBody>
          <a:bodyPr wrap="none" anchor="ctr"/>
          <a:lstStyle/>
          <a:p>
            <a:pPr>
              <a:defRPr/>
            </a:pPr>
            <a:endParaRPr lang="en-US">
              <a:latin typeface="Comic Sans MS" pitchFamily="66" charset="0"/>
              <a:ea typeface="+mn-ea"/>
            </a:endParaRPr>
          </a:p>
        </p:txBody>
      </p:sp>
      <p:grpSp>
        <p:nvGrpSpPr>
          <p:cNvPr id="20484" name="Group 158"/>
          <p:cNvGrpSpPr>
            <a:grpSpLocks/>
          </p:cNvGrpSpPr>
          <p:nvPr/>
        </p:nvGrpSpPr>
        <p:grpSpPr bwMode="auto">
          <a:xfrm>
            <a:off x="620713" y="160338"/>
            <a:ext cx="750887" cy="1430337"/>
            <a:chOff x="391" y="101"/>
            <a:chExt cx="473" cy="901"/>
          </a:xfrm>
        </p:grpSpPr>
        <p:sp>
          <p:nvSpPr>
            <p:cNvPr id="638111" name="Rectangle 159"/>
            <p:cNvSpPr>
              <a:spLocks noChangeArrowheads="1"/>
            </p:cNvSpPr>
            <p:nvPr/>
          </p:nvSpPr>
          <p:spPr bwMode="auto">
            <a:xfrm>
              <a:off x="391" y="101"/>
              <a:ext cx="473"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effectLst/>
                  <a:latin typeface="VNI-Times" pitchFamily="2" charset="0"/>
                  <a:ea typeface="+mn-ea"/>
                </a:rPr>
                <a:t>7</a:t>
              </a:r>
            </a:p>
          </p:txBody>
        </p:sp>
        <p:sp>
          <p:nvSpPr>
            <p:cNvPr id="638112" name="Line 160"/>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Comic Sans MS" pitchFamily="66" charset="0"/>
                <a:ea typeface="+mn-ea"/>
              </a:endParaRPr>
            </a:p>
          </p:txBody>
        </p:sp>
      </p:grpSp>
      <p:grpSp>
        <p:nvGrpSpPr>
          <p:cNvPr id="20485" name="Group 5"/>
          <p:cNvGrpSpPr>
            <a:grpSpLocks/>
          </p:cNvGrpSpPr>
          <p:nvPr/>
        </p:nvGrpSpPr>
        <p:grpSpPr bwMode="auto">
          <a:xfrm>
            <a:off x="2076450" y="1225550"/>
            <a:ext cx="5226050" cy="4462463"/>
            <a:chOff x="1308" y="772"/>
            <a:chExt cx="3292" cy="2811"/>
          </a:xfrm>
        </p:grpSpPr>
        <p:grpSp>
          <p:nvGrpSpPr>
            <p:cNvPr id="20487" name="Group 6"/>
            <p:cNvGrpSpPr>
              <a:grpSpLocks/>
            </p:cNvGrpSpPr>
            <p:nvPr/>
          </p:nvGrpSpPr>
          <p:grpSpPr bwMode="auto">
            <a:xfrm>
              <a:off x="2813" y="972"/>
              <a:ext cx="1006" cy="972"/>
              <a:chOff x="1512" y="1559"/>
              <a:chExt cx="2000" cy="2051"/>
            </a:xfrm>
          </p:grpSpPr>
          <p:sp>
            <p:nvSpPr>
              <p:cNvPr id="139" name="Line 13"/>
              <p:cNvSpPr>
                <a:spLocks noChangeShapeType="1"/>
              </p:cNvSpPr>
              <p:nvPr/>
            </p:nvSpPr>
            <p:spPr bwMode="auto">
              <a:xfrm>
                <a:off x="1512" y="1559"/>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47" name="Line 21"/>
              <p:cNvSpPr>
                <a:spLocks noChangeShapeType="1"/>
              </p:cNvSpPr>
              <p:nvPr/>
            </p:nvSpPr>
            <p:spPr bwMode="auto">
              <a:xfrm>
                <a:off x="1659" y="1734"/>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55" name="Line 29"/>
              <p:cNvSpPr>
                <a:spLocks noChangeShapeType="1"/>
              </p:cNvSpPr>
              <p:nvPr/>
            </p:nvSpPr>
            <p:spPr bwMode="auto">
              <a:xfrm>
                <a:off x="1806" y="1895"/>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61" name="Line 35"/>
              <p:cNvSpPr>
                <a:spLocks noChangeShapeType="1"/>
              </p:cNvSpPr>
              <p:nvPr/>
            </p:nvSpPr>
            <p:spPr bwMode="auto">
              <a:xfrm>
                <a:off x="1979" y="2070"/>
                <a:ext cx="2"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62" name="Line 36"/>
              <p:cNvSpPr>
                <a:spLocks noChangeShapeType="1"/>
              </p:cNvSpPr>
              <p:nvPr/>
            </p:nvSpPr>
            <p:spPr bwMode="auto">
              <a:xfrm>
                <a:off x="2770" y="2110"/>
                <a:ext cx="427"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67" name="Line 41"/>
              <p:cNvSpPr>
                <a:spLocks noChangeShapeType="1"/>
              </p:cNvSpPr>
              <p:nvPr/>
            </p:nvSpPr>
            <p:spPr bwMode="auto">
              <a:xfrm>
                <a:off x="2126" y="2232"/>
                <a:ext cx="2"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2" name="Line 46"/>
              <p:cNvSpPr>
                <a:spLocks noChangeShapeType="1"/>
              </p:cNvSpPr>
              <p:nvPr/>
            </p:nvSpPr>
            <p:spPr bwMode="auto">
              <a:xfrm>
                <a:off x="2262" y="2416"/>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7" name="Line 51"/>
              <p:cNvSpPr>
                <a:spLocks noChangeShapeType="1"/>
              </p:cNvSpPr>
              <p:nvPr/>
            </p:nvSpPr>
            <p:spPr bwMode="auto">
              <a:xfrm>
                <a:off x="2401" y="2593"/>
                <a:ext cx="0" cy="471"/>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2" name="Line 56"/>
              <p:cNvSpPr>
                <a:spLocks noChangeShapeType="1"/>
              </p:cNvSpPr>
              <p:nvPr/>
            </p:nvSpPr>
            <p:spPr bwMode="auto">
              <a:xfrm>
                <a:off x="2550" y="2777"/>
                <a:ext cx="2"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8" name="Line 62"/>
              <p:cNvSpPr>
                <a:spLocks noChangeShapeType="1"/>
              </p:cNvSpPr>
              <p:nvPr/>
            </p:nvSpPr>
            <p:spPr bwMode="auto">
              <a:xfrm>
                <a:off x="2723" y="2952"/>
                <a:ext cx="0" cy="456"/>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6" name="Rectangle 68"/>
              <p:cNvSpPr>
                <a:spLocks noChangeArrowheads="1"/>
              </p:cNvSpPr>
              <p:nvPr/>
            </p:nvSpPr>
            <p:spPr bwMode="auto">
              <a:xfrm>
                <a:off x="3015" y="2977"/>
                <a:ext cx="105" cy="162"/>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   </a:t>
                </a:r>
              </a:p>
            </p:txBody>
          </p:sp>
          <p:sp>
            <p:nvSpPr>
              <p:cNvPr id="194" name="Line 70"/>
              <p:cNvSpPr>
                <a:spLocks noChangeShapeType="1"/>
              </p:cNvSpPr>
              <p:nvPr/>
            </p:nvSpPr>
            <p:spPr bwMode="auto">
              <a:xfrm>
                <a:off x="2896" y="3152"/>
                <a:ext cx="0" cy="458"/>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5" name="Line 71"/>
              <p:cNvSpPr>
                <a:spLocks noChangeShapeType="1"/>
              </p:cNvSpPr>
              <p:nvPr/>
            </p:nvSpPr>
            <p:spPr bwMode="auto">
              <a:xfrm flipV="1">
                <a:off x="3355" y="2646"/>
                <a:ext cx="157"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88" name="Group 72"/>
            <p:cNvGrpSpPr>
              <a:grpSpLocks/>
            </p:cNvGrpSpPr>
            <p:nvPr/>
          </p:nvGrpSpPr>
          <p:grpSpPr bwMode="auto">
            <a:xfrm>
              <a:off x="1308" y="772"/>
              <a:ext cx="1741" cy="846"/>
              <a:chOff x="2412" y="2052"/>
              <a:chExt cx="1741" cy="846"/>
            </a:xfrm>
          </p:grpSpPr>
          <p:sp>
            <p:nvSpPr>
              <p:cNvPr id="128"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29"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30"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31" name="Rectangle 76"/>
              <p:cNvSpPr>
                <a:spLocks noChangeArrowheads="1"/>
              </p:cNvSpPr>
              <p:nvPr/>
            </p:nvSpPr>
            <p:spPr bwMode="auto">
              <a:xfrm>
                <a:off x="2435" y="2078"/>
                <a:ext cx="889"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SÁNG TẠO</a:t>
                </a:r>
              </a:p>
            </p:txBody>
          </p:sp>
          <p:sp>
            <p:nvSpPr>
              <p:cNvPr id="132" name="Line 77"/>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89" name="Group 78"/>
            <p:cNvGrpSpPr>
              <a:grpSpLocks/>
            </p:cNvGrpSpPr>
            <p:nvPr/>
          </p:nvGrpSpPr>
          <p:grpSpPr bwMode="auto">
            <a:xfrm>
              <a:off x="1460" y="996"/>
              <a:ext cx="1741" cy="846"/>
              <a:chOff x="2412" y="2052"/>
              <a:chExt cx="1741" cy="846"/>
            </a:xfrm>
          </p:grpSpPr>
          <p:sp>
            <p:nvSpPr>
              <p:cNvPr id="123"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24"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25"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26" name="Rectangle 82"/>
              <p:cNvSpPr>
                <a:spLocks noChangeArrowheads="1"/>
              </p:cNvSpPr>
              <p:nvPr/>
            </p:nvSpPr>
            <p:spPr bwMode="auto">
              <a:xfrm>
                <a:off x="2434" y="2078"/>
                <a:ext cx="9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ÁP-RA-HAM</a:t>
                </a:r>
                <a:endParaRPr lang="en-US" b="1">
                  <a:solidFill>
                    <a:srgbClr val="FFA27C"/>
                  </a:solidFill>
                  <a:effectLst>
                    <a:outerShdw blurRad="38100" dist="38100" dir="2700000" algn="tl">
                      <a:srgbClr val="000000"/>
                    </a:outerShdw>
                  </a:effectLst>
                  <a:latin typeface="Helvetica" charset="0"/>
                </a:endParaRPr>
              </a:p>
            </p:txBody>
          </p:sp>
          <p:sp>
            <p:nvSpPr>
              <p:cNvPr id="127" name="Line 83"/>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90" name="Group 84"/>
            <p:cNvGrpSpPr>
              <a:grpSpLocks/>
            </p:cNvGrpSpPr>
            <p:nvPr/>
          </p:nvGrpSpPr>
          <p:grpSpPr bwMode="auto">
            <a:xfrm>
              <a:off x="1636" y="1212"/>
              <a:ext cx="1741" cy="846"/>
              <a:chOff x="2412" y="2052"/>
              <a:chExt cx="1741" cy="846"/>
            </a:xfrm>
          </p:grpSpPr>
          <p:sp>
            <p:nvSpPr>
              <p:cNvPr id="118"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19"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20"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21" name="Rectangle 88"/>
              <p:cNvSpPr>
                <a:spLocks noChangeArrowheads="1"/>
              </p:cNvSpPr>
              <p:nvPr/>
            </p:nvSpPr>
            <p:spPr bwMode="auto">
              <a:xfrm>
                <a:off x="2506" y="2078"/>
                <a:ext cx="72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GIÔ-SÉP</a:t>
                </a:r>
              </a:p>
            </p:txBody>
          </p:sp>
          <p:sp>
            <p:nvSpPr>
              <p:cNvPr id="122" name="Line 8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91" name="Group 90"/>
            <p:cNvGrpSpPr>
              <a:grpSpLocks/>
            </p:cNvGrpSpPr>
            <p:nvPr/>
          </p:nvGrpSpPr>
          <p:grpSpPr bwMode="auto">
            <a:xfrm>
              <a:off x="1820" y="1412"/>
              <a:ext cx="1741" cy="846"/>
              <a:chOff x="2412" y="2052"/>
              <a:chExt cx="1741" cy="846"/>
            </a:xfrm>
          </p:grpSpPr>
          <p:sp>
            <p:nvSpPr>
              <p:cNvPr id="113"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14"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15"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16" name="Rectangle 94"/>
              <p:cNvSpPr>
                <a:spLocks noChangeArrowheads="1"/>
              </p:cNvSpPr>
              <p:nvPr/>
            </p:nvSpPr>
            <p:spPr bwMode="auto">
              <a:xfrm>
                <a:off x="2610" y="2078"/>
                <a:ext cx="51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MÔI-SE</a:t>
                </a:r>
              </a:p>
            </p:txBody>
          </p:sp>
          <p:sp>
            <p:nvSpPr>
              <p:cNvPr id="117" name="Line 9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92" name="Group 96"/>
            <p:cNvGrpSpPr>
              <a:grpSpLocks/>
            </p:cNvGrpSpPr>
            <p:nvPr/>
          </p:nvGrpSpPr>
          <p:grpSpPr bwMode="auto">
            <a:xfrm>
              <a:off x="1988" y="1604"/>
              <a:ext cx="1741" cy="846"/>
              <a:chOff x="2412" y="2052"/>
              <a:chExt cx="1741" cy="846"/>
            </a:xfrm>
          </p:grpSpPr>
          <p:sp>
            <p:nvSpPr>
              <p:cNvPr id="108"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09"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10"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11" name="Rectangle 100"/>
              <p:cNvSpPr>
                <a:spLocks noChangeArrowheads="1"/>
              </p:cNvSpPr>
              <p:nvPr/>
            </p:nvSpPr>
            <p:spPr bwMode="auto">
              <a:xfrm>
                <a:off x="2562" y="2078"/>
                <a:ext cx="614"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GIÔ-SUÊ</a:t>
                </a:r>
              </a:p>
            </p:txBody>
          </p:sp>
          <p:sp>
            <p:nvSpPr>
              <p:cNvPr id="112" name="Line 10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77" name="Rectangle 102"/>
            <p:cNvSpPr>
              <a:spLocks noChangeArrowheads="1"/>
            </p:cNvSpPr>
            <p:nvPr/>
          </p:nvSpPr>
          <p:spPr bwMode="auto">
            <a:xfrm>
              <a:off x="2164" y="2075"/>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78" name="AutoShape 103"/>
            <p:cNvSpPr>
              <a:spLocks noChangeArrowheads="1"/>
            </p:cNvSpPr>
            <p:nvPr/>
          </p:nvSpPr>
          <p:spPr bwMode="auto">
            <a:xfrm>
              <a:off x="2164" y="1796"/>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79" name="Rectangle 104"/>
            <p:cNvSpPr>
              <a:spLocks noChangeArrowheads="1"/>
            </p:cNvSpPr>
            <p:nvPr/>
          </p:nvSpPr>
          <p:spPr bwMode="auto">
            <a:xfrm>
              <a:off x="2190" y="2096"/>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80" name="Rectangle 105"/>
            <p:cNvSpPr>
              <a:spLocks noChangeArrowheads="1"/>
            </p:cNvSpPr>
            <p:nvPr/>
          </p:nvSpPr>
          <p:spPr bwMode="auto">
            <a:xfrm>
              <a:off x="2207" y="1822"/>
              <a:ext cx="930" cy="154"/>
            </a:xfrm>
            <a:prstGeom prst="rect">
              <a:avLst/>
            </a:prstGeom>
            <a:noFill/>
            <a:ln w="9525">
              <a:noFill/>
              <a:miter lim="800000"/>
              <a:headEnd/>
              <a:tailEnd/>
            </a:ln>
          </p:spPr>
          <p:txBody>
            <a:bodyPr wrap="none" lIns="0" tIns="0" rIns="0" bIns="0">
              <a:spAutoFit/>
            </a:bodyPr>
            <a:lstStyle/>
            <a:p>
              <a:r>
                <a:rPr lang="en-US" sz="1600" b="1">
                  <a:solidFill>
                    <a:srgbClr val="790015"/>
                  </a:solidFill>
                  <a:effectLst>
                    <a:outerShdw blurRad="38100" dist="38100" dir="2700000" algn="tl">
                      <a:srgbClr val="000000"/>
                    </a:outerShdw>
                  </a:effectLst>
                  <a:latin typeface="Helvetica" charset="0"/>
                </a:rPr>
                <a:t>VÔ CHÍNH PHỦ</a:t>
              </a:r>
            </a:p>
          </p:txBody>
        </p:sp>
        <p:sp>
          <p:nvSpPr>
            <p:cNvPr id="81" name="Line 106"/>
            <p:cNvSpPr>
              <a:spLocks noChangeShapeType="1"/>
            </p:cNvSpPr>
            <p:nvPr/>
          </p:nvSpPr>
          <p:spPr bwMode="auto">
            <a:xfrm>
              <a:off x="2164" y="2015"/>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nvGrpSpPr>
            <p:cNvPr id="20498" name="Group 107"/>
            <p:cNvGrpSpPr>
              <a:grpSpLocks/>
            </p:cNvGrpSpPr>
            <p:nvPr/>
          </p:nvGrpSpPr>
          <p:grpSpPr bwMode="auto">
            <a:xfrm>
              <a:off x="2348" y="1996"/>
              <a:ext cx="1741" cy="846"/>
              <a:chOff x="2412" y="2052"/>
              <a:chExt cx="1741" cy="846"/>
            </a:xfrm>
          </p:grpSpPr>
          <p:sp>
            <p:nvSpPr>
              <p:cNvPr id="103"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04"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05"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06" name="Rectangle 111"/>
              <p:cNvSpPr>
                <a:spLocks noChangeArrowheads="1"/>
              </p:cNvSpPr>
              <p:nvPr/>
            </p:nvSpPr>
            <p:spPr bwMode="auto">
              <a:xfrm>
                <a:off x="2450" y="2078"/>
                <a:ext cx="840"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HOÀNG GIA</a:t>
                </a:r>
              </a:p>
            </p:txBody>
          </p:sp>
          <p:sp>
            <p:nvSpPr>
              <p:cNvPr id="107"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499" name="Group 113"/>
            <p:cNvGrpSpPr>
              <a:grpSpLocks/>
            </p:cNvGrpSpPr>
            <p:nvPr/>
          </p:nvGrpSpPr>
          <p:grpSpPr bwMode="auto">
            <a:xfrm>
              <a:off x="2500" y="2220"/>
              <a:ext cx="1741" cy="846"/>
              <a:chOff x="2412" y="2052"/>
              <a:chExt cx="1741" cy="846"/>
            </a:xfrm>
          </p:grpSpPr>
          <p:sp>
            <p:nvSpPr>
              <p:cNvPr id="98"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99"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00"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01" name="Rectangle 117"/>
              <p:cNvSpPr>
                <a:spLocks noChangeArrowheads="1"/>
              </p:cNvSpPr>
              <p:nvPr/>
            </p:nvSpPr>
            <p:spPr bwMode="auto">
              <a:xfrm>
                <a:off x="2606" y="2078"/>
                <a:ext cx="6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LƯU ĐÀY</a:t>
                </a:r>
              </a:p>
            </p:txBody>
          </p:sp>
          <p:sp>
            <p:nvSpPr>
              <p:cNvPr id="102"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0500" name="Group 119"/>
            <p:cNvGrpSpPr>
              <a:grpSpLocks/>
            </p:cNvGrpSpPr>
            <p:nvPr/>
          </p:nvGrpSpPr>
          <p:grpSpPr bwMode="auto">
            <a:xfrm>
              <a:off x="2692" y="2431"/>
              <a:ext cx="1739" cy="840"/>
              <a:chOff x="2652" y="2271"/>
              <a:chExt cx="1739" cy="840"/>
            </a:xfrm>
          </p:grpSpPr>
          <p:sp>
            <p:nvSpPr>
              <p:cNvPr id="94" name="Rectangle 120"/>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95" name="AutoShape 121"/>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96" name="Rectangle 122"/>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97" name="Rectangle 123"/>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YÊN LẶNG</a:t>
                </a:r>
              </a:p>
            </p:txBody>
          </p:sp>
        </p:grpSp>
        <p:grpSp>
          <p:nvGrpSpPr>
            <p:cNvPr id="20501" name="Group 124"/>
            <p:cNvGrpSpPr>
              <a:grpSpLocks/>
            </p:cNvGrpSpPr>
            <p:nvPr/>
          </p:nvGrpSpPr>
          <p:grpSpPr bwMode="auto">
            <a:xfrm>
              <a:off x="2860" y="2651"/>
              <a:ext cx="1740" cy="932"/>
              <a:chOff x="3948" y="107"/>
              <a:chExt cx="1740" cy="932"/>
            </a:xfrm>
          </p:grpSpPr>
          <p:sp>
            <p:nvSpPr>
              <p:cNvPr id="86" name="Rectangle 125"/>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87" name="AutoShape 126"/>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88" name="Rectangle 127"/>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0505" name="Group 128"/>
              <p:cNvGrpSpPr>
                <a:grpSpLocks/>
              </p:cNvGrpSpPr>
              <p:nvPr/>
            </p:nvGrpSpPr>
            <p:grpSpPr bwMode="auto">
              <a:xfrm>
                <a:off x="4028" y="117"/>
                <a:ext cx="797" cy="283"/>
                <a:chOff x="3066" y="3101"/>
                <a:chExt cx="625" cy="235"/>
              </a:xfrm>
            </p:grpSpPr>
            <p:sp>
              <p:nvSpPr>
                <p:cNvPr id="92" name="Rectangle 129"/>
                <p:cNvSpPr>
                  <a:spLocks noChangeArrowheads="1"/>
                </p:cNvSpPr>
                <p:nvPr/>
              </p:nvSpPr>
              <p:spPr bwMode="auto">
                <a:xfrm>
                  <a:off x="3083" y="3113"/>
                  <a:ext cx="145" cy="223"/>
                </a:xfrm>
                <a:prstGeom prst="rect">
                  <a:avLst/>
                </a:prstGeom>
                <a:solidFill>
                  <a:schemeClr val="tx2"/>
                </a:solidFill>
                <a:ln w="9525">
                  <a:noFill/>
                  <a:miter lim="800000"/>
                  <a:headEnd/>
                  <a:tailEnd/>
                </a:ln>
              </p:spPr>
              <p:txBody>
                <a:bodyPr wrap="none" lIns="0" tIns="0" rIns="0" bIns="0">
                  <a:spAutoFit/>
                </a:bodyPr>
                <a:lstStyle/>
                <a:p>
                  <a:pPr>
                    <a:defRPr/>
                  </a:pPr>
                  <a:r>
                    <a:rPr lang="en-US" b="1">
                      <a:solidFill>
                        <a:srgbClr val="790015"/>
                      </a:solidFill>
                      <a:latin typeface="Helvetica" pitchFamily="-128" charset="0"/>
                      <a:ea typeface="+mn-ea"/>
                    </a:rPr>
                    <a:t>   </a:t>
                  </a:r>
                  <a:endParaRPr lang="en-US" sz="4000" b="1">
                    <a:solidFill>
                      <a:srgbClr val="FFA27C"/>
                    </a:solidFill>
                    <a:effectLst>
                      <a:outerShdw blurRad="38100" dist="38100" dir="2700000" algn="tl">
                        <a:srgbClr val="000000"/>
                      </a:outerShdw>
                    </a:effectLst>
                    <a:latin typeface="Helvetica" pitchFamily="-128" charset="0"/>
                    <a:ea typeface="+mn-ea"/>
                  </a:endParaRPr>
                </a:p>
              </p:txBody>
            </p:sp>
            <p:sp>
              <p:nvSpPr>
                <p:cNvPr id="93" name="Rectangle 130"/>
                <p:cNvSpPr>
                  <a:spLocks noChangeArrowheads="1"/>
                </p:cNvSpPr>
                <p:nvPr/>
              </p:nvSpPr>
              <p:spPr bwMode="auto">
                <a:xfrm>
                  <a:off x="3066" y="3101"/>
                  <a:ext cx="625" cy="230"/>
                </a:xfrm>
                <a:prstGeom prst="rect">
                  <a:avLst/>
                </a:prstGeom>
                <a:solidFill>
                  <a:schemeClr val="tx2"/>
                </a:solidFill>
                <a:ln w="9525">
                  <a:noFill/>
                  <a:miter lim="800000"/>
                  <a:headEnd/>
                  <a:tailEnd/>
                </a:ln>
              </p:spPr>
              <p:txBody>
                <a:bodyPr wrap="none" lIns="0" tIns="0" rIns="0" bIns="0">
                  <a:spAutoFit/>
                </a:bodyPr>
                <a:lstStyle/>
                <a:p>
                  <a:r>
                    <a:rPr lang="en-US" sz="2900" b="1">
                      <a:solidFill>
                        <a:srgbClr val="790015"/>
                      </a:solidFill>
                      <a:effectLst>
                        <a:outerShdw blurRad="38100" dist="38100" dir="2700000" algn="tl">
                          <a:srgbClr val="000000"/>
                        </a:outerShdw>
                      </a:effectLst>
                      <a:latin typeface="Helvetica" charset="0"/>
                    </a:rPr>
                    <a:t>GIÊ-XU</a:t>
                  </a:r>
                </a:p>
              </p:txBody>
            </p:sp>
          </p:grpSp>
          <p:sp>
            <p:nvSpPr>
              <p:cNvPr id="90" name="Line 131"/>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91" name="Line 132"/>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sp>
        <p:nvSpPr>
          <p:cNvPr id="83" name="Rectangle 16"/>
          <p:cNvSpPr>
            <a:spLocks noChangeArrowheads="1"/>
          </p:cNvSpPr>
          <p:nvPr/>
        </p:nvSpPr>
        <p:spPr bwMode="auto">
          <a:xfrm>
            <a:off x="8091488" y="6524625"/>
            <a:ext cx="312737" cy="246063"/>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07</a:t>
            </a: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41325" y="166688"/>
            <a:ext cx="968375" cy="1373187"/>
          </a:xfrm>
          <a:prstGeom prst="rect">
            <a:avLst/>
          </a:prstGeom>
          <a:noFill/>
          <a:ln w="12700">
            <a:noFill/>
            <a:miter lim="800000"/>
            <a:headEnd/>
            <a:tailEnd/>
          </a:ln>
          <a:effectLst>
            <a:outerShdw dist="143684"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3" name="Rectangle 3"/>
          <p:cNvSpPr>
            <a:spLocks noChangeArrowheads="1"/>
          </p:cNvSpPr>
          <p:nvPr/>
        </p:nvSpPr>
        <p:spPr bwMode="auto">
          <a:xfrm>
            <a:off x="590550" y="2020888"/>
            <a:ext cx="1695450" cy="4227512"/>
          </a:xfrm>
          <a:prstGeom prst="rect">
            <a:avLst/>
          </a:prstGeom>
          <a:noFill/>
          <a:ln w="12700">
            <a:no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5" name="Rectangle 5"/>
          <p:cNvSpPr>
            <a:spLocks noChangeArrowheads="1"/>
          </p:cNvSpPr>
          <p:nvPr/>
        </p:nvSpPr>
        <p:spPr bwMode="auto">
          <a:xfrm>
            <a:off x="1435100" y="922338"/>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28" name="Freeform 8"/>
          <p:cNvSpPr>
            <a:spLocks/>
          </p:cNvSpPr>
          <p:nvPr/>
        </p:nvSpPr>
        <p:spPr bwMode="auto">
          <a:xfrm>
            <a:off x="1562100" y="990600"/>
            <a:ext cx="1620838" cy="3049588"/>
          </a:xfrm>
          <a:custGeom>
            <a:avLst/>
            <a:gdLst/>
            <a:ahLst/>
            <a:cxnLst>
              <a:cxn ang="0">
                <a:pos x="984" y="24"/>
              </a:cxn>
              <a:cxn ang="0">
                <a:pos x="996" y="72"/>
              </a:cxn>
              <a:cxn ang="0">
                <a:pos x="1008" y="120"/>
              </a:cxn>
              <a:cxn ang="0">
                <a:pos x="1020" y="180"/>
              </a:cxn>
              <a:cxn ang="0">
                <a:pos x="1020" y="240"/>
              </a:cxn>
              <a:cxn ang="0">
                <a:pos x="1020" y="300"/>
              </a:cxn>
              <a:cxn ang="0">
                <a:pos x="1020" y="348"/>
              </a:cxn>
              <a:cxn ang="0">
                <a:pos x="1020" y="396"/>
              </a:cxn>
              <a:cxn ang="0">
                <a:pos x="1008" y="456"/>
              </a:cxn>
              <a:cxn ang="0">
                <a:pos x="996" y="516"/>
              </a:cxn>
              <a:cxn ang="0">
                <a:pos x="996" y="564"/>
              </a:cxn>
              <a:cxn ang="0">
                <a:pos x="972" y="636"/>
              </a:cxn>
              <a:cxn ang="0">
                <a:pos x="972" y="696"/>
              </a:cxn>
              <a:cxn ang="0">
                <a:pos x="948" y="744"/>
              </a:cxn>
              <a:cxn ang="0">
                <a:pos x="936" y="792"/>
              </a:cxn>
              <a:cxn ang="0">
                <a:pos x="924" y="864"/>
              </a:cxn>
              <a:cxn ang="0">
                <a:pos x="900" y="912"/>
              </a:cxn>
              <a:cxn ang="0">
                <a:pos x="888" y="960"/>
              </a:cxn>
              <a:cxn ang="0">
                <a:pos x="864" y="1020"/>
              </a:cxn>
              <a:cxn ang="0">
                <a:pos x="840" y="1068"/>
              </a:cxn>
              <a:cxn ang="0">
                <a:pos x="828" y="1116"/>
              </a:cxn>
              <a:cxn ang="0">
                <a:pos x="792" y="1176"/>
              </a:cxn>
              <a:cxn ang="0">
                <a:pos x="768" y="1224"/>
              </a:cxn>
              <a:cxn ang="0">
                <a:pos x="732" y="1284"/>
              </a:cxn>
              <a:cxn ang="0">
                <a:pos x="696" y="1332"/>
              </a:cxn>
              <a:cxn ang="0">
                <a:pos x="660" y="1380"/>
              </a:cxn>
              <a:cxn ang="0">
                <a:pos x="636" y="1428"/>
              </a:cxn>
              <a:cxn ang="0">
                <a:pos x="600" y="1476"/>
              </a:cxn>
              <a:cxn ang="0">
                <a:pos x="564" y="1524"/>
              </a:cxn>
              <a:cxn ang="0">
                <a:pos x="540" y="1560"/>
              </a:cxn>
              <a:cxn ang="0">
                <a:pos x="516" y="1608"/>
              </a:cxn>
              <a:cxn ang="0">
                <a:pos x="480" y="1644"/>
              </a:cxn>
              <a:cxn ang="0">
                <a:pos x="432" y="1692"/>
              </a:cxn>
              <a:cxn ang="0">
                <a:pos x="396" y="1728"/>
              </a:cxn>
              <a:cxn ang="0">
                <a:pos x="336" y="1764"/>
              </a:cxn>
              <a:cxn ang="0">
                <a:pos x="288" y="1800"/>
              </a:cxn>
              <a:cxn ang="0">
                <a:pos x="228" y="1836"/>
              </a:cxn>
              <a:cxn ang="0">
                <a:pos x="168" y="1860"/>
              </a:cxn>
              <a:cxn ang="0">
                <a:pos x="96" y="1884"/>
              </a:cxn>
              <a:cxn ang="0">
                <a:pos x="48" y="1908"/>
              </a:cxn>
              <a:cxn ang="0">
                <a:pos x="0" y="1920"/>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29" name="Freeform 9"/>
          <p:cNvSpPr>
            <a:spLocks/>
          </p:cNvSpPr>
          <p:nvPr/>
        </p:nvSpPr>
        <p:spPr bwMode="auto">
          <a:xfrm>
            <a:off x="6877050" y="3962400"/>
            <a:ext cx="1430338" cy="2097088"/>
          </a:xfrm>
          <a:custGeom>
            <a:avLst/>
            <a:gdLst/>
            <a:ahLst/>
            <a:cxnLst>
              <a:cxn ang="0">
                <a:pos x="900" y="0"/>
              </a:cxn>
              <a:cxn ang="0">
                <a:pos x="876" y="12"/>
              </a:cxn>
              <a:cxn ang="0">
                <a:pos x="852" y="24"/>
              </a:cxn>
              <a:cxn ang="0">
                <a:pos x="828" y="36"/>
              </a:cxn>
              <a:cxn ang="0">
                <a:pos x="804" y="48"/>
              </a:cxn>
              <a:cxn ang="0">
                <a:pos x="780" y="60"/>
              </a:cxn>
              <a:cxn ang="0">
                <a:pos x="768" y="84"/>
              </a:cxn>
              <a:cxn ang="0">
                <a:pos x="744" y="96"/>
              </a:cxn>
              <a:cxn ang="0">
                <a:pos x="720" y="120"/>
              </a:cxn>
              <a:cxn ang="0">
                <a:pos x="696" y="132"/>
              </a:cxn>
              <a:cxn ang="0">
                <a:pos x="684" y="156"/>
              </a:cxn>
              <a:cxn ang="0">
                <a:pos x="660" y="168"/>
              </a:cxn>
              <a:cxn ang="0">
                <a:pos x="648" y="192"/>
              </a:cxn>
              <a:cxn ang="0">
                <a:pos x="624" y="216"/>
              </a:cxn>
              <a:cxn ang="0">
                <a:pos x="612" y="240"/>
              </a:cxn>
              <a:cxn ang="0">
                <a:pos x="588" y="252"/>
              </a:cxn>
              <a:cxn ang="0">
                <a:pos x="576" y="276"/>
              </a:cxn>
              <a:cxn ang="0">
                <a:pos x="552" y="288"/>
              </a:cxn>
              <a:cxn ang="0">
                <a:pos x="528" y="312"/>
              </a:cxn>
              <a:cxn ang="0">
                <a:pos x="516" y="336"/>
              </a:cxn>
              <a:cxn ang="0">
                <a:pos x="492" y="360"/>
              </a:cxn>
              <a:cxn ang="0">
                <a:pos x="468" y="372"/>
              </a:cxn>
              <a:cxn ang="0">
                <a:pos x="456" y="396"/>
              </a:cxn>
              <a:cxn ang="0">
                <a:pos x="432" y="420"/>
              </a:cxn>
              <a:cxn ang="0">
                <a:pos x="408" y="444"/>
              </a:cxn>
              <a:cxn ang="0">
                <a:pos x="396" y="468"/>
              </a:cxn>
              <a:cxn ang="0">
                <a:pos x="372" y="492"/>
              </a:cxn>
              <a:cxn ang="0">
                <a:pos x="360" y="516"/>
              </a:cxn>
              <a:cxn ang="0">
                <a:pos x="336" y="540"/>
              </a:cxn>
              <a:cxn ang="0">
                <a:pos x="324" y="564"/>
              </a:cxn>
              <a:cxn ang="0">
                <a:pos x="312" y="588"/>
              </a:cxn>
              <a:cxn ang="0">
                <a:pos x="288" y="624"/>
              </a:cxn>
              <a:cxn ang="0">
                <a:pos x="276" y="648"/>
              </a:cxn>
              <a:cxn ang="0">
                <a:pos x="264" y="684"/>
              </a:cxn>
              <a:cxn ang="0">
                <a:pos x="240" y="708"/>
              </a:cxn>
              <a:cxn ang="0">
                <a:pos x="228" y="732"/>
              </a:cxn>
              <a:cxn ang="0">
                <a:pos x="216" y="756"/>
              </a:cxn>
              <a:cxn ang="0">
                <a:pos x="204" y="780"/>
              </a:cxn>
              <a:cxn ang="0">
                <a:pos x="192" y="804"/>
              </a:cxn>
              <a:cxn ang="0">
                <a:pos x="180" y="828"/>
              </a:cxn>
              <a:cxn ang="0">
                <a:pos x="168" y="852"/>
              </a:cxn>
              <a:cxn ang="0">
                <a:pos x="156" y="876"/>
              </a:cxn>
              <a:cxn ang="0">
                <a:pos x="144" y="900"/>
              </a:cxn>
              <a:cxn ang="0">
                <a:pos x="132" y="924"/>
              </a:cxn>
              <a:cxn ang="0">
                <a:pos x="120" y="948"/>
              </a:cxn>
              <a:cxn ang="0">
                <a:pos x="120" y="972"/>
              </a:cxn>
              <a:cxn ang="0">
                <a:pos x="108" y="996"/>
              </a:cxn>
              <a:cxn ang="0">
                <a:pos x="96" y="1020"/>
              </a:cxn>
              <a:cxn ang="0">
                <a:pos x="96" y="1044"/>
              </a:cxn>
              <a:cxn ang="0">
                <a:pos x="84" y="1068"/>
              </a:cxn>
              <a:cxn ang="0">
                <a:pos x="72" y="1092"/>
              </a:cxn>
              <a:cxn ang="0">
                <a:pos x="60" y="1116"/>
              </a:cxn>
              <a:cxn ang="0">
                <a:pos x="60" y="1140"/>
              </a:cxn>
              <a:cxn ang="0">
                <a:pos x="48" y="1164"/>
              </a:cxn>
              <a:cxn ang="0">
                <a:pos x="36" y="1188"/>
              </a:cxn>
              <a:cxn ang="0">
                <a:pos x="36" y="1212"/>
              </a:cxn>
              <a:cxn ang="0">
                <a:pos x="24" y="1236"/>
              </a:cxn>
              <a:cxn ang="0">
                <a:pos x="12" y="1260"/>
              </a:cxn>
              <a:cxn ang="0">
                <a:pos x="12" y="1296"/>
              </a:cxn>
              <a:cxn ang="0">
                <a:pos x="0" y="1320"/>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30" name="Freeform 10"/>
          <p:cNvSpPr>
            <a:spLocks/>
          </p:cNvSpPr>
          <p:nvPr/>
        </p:nvSpPr>
        <p:spPr bwMode="auto">
          <a:xfrm>
            <a:off x="3562350" y="1695450"/>
            <a:ext cx="3983038" cy="2878138"/>
          </a:xfrm>
          <a:custGeom>
            <a:avLst/>
            <a:gdLst/>
            <a:ahLst/>
            <a:cxnLst>
              <a:cxn ang="0">
                <a:pos x="2484" y="1800"/>
              </a:cxn>
              <a:cxn ang="0">
                <a:pos x="2424" y="1776"/>
              </a:cxn>
              <a:cxn ang="0">
                <a:pos x="2376" y="1764"/>
              </a:cxn>
              <a:cxn ang="0">
                <a:pos x="2328" y="1740"/>
              </a:cxn>
              <a:cxn ang="0">
                <a:pos x="2280" y="1704"/>
              </a:cxn>
              <a:cxn ang="0">
                <a:pos x="2232" y="1680"/>
              </a:cxn>
              <a:cxn ang="0">
                <a:pos x="2184" y="1656"/>
              </a:cxn>
              <a:cxn ang="0">
                <a:pos x="2124" y="1620"/>
              </a:cxn>
              <a:cxn ang="0">
                <a:pos x="2064" y="1584"/>
              </a:cxn>
              <a:cxn ang="0">
                <a:pos x="2016" y="1560"/>
              </a:cxn>
              <a:cxn ang="0">
                <a:pos x="1968" y="1536"/>
              </a:cxn>
              <a:cxn ang="0">
                <a:pos x="1920" y="1500"/>
              </a:cxn>
              <a:cxn ang="0">
                <a:pos x="1872" y="1476"/>
              </a:cxn>
              <a:cxn ang="0">
                <a:pos x="1836" y="1452"/>
              </a:cxn>
              <a:cxn ang="0">
                <a:pos x="1776" y="1404"/>
              </a:cxn>
              <a:cxn ang="0">
                <a:pos x="1728" y="1392"/>
              </a:cxn>
              <a:cxn ang="0">
                <a:pos x="1680" y="1344"/>
              </a:cxn>
              <a:cxn ang="0">
                <a:pos x="1632" y="1320"/>
              </a:cxn>
              <a:cxn ang="0">
                <a:pos x="1584" y="1284"/>
              </a:cxn>
              <a:cxn ang="0">
                <a:pos x="1512" y="1224"/>
              </a:cxn>
              <a:cxn ang="0">
                <a:pos x="1464" y="1200"/>
              </a:cxn>
              <a:cxn ang="0">
                <a:pos x="1416" y="1152"/>
              </a:cxn>
              <a:cxn ang="0">
                <a:pos x="1356" y="1092"/>
              </a:cxn>
              <a:cxn ang="0">
                <a:pos x="1320" y="1044"/>
              </a:cxn>
              <a:cxn ang="0">
                <a:pos x="1296" y="996"/>
              </a:cxn>
              <a:cxn ang="0">
                <a:pos x="1260" y="948"/>
              </a:cxn>
              <a:cxn ang="0">
                <a:pos x="1200" y="900"/>
              </a:cxn>
              <a:cxn ang="0">
                <a:pos x="1140" y="840"/>
              </a:cxn>
              <a:cxn ang="0">
                <a:pos x="1104" y="804"/>
              </a:cxn>
              <a:cxn ang="0">
                <a:pos x="1068" y="756"/>
              </a:cxn>
              <a:cxn ang="0">
                <a:pos x="1032" y="720"/>
              </a:cxn>
              <a:cxn ang="0">
                <a:pos x="984" y="672"/>
              </a:cxn>
              <a:cxn ang="0">
                <a:pos x="936" y="636"/>
              </a:cxn>
              <a:cxn ang="0">
                <a:pos x="912" y="588"/>
              </a:cxn>
              <a:cxn ang="0">
                <a:pos x="876" y="552"/>
              </a:cxn>
              <a:cxn ang="0">
                <a:pos x="852" y="504"/>
              </a:cxn>
              <a:cxn ang="0">
                <a:pos x="828" y="456"/>
              </a:cxn>
              <a:cxn ang="0">
                <a:pos x="792" y="408"/>
              </a:cxn>
              <a:cxn ang="0">
                <a:pos x="768" y="360"/>
              </a:cxn>
              <a:cxn ang="0">
                <a:pos x="732" y="324"/>
              </a:cxn>
              <a:cxn ang="0">
                <a:pos x="684" y="264"/>
              </a:cxn>
              <a:cxn ang="0">
                <a:pos x="648" y="216"/>
              </a:cxn>
              <a:cxn ang="0">
                <a:pos x="612" y="180"/>
              </a:cxn>
              <a:cxn ang="0">
                <a:pos x="564" y="144"/>
              </a:cxn>
              <a:cxn ang="0">
                <a:pos x="528" y="120"/>
              </a:cxn>
              <a:cxn ang="0">
                <a:pos x="480" y="72"/>
              </a:cxn>
              <a:cxn ang="0">
                <a:pos x="432" y="60"/>
              </a:cxn>
              <a:cxn ang="0">
                <a:pos x="372" y="36"/>
              </a:cxn>
              <a:cxn ang="0">
                <a:pos x="312" y="24"/>
              </a:cxn>
              <a:cxn ang="0">
                <a:pos x="264" y="12"/>
              </a:cxn>
              <a:cxn ang="0">
                <a:pos x="216" y="0"/>
              </a:cxn>
              <a:cxn ang="0">
                <a:pos x="168" y="0"/>
              </a:cxn>
              <a:cxn ang="0">
                <a:pos x="120" y="12"/>
              </a:cxn>
              <a:cxn ang="0">
                <a:pos x="72" y="24"/>
              </a:cxn>
              <a:cxn ang="0">
                <a:pos x="24" y="48"/>
              </a:cxn>
              <a:cxn ang="0">
                <a:pos x="0" y="96"/>
              </a:cxn>
              <a:cxn ang="0">
                <a:pos x="0" y="144"/>
              </a:cxn>
              <a:cxn ang="0">
                <a:pos x="12" y="192"/>
              </a:cxn>
              <a:cxn ang="0">
                <a:pos x="36" y="240"/>
              </a:cxn>
              <a:cxn ang="0">
                <a:pos x="72" y="276"/>
              </a:cxn>
              <a:cxn ang="0">
                <a:pos x="132" y="300"/>
              </a:cxn>
              <a:cxn ang="0">
                <a:pos x="180" y="312"/>
              </a:cxn>
              <a:cxn ang="0">
                <a:pos x="228" y="324"/>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31" name="Rectangle 11"/>
          <p:cNvSpPr>
            <a:spLocks noChangeArrowheads="1"/>
          </p:cNvSpPr>
          <p:nvPr/>
        </p:nvSpPr>
        <p:spPr bwMode="auto">
          <a:xfrm>
            <a:off x="7443788" y="5300663"/>
            <a:ext cx="131127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VBT</a:t>
            </a:r>
          </a:p>
        </p:txBody>
      </p:sp>
      <p:sp>
        <p:nvSpPr>
          <p:cNvPr id="312332" name="Freeform 12"/>
          <p:cNvSpPr>
            <a:spLocks/>
          </p:cNvSpPr>
          <p:nvPr/>
        </p:nvSpPr>
        <p:spPr bwMode="auto">
          <a:xfrm>
            <a:off x="2038350" y="4610100"/>
            <a:ext cx="1887538" cy="1487488"/>
          </a:xfrm>
          <a:custGeom>
            <a:avLst/>
            <a:gdLst/>
            <a:ahLst/>
            <a:cxnLst>
              <a:cxn ang="0">
                <a:pos x="276" y="888"/>
              </a:cxn>
              <a:cxn ang="0">
                <a:pos x="276" y="816"/>
              </a:cxn>
              <a:cxn ang="0">
                <a:pos x="264" y="744"/>
              </a:cxn>
              <a:cxn ang="0">
                <a:pos x="240" y="672"/>
              </a:cxn>
              <a:cxn ang="0">
                <a:pos x="204" y="612"/>
              </a:cxn>
              <a:cxn ang="0">
                <a:pos x="168" y="540"/>
              </a:cxn>
              <a:cxn ang="0">
                <a:pos x="132" y="468"/>
              </a:cxn>
              <a:cxn ang="0">
                <a:pos x="84" y="384"/>
              </a:cxn>
              <a:cxn ang="0">
                <a:pos x="24" y="312"/>
              </a:cxn>
              <a:cxn ang="0">
                <a:pos x="0" y="240"/>
              </a:cxn>
              <a:cxn ang="0">
                <a:pos x="0" y="168"/>
              </a:cxn>
              <a:cxn ang="0">
                <a:pos x="24" y="96"/>
              </a:cxn>
              <a:cxn ang="0">
                <a:pos x="84" y="36"/>
              </a:cxn>
              <a:cxn ang="0">
                <a:pos x="144" y="12"/>
              </a:cxn>
              <a:cxn ang="0">
                <a:pos x="228" y="24"/>
              </a:cxn>
              <a:cxn ang="0">
                <a:pos x="300" y="60"/>
              </a:cxn>
              <a:cxn ang="0">
                <a:pos x="348" y="132"/>
              </a:cxn>
              <a:cxn ang="0">
                <a:pos x="384" y="204"/>
              </a:cxn>
              <a:cxn ang="0">
                <a:pos x="408" y="276"/>
              </a:cxn>
              <a:cxn ang="0">
                <a:pos x="432" y="348"/>
              </a:cxn>
              <a:cxn ang="0">
                <a:pos x="444" y="420"/>
              </a:cxn>
              <a:cxn ang="0">
                <a:pos x="456" y="492"/>
              </a:cxn>
              <a:cxn ang="0">
                <a:pos x="480" y="564"/>
              </a:cxn>
              <a:cxn ang="0">
                <a:pos x="516" y="636"/>
              </a:cxn>
              <a:cxn ang="0">
                <a:pos x="600" y="672"/>
              </a:cxn>
              <a:cxn ang="0">
                <a:pos x="672" y="684"/>
              </a:cxn>
              <a:cxn ang="0">
                <a:pos x="744" y="660"/>
              </a:cxn>
              <a:cxn ang="0">
                <a:pos x="804" y="588"/>
              </a:cxn>
              <a:cxn ang="0">
                <a:pos x="828" y="504"/>
              </a:cxn>
              <a:cxn ang="0">
                <a:pos x="840" y="432"/>
              </a:cxn>
              <a:cxn ang="0">
                <a:pos x="876" y="360"/>
              </a:cxn>
              <a:cxn ang="0">
                <a:pos x="924" y="288"/>
              </a:cxn>
              <a:cxn ang="0">
                <a:pos x="984" y="252"/>
              </a:cxn>
              <a:cxn ang="0">
                <a:pos x="1056" y="240"/>
              </a:cxn>
              <a:cxn ang="0">
                <a:pos x="1128" y="264"/>
              </a:cxn>
              <a:cxn ang="0">
                <a:pos x="1176" y="324"/>
              </a:cxn>
              <a:cxn ang="0">
                <a:pos x="1188" y="396"/>
              </a:cxn>
              <a:cxn ang="0">
                <a:pos x="1164" y="468"/>
              </a:cxn>
              <a:cxn ang="0">
                <a:pos x="1128" y="540"/>
              </a:cxn>
              <a:cxn ang="0">
                <a:pos x="1080" y="612"/>
              </a:cxn>
              <a:cxn ang="0">
                <a:pos x="1020" y="672"/>
              </a:cxn>
              <a:cxn ang="0">
                <a:pos x="984" y="744"/>
              </a:cxn>
              <a:cxn ang="0">
                <a:pos x="936" y="816"/>
              </a:cxn>
              <a:cxn ang="0">
                <a:pos x="900" y="888"/>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42" name="Rectangle 22"/>
          <p:cNvSpPr>
            <a:spLocks noChangeArrowheads="1"/>
          </p:cNvSpPr>
          <p:nvPr/>
        </p:nvSpPr>
        <p:spPr bwMode="auto">
          <a:xfrm>
            <a:off x="3963988" y="877888"/>
            <a:ext cx="371157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pPr>
            <a:r>
              <a:rPr lang="en-US" sz="2400" b="1">
                <a:solidFill>
                  <a:srgbClr val="FAFD00"/>
                </a:solidFill>
                <a:effectLst/>
                <a:latin typeface="VNI-Times" charset="0"/>
              </a:rPr>
              <a:t>  10 ÑÒA DANH</a:t>
            </a:r>
          </a:p>
        </p:txBody>
      </p:sp>
      <p:sp>
        <p:nvSpPr>
          <p:cNvPr id="312344" name="Rectangle 24"/>
          <p:cNvSpPr>
            <a:spLocks noChangeArrowheads="1"/>
          </p:cNvSpPr>
          <p:nvPr/>
        </p:nvSpPr>
        <p:spPr bwMode="auto">
          <a:xfrm>
            <a:off x="7011988" y="4021138"/>
            <a:ext cx="8350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U</a:t>
            </a:r>
          </a:p>
        </p:txBody>
      </p:sp>
      <p:sp>
        <p:nvSpPr>
          <p:cNvPr id="312347" name="Rectangle 27"/>
          <p:cNvSpPr>
            <a:spLocks noChangeArrowheads="1"/>
          </p:cNvSpPr>
          <p:nvPr/>
        </p:nvSpPr>
        <p:spPr bwMode="auto">
          <a:xfrm>
            <a:off x="7088188" y="1525588"/>
            <a:ext cx="11779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N (A)</a:t>
            </a:r>
          </a:p>
        </p:txBody>
      </p:sp>
      <p:sp>
        <p:nvSpPr>
          <p:cNvPr id="312510" name="Rectangle 190"/>
          <p:cNvSpPr>
            <a:spLocks noChangeArrowheads="1"/>
          </p:cNvSpPr>
          <p:nvPr/>
        </p:nvSpPr>
        <p:spPr bwMode="auto">
          <a:xfrm>
            <a:off x="8105775" y="6524625"/>
            <a:ext cx="31115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VNI-Times" charset="0"/>
              </a:rPr>
              <a:t>08</a:t>
            </a:r>
          </a:p>
        </p:txBody>
      </p:sp>
      <p:sp>
        <p:nvSpPr>
          <p:cNvPr id="312333" name="Freeform 13"/>
          <p:cNvSpPr>
            <a:spLocks/>
          </p:cNvSpPr>
          <p:nvPr/>
        </p:nvSpPr>
        <p:spPr bwMode="auto">
          <a:xfrm>
            <a:off x="3257550" y="2628900"/>
            <a:ext cx="268288" cy="306388"/>
          </a:xfrm>
          <a:custGeom>
            <a:avLst/>
            <a:gdLst/>
            <a:ahLst/>
            <a:cxnLst>
              <a:cxn ang="0">
                <a:pos x="108" y="12"/>
              </a:cxn>
              <a:cxn ang="0">
                <a:pos x="84" y="24"/>
              </a:cxn>
              <a:cxn ang="0">
                <a:pos x="60" y="36"/>
              </a:cxn>
              <a:cxn ang="0">
                <a:pos x="36" y="48"/>
              </a:cxn>
              <a:cxn ang="0">
                <a:pos x="24" y="72"/>
              </a:cxn>
              <a:cxn ang="0">
                <a:pos x="0" y="96"/>
              </a:cxn>
              <a:cxn ang="0">
                <a:pos x="0" y="120"/>
              </a:cxn>
              <a:cxn ang="0">
                <a:pos x="0" y="144"/>
              </a:cxn>
              <a:cxn ang="0">
                <a:pos x="24" y="156"/>
              </a:cxn>
              <a:cxn ang="0">
                <a:pos x="36" y="180"/>
              </a:cxn>
              <a:cxn ang="0">
                <a:pos x="60" y="192"/>
              </a:cxn>
              <a:cxn ang="0">
                <a:pos x="84" y="192"/>
              </a:cxn>
              <a:cxn ang="0">
                <a:pos x="108" y="192"/>
              </a:cxn>
              <a:cxn ang="0">
                <a:pos x="132" y="180"/>
              </a:cxn>
              <a:cxn ang="0">
                <a:pos x="144" y="156"/>
              </a:cxn>
              <a:cxn ang="0">
                <a:pos x="156" y="132"/>
              </a:cxn>
              <a:cxn ang="0">
                <a:pos x="168" y="108"/>
              </a:cxn>
              <a:cxn ang="0">
                <a:pos x="168" y="84"/>
              </a:cxn>
              <a:cxn ang="0">
                <a:pos x="168" y="60"/>
              </a:cxn>
              <a:cxn ang="0">
                <a:pos x="156" y="36"/>
              </a:cxn>
              <a:cxn ang="0">
                <a:pos x="144" y="12"/>
              </a:cxn>
              <a:cxn ang="0">
                <a:pos x="120" y="0"/>
              </a:cxn>
              <a:cxn ang="0">
                <a:pos x="108" y="12"/>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34" name="Freeform 14"/>
          <p:cNvSpPr>
            <a:spLocks/>
          </p:cNvSpPr>
          <p:nvPr/>
        </p:nvSpPr>
        <p:spPr bwMode="auto">
          <a:xfrm>
            <a:off x="3067050" y="3333750"/>
            <a:ext cx="439738" cy="915988"/>
          </a:xfrm>
          <a:custGeom>
            <a:avLst/>
            <a:gdLst/>
            <a:ahLst/>
            <a:cxnLst>
              <a:cxn ang="0">
                <a:pos x="180" y="0"/>
              </a:cxn>
              <a:cxn ang="0">
                <a:pos x="204" y="24"/>
              </a:cxn>
              <a:cxn ang="0">
                <a:pos x="228" y="36"/>
              </a:cxn>
              <a:cxn ang="0">
                <a:pos x="240" y="60"/>
              </a:cxn>
              <a:cxn ang="0">
                <a:pos x="264" y="84"/>
              </a:cxn>
              <a:cxn ang="0">
                <a:pos x="276" y="108"/>
              </a:cxn>
              <a:cxn ang="0">
                <a:pos x="276" y="132"/>
              </a:cxn>
              <a:cxn ang="0">
                <a:pos x="276" y="156"/>
              </a:cxn>
              <a:cxn ang="0">
                <a:pos x="276" y="180"/>
              </a:cxn>
              <a:cxn ang="0">
                <a:pos x="276" y="204"/>
              </a:cxn>
              <a:cxn ang="0">
                <a:pos x="276" y="228"/>
              </a:cxn>
              <a:cxn ang="0">
                <a:pos x="276" y="252"/>
              </a:cxn>
              <a:cxn ang="0">
                <a:pos x="276" y="276"/>
              </a:cxn>
              <a:cxn ang="0">
                <a:pos x="276" y="300"/>
              </a:cxn>
              <a:cxn ang="0">
                <a:pos x="264" y="324"/>
              </a:cxn>
              <a:cxn ang="0">
                <a:pos x="264" y="348"/>
              </a:cxn>
              <a:cxn ang="0">
                <a:pos x="252" y="372"/>
              </a:cxn>
              <a:cxn ang="0">
                <a:pos x="240" y="396"/>
              </a:cxn>
              <a:cxn ang="0">
                <a:pos x="216" y="420"/>
              </a:cxn>
              <a:cxn ang="0">
                <a:pos x="204" y="444"/>
              </a:cxn>
              <a:cxn ang="0">
                <a:pos x="192" y="468"/>
              </a:cxn>
              <a:cxn ang="0">
                <a:pos x="168" y="480"/>
              </a:cxn>
              <a:cxn ang="0">
                <a:pos x="168" y="504"/>
              </a:cxn>
              <a:cxn ang="0">
                <a:pos x="144" y="516"/>
              </a:cxn>
              <a:cxn ang="0">
                <a:pos x="132" y="540"/>
              </a:cxn>
              <a:cxn ang="0">
                <a:pos x="108" y="552"/>
              </a:cxn>
              <a:cxn ang="0">
                <a:pos x="96" y="576"/>
              </a:cxn>
              <a:cxn ang="0">
                <a:pos x="72" y="576"/>
              </a:cxn>
              <a:cxn ang="0">
                <a:pos x="48" y="576"/>
              </a:cxn>
              <a:cxn ang="0">
                <a:pos x="12" y="552"/>
              </a:cxn>
              <a:cxn ang="0">
                <a:pos x="12" y="528"/>
              </a:cxn>
              <a:cxn ang="0">
                <a:pos x="0" y="504"/>
              </a:cxn>
              <a:cxn ang="0">
                <a:pos x="12" y="480"/>
              </a:cxn>
              <a:cxn ang="0">
                <a:pos x="24" y="456"/>
              </a:cxn>
              <a:cxn ang="0">
                <a:pos x="24" y="432"/>
              </a:cxn>
              <a:cxn ang="0">
                <a:pos x="48" y="420"/>
              </a:cxn>
              <a:cxn ang="0">
                <a:pos x="60" y="396"/>
              </a:cxn>
              <a:cxn ang="0">
                <a:pos x="72" y="372"/>
              </a:cxn>
              <a:cxn ang="0">
                <a:pos x="96" y="360"/>
              </a:cxn>
              <a:cxn ang="0">
                <a:pos x="96" y="336"/>
              </a:cxn>
              <a:cxn ang="0">
                <a:pos x="120" y="312"/>
              </a:cxn>
              <a:cxn ang="0">
                <a:pos x="132" y="276"/>
              </a:cxn>
              <a:cxn ang="0">
                <a:pos x="144" y="252"/>
              </a:cxn>
              <a:cxn ang="0">
                <a:pos x="156" y="228"/>
              </a:cxn>
              <a:cxn ang="0">
                <a:pos x="168" y="204"/>
              </a:cxn>
              <a:cxn ang="0">
                <a:pos x="180" y="180"/>
              </a:cxn>
              <a:cxn ang="0">
                <a:pos x="180" y="156"/>
              </a:cxn>
              <a:cxn ang="0">
                <a:pos x="180" y="132"/>
              </a:cxn>
              <a:cxn ang="0">
                <a:pos x="180" y="108"/>
              </a:cxn>
              <a:cxn ang="0">
                <a:pos x="180" y="84"/>
              </a:cxn>
              <a:cxn ang="0">
                <a:pos x="180" y="60"/>
              </a:cxn>
              <a:cxn ang="0">
                <a:pos x="180" y="36"/>
              </a:cxn>
              <a:cxn ang="0">
                <a:pos x="180" y="12"/>
              </a:cxn>
              <a:cxn ang="0">
                <a:pos x="204" y="0"/>
              </a:cxn>
              <a:cxn ang="0">
                <a:pos x="180" y="0"/>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35" name="Freeform 15"/>
          <p:cNvSpPr>
            <a:spLocks/>
          </p:cNvSpPr>
          <p:nvPr/>
        </p:nvSpPr>
        <p:spPr bwMode="auto">
          <a:xfrm>
            <a:off x="3333750" y="2933700"/>
            <a:ext cx="58738" cy="420688"/>
          </a:xfrm>
          <a:custGeom>
            <a:avLst/>
            <a:gdLst/>
            <a:ahLst/>
            <a:cxnLst>
              <a:cxn ang="0">
                <a:pos x="12" y="12"/>
              </a:cxn>
              <a:cxn ang="0">
                <a:pos x="36" y="0"/>
              </a:cxn>
              <a:cxn ang="0">
                <a:pos x="36" y="24"/>
              </a:cxn>
              <a:cxn ang="0">
                <a:pos x="36" y="48"/>
              </a:cxn>
              <a:cxn ang="0">
                <a:pos x="36" y="72"/>
              </a:cxn>
              <a:cxn ang="0">
                <a:pos x="36" y="96"/>
              </a:cxn>
              <a:cxn ang="0">
                <a:pos x="24" y="120"/>
              </a:cxn>
              <a:cxn ang="0">
                <a:pos x="12" y="144"/>
              </a:cxn>
              <a:cxn ang="0">
                <a:pos x="0" y="168"/>
              </a:cxn>
              <a:cxn ang="0">
                <a:pos x="0" y="192"/>
              </a:cxn>
              <a:cxn ang="0">
                <a:pos x="0" y="216"/>
              </a:cxn>
              <a:cxn ang="0">
                <a:pos x="0" y="240"/>
              </a:cxn>
              <a:cxn ang="0">
                <a:pos x="12" y="264"/>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latin typeface="Comic Sans MS" pitchFamily="66" charset="0"/>
              <a:ea typeface="+mn-ea"/>
            </a:endParaRPr>
          </a:p>
        </p:txBody>
      </p:sp>
      <p:sp>
        <p:nvSpPr>
          <p:cNvPr id="312336" name="Rectangle 16"/>
          <p:cNvSpPr>
            <a:spLocks noChangeArrowheads="1"/>
          </p:cNvSpPr>
          <p:nvPr/>
        </p:nvSpPr>
        <p:spPr bwMode="auto">
          <a:xfrm>
            <a:off x="3106738" y="3735388"/>
            <a:ext cx="173037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BC</a:t>
            </a:r>
          </a:p>
        </p:txBody>
      </p:sp>
      <p:sp>
        <p:nvSpPr>
          <p:cNvPr id="312337" name="Rectangle 17"/>
          <p:cNvSpPr>
            <a:spLocks noChangeArrowheads="1"/>
          </p:cNvSpPr>
          <p:nvPr/>
        </p:nvSpPr>
        <p:spPr bwMode="auto">
          <a:xfrm>
            <a:off x="3449638" y="2382838"/>
            <a:ext cx="127317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SG</a:t>
            </a:r>
          </a:p>
        </p:txBody>
      </p:sp>
      <p:sp>
        <p:nvSpPr>
          <p:cNvPr id="312338" name="Rectangle 18"/>
          <p:cNvSpPr>
            <a:spLocks noChangeArrowheads="1"/>
          </p:cNvSpPr>
          <p:nvPr/>
        </p:nvSpPr>
        <p:spPr bwMode="auto">
          <a:xfrm>
            <a:off x="2590800" y="5719763"/>
            <a:ext cx="13303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pPr>
            <a:r>
              <a:rPr lang="en-US" sz="2400" b="1">
                <a:solidFill>
                  <a:srgbClr val="FAFD00"/>
                </a:solidFill>
                <a:effectLst/>
                <a:latin typeface="VNI-Times" charset="0"/>
              </a:rPr>
              <a:t>BÑ</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41" name="Rectangle 21"/>
          <p:cNvSpPr>
            <a:spLocks noChangeArrowheads="1"/>
          </p:cNvSpPr>
          <p:nvPr/>
        </p:nvSpPr>
        <p:spPr bwMode="auto">
          <a:xfrm>
            <a:off x="4876800" y="4419600"/>
            <a:ext cx="838200" cy="396875"/>
          </a:xfrm>
          <a:prstGeom prst="rect">
            <a:avLst/>
          </a:prstGeom>
          <a:noFill/>
          <a:ln w="12700">
            <a:noFill/>
            <a:miter lim="800000"/>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43" name="Rectangle 23"/>
          <p:cNvSpPr>
            <a:spLocks noChangeArrowheads="1"/>
          </p:cNvSpPr>
          <p:nvPr/>
        </p:nvSpPr>
        <p:spPr bwMode="auto">
          <a:xfrm>
            <a:off x="4310063" y="1258888"/>
            <a:ext cx="2794000"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defRPr/>
            </a:pPr>
            <a:r>
              <a:rPr lang="en-US" sz="2400" b="1">
                <a:solidFill>
                  <a:srgbClr val="FAFD00"/>
                </a:solidFill>
                <a:effectLst/>
                <a:latin typeface="VNI-Times" pitchFamily="2" charset="0"/>
                <a:ea typeface="+mn-ea"/>
              </a:rPr>
              <a:t>6           4</a:t>
            </a:r>
          </a:p>
        </p:txBody>
      </p:sp>
      <p:sp>
        <p:nvSpPr>
          <p:cNvPr id="312345" name="Rectangle 25"/>
          <p:cNvSpPr>
            <a:spLocks noChangeArrowheads="1"/>
          </p:cNvSpPr>
          <p:nvPr/>
        </p:nvSpPr>
        <p:spPr bwMode="auto">
          <a:xfrm>
            <a:off x="5716588" y="3106738"/>
            <a:ext cx="8350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B</a:t>
            </a:r>
          </a:p>
        </p:txBody>
      </p:sp>
      <p:sp>
        <p:nvSpPr>
          <p:cNvPr id="312346" name="Rectangle 26"/>
          <p:cNvSpPr>
            <a:spLocks noChangeArrowheads="1"/>
          </p:cNvSpPr>
          <p:nvPr/>
        </p:nvSpPr>
        <p:spPr bwMode="auto">
          <a:xfrm>
            <a:off x="5487988" y="1811338"/>
            <a:ext cx="8350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H</a:t>
            </a:r>
          </a:p>
        </p:txBody>
      </p:sp>
      <p:sp>
        <p:nvSpPr>
          <p:cNvPr id="312348" name="Rectangle 28"/>
          <p:cNvSpPr>
            <a:spLocks noChangeArrowheads="1"/>
          </p:cNvSpPr>
          <p:nvPr/>
        </p:nvSpPr>
        <p:spPr bwMode="auto">
          <a:xfrm>
            <a:off x="2820988" y="2573338"/>
            <a:ext cx="8350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C</a:t>
            </a:r>
          </a:p>
        </p:txBody>
      </p:sp>
      <p:sp>
        <p:nvSpPr>
          <p:cNvPr id="312349" name="Rectangle 29"/>
          <p:cNvSpPr>
            <a:spLocks noChangeArrowheads="1"/>
          </p:cNvSpPr>
          <p:nvPr/>
        </p:nvSpPr>
        <p:spPr bwMode="auto">
          <a:xfrm>
            <a:off x="2725738" y="3259138"/>
            <a:ext cx="83502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G</a:t>
            </a:r>
          </a:p>
        </p:txBody>
      </p:sp>
      <p:sp>
        <p:nvSpPr>
          <p:cNvPr id="312350" name="Rectangle 30"/>
          <p:cNvSpPr>
            <a:spLocks noChangeArrowheads="1"/>
          </p:cNvSpPr>
          <p:nvPr/>
        </p:nvSpPr>
        <p:spPr bwMode="auto">
          <a:xfrm>
            <a:off x="3582988" y="3106738"/>
            <a:ext cx="167322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NN</a:t>
            </a:r>
          </a:p>
        </p:txBody>
      </p:sp>
      <p:sp>
        <p:nvSpPr>
          <p:cNvPr id="312351" name="Rectangle 31"/>
          <p:cNvSpPr>
            <a:spLocks noChangeArrowheads="1"/>
          </p:cNvSpPr>
          <p:nvPr/>
        </p:nvSpPr>
        <p:spPr bwMode="auto">
          <a:xfrm>
            <a:off x="3087688" y="4383088"/>
            <a:ext cx="167322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CB</a:t>
            </a:r>
          </a:p>
        </p:txBody>
      </p:sp>
      <p:sp>
        <p:nvSpPr>
          <p:cNvPr id="312352" name="Rectangle 32"/>
          <p:cNvSpPr>
            <a:spLocks noChangeArrowheads="1"/>
          </p:cNvSpPr>
          <p:nvPr/>
        </p:nvSpPr>
        <p:spPr bwMode="auto">
          <a:xfrm>
            <a:off x="3154363" y="5262563"/>
            <a:ext cx="1673225"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NS</a:t>
            </a:r>
          </a:p>
        </p:txBody>
      </p:sp>
      <p:sp>
        <p:nvSpPr>
          <p:cNvPr id="312353" name="Rectangle 33"/>
          <p:cNvSpPr>
            <a:spLocks noChangeArrowheads="1"/>
          </p:cNvSpPr>
          <p:nvPr/>
        </p:nvSpPr>
        <p:spPr bwMode="auto">
          <a:xfrm>
            <a:off x="1525588" y="4192588"/>
            <a:ext cx="835025" cy="454025"/>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a:solidFill>
                  <a:srgbClr val="FAFD00"/>
                </a:solidFill>
                <a:effectLst/>
                <a:latin typeface="VNI-Times" pitchFamily="2" charset="0"/>
                <a:ea typeface="+mn-ea"/>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55" name="Oval 35"/>
          <p:cNvSpPr>
            <a:spLocks noChangeArrowheads="1"/>
          </p:cNvSpPr>
          <p:nvPr/>
        </p:nvSpPr>
        <p:spPr bwMode="auto">
          <a:xfrm>
            <a:off x="5397500" y="19494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56" name="Oval 36"/>
          <p:cNvSpPr>
            <a:spLocks noChangeArrowheads="1"/>
          </p:cNvSpPr>
          <p:nvPr/>
        </p:nvSpPr>
        <p:spPr bwMode="auto">
          <a:xfrm>
            <a:off x="5645150" y="32448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57" name="Oval 37"/>
          <p:cNvSpPr>
            <a:spLocks noChangeArrowheads="1"/>
          </p:cNvSpPr>
          <p:nvPr/>
        </p:nvSpPr>
        <p:spPr bwMode="auto">
          <a:xfrm>
            <a:off x="6902450" y="414020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58" name="Oval 38"/>
          <p:cNvSpPr>
            <a:spLocks noChangeArrowheads="1"/>
          </p:cNvSpPr>
          <p:nvPr/>
        </p:nvSpPr>
        <p:spPr bwMode="auto">
          <a:xfrm>
            <a:off x="1663700" y="45783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59" name="Oval 39"/>
          <p:cNvSpPr>
            <a:spLocks noChangeArrowheads="1"/>
          </p:cNvSpPr>
          <p:nvPr/>
        </p:nvSpPr>
        <p:spPr bwMode="auto">
          <a:xfrm>
            <a:off x="2921000" y="46545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60" name="Oval 40"/>
          <p:cNvSpPr>
            <a:spLocks noChangeArrowheads="1"/>
          </p:cNvSpPr>
          <p:nvPr/>
        </p:nvSpPr>
        <p:spPr bwMode="auto">
          <a:xfrm>
            <a:off x="3035300" y="33591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61" name="Oval 41"/>
          <p:cNvSpPr>
            <a:spLocks noChangeArrowheads="1"/>
          </p:cNvSpPr>
          <p:nvPr/>
        </p:nvSpPr>
        <p:spPr bwMode="auto">
          <a:xfrm>
            <a:off x="3016250" y="294005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sp>
        <p:nvSpPr>
          <p:cNvPr id="312363" name="Oval 43"/>
          <p:cNvSpPr>
            <a:spLocks noChangeArrowheads="1"/>
          </p:cNvSpPr>
          <p:nvPr/>
        </p:nvSpPr>
        <p:spPr bwMode="auto">
          <a:xfrm>
            <a:off x="3016250" y="5435600"/>
            <a:ext cx="139700" cy="139700"/>
          </a:xfrm>
          <a:prstGeom prst="ellipse">
            <a:avLst/>
          </a:prstGeom>
          <a:solidFill>
            <a:srgbClr val="00FF00"/>
          </a:solidFill>
          <a:ln w="12700">
            <a:noFill/>
            <a:round/>
            <a:headEnd/>
            <a:tailEnd/>
          </a:ln>
          <a:effectLst>
            <a:outerShdw dist="71842" dir="2700000" algn="ctr" rotWithShape="0">
              <a:schemeClr val="bg2"/>
            </a:outerShdw>
          </a:effectLst>
        </p:spPr>
        <p:txBody>
          <a:bodyPr wrap="none" anchor="ctr"/>
          <a:lstStyle/>
          <a:p>
            <a:pPr>
              <a:defRPr/>
            </a:pPr>
            <a:endParaRPr lang="en-US">
              <a:latin typeface="Comic Sans MS" pitchFamily="66" charset="0"/>
              <a:ea typeface="+mn-ea"/>
            </a:endParaRPr>
          </a:p>
        </p:txBody>
      </p:sp>
      <p:grpSp>
        <p:nvGrpSpPr>
          <p:cNvPr id="21549" name="Group 53"/>
          <p:cNvGrpSpPr>
            <a:grpSpLocks/>
          </p:cNvGrpSpPr>
          <p:nvPr/>
        </p:nvGrpSpPr>
        <p:grpSpPr bwMode="auto">
          <a:xfrm>
            <a:off x="1536700" y="1554163"/>
            <a:ext cx="2647950" cy="3163887"/>
            <a:chOff x="968" y="979"/>
            <a:chExt cx="1668" cy="1993"/>
          </a:xfrm>
        </p:grpSpPr>
        <p:sp>
          <p:nvSpPr>
            <p:cNvPr id="312365" name="Rectangle 45"/>
            <p:cNvSpPr>
              <a:spLocks noChangeArrowheads="1"/>
            </p:cNvSpPr>
            <p:nvPr/>
          </p:nvSpPr>
          <p:spPr bwMode="auto">
            <a:xfrm rot="18000000">
              <a:off x="369" y="1578"/>
              <a:ext cx="1605" cy="406"/>
            </a:xfrm>
            <a:prstGeom prst="rect">
              <a:avLst/>
            </a:prstGeom>
            <a:noFill/>
            <a:ln w="12700">
              <a:noFill/>
              <a:miter lim="800000"/>
              <a:headEnd/>
              <a:tailEnd/>
            </a:ln>
            <a:effectLst>
              <a:outerShdw dist="117088" dir="2436078" algn="ctr" rotWithShape="0">
                <a:schemeClr val="bg2"/>
              </a:outerShdw>
            </a:effectLst>
          </p:spPr>
          <p:txBody>
            <a:bodyPr wrap="none" lIns="90487" tIns="44450" rIns="90487" bIns="44450">
              <a:spAutoFit/>
            </a:bodyPr>
            <a:lstStyle/>
            <a:p>
              <a:r>
                <a:rPr lang="en-US" sz="3600" b="1" i="1">
                  <a:solidFill>
                    <a:srgbClr val="00FF00"/>
                  </a:solidFill>
                  <a:effectLst/>
                  <a:latin typeface="Times New Roman" charset="0"/>
                  <a:cs typeface="Times New Roman" charset="0"/>
                </a:rPr>
                <a:t>VÙNG</a:t>
              </a:r>
              <a:r>
                <a:rPr lang="en-US" sz="3600" b="1" i="1">
                  <a:solidFill>
                    <a:srgbClr val="00FF00"/>
                  </a:solidFill>
                  <a:effectLst/>
                  <a:latin typeface="VNI-Times" charset="0"/>
                </a:rPr>
                <a:t> ÑAÁT</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dist="117088" dir="2436078" algn="ctr" rotWithShape="0">
                <a:schemeClr val="bg2"/>
              </a:outerShdw>
            </a:effectLst>
          </p:spPr>
          <p:txBody>
            <a:bodyPr wrap="none" anchor="ctr"/>
            <a:lstStyle/>
            <a:p>
              <a:pPr>
                <a:defRPr/>
              </a:pPr>
              <a:endParaRPr lang="en-US">
                <a:latin typeface="Comic Sans MS" pitchFamily="66" charset="0"/>
                <a:ea typeface="+mn-ea"/>
              </a:endParaRPr>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dist="117088" dir="2436078" algn="ctr" rotWithShape="0">
                <a:schemeClr val="bg2"/>
              </a:outerShdw>
            </a:effectLst>
          </p:spPr>
          <p:txBody>
            <a:bodyPr wrap="none" anchor="ctr"/>
            <a:lstStyle/>
            <a:p>
              <a:pPr>
                <a:defRPr/>
              </a:pPr>
              <a:endParaRPr lang="en-US">
                <a:latin typeface="Comic Sans MS" pitchFamily="66" charset="0"/>
                <a:ea typeface="+mn-ea"/>
              </a:endParaRPr>
            </a:p>
          </p:txBody>
        </p:sp>
      </p:grpSp>
      <p:sp>
        <p:nvSpPr>
          <p:cNvPr id="312368" name="Rectangle 48"/>
          <p:cNvSpPr>
            <a:spLocks noChangeArrowheads="1"/>
          </p:cNvSpPr>
          <p:nvPr/>
        </p:nvSpPr>
        <p:spPr bwMode="auto">
          <a:xfrm>
            <a:off x="1804988" y="1157288"/>
            <a:ext cx="855662" cy="458787"/>
          </a:xfrm>
          <a:prstGeom prst="rect">
            <a:avLst/>
          </a:prstGeom>
          <a:noFill/>
          <a:ln w="12700">
            <a:noFill/>
            <a:miter lim="800000"/>
            <a:headEnd/>
            <a:tailEnd/>
          </a:ln>
          <a:effectLst>
            <a:outerShdw dist="71842" dir="2700000" algn="ctr" rotWithShape="0">
              <a:schemeClr val="bg2"/>
            </a:outerShdw>
          </a:effectLst>
        </p:spPr>
        <p:txBody>
          <a:bodyPr lIns="90487" tIns="44450" rIns="90487" bIns="44450">
            <a:spAutoFit/>
          </a:bodyPr>
          <a:lstStyle/>
          <a:p>
            <a:pPr algn="l">
              <a:spcBef>
                <a:spcPct val="50000"/>
              </a:spcBef>
              <a:defRPr/>
            </a:pPr>
            <a:r>
              <a:rPr lang="en-US" sz="2400" b="1" dirty="0">
                <a:solidFill>
                  <a:srgbClr val="FAFD00"/>
                </a:solidFill>
                <a:effectLst/>
                <a:latin typeface="VNI-Times" pitchFamily="2" charset="0"/>
                <a:ea typeface="+mn-ea"/>
              </a:rPr>
              <a:t>ĐTH</a:t>
            </a:r>
          </a:p>
        </p:txBody>
      </p:sp>
      <p:sp>
        <p:nvSpPr>
          <p:cNvPr id="312370" name="Text Box 50"/>
          <p:cNvSpPr txBox="1">
            <a:spLocks noChangeArrowheads="1"/>
          </p:cNvSpPr>
          <p:nvPr/>
        </p:nvSpPr>
        <p:spPr bwMode="auto">
          <a:xfrm>
            <a:off x="3427413" y="3298825"/>
            <a:ext cx="3352800" cy="2862263"/>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endParaRPr lang="en-US" sz="3600" b="1" i="1">
              <a:solidFill>
                <a:srgbClr val="FF0000"/>
              </a:solidFill>
              <a:effectLst>
                <a:outerShdw blurRad="38100" dist="38100" dir="2700000" algn="tl">
                  <a:srgbClr val="000000"/>
                </a:outerShdw>
              </a:effectLst>
              <a:latin typeface="VNI-Times" charset="0"/>
            </a:endParaRPr>
          </a:p>
          <a:p>
            <a:r>
              <a:rPr lang="ja-JP" altLang="en-US" sz="3600" b="1" i="1">
                <a:solidFill>
                  <a:srgbClr val="FF0000"/>
                </a:solidFill>
                <a:effectLst>
                  <a:outerShdw blurRad="38100" dist="38100" dir="2700000" algn="tl">
                    <a:srgbClr val="000000"/>
                  </a:outerShdw>
                </a:effectLst>
                <a:latin typeface="VNI-Times" charset="0"/>
              </a:rPr>
              <a:t>“</a:t>
            </a:r>
            <a:r>
              <a:rPr lang="en-US" sz="3600" b="1" i="1">
                <a:solidFill>
                  <a:srgbClr val="FF0000"/>
                </a:solidFill>
                <a:effectLst>
                  <a:outerShdw blurRad="38100" dist="38100" dir="2700000" algn="tl">
                    <a:srgbClr val="000000"/>
                  </a:outerShdw>
                </a:effectLst>
              </a:rPr>
              <a:t>BỐI CẢNH HÀNH ĐỘNG</a:t>
            </a:r>
            <a:r>
              <a:rPr lang="en-US" sz="3600" b="1" i="1">
                <a:solidFill>
                  <a:srgbClr val="FF0000"/>
                </a:solidFill>
                <a:effectLst>
                  <a:outerShdw blurRad="38100" dist="38100" dir="2700000" algn="tl">
                    <a:srgbClr val="000000"/>
                  </a:outerShdw>
                </a:effectLst>
                <a:latin typeface="VNI-Times" charset="0"/>
              </a:rPr>
              <a:t>!</a:t>
            </a:r>
            <a:r>
              <a:rPr lang="ja-JP" altLang="en-US" sz="3600" b="1" i="1">
                <a:solidFill>
                  <a:srgbClr val="FF0000"/>
                </a:solidFill>
                <a:effectLst>
                  <a:outerShdw blurRad="38100" dist="38100" dir="2700000" algn="tl">
                    <a:srgbClr val="000000"/>
                  </a:outerShdw>
                </a:effectLst>
                <a:latin typeface="VNI-Times" charset="0"/>
              </a:rPr>
              <a:t>”</a:t>
            </a:r>
            <a:endParaRPr lang="en-US" sz="3600" b="1" i="1">
              <a:solidFill>
                <a:srgbClr val="FF0000"/>
              </a:solidFill>
              <a:effectLst>
                <a:outerShdw blurRad="38100" dist="38100" dir="2700000" algn="tl">
                  <a:srgbClr val="000000"/>
                </a:outerShdw>
              </a:effectLst>
              <a:latin typeface="VNI-Times" charset="0"/>
            </a:endParaRPr>
          </a:p>
          <a:p>
            <a:endParaRPr lang="en-US" sz="3600" b="1" i="1">
              <a:solidFill>
                <a:srgbClr val="FF0000"/>
              </a:solidFill>
              <a:effectLst>
                <a:outerShdw blurRad="38100" dist="38100" dir="2700000" algn="tl">
                  <a:srgbClr val="000000"/>
                </a:outerShdw>
              </a:effectLst>
              <a:latin typeface="VNI-Times" charset="0"/>
            </a:endParaRPr>
          </a:p>
        </p:txBody>
      </p:sp>
      <p:grpSp>
        <p:nvGrpSpPr>
          <p:cNvPr id="3" name="Group 5"/>
          <p:cNvGrpSpPr>
            <a:grpSpLocks/>
          </p:cNvGrpSpPr>
          <p:nvPr/>
        </p:nvGrpSpPr>
        <p:grpSpPr bwMode="auto">
          <a:xfrm>
            <a:off x="2130425" y="1130300"/>
            <a:ext cx="5226050" cy="4462463"/>
            <a:chOff x="1308" y="772"/>
            <a:chExt cx="3292" cy="2811"/>
          </a:xfrm>
        </p:grpSpPr>
        <p:grpSp>
          <p:nvGrpSpPr>
            <p:cNvPr id="21555" name="Group 6"/>
            <p:cNvGrpSpPr>
              <a:grpSpLocks/>
            </p:cNvGrpSpPr>
            <p:nvPr/>
          </p:nvGrpSpPr>
          <p:grpSpPr bwMode="auto">
            <a:xfrm>
              <a:off x="3564" y="969"/>
              <a:ext cx="2000" cy="969"/>
              <a:chOff x="1512" y="1559"/>
              <a:chExt cx="2000" cy="2051"/>
            </a:xfrm>
          </p:grpSpPr>
          <p:sp>
            <p:nvSpPr>
              <p:cNvPr id="178" name="Line 13"/>
              <p:cNvSpPr>
                <a:spLocks noChangeShapeType="1"/>
              </p:cNvSpPr>
              <p:nvPr/>
            </p:nvSpPr>
            <p:spPr bwMode="auto">
              <a:xfrm>
                <a:off x="1512" y="1559"/>
                <a:ext cx="1" cy="47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79" name="Line 21"/>
              <p:cNvSpPr>
                <a:spLocks noChangeShapeType="1"/>
              </p:cNvSpPr>
              <p:nvPr/>
            </p:nvSpPr>
            <p:spPr bwMode="auto">
              <a:xfrm>
                <a:off x="1659" y="1735"/>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0" name="Line 29"/>
              <p:cNvSpPr>
                <a:spLocks noChangeShapeType="1"/>
              </p:cNvSpPr>
              <p:nvPr/>
            </p:nvSpPr>
            <p:spPr bwMode="auto">
              <a:xfrm>
                <a:off x="1806" y="1896"/>
                <a:ext cx="1"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1" name="Line 35"/>
              <p:cNvSpPr>
                <a:spLocks noChangeShapeType="1"/>
              </p:cNvSpPr>
              <p:nvPr/>
            </p:nvSpPr>
            <p:spPr bwMode="auto">
              <a:xfrm>
                <a:off x="1980" y="2069"/>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2" name="Line 36"/>
              <p:cNvSpPr>
                <a:spLocks noChangeShapeType="1"/>
              </p:cNvSpPr>
              <p:nvPr/>
            </p:nvSpPr>
            <p:spPr bwMode="auto">
              <a:xfrm>
                <a:off x="2770" y="2109"/>
                <a:ext cx="428"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3" name="Line 41"/>
              <p:cNvSpPr>
                <a:spLocks noChangeShapeType="1"/>
              </p:cNvSpPr>
              <p:nvPr/>
            </p:nvSpPr>
            <p:spPr bwMode="auto">
              <a:xfrm>
                <a:off x="2127" y="2232"/>
                <a:ext cx="1"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4" name="Line 46"/>
              <p:cNvSpPr>
                <a:spLocks noChangeShapeType="1"/>
              </p:cNvSpPr>
              <p:nvPr/>
            </p:nvSpPr>
            <p:spPr bwMode="auto">
              <a:xfrm>
                <a:off x="2261" y="2414"/>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5" name="Line 51"/>
              <p:cNvSpPr>
                <a:spLocks noChangeShapeType="1"/>
              </p:cNvSpPr>
              <p:nvPr/>
            </p:nvSpPr>
            <p:spPr bwMode="auto">
              <a:xfrm>
                <a:off x="2400" y="2594"/>
                <a:ext cx="1" cy="47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6" name="Line 56"/>
              <p:cNvSpPr>
                <a:spLocks noChangeShapeType="1"/>
              </p:cNvSpPr>
              <p:nvPr/>
            </p:nvSpPr>
            <p:spPr bwMode="auto">
              <a:xfrm>
                <a:off x="2550" y="2776"/>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7" name="Line 62"/>
              <p:cNvSpPr>
                <a:spLocks noChangeShapeType="1"/>
              </p:cNvSpPr>
              <p:nvPr/>
            </p:nvSpPr>
            <p:spPr bwMode="auto">
              <a:xfrm>
                <a:off x="2722" y="2952"/>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88" name="Rectangle 68"/>
              <p:cNvSpPr>
                <a:spLocks noChangeArrowheads="1"/>
              </p:cNvSpPr>
              <p:nvPr/>
            </p:nvSpPr>
            <p:spPr bwMode="auto">
              <a:xfrm>
                <a:off x="3014" y="2977"/>
                <a:ext cx="107" cy="161"/>
              </a:xfrm>
              <a:prstGeom prst="rect">
                <a:avLst/>
              </a:prstGeom>
              <a:noFill/>
              <a:ln w="9525">
                <a:noFill/>
                <a:miter lim="800000"/>
                <a:headEnd/>
                <a:tailEnd/>
              </a:ln>
            </p:spPr>
            <p:txBody>
              <a:bodyPr wrap="none" lIns="0" tIns="0" rIns="0" bIns="0">
                <a:spAutoFit/>
              </a:bodyPr>
              <a:lstStyle/>
              <a:p>
                <a:r>
                  <a:rPr lang="en-US" sz="800" b="1">
                    <a:solidFill>
                      <a:schemeClr val="accent1"/>
                    </a:solidFill>
                    <a:effectLst>
                      <a:outerShdw blurRad="38100" dist="38100" dir="2700000" algn="tl">
                        <a:srgbClr val="000000"/>
                      </a:outerShdw>
                    </a:effectLst>
                    <a:latin typeface="Helvetica" charset="0"/>
                  </a:rPr>
                  <a:t>   </a:t>
                </a:r>
              </a:p>
            </p:txBody>
          </p:sp>
          <p:sp>
            <p:nvSpPr>
              <p:cNvPr id="189" name="Line 70"/>
              <p:cNvSpPr>
                <a:spLocks noChangeShapeType="1"/>
              </p:cNvSpPr>
              <p:nvPr/>
            </p:nvSpPr>
            <p:spPr bwMode="auto">
              <a:xfrm>
                <a:off x="2895" y="3153"/>
                <a:ext cx="1" cy="457"/>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90" name="Line 71"/>
              <p:cNvSpPr>
                <a:spLocks noChangeShapeType="1"/>
              </p:cNvSpPr>
              <p:nvPr/>
            </p:nvSpPr>
            <p:spPr bwMode="auto">
              <a:xfrm flipV="1">
                <a:off x="3354" y="2645"/>
                <a:ext cx="158" cy="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56" name="Group 72"/>
            <p:cNvGrpSpPr>
              <a:grpSpLocks/>
            </p:cNvGrpSpPr>
            <p:nvPr/>
          </p:nvGrpSpPr>
          <p:grpSpPr bwMode="auto">
            <a:xfrm>
              <a:off x="1308" y="772"/>
              <a:ext cx="1741" cy="846"/>
              <a:chOff x="2412" y="2052"/>
              <a:chExt cx="1741" cy="846"/>
            </a:xfrm>
          </p:grpSpPr>
          <p:sp>
            <p:nvSpPr>
              <p:cNvPr id="173"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74"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75"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76" name="Rectangle 76"/>
              <p:cNvSpPr>
                <a:spLocks noChangeArrowheads="1"/>
              </p:cNvSpPr>
              <p:nvPr/>
            </p:nvSpPr>
            <p:spPr bwMode="auto">
              <a:xfrm>
                <a:off x="2435" y="2078"/>
                <a:ext cx="889"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SÁNG TẠO</a:t>
                </a:r>
              </a:p>
            </p:txBody>
          </p:sp>
          <p:sp>
            <p:nvSpPr>
              <p:cNvPr id="177" name="Line 77"/>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57" name="Group 78"/>
            <p:cNvGrpSpPr>
              <a:grpSpLocks/>
            </p:cNvGrpSpPr>
            <p:nvPr/>
          </p:nvGrpSpPr>
          <p:grpSpPr bwMode="auto">
            <a:xfrm>
              <a:off x="1460" y="996"/>
              <a:ext cx="1741" cy="846"/>
              <a:chOff x="2412" y="2052"/>
              <a:chExt cx="1741" cy="846"/>
            </a:xfrm>
          </p:grpSpPr>
          <p:sp>
            <p:nvSpPr>
              <p:cNvPr id="168"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69"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70"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71" name="Rectangle 82"/>
              <p:cNvSpPr>
                <a:spLocks noChangeArrowheads="1"/>
              </p:cNvSpPr>
              <p:nvPr/>
            </p:nvSpPr>
            <p:spPr bwMode="auto">
              <a:xfrm>
                <a:off x="2434" y="2078"/>
                <a:ext cx="9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ÁP-RA-HAM</a:t>
                </a:r>
                <a:endParaRPr lang="en-US" b="1">
                  <a:solidFill>
                    <a:srgbClr val="FFA27C"/>
                  </a:solidFill>
                  <a:effectLst>
                    <a:outerShdw blurRad="38100" dist="38100" dir="2700000" algn="tl">
                      <a:srgbClr val="000000"/>
                    </a:outerShdw>
                  </a:effectLst>
                  <a:latin typeface="Helvetica" charset="0"/>
                </a:endParaRPr>
              </a:p>
            </p:txBody>
          </p:sp>
          <p:sp>
            <p:nvSpPr>
              <p:cNvPr id="172" name="Line 83"/>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58" name="Group 84"/>
            <p:cNvGrpSpPr>
              <a:grpSpLocks/>
            </p:cNvGrpSpPr>
            <p:nvPr/>
          </p:nvGrpSpPr>
          <p:grpSpPr bwMode="auto">
            <a:xfrm>
              <a:off x="1636" y="1212"/>
              <a:ext cx="1741" cy="846"/>
              <a:chOff x="2412" y="2052"/>
              <a:chExt cx="1741" cy="846"/>
            </a:xfrm>
          </p:grpSpPr>
          <p:sp>
            <p:nvSpPr>
              <p:cNvPr id="163"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64"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65"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66" name="Rectangle 88"/>
              <p:cNvSpPr>
                <a:spLocks noChangeArrowheads="1"/>
              </p:cNvSpPr>
              <p:nvPr/>
            </p:nvSpPr>
            <p:spPr bwMode="auto">
              <a:xfrm>
                <a:off x="2506" y="2078"/>
                <a:ext cx="72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   GIÔ-SÉP</a:t>
                </a:r>
              </a:p>
            </p:txBody>
          </p:sp>
          <p:sp>
            <p:nvSpPr>
              <p:cNvPr id="167" name="Line 8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59" name="Group 90"/>
            <p:cNvGrpSpPr>
              <a:grpSpLocks/>
            </p:cNvGrpSpPr>
            <p:nvPr/>
          </p:nvGrpSpPr>
          <p:grpSpPr bwMode="auto">
            <a:xfrm>
              <a:off x="1820" y="1412"/>
              <a:ext cx="1741" cy="846"/>
              <a:chOff x="2412" y="2052"/>
              <a:chExt cx="1741" cy="846"/>
            </a:xfrm>
          </p:grpSpPr>
          <p:sp>
            <p:nvSpPr>
              <p:cNvPr id="158"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59"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60"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61" name="Rectangle 94"/>
              <p:cNvSpPr>
                <a:spLocks noChangeArrowheads="1"/>
              </p:cNvSpPr>
              <p:nvPr/>
            </p:nvSpPr>
            <p:spPr bwMode="auto">
              <a:xfrm>
                <a:off x="2610" y="2078"/>
                <a:ext cx="517"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MÔI-SE</a:t>
                </a:r>
              </a:p>
            </p:txBody>
          </p:sp>
          <p:sp>
            <p:nvSpPr>
              <p:cNvPr id="162" name="Line 9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60" name="Group 96"/>
            <p:cNvGrpSpPr>
              <a:grpSpLocks/>
            </p:cNvGrpSpPr>
            <p:nvPr/>
          </p:nvGrpSpPr>
          <p:grpSpPr bwMode="auto">
            <a:xfrm>
              <a:off x="1988" y="1604"/>
              <a:ext cx="1741" cy="846"/>
              <a:chOff x="2412" y="2052"/>
              <a:chExt cx="1741" cy="846"/>
            </a:xfrm>
          </p:grpSpPr>
          <p:sp>
            <p:nvSpPr>
              <p:cNvPr id="153"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54"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55"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56" name="Rectangle 100"/>
              <p:cNvSpPr>
                <a:spLocks noChangeArrowheads="1"/>
              </p:cNvSpPr>
              <p:nvPr/>
            </p:nvSpPr>
            <p:spPr bwMode="auto">
              <a:xfrm>
                <a:off x="2562" y="2078"/>
                <a:ext cx="614"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GIÔ-SUÊ</a:t>
                </a:r>
              </a:p>
            </p:txBody>
          </p:sp>
          <p:sp>
            <p:nvSpPr>
              <p:cNvPr id="157" name="Line 10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sp>
          <p:nvSpPr>
            <p:cNvPr id="122" name="Rectangle 102"/>
            <p:cNvSpPr>
              <a:spLocks noChangeArrowheads="1"/>
            </p:cNvSpPr>
            <p:nvPr/>
          </p:nvSpPr>
          <p:spPr bwMode="auto">
            <a:xfrm>
              <a:off x="2164" y="2075"/>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23" name="AutoShape 103"/>
            <p:cNvSpPr>
              <a:spLocks noChangeArrowheads="1"/>
            </p:cNvSpPr>
            <p:nvPr/>
          </p:nvSpPr>
          <p:spPr bwMode="auto">
            <a:xfrm>
              <a:off x="2164" y="1796"/>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24" name="Rectangle 104"/>
            <p:cNvSpPr>
              <a:spLocks noChangeArrowheads="1"/>
            </p:cNvSpPr>
            <p:nvPr/>
          </p:nvSpPr>
          <p:spPr bwMode="auto">
            <a:xfrm>
              <a:off x="2190" y="2096"/>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25" name="Rectangle 105"/>
            <p:cNvSpPr>
              <a:spLocks noChangeArrowheads="1"/>
            </p:cNvSpPr>
            <p:nvPr/>
          </p:nvSpPr>
          <p:spPr bwMode="auto">
            <a:xfrm>
              <a:off x="2207" y="1822"/>
              <a:ext cx="930" cy="154"/>
            </a:xfrm>
            <a:prstGeom prst="rect">
              <a:avLst/>
            </a:prstGeom>
            <a:noFill/>
            <a:ln w="9525">
              <a:noFill/>
              <a:miter lim="800000"/>
              <a:headEnd/>
              <a:tailEnd/>
            </a:ln>
          </p:spPr>
          <p:txBody>
            <a:bodyPr wrap="none" lIns="0" tIns="0" rIns="0" bIns="0">
              <a:spAutoFit/>
            </a:bodyPr>
            <a:lstStyle/>
            <a:p>
              <a:r>
                <a:rPr lang="en-US" sz="1600" b="1">
                  <a:solidFill>
                    <a:srgbClr val="790015"/>
                  </a:solidFill>
                  <a:effectLst>
                    <a:outerShdw blurRad="38100" dist="38100" dir="2700000" algn="tl">
                      <a:srgbClr val="000000"/>
                    </a:outerShdw>
                  </a:effectLst>
                  <a:latin typeface="Helvetica" charset="0"/>
                </a:rPr>
                <a:t>VÔ CHÍNH PHỦ</a:t>
              </a:r>
            </a:p>
          </p:txBody>
        </p:sp>
        <p:sp>
          <p:nvSpPr>
            <p:cNvPr id="126" name="Line 106"/>
            <p:cNvSpPr>
              <a:spLocks noChangeShapeType="1"/>
            </p:cNvSpPr>
            <p:nvPr/>
          </p:nvSpPr>
          <p:spPr bwMode="auto">
            <a:xfrm>
              <a:off x="2164" y="2015"/>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nvGrpSpPr>
            <p:cNvPr id="21566" name="Group 107"/>
            <p:cNvGrpSpPr>
              <a:grpSpLocks/>
            </p:cNvGrpSpPr>
            <p:nvPr/>
          </p:nvGrpSpPr>
          <p:grpSpPr bwMode="auto">
            <a:xfrm>
              <a:off x="2348" y="1996"/>
              <a:ext cx="1741" cy="846"/>
              <a:chOff x="2412" y="2052"/>
              <a:chExt cx="1741" cy="846"/>
            </a:xfrm>
          </p:grpSpPr>
          <p:sp>
            <p:nvSpPr>
              <p:cNvPr id="148"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49"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50"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51" name="Rectangle 111"/>
              <p:cNvSpPr>
                <a:spLocks noChangeArrowheads="1"/>
              </p:cNvSpPr>
              <p:nvPr/>
            </p:nvSpPr>
            <p:spPr bwMode="auto">
              <a:xfrm>
                <a:off x="2450" y="2078"/>
                <a:ext cx="840"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HOÀNG GIA</a:t>
                </a:r>
              </a:p>
            </p:txBody>
          </p:sp>
          <p:sp>
            <p:nvSpPr>
              <p:cNvPr id="152" name="Line 112"/>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67" name="Group 113"/>
            <p:cNvGrpSpPr>
              <a:grpSpLocks/>
            </p:cNvGrpSpPr>
            <p:nvPr/>
          </p:nvGrpSpPr>
          <p:grpSpPr bwMode="auto">
            <a:xfrm>
              <a:off x="2500" y="2220"/>
              <a:ext cx="1741" cy="846"/>
              <a:chOff x="2412" y="2052"/>
              <a:chExt cx="1741" cy="846"/>
            </a:xfrm>
          </p:grpSpPr>
          <p:sp>
            <p:nvSpPr>
              <p:cNvPr id="143"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44"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45"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46" name="Rectangle 117"/>
              <p:cNvSpPr>
                <a:spLocks noChangeArrowheads="1"/>
              </p:cNvSpPr>
              <p:nvPr/>
            </p:nvSpPr>
            <p:spPr bwMode="auto">
              <a:xfrm>
                <a:off x="2649" y="2078"/>
                <a:ext cx="661" cy="174"/>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LƯU ĐÀY</a:t>
                </a:r>
              </a:p>
            </p:txBody>
          </p:sp>
          <p:sp>
            <p:nvSpPr>
              <p:cNvPr id="147" name="Line 118"/>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nvGrpSpPr>
            <p:cNvPr id="21568" name="Group 119"/>
            <p:cNvGrpSpPr>
              <a:grpSpLocks/>
            </p:cNvGrpSpPr>
            <p:nvPr/>
          </p:nvGrpSpPr>
          <p:grpSpPr bwMode="auto">
            <a:xfrm>
              <a:off x="2692" y="2431"/>
              <a:ext cx="1739" cy="840"/>
              <a:chOff x="2652" y="2271"/>
              <a:chExt cx="1739" cy="840"/>
            </a:xfrm>
          </p:grpSpPr>
          <p:sp>
            <p:nvSpPr>
              <p:cNvPr id="139" name="Rectangle 120"/>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40" name="AutoShape 121"/>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41" name="Rectangle 122"/>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defRPr/>
                </a:pPr>
                <a:endParaRPr lang="en-US">
                  <a:latin typeface="Comic Sans MS" pitchFamily="66" charset="0"/>
                  <a:ea typeface="+mn-ea"/>
                </a:endParaRPr>
              </a:p>
            </p:txBody>
          </p:sp>
          <p:sp>
            <p:nvSpPr>
              <p:cNvPr id="142" name="Rectangle 123"/>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r>
                  <a:rPr lang="en-US" sz="1800" b="1">
                    <a:solidFill>
                      <a:srgbClr val="790015"/>
                    </a:solidFill>
                    <a:effectLst>
                      <a:outerShdw blurRad="38100" dist="38100" dir="2700000" algn="tl">
                        <a:srgbClr val="000000"/>
                      </a:outerShdw>
                    </a:effectLst>
                    <a:latin typeface="Helvetica" charset="0"/>
                  </a:rPr>
                  <a:t>YÊN LẶNG</a:t>
                </a:r>
              </a:p>
            </p:txBody>
          </p:sp>
        </p:grpSp>
        <p:grpSp>
          <p:nvGrpSpPr>
            <p:cNvPr id="21569" name="Group 124"/>
            <p:cNvGrpSpPr>
              <a:grpSpLocks/>
            </p:cNvGrpSpPr>
            <p:nvPr/>
          </p:nvGrpSpPr>
          <p:grpSpPr bwMode="auto">
            <a:xfrm>
              <a:off x="2860" y="2651"/>
              <a:ext cx="1740" cy="932"/>
              <a:chOff x="3948" y="107"/>
              <a:chExt cx="1740" cy="932"/>
            </a:xfrm>
          </p:grpSpPr>
          <p:sp>
            <p:nvSpPr>
              <p:cNvPr id="131" name="Rectangle 125"/>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pPr>
                  <a:defRPr/>
                </a:pPr>
                <a:endParaRPr lang="en-US">
                  <a:latin typeface="Comic Sans MS" pitchFamily="66" charset="0"/>
                  <a:ea typeface="+mn-ea"/>
                </a:endParaRPr>
              </a:p>
            </p:txBody>
          </p:sp>
          <p:sp>
            <p:nvSpPr>
              <p:cNvPr id="132" name="AutoShape 126"/>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pPr>
                  <a:defRPr/>
                </a:pPr>
                <a:endParaRPr lang="en-US">
                  <a:latin typeface="Comic Sans MS" pitchFamily="66" charset="0"/>
                  <a:ea typeface="+mn-ea"/>
                </a:endParaRPr>
              </a:p>
            </p:txBody>
          </p:sp>
          <p:sp>
            <p:nvSpPr>
              <p:cNvPr id="133" name="Rectangle 127"/>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pPr>
                  <a:defRPr/>
                </a:pPr>
                <a:endParaRPr lang="en-US">
                  <a:latin typeface="Comic Sans MS" pitchFamily="66" charset="0"/>
                  <a:ea typeface="+mn-ea"/>
                </a:endParaRPr>
              </a:p>
            </p:txBody>
          </p:sp>
          <p:grpSp>
            <p:nvGrpSpPr>
              <p:cNvPr id="21573" name="Group 128"/>
              <p:cNvGrpSpPr>
                <a:grpSpLocks/>
              </p:cNvGrpSpPr>
              <p:nvPr/>
            </p:nvGrpSpPr>
            <p:grpSpPr bwMode="auto">
              <a:xfrm>
                <a:off x="4028" y="117"/>
                <a:ext cx="797" cy="283"/>
                <a:chOff x="3066" y="3101"/>
                <a:chExt cx="625" cy="235"/>
              </a:xfrm>
            </p:grpSpPr>
            <p:sp>
              <p:nvSpPr>
                <p:cNvPr id="137" name="Rectangle 129"/>
                <p:cNvSpPr>
                  <a:spLocks noChangeArrowheads="1"/>
                </p:cNvSpPr>
                <p:nvPr/>
              </p:nvSpPr>
              <p:spPr bwMode="auto">
                <a:xfrm>
                  <a:off x="3083" y="3113"/>
                  <a:ext cx="145" cy="223"/>
                </a:xfrm>
                <a:prstGeom prst="rect">
                  <a:avLst/>
                </a:prstGeom>
                <a:solidFill>
                  <a:schemeClr val="tx2"/>
                </a:solidFill>
                <a:ln w="9525">
                  <a:noFill/>
                  <a:miter lim="800000"/>
                  <a:headEnd/>
                  <a:tailEnd/>
                </a:ln>
              </p:spPr>
              <p:txBody>
                <a:bodyPr wrap="none" lIns="0" tIns="0" rIns="0" bIns="0">
                  <a:spAutoFit/>
                </a:bodyPr>
                <a:lstStyle/>
                <a:p>
                  <a:pPr>
                    <a:defRPr/>
                  </a:pPr>
                  <a:r>
                    <a:rPr lang="en-US" b="1">
                      <a:solidFill>
                        <a:srgbClr val="790015"/>
                      </a:solidFill>
                      <a:latin typeface="Helvetica" pitchFamily="-128" charset="0"/>
                      <a:ea typeface="+mn-ea"/>
                    </a:rPr>
                    <a:t>   </a:t>
                  </a:r>
                  <a:endParaRPr lang="en-US" sz="4000" b="1">
                    <a:solidFill>
                      <a:srgbClr val="FFA27C"/>
                    </a:solidFill>
                    <a:effectLst>
                      <a:outerShdw blurRad="38100" dist="38100" dir="2700000" algn="tl">
                        <a:srgbClr val="000000"/>
                      </a:outerShdw>
                    </a:effectLst>
                    <a:latin typeface="Helvetica" pitchFamily="-128" charset="0"/>
                    <a:ea typeface="+mn-ea"/>
                  </a:endParaRPr>
                </a:p>
              </p:txBody>
            </p:sp>
            <p:sp>
              <p:nvSpPr>
                <p:cNvPr id="138" name="Rectangle 130"/>
                <p:cNvSpPr>
                  <a:spLocks noChangeArrowheads="1"/>
                </p:cNvSpPr>
                <p:nvPr/>
              </p:nvSpPr>
              <p:spPr bwMode="auto">
                <a:xfrm>
                  <a:off x="3066" y="3101"/>
                  <a:ext cx="625" cy="230"/>
                </a:xfrm>
                <a:prstGeom prst="rect">
                  <a:avLst/>
                </a:prstGeom>
                <a:solidFill>
                  <a:schemeClr val="tx2"/>
                </a:solidFill>
                <a:ln w="9525">
                  <a:noFill/>
                  <a:miter lim="800000"/>
                  <a:headEnd/>
                  <a:tailEnd/>
                </a:ln>
              </p:spPr>
              <p:txBody>
                <a:bodyPr wrap="none" lIns="0" tIns="0" rIns="0" bIns="0">
                  <a:spAutoFit/>
                </a:bodyPr>
                <a:lstStyle/>
                <a:p>
                  <a:r>
                    <a:rPr lang="en-US" sz="2900" b="1">
                      <a:solidFill>
                        <a:srgbClr val="790015"/>
                      </a:solidFill>
                      <a:effectLst>
                        <a:outerShdw blurRad="38100" dist="38100" dir="2700000" algn="tl">
                          <a:srgbClr val="000000"/>
                        </a:outerShdw>
                      </a:effectLst>
                      <a:latin typeface="Helvetica" charset="0"/>
                    </a:rPr>
                    <a:t>GIÊ-XU</a:t>
                  </a:r>
                </a:p>
              </p:txBody>
            </p:sp>
          </p:grpSp>
          <p:sp>
            <p:nvSpPr>
              <p:cNvPr id="135" name="Line 131"/>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sp>
            <p:nvSpPr>
              <p:cNvPr id="136" name="Line 132"/>
              <p:cNvSpPr>
                <a:spLocks noChangeShapeType="1"/>
              </p:cNvSpPr>
              <p:nvPr/>
            </p:nvSpPr>
            <p:spPr bwMode="auto">
              <a:xfrm>
                <a:off x="4945" y="472"/>
                <a:ext cx="545" cy="2"/>
              </a:xfrm>
              <a:prstGeom prst="line">
                <a:avLst/>
              </a:prstGeom>
              <a:noFill/>
              <a:ln w="31750">
                <a:solidFill>
                  <a:srgbClr val="1A0004"/>
                </a:solidFill>
                <a:round/>
                <a:headEnd/>
                <a:tailEnd/>
              </a:ln>
            </p:spPr>
            <p:txBody>
              <a:bodyPr/>
              <a:lstStyle/>
              <a:p>
                <a:pPr>
                  <a:defRPr/>
                </a:pPr>
                <a:endParaRPr lang="en-US">
                  <a:latin typeface="Comic Sans MS" pitchFamily="66" charset="0"/>
                  <a:ea typeface="+mn-ea"/>
                </a:endParaRPr>
              </a:p>
            </p:txBody>
          </p:sp>
        </p:grpSp>
      </p:grpSp>
      <p:sp>
        <p:nvSpPr>
          <p:cNvPr id="128" name="Rectangle 19"/>
          <p:cNvSpPr>
            <a:spLocks noChangeArrowheads="1"/>
          </p:cNvSpPr>
          <p:nvPr/>
        </p:nvSpPr>
        <p:spPr bwMode="auto">
          <a:xfrm>
            <a:off x="163513" y="492125"/>
            <a:ext cx="1692275" cy="766763"/>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lgn="l"/>
            <a:r>
              <a:rPr lang="en-US" sz="2200" b="1">
                <a:solidFill>
                  <a:schemeClr val="tx2"/>
                </a:solidFill>
                <a:effectLst>
                  <a:outerShdw blurRad="38100" dist="38100" dir="2700000" algn="tl">
                    <a:srgbClr val="000000"/>
                  </a:outerShdw>
                </a:effectLst>
                <a:latin typeface="Times" charset="0"/>
              </a:rPr>
              <a:t>XÂY DỰNG BỐI CẢNH</a:t>
            </a:r>
          </a:p>
        </p:txBody>
      </p:sp>
      <p:sp>
        <p:nvSpPr>
          <p:cNvPr id="21554" name="Text Box 145"/>
          <p:cNvSpPr txBox="1">
            <a:spLocks noChangeArrowheads="1"/>
          </p:cNvSpPr>
          <p:nvPr/>
        </p:nvSpPr>
        <p:spPr bwMode="auto">
          <a:xfrm>
            <a:off x="8604250" y="6450013"/>
            <a:ext cx="300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spcBef>
                <a:spcPct val="50000"/>
              </a:spcBef>
            </a:pPr>
            <a:r>
              <a:rPr lang="en-US" sz="1800" b="1">
                <a:solidFill>
                  <a:schemeClr val="tx1"/>
                </a:solidFill>
                <a:effectLst/>
                <a:latin typeface="VNI-Times" charset="0"/>
              </a:rPr>
              <a:t>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DFCA"/>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15236</TotalTime>
  <Pages>52</Pages>
  <Words>1773</Words>
  <Application>Microsoft Macintosh PowerPoint</Application>
  <PresentationFormat>On-screen Show (4:3)</PresentationFormat>
  <Paragraphs>506</Paragraphs>
  <Slides>29</Slides>
  <Notes>6</Notes>
  <HiddenSlides>0</HiddenSlides>
  <MMClips>0</MMClips>
  <ScaleCrop>false</ScaleCrop>
  <HeadingPairs>
    <vt:vector size="8" baseType="variant">
      <vt:variant>
        <vt:lpstr>Fonts Used</vt:lpstr>
      </vt:variant>
      <vt:variant>
        <vt:i4>15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47" baseType="lpstr">
      <vt:lpstr>Cooper Black</vt:lpstr>
      <vt:lpstr>VNI-Times</vt:lpstr>
      <vt:lpstr>ＭＳ Ｐゴシック</vt:lpstr>
      <vt:lpstr>Comic Sans MS</vt:lpstr>
      <vt:lpstr>Gulim</vt:lpstr>
      <vt:lpstr>B VAG Rounded Bold</vt:lpstr>
      <vt:lpstr>Helvetica</vt:lpstr>
      <vt:lpstr>VNI-Franko</vt:lpstr>
      <vt:lpstr>Algerian</vt:lpstr>
      <vt:lpstr>Times New Roman</vt:lpstr>
      <vt:lpstr>ＭＳ Ｐゴシック</vt:lpstr>
      <vt:lpstr>Arial</vt:lpstr>
      <vt:lpstr>Times</vt:lpstr>
      <vt:lpstr>Gulim</vt:lpstr>
      <vt:lpstr>Batang</vt:lpstr>
      <vt:lpstr>untitled 3</vt:lpstr>
      <vt:lpstr>8_Default Design</vt:lpstr>
      <vt:lpstr>ClipArt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Thánh…Căn Bản—BibleStudyDownloads.org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Rick Griffith</cp:lastModifiedBy>
  <cp:revision>597</cp:revision>
  <cp:lastPrinted>1997-02-12T13:49:34Z</cp:lastPrinted>
  <dcterms:created xsi:type="dcterms:W3CDTF">1999-07-29T18:12:04Z</dcterms:created>
  <dcterms:modified xsi:type="dcterms:W3CDTF">2018-09-24T08:24:13Z</dcterms:modified>
</cp:coreProperties>
</file>