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72" r:id="rId3"/>
    <p:sldMasterId id="2147483684" r:id="rId4"/>
  </p:sldMasterIdLst>
  <p:notesMasterIdLst>
    <p:notesMasterId r:id="rId48"/>
  </p:notesMasterIdLst>
  <p:sldIdLst>
    <p:sldId id="353" r:id="rId5"/>
    <p:sldId id="257" r:id="rId6"/>
    <p:sldId id="258" r:id="rId7"/>
    <p:sldId id="372" r:id="rId8"/>
    <p:sldId id="339" r:id="rId9"/>
    <p:sldId id="336" r:id="rId10"/>
    <p:sldId id="276" r:id="rId11"/>
    <p:sldId id="354" r:id="rId12"/>
    <p:sldId id="355" r:id="rId13"/>
    <p:sldId id="310" r:id="rId14"/>
    <p:sldId id="299" r:id="rId15"/>
    <p:sldId id="300" r:id="rId16"/>
    <p:sldId id="301" r:id="rId17"/>
    <p:sldId id="302" r:id="rId18"/>
    <p:sldId id="303" r:id="rId19"/>
    <p:sldId id="304" r:id="rId20"/>
    <p:sldId id="305" r:id="rId21"/>
    <p:sldId id="306" r:id="rId22"/>
    <p:sldId id="307" r:id="rId23"/>
    <p:sldId id="308" r:id="rId24"/>
    <p:sldId id="356" r:id="rId25"/>
    <p:sldId id="368" r:id="rId26"/>
    <p:sldId id="337" r:id="rId27"/>
    <p:sldId id="366" r:id="rId28"/>
    <p:sldId id="349" r:id="rId29"/>
    <p:sldId id="373" r:id="rId30"/>
    <p:sldId id="264" r:id="rId31"/>
    <p:sldId id="265" r:id="rId32"/>
    <p:sldId id="266" r:id="rId33"/>
    <p:sldId id="267" r:id="rId34"/>
    <p:sldId id="268" r:id="rId35"/>
    <p:sldId id="269" r:id="rId36"/>
    <p:sldId id="270" r:id="rId37"/>
    <p:sldId id="271" r:id="rId38"/>
    <p:sldId id="272" r:id="rId39"/>
    <p:sldId id="273" r:id="rId40"/>
    <p:sldId id="274" r:id="rId41"/>
    <p:sldId id="280" r:id="rId42"/>
    <p:sldId id="279" r:id="rId43"/>
    <p:sldId id="369" r:id="rId44"/>
    <p:sldId id="374" r:id="rId45"/>
    <p:sldId id="367" r:id="rId46"/>
    <p:sldId id="375"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S PGothic"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S PGothic"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S PGothic"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S PGothic"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S PGothic" charset="0"/>
      </a:defRPr>
    </a:lvl5pPr>
    <a:lvl6pPr marL="2286000" algn="l" defTabSz="457200" rtl="0" eaLnBrk="1" latinLnBrk="0" hangingPunct="1">
      <a:defRPr sz="2400" kern="1200">
        <a:solidFill>
          <a:schemeClr val="tx1"/>
        </a:solidFill>
        <a:latin typeface="Times" charset="0"/>
        <a:ea typeface="ＭＳ Ｐゴシック" charset="0"/>
        <a:cs typeface="MS PGothic" charset="0"/>
      </a:defRPr>
    </a:lvl6pPr>
    <a:lvl7pPr marL="2743200" algn="l" defTabSz="457200" rtl="0" eaLnBrk="1" latinLnBrk="0" hangingPunct="1">
      <a:defRPr sz="2400" kern="1200">
        <a:solidFill>
          <a:schemeClr val="tx1"/>
        </a:solidFill>
        <a:latin typeface="Times" charset="0"/>
        <a:ea typeface="ＭＳ Ｐゴシック" charset="0"/>
        <a:cs typeface="MS PGothic" charset="0"/>
      </a:defRPr>
    </a:lvl7pPr>
    <a:lvl8pPr marL="3200400" algn="l" defTabSz="457200" rtl="0" eaLnBrk="1" latinLnBrk="0" hangingPunct="1">
      <a:defRPr sz="2400" kern="1200">
        <a:solidFill>
          <a:schemeClr val="tx1"/>
        </a:solidFill>
        <a:latin typeface="Times" charset="0"/>
        <a:ea typeface="ＭＳ Ｐゴシック" charset="0"/>
        <a:cs typeface="MS PGothic" charset="0"/>
      </a:defRPr>
    </a:lvl8pPr>
    <a:lvl9pPr marL="3657600" algn="l" defTabSz="457200" rtl="0" eaLnBrk="1" latinLnBrk="0" hangingPunct="1">
      <a:defRPr sz="2400" kern="1200">
        <a:solidFill>
          <a:schemeClr val="tx1"/>
        </a:solidFill>
        <a:latin typeface="Times" charset="0"/>
        <a:ea typeface="ＭＳ Ｐゴシック" charset="0"/>
        <a:cs typeface="MS PGothic" charset="0"/>
      </a:defRPr>
    </a:lvl9pPr>
  </p:defaultTextStyle>
  <p:extLst>
    <p:ext uri="{EFAFB233-063F-42B5-8137-9DF3F51BA10A}">
      <p15:sldGuideLst xmlns:p15="http://schemas.microsoft.com/office/powerpoint/2012/main">
        <p15:guide id="1" orient="horz" pos="4215">
          <p15:clr>
            <a:srgbClr val="A4A3A4"/>
          </p15:clr>
        </p15:guide>
        <p15:guide id="2" pos="5475">
          <p15:clr>
            <a:srgbClr val="A4A3A4"/>
          </p15:clr>
        </p15:guide>
        <p15:guide id="3" pos="51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C0C0C0"/>
    <a:srgbClr val="00CC00"/>
    <a:srgbClr val="040404"/>
    <a:srgbClr val="000000"/>
    <a:srgbClr val="101010"/>
    <a:srgbClr val="3BE3C7"/>
    <a:srgbClr val="FFEA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77"/>
    <p:restoredTop sz="90955"/>
  </p:normalViewPr>
  <p:slideViewPr>
    <p:cSldViewPr snapToGrid="0">
      <p:cViewPr>
        <p:scale>
          <a:sx n="71" d="100"/>
          <a:sy n="71" d="100"/>
        </p:scale>
        <p:origin x="696" y="640"/>
      </p:cViewPr>
      <p:guideLst>
        <p:guide orient="horz" pos="4215"/>
        <p:guide pos="5475"/>
        <p:guide pos="51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28" charset="0"/>
                <a:ea typeface="ＭＳ Ｐゴシック" pitchFamily="-128" charset="-128"/>
                <a:cs typeface="+mn-cs"/>
              </a:defRPr>
            </a:lvl1pPr>
          </a:lstStyle>
          <a:p>
            <a:pPr>
              <a:defRPr/>
            </a:pPr>
            <a:endParaRPr lang="en-US"/>
          </a:p>
        </p:txBody>
      </p:sp>
      <p:sp>
        <p:nvSpPr>
          <p:cNvPr id="144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28" charset="0"/>
                <a:ea typeface="ＭＳ Ｐゴシック" pitchFamily="-128" charset="-128"/>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4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4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28" charset="0"/>
                <a:ea typeface="ＭＳ Ｐゴシック" pitchFamily="-128" charset="-128"/>
                <a:cs typeface="+mn-cs"/>
              </a:defRPr>
            </a:lvl1pPr>
          </a:lstStyle>
          <a:p>
            <a:pPr>
              <a:defRPr/>
            </a:pPr>
            <a:endParaRPr lang="en-US"/>
          </a:p>
        </p:txBody>
      </p:sp>
      <p:sp>
        <p:nvSpPr>
          <p:cNvPr id="144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7AEF2AF-062C-534C-AC0D-452C3472ACB2}" type="slidenum">
              <a:rPr lang="en-US"/>
              <a:pPr/>
              <a:t>‹#›</a:t>
            </a:fld>
            <a:endParaRPr lang="en-US"/>
          </a:p>
        </p:txBody>
      </p:sp>
    </p:spTree>
    <p:extLst>
      <p:ext uri="{BB962C8B-B14F-4D97-AF65-F5344CB8AC3E}">
        <p14:creationId xmlns:p14="http://schemas.microsoft.com/office/powerpoint/2010/main" val="1265205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ＭＳ Ｐゴシック" charset="0"/>
        <a:cs typeface="MS PGothic" charset="0"/>
      </a:defRPr>
    </a:lvl1pPr>
    <a:lvl2pPr marL="4572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rPr>
              <a:t>////	NOW COMES THE BIG SO WHAT!</a:t>
            </a:r>
            <a:endParaRPr lang="en-US">
              <a:latin typeface="Times"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31000F62-7E74-5F42-B6E0-448B7255B7B0}" type="slidenum">
              <a:rPr lang="en-US" sz="1200"/>
              <a:pPr/>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cs typeface="Times" charset="0"/>
              </a:rPr>
              <a:t>I come to you now fully confessing my entire shortcomings, all my failures.</a:t>
            </a:r>
            <a:r>
              <a:rPr lang="en-US">
                <a:latin typeface="Times" charset="0"/>
              </a:rPr>
              <a:t> </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AE3D2E8-5CFA-4E45-8F0F-510B0A0C0F07}" type="slidenum">
              <a:rPr lang="en-US" sz="1200"/>
              <a:pPr/>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rPr>
              <a:t>I am incomplete</a:t>
            </a:r>
            <a:r>
              <a:rPr lang="en-US">
                <a:latin typeface="Times" charset="0"/>
              </a:rPr>
              <a:t> .</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71D8D6F-F389-5B41-AAA7-B7145AB2D0BA}" type="slidenum">
              <a:rPr lang="en-US" sz="1200"/>
              <a:pPr/>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cs typeface="Times" charset="0"/>
              </a:rPr>
              <a:t>I am a sinner who has missed the mark.</a:t>
            </a:r>
            <a:r>
              <a:rPr lang="en-US">
                <a:latin typeface="Times" charset="0"/>
              </a:rPr>
              <a:t> </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5F80BBE3-F898-EC4F-8502-4E2C665BE1B5}" type="slidenum">
              <a:rPr lang="en-US" sz="1200"/>
              <a:pPr/>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cs typeface="Times" charset="0"/>
              </a:rPr>
              <a:t>I am seeking your forgiveness, your direction – now and eternally.</a:t>
            </a:r>
            <a:r>
              <a:rPr lang="en-US">
                <a:latin typeface="Times" charset="0"/>
              </a:rPr>
              <a:t>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A69771EE-BDF4-D94C-A9CF-8C59121E6181}" type="slidenum">
              <a:rPr lang="en-US" sz="1200"/>
              <a:pPr/>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cs typeface="Times" charset="0"/>
              </a:rPr>
              <a:t>At this moment I reach up to you and grab hold of your salvation.</a:t>
            </a:r>
            <a:r>
              <a:rPr lang="en-US">
                <a:latin typeface="Times" charset="0"/>
              </a:rPr>
              <a:t> </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577978EF-39B0-A44A-9C0E-67AB68B64A49}" type="slidenum">
              <a:rPr lang="en-US" sz="1200"/>
              <a:pPr/>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cs typeface="Times" charset="0"/>
              </a:rPr>
              <a:t>Come into my life.  Fill it.  Direct it.</a:t>
            </a:r>
            <a:r>
              <a:rPr lang="en-US">
                <a:latin typeface="Times" charset="0"/>
              </a:rPr>
              <a:t> </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39999FF-9F66-8249-8E24-A7F2453A8E92}" type="slidenum">
              <a:rPr lang="en-US" sz="1200"/>
              <a:pPr/>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cs typeface="Times" charset="0"/>
              </a:rPr>
              <a:t>Help me to learn all over again how to live as You would have me to live.</a:t>
            </a:r>
            <a:r>
              <a:rPr lang="en-US">
                <a:latin typeface="Times" charset="0"/>
              </a:rPr>
              <a:t> </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5DE60969-A39E-9C4C-8EB1-180E879393F2}" type="slidenum">
              <a:rPr lang="en-US" sz="1200"/>
              <a:pPr/>
              <a:t>17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cs typeface="Times" charset="0"/>
              </a:rPr>
              <a:t>Bring me home.</a:t>
            </a:r>
            <a:r>
              <a:rPr lang="en-US">
                <a:latin typeface="Times" charset="0"/>
              </a:rPr>
              <a:t> </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7A45965C-176C-D14F-B272-70BAA464D6DB}" type="slidenum">
              <a:rPr lang="en-US" sz="1200"/>
              <a:pPr/>
              <a:t>18</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cs typeface="Times" charset="0"/>
              </a:rPr>
              <a:t>I pray this in your incomparable Name.</a:t>
            </a:r>
            <a:r>
              <a:rPr lang="en-US">
                <a:latin typeface="Times" charset="0"/>
              </a:rPr>
              <a:t> </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D7EF0511-B163-D34C-A582-50B885272DEC}" type="slidenum">
              <a:rPr lang="en-US" sz="1200"/>
              <a:pPr/>
              <a:t>19</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cs typeface="Times" charset="0"/>
              </a:rPr>
              <a:t>Thank you for all you have done for me.  Amen.</a:t>
            </a:r>
            <a:r>
              <a:rPr lang="ja-JP" altLang="en-US" b="1">
                <a:latin typeface="Times" charset="0"/>
                <a:cs typeface="Times" charset="0"/>
              </a:rPr>
              <a:t>”</a:t>
            </a:r>
            <a:r>
              <a:rPr lang="en-US">
                <a:latin typeface="Times" charset="0"/>
              </a:rPr>
              <a:t>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010344A2-A6D6-C147-8B40-2D6A951C2BC6}" type="slidenum">
              <a:rPr lang="en-US" sz="1200"/>
              <a:pPr/>
              <a:t>20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cs typeface="Times" charset="0"/>
              </a:rPr>
              <a:t>We have closely explored a fundamental idea…</a:t>
            </a:r>
            <a:r>
              <a:rPr lang="en-US">
                <a:latin typeface="Times" charset="0"/>
              </a:rPr>
              <a:t> </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7BC3A698-A47C-F648-A8A6-9AE0C2E47447}" type="slidenum">
              <a:rPr lang="en-US" sz="1200"/>
              <a:pPr/>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cs typeface="Times" charset="0"/>
              </a:rPr>
              <a:t>Your life may very well be changed from this moment on!   AND WELCOME HOME!</a:t>
            </a:r>
            <a:r>
              <a:rPr lang="en-US">
                <a:latin typeface="Times" charset="0"/>
              </a:rPr>
              <a:t> </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FA22B2F-7FCD-1340-A117-A1AA1548907E}" type="slidenum">
              <a:rPr lang="en-US" sz="1200"/>
              <a:pPr/>
              <a:t>21</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200000"/>
              </a:lnSpc>
            </a:pPr>
            <a:r>
              <a:rPr lang="en-US" b="1">
                <a:latin typeface="Times New Roman" charset="0"/>
                <a:cs typeface="Times" charset="0"/>
              </a:rPr>
              <a:t>If you prayed that prayer with sincerity, conviction and invitation, your salvation is assured!  Our Bible promises that!</a:t>
            </a:r>
            <a:endParaRPr lang="en-US">
              <a:latin typeface="Times New Roman" charset="0"/>
              <a:cs typeface="Times" charset="0"/>
            </a:endParaRPr>
          </a:p>
          <a:p>
            <a:pPr eaLnBrk="1" hangingPunct="1">
              <a:lnSpc>
                <a:spcPct val="200000"/>
              </a:lnSpc>
            </a:pPr>
            <a:r>
              <a:rPr lang="en-US" b="1">
                <a:latin typeface="Times New Roman" charset="0"/>
                <a:cs typeface="Times" charset="0"/>
              </a:rPr>
              <a:t>////	The Holy Spirit now resides in your heart and your eternal life is ALSO assured.</a:t>
            </a:r>
            <a:endParaRPr lang="en-US">
              <a:latin typeface="Times New Roman" charset="0"/>
              <a:cs typeface="Times" charset="0"/>
            </a:endParaRPr>
          </a:p>
          <a:p>
            <a:pPr eaLnBrk="1" hangingPunct="1">
              <a:lnSpc>
                <a:spcPct val="200000"/>
              </a:lnSpc>
            </a:pPr>
            <a:r>
              <a:rPr lang="en-US" b="1">
                <a:latin typeface="Times New Roman" charset="0"/>
                <a:cs typeface="Times" charset="0"/>
              </a:rPr>
              <a:t>////	YOU HAVE BEEN JUSTIFIED!</a:t>
            </a:r>
            <a:endParaRPr lang="en-US">
              <a:latin typeface="Times New Roman" charset="0"/>
              <a:cs typeface="Times" charset="0"/>
            </a:endParaRPr>
          </a:p>
          <a:p>
            <a:pPr eaLnBrk="1" hangingPunct="1"/>
            <a:r>
              <a:rPr lang="en-US" b="1">
                <a:latin typeface="Times" charset="0"/>
                <a:cs typeface="Times" charset="0"/>
              </a:rPr>
              <a:t>////	And now…your spiritual growth…YOUR SANCTIFICATION…in Jesus Christ has just begun.</a:t>
            </a:r>
            <a:r>
              <a:rPr lang="en-US">
                <a:latin typeface="Times" charset="0"/>
              </a:rPr>
              <a:t> </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778767CD-DF8F-6F4C-B467-9E365E6A5C1B}" type="slidenum">
              <a:rPr lang="en-US" sz="1200"/>
              <a:pPr/>
              <a:t>22</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200000"/>
              </a:lnSpc>
            </a:pPr>
            <a:r>
              <a:rPr lang="en-US" b="1">
                <a:latin typeface="Times New Roman" charset="0"/>
                <a:cs typeface="Times" charset="0"/>
              </a:rPr>
              <a:t>Now we come to Question Number Two:</a:t>
            </a:r>
            <a:endParaRPr lang="en-US">
              <a:latin typeface="Times New Roman" charset="0"/>
              <a:cs typeface="Times" charset="0"/>
            </a:endParaRPr>
          </a:p>
          <a:p>
            <a:pPr eaLnBrk="1" hangingPunct="1"/>
            <a:r>
              <a:rPr lang="en-US" b="1">
                <a:latin typeface="Times New Roman" charset="0"/>
                <a:cs typeface="Times" charset="0"/>
              </a:rPr>
              <a:t>////	After this journey through the Word of God…</a:t>
            </a:r>
            <a:endParaRPr lang="en-US">
              <a:latin typeface="Times New Roman" charset="0"/>
              <a:cs typeface="Times" charset="0"/>
            </a:endParaRPr>
          </a:p>
          <a:p>
            <a:pPr eaLnBrk="1" hangingPunct="1"/>
            <a:r>
              <a:rPr lang="en-US" b="1">
                <a:latin typeface="Times" charset="0"/>
                <a:cs typeface="Times" charset="0"/>
              </a:rPr>
              <a:t>////	Where are you in your relationship to this book and its message?</a:t>
            </a:r>
            <a:r>
              <a:rPr lang="en-US">
                <a:latin typeface="Times" charset="0"/>
              </a:rPr>
              <a:t> </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4B9E9900-55F0-2C4E-BCF5-EE379577DAE8}" type="slidenum">
              <a:rPr lang="en-US" sz="1200"/>
              <a:pPr/>
              <a:t>23</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2EA1B34-6375-5D4C-BA39-F452A41A3D7C}" type="slidenum">
              <a:rPr lang="en-US" sz="1200"/>
              <a:pPr/>
              <a:t>24</a:t>
            </a:fld>
            <a:endParaRPr lang="en-US" sz="120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lnSpc>
                <a:spcPct val="200000"/>
              </a:lnSpc>
            </a:pPr>
            <a:r>
              <a:rPr lang="en-US" b="1">
                <a:latin typeface="Times New Roman" charset="0"/>
                <a:cs typeface="Times" charset="0"/>
              </a:rPr>
              <a:t>Our Lord Himself was very clear on this point…Matthew</a:t>
            </a:r>
            <a:r>
              <a:rPr lang="ja-JP" altLang="en-US" b="1">
                <a:latin typeface="Times New Roman" charset="0"/>
                <a:cs typeface="Times" charset="0"/>
              </a:rPr>
              <a:t>’</a:t>
            </a:r>
            <a:r>
              <a:rPr lang="en-US" b="1">
                <a:latin typeface="Times New Roman" charset="0"/>
                <a:cs typeface="Times" charset="0"/>
              </a:rPr>
              <a:t>s Gospel tells us…</a:t>
            </a:r>
            <a:endParaRPr lang="en-US">
              <a:latin typeface="Times New Roman" charset="0"/>
              <a:cs typeface="Times" charset="0"/>
            </a:endParaRPr>
          </a:p>
          <a:p>
            <a:pPr eaLnBrk="1" hangingPunct="1">
              <a:lnSpc>
                <a:spcPct val="200000"/>
              </a:lnSpc>
            </a:pPr>
            <a:r>
              <a:rPr lang="en-US" b="1">
                <a:latin typeface="Times New Roman" charset="0"/>
                <a:cs typeface="Times" charset="0"/>
              </a:rPr>
              <a:t>////	</a:t>
            </a:r>
            <a:r>
              <a:rPr lang="ja-JP" altLang="en-US" b="1">
                <a:latin typeface="Times New Roman" charset="0"/>
                <a:cs typeface="Times" charset="0"/>
              </a:rPr>
              <a:t>”</a:t>
            </a:r>
            <a:r>
              <a:rPr lang="en-US" b="1">
                <a:latin typeface="Times New Roman" charset="0"/>
                <a:cs typeface="Times" charset="0"/>
              </a:rPr>
              <a:t>Then the eleven disciples went to Galilee, to the mountain where Jesus had told them to go.</a:t>
            </a:r>
            <a:r>
              <a:rPr lang="ja-JP" altLang="en-US" b="1">
                <a:latin typeface="Times New Roman" charset="0"/>
                <a:cs typeface="Times" charset="0"/>
              </a:rPr>
              <a:t>”</a:t>
            </a:r>
            <a:r>
              <a:rPr lang="en-US" b="1">
                <a:latin typeface="Times New Roman" charset="0"/>
                <a:cs typeface="Times" charset="0"/>
              </a:rPr>
              <a:t>  That mountain could well have been this one…Mount Tabor…</a:t>
            </a:r>
            <a:endParaRPr lang="en-US">
              <a:latin typeface="Times New Roman" charset="0"/>
              <a:cs typeface="Times" charset="0"/>
            </a:endParaRPr>
          </a:p>
          <a:p>
            <a:pPr eaLnBrk="1" hangingPunct="1">
              <a:lnSpc>
                <a:spcPct val="200000"/>
              </a:lnSpc>
            </a:pPr>
            <a:r>
              <a:rPr lang="en-US" b="1">
                <a:latin typeface="Times New Roman" charset="0"/>
                <a:cs typeface="Times" charset="0"/>
              </a:rPr>
              <a:t>////	The Lord then issued THE GREAT COMMISSION to the disciples first and then…by extension…to every believer for all time to come:</a:t>
            </a:r>
            <a:endParaRPr lang="en-US">
              <a:latin typeface="Times New Roman" charset="0"/>
              <a:cs typeface="Times" charset="0"/>
            </a:endParaRPr>
          </a:p>
          <a:p>
            <a:pPr eaLnBrk="1" hangingPunct="1">
              <a:lnSpc>
                <a:spcPct val="200000"/>
              </a:lnSpc>
            </a:pPr>
            <a:r>
              <a:rPr lang="en-US" b="1">
                <a:latin typeface="Times New Roman" charset="0"/>
                <a:cs typeface="Times" charset="0"/>
              </a:rPr>
              <a:t>////	He said…</a:t>
            </a:r>
            <a:r>
              <a:rPr lang="ja-JP" altLang="en-US" b="1">
                <a:latin typeface="Times New Roman" charset="0"/>
                <a:cs typeface="Times" charset="0"/>
              </a:rPr>
              <a:t>“</a:t>
            </a:r>
            <a:r>
              <a:rPr lang="en-US" b="1">
                <a:latin typeface="Times New Roman" charset="0"/>
                <a:cs typeface="Times" charset="0"/>
              </a:rPr>
              <a:t>All authority in heaven and on earth has been given to me.</a:t>
            </a:r>
            <a:endParaRPr lang="en-US">
              <a:latin typeface="Times New Roman" charset="0"/>
              <a:cs typeface="Times" charset="0"/>
            </a:endParaRPr>
          </a:p>
          <a:p>
            <a:pPr eaLnBrk="1" hangingPunct="1">
              <a:lnSpc>
                <a:spcPct val="200000"/>
              </a:lnSpc>
            </a:pPr>
            <a:r>
              <a:rPr lang="en-US" b="1">
                <a:latin typeface="Times New Roman" charset="0"/>
                <a:cs typeface="Times" charset="0"/>
              </a:rPr>
              <a:t>////	Therefore go and make disciples of all nations, baptizing them in the name of the Father and of the Son and of the Holy Spirit, and</a:t>
            </a:r>
            <a:endParaRPr lang="en-US">
              <a:latin typeface="Times New Roman" charset="0"/>
              <a:cs typeface="Times" charset="0"/>
            </a:endParaRPr>
          </a:p>
          <a:p>
            <a:pPr eaLnBrk="1" hangingPunct="1"/>
            <a:r>
              <a:rPr lang="en-US" b="1">
                <a:latin typeface="Times" charset="0"/>
                <a:cs typeface="Times" charset="0"/>
              </a:rPr>
              <a:t>////	….teaching them to obey everything I have commanded you.  And surely I am with you always, to the very end of the age.</a:t>
            </a:r>
            <a:r>
              <a:rPr lang="ja-JP" altLang="en-US" b="1">
                <a:latin typeface="Times" charset="0"/>
                <a:cs typeface="Times" charset="0"/>
              </a:rPr>
              <a:t>”</a:t>
            </a:r>
            <a:r>
              <a:rPr lang="en-US">
                <a:latin typeface="Times" charset="0"/>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200000"/>
              </a:lnSpc>
            </a:pPr>
            <a:r>
              <a:rPr lang="en-US" b="1">
                <a:latin typeface="Times New Roman" charset="0"/>
                <a:cs typeface="Times" charset="0"/>
              </a:rPr>
              <a:t>But if already you are a believer…</a:t>
            </a:r>
            <a:endParaRPr lang="en-US">
              <a:latin typeface="Times New Roman" charset="0"/>
              <a:cs typeface="Times" charset="0"/>
            </a:endParaRPr>
          </a:p>
          <a:p>
            <a:pPr eaLnBrk="1" hangingPunct="1"/>
            <a:r>
              <a:rPr lang="en-US" b="1">
                <a:latin typeface="Times" charset="0"/>
                <a:cs typeface="Times" charset="0"/>
              </a:rPr>
              <a:t>////	Peter tells us in his first letter, chapter 3, verse 15…exactly what we are to do and how to do it.  He gently commands us in this way…</a:t>
            </a:r>
            <a:r>
              <a:rPr lang="en-US">
                <a:latin typeface="Times" charset="0"/>
              </a:rPr>
              <a:t> </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5FA3C297-EBE5-4E49-BEDB-7121242E1804}" type="slidenum">
              <a:rPr lang="en-US" sz="1200"/>
              <a:pPr/>
              <a:t>25</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200000"/>
              </a:lnSpc>
            </a:pPr>
            <a:r>
              <a:rPr lang="en-US" b="1">
                <a:latin typeface="Times New Roman" charset="0"/>
                <a:cs typeface="Times" charset="0"/>
              </a:rPr>
              <a:t>[auto advance through #36]</a:t>
            </a:r>
            <a:endParaRPr lang="en-US">
              <a:latin typeface="Times New Roman" charset="0"/>
              <a:cs typeface="Times" charset="0"/>
            </a:endParaRPr>
          </a:p>
          <a:p>
            <a:pPr eaLnBrk="1" hangingPunct="1"/>
            <a:r>
              <a:rPr lang="ja-JP" altLang="en-US" b="1">
                <a:latin typeface="Times" charset="0"/>
                <a:cs typeface="Times" charset="0"/>
              </a:rPr>
              <a:t>“</a:t>
            </a:r>
            <a:r>
              <a:rPr lang="en-US" b="1">
                <a:latin typeface="Times" charset="0"/>
                <a:cs typeface="Times" charset="0"/>
              </a:rPr>
              <a:t>But in your hearts set apart Christ as Lord.  Always be prepared to give an answer to everyone who asks you to give the reason for the hope that you have.  But with gentleness and respect.</a:t>
            </a:r>
            <a:r>
              <a:rPr lang="ja-JP" altLang="en-US" b="1">
                <a:latin typeface="Times" charset="0"/>
                <a:cs typeface="Times" charset="0"/>
              </a:rPr>
              <a:t>”</a:t>
            </a:r>
            <a:r>
              <a:rPr lang="en-US">
                <a:latin typeface="Times" charset="0"/>
              </a:rPr>
              <a:t> </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8645AC5-727D-C24B-9BF3-98CB9E65767D}" type="slidenum">
              <a:rPr lang="en-US" sz="1200"/>
              <a:pPr/>
              <a:t>26</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rPr>
              <a:t>auto-advance during reading…</a:t>
            </a:r>
            <a:r>
              <a:rPr lang="en-US">
                <a:latin typeface="Times" charset="0"/>
              </a:rPr>
              <a:t> </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AB489CA2-BD00-9645-8DB2-0CC4C477713D}" type="slidenum">
              <a:rPr lang="en-US" sz="1200"/>
              <a:pPr/>
              <a:t>27</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rPr>
              <a:t>auto-advance during reading…</a:t>
            </a:r>
            <a:r>
              <a:rPr lang="en-US">
                <a:latin typeface="Times" charset="0"/>
              </a:rPr>
              <a:t> </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9AA4FB0-5B17-954F-A18E-C730C80C797B}" type="slidenum">
              <a:rPr lang="en-US" sz="1200"/>
              <a:pPr/>
              <a:t>28</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rPr>
              <a:t>auto-advance during reading…</a:t>
            </a:r>
            <a:r>
              <a:rPr lang="en-US">
                <a:latin typeface="Times" charset="0"/>
              </a:rPr>
              <a:t> </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26A11AB-FC68-2C45-BE2B-5794041DA087}" type="slidenum">
              <a:rPr lang="en-US" sz="1200"/>
              <a:pPr/>
              <a:t>29</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rPr>
              <a:t>auto-advance during reading…</a:t>
            </a:r>
            <a:r>
              <a:rPr lang="en-US">
                <a:latin typeface="Times" charset="0"/>
              </a:rPr>
              <a:t> </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D5772BD4-060F-C045-9DE0-8FBEEC72EA37}" type="slidenum">
              <a:rPr lang="en-US" sz="1200"/>
              <a:pPr/>
              <a:t>30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200000"/>
              </a:lnSpc>
            </a:pPr>
            <a:r>
              <a:rPr lang="en-US" b="1">
                <a:latin typeface="Times New Roman" charset="0"/>
                <a:cs typeface="Times" charset="0"/>
              </a:rPr>
              <a:t>Unless our faith is established on</a:t>
            </a:r>
            <a:endParaRPr lang="en-US">
              <a:latin typeface="Times New Roman" charset="0"/>
              <a:cs typeface="Times" charset="0"/>
            </a:endParaRPr>
          </a:p>
          <a:p>
            <a:pPr eaLnBrk="1" hangingPunct="1">
              <a:lnSpc>
                <a:spcPct val="200000"/>
              </a:lnSpc>
            </a:pPr>
            <a:r>
              <a:rPr lang="en-US" b="1">
                <a:latin typeface="Times New Roman" charset="0"/>
                <a:cs typeface="Times" charset="0"/>
              </a:rPr>
              <a:t>////	…faces, it is no more than…</a:t>
            </a:r>
            <a:endParaRPr lang="en-US">
              <a:latin typeface="Times New Roman" charset="0"/>
              <a:cs typeface="Times" charset="0"/>
            </a:endParaRPr>
          </a:p>
          <a:p>
            <a:pPr eaLnBrk="1" hangingPunct="1">
              <a:lnSpc>
                <a:spcPct val="200000"/>
              </a:lnSpc>
            </a:pPr>
            <a:r>
              <a:rPr lang="en-US" b="1">
                <a:latin typeface="Times New Roman" charset="0"/>
                <a:cs typeface="Times" charset="0"/>
              </a:rPr>
              <a:t>////	…conjecture,</a:t>
            </a:r>
            <a:endParaRPr lang="en-US">
              <a:latin typeface="Times New Roman" charset="0"/>
              <a:cs typeface="Times" charset="0"/>
            </a:endParaRPr>
          </a:p>
          <a:p>
            <a:pPr eaLnBrk="1" hangingPunct="1">
              <a:lnSpc>
                <a:spcPct val="200000"/>
              </a:lnSpc>
            </a:pPr>
            <a:r>
              <a:rPr lang="en-US" b="1">
                <a:latin typeface="Times New Roman" charset="0"/>
                <a:cs typeface="Times" charset="0"/>
              </a:rPr>
              <a:t>////	...superstition and</a:t>
            </a:r>
            <a:endParaRPr lang="en-US">
              <a:latin typeface="Times New Roman" charset="0"/>
              <a:cs typeface="Times" charset="0"/>
            </a:endParaRPr>
          </a:p>
          <a:p>
            <a:pPr eaLnBrk="1" hangingPunct="1"/>
            <a:r>
              <a:rPr lang="en-US" b="1">
                <a:latin typeface="Times" charset="0"/>
                <a:cs typeface="Times" charset="0"/>
              </a:rPr>
              <a:t>////	…presumption.</a:t>
            </a:r>
            <a:r>
              <a:rPr lang="en-US">
                <a:latin typeface="Times" charset="0"/>
              </a:rPr>
              <a:t>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3699878-2F2E-1249-AB51-5B5BEFC1B519}" type="slidenum">
              <a:rPr lang="en-US" sz="1200"/>
              <a:pPr/>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rPr>
              <a:t>auto-advance during reading…</a:t>
            </a:r>
            <a:r>
              <a:rPr lang="en-US">
                <a:latin typeface="Times" charset="0"/>
              </a:rPr>
              <a:t> </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4B97E25E-25B1-994C-BCDD-61F065809FDE}" type="slidenum">
              <a:rPr lang="en-US" sz="1200"/>
              <a:pPr/>
              <a:t>31</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rPr>
              <a:t>auto-advance during reading…</a:t>
            </a:r>
            <a:r>
              <a:rPr lang="en-US">
                <a:latin typeface="Times" charset="0"/>
              </a:rPr>
              <a:t> </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B4DB699-7C09-AC44-B6D0-5705CD51789B}" type="slidenum">
              <a:rPr lang="en-US" sz="1200"/>
              <a:pPr/>
              <a:t>32</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rPr>
              <a:t>auto-advance during reading…</a:t>
            </a:r>
            <a:r>
              <a:rPr lang="en-US">
                <a:latin typeface="Times" charset="0"/>
              </a:rPr>
              <a:t> </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DCD52E89-5F53-E742-9596-C4E1983C1370}" type="slidenum">
              <a:rPr lang="en-US" sz="1200"/>
              <a:pPr/>
              <a:t>33</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rPr>
              <a:t>auto-advance during reading…</a:t>
            </a:r>
            <a:r>
              <a:rPr lang="en-US">
                <a:latin typeface="Times" charset="0"/>
              </a:rPr>
              <a:t>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0FA3D4C-8135-6B4D-9F3A-8E7469E67FCA}" type="slidenum">
              <a:rPr lang="en-US" sz="1200"/>
              <a:pPr/>
              <a:t>34</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rPr>
              <a:t>auto-advance during reading…</a:t>
            </a:r>
            <a:r>
              <a:rPr lang="en-US">
                <a:latin typeface="Times" charset="0"/>
              </a:rPr>
              <a:t> </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5178383-9B87-D94C-85DA-1A85194DD651}" type="slidenum">
              <a:rPr lang="en-US" sz="1200"/>
              <a:pPr/>
              <a:t>35</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rPr>
              <a:t>auto-advance during reading…</a:t>
            </a:r>
            <a:r>
              <a:rPr lang="en-US">
                <a:latin typeface="Times" charset="0"/>
              </a:rPr>
              <a:t>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35964DE-1C71-FC47-A591-1D4B3E6533E7}" type="slidenum">
              <a:rPr lang="en-US" sz="1200"/>
              <a:pPr/>
              <a:t>36</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ja-JP" altLang="en-US" b="1">
                <a:latin typeface="Times" charset="0"/>
              </a:rPr>
              <a:t>“</a:t>
            </a:r>
            <a:r>
              <a:rPr lang="en-US" b="1">
                <a:latin typeface="Times" charset="0"/>
              </a:rPr>
              <a:t>BUT WITH GENTLENESS AND RESPECT.</a:t>
            </a:r>
            <a:r>
              <a:rPr lang="ja-JP" altLang="en-US" b="1">
                <a:latin typeface="Times" charset="0"/>
              </a:rPr>
              <a:t>”</a:t>
            </a:r>
            <a:r>
              <a:rPr lang="en-US" b="1">
                <a:latin typeface="Times" charset="0"/>
              </a:rPr>
              <a:t>  </a:t>
            </a:r>
            <a:endParaRPr lang="en-US">
              <a:latin typeface="Times" charset="0"/>
            </a:endParaRPr>
          </a:p>
          <a:p>
            <a:pPr eaLnBrk="1" hangingPunct="1"/>
            <a:r>
              <a:rPr lang="en-US" b="1">
                <a:latin typeface="Times" charset="0"/>
              </a:rPr>
              <a:t>BECAUSE…</a:t>
            </a:r>
            <a:endParaRPr lang="en-US">
              <a:latin typeface="Times"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2EFF2D9-4F22-D241-9960-00D2D5F6E837}" type="slidenum">
              <a:rPr lang="en-US" sz="1200"/>
              <a:pPr/>
              <a:t>37</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rPr>
              <a:t>The world is waiting.</a:t>
            </a:r>
            <a:r>
              <a:rPr lang="en-US">
                <a:latin typeface="Times" charset="0"/>
              </a:rPr>
              <a:t> </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8414E728-EE6D-7E48-A677-A35279AE1277}" type="slidenum">
              <a:rPr lang="en-US" sz="1200"/>
              <a:pPr/>
              <a:t>38</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72E3C09C-11FA-404C-B27B-E5F4F5FCE429}" type="slidenum">
              <a:rPr lang="en-US" sz="1200"/>
              <a:pPr/>
              <a:t>39</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746CC90D-7CF9-8941-AE50-3D38CAF66F6F}" type="slidenum">
              <a:rPr lang="en-US" sz="1200"/>
              <a:pPr/>
              <a:t>40</a:t>
            </a:fld>
            <a:endParaRPr lang="en-US" sz="1200"/>
          </a:p>
        </p:txBody>
      </p:sp>
      <p:sp>
        <p:nvSpPr>
          <p:cNvPr id="84995" name="Rectangle 2"/>
          <p:cNvSpPr>
            <a:spLocks noGrp="1" noRot="1" noChangeAspect="1" noChangeArrowheads="1" noTextEdit="1"/>
          </p:cNvSpPr>
          <p:nvPr>
            <p:ph type="sldImg"/>
          </p:nvPr>
        </p:nvSpPr>
        <p:spPr>
          <a:xfrm>
            <a:off x="1152525" y="692150"/>
            <a:ext cx="4552950" cy="3416300"/>
          </a:xfrm>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charset="0"/>
              </a:rPr>
              <a:t>Once again, we are indebted to BiblePlaces.com for the many images used.  We encourage you to consult this website for 7000 images.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cs typeface="Times" charset="0"/>
              </a:rPr>
              <a:t>We</a:t>
            </a:r>
            <a:r>
              <a:rPr lang="ja-JP" altLang="en-US" b="1">
                <a:latin typeface="Times" charset="0"/>
                <a:cs typeface="Times" charset="0"/>
              </a:rPr>
              <a:t>’</a:t>
            </a:r>
            <a:r>
              <a:rPr lang="en-US" b="1">
                <a:latin typeface="Times" charset="0"/>
                <a:cs typeface="Times" charset="0"/>
              </a:rPr>
              <a:t>ve spent a lot of time restringing Henrietta</a:t>
            </a:r>
            <a:r>
              <a:rPr lang="ja-JP" altLang="en-US" b="1">
                <a:latin typeface="Times" charset="0"/>
                <a:cs typeface="Times" charset="0"/>
              </a:rPr>
              <a:t>’</a:t>
            </a:r>
            <a:r>
              <a:rPr lang="en-US" b="1">
                <a:latin typeface="Times" charset="0"/>
                <a:cs typeface="Times" charset="0"/>
              </a:rPr>
              <a:t>s pearls…</a:t>
            </a:r>
          </a:p>
          <a:p>
            <a:pPr eaLnBrk="1" hangingPunct="1"/>
            <a:r>
              <a:rPr lang="en-US" b="1">
                <a:latin typeface="Times" charset="0"/>
                <a:cs typeface="Times" charset="0"/>
              </a:rPr>
              <a:t>to bring together a clear view of THE BASIC DOCUMENT OF OUR FAITH…</a:t>
            </a:r>
          </a:p>
          <a:p>
            <a:pPr eaLnBrk="1" hangingPunct="1"/>
            <a:r>
              <a:rPr lang="en-US" b="1">
                <a:latin typeface="Times" charset="0"/>
                <a:cs typeface="Times" charset="0"/>
              </a:rPr>
              <a:t>THE BIBLE.  We have brought together a limited number of people, </a:t>
            </a:r>
          </a:p>
          <a:p>
            <a:pPr eaLnBrk="1" hangingPunct="1"/>
            <a:r>
              <a:rPr lang="en-US" b="1">
                <a:latin typeface="Times" charset="0"/>
                <a:cs typeface="Times" charset="0"/>
              </a:rPr>
              <a:t>a limited number of locations and details, </a:t>
            </a:r>
          </a:p>
          <a:p>
            <a:pPr eaLnBrk="1" hangingPunct="1"/>
            <a:r>
              <a:rPr lang="en-US" b="1">
                <a:latin typeface="Times" charset="0"/>
                <a:cs typeface="Times" charset="0"/>
              </a:rPr>
              <a:t>all of it bound together with the idea of A STORY based on A PROMISE…</a:t>
            </a:r>
          </a:p>
          <a:p>
            <a:pPr eaLnBrk="1" hangingPunct="1"/>
            <a:r>
              <a:rPr lang="en-US" b="1">
                <a:latin typeface="Times" charset="0"/>
                <a:cs typeface="Times" charset="0"/>
              </a:rPr>
              <a:t>so we might bring the pearls of this beautiful necklace of Scripture together – </a:t>
            </a:r>
          </a:p>
          <a:p>
            <a:pPr eaLnBrk="1" hangingPunct="1"/>
            <a:r>
              <a:rPr lang="en-US" b="1">
                <a:latin typeface="Times" charset="0"/>
                <a:cs typeface="Times" charset="0"/>
              </a:rPr>
              <a:t>and all in a high-level view of organization and purpose. And now the collection of gems is complete.</a:t>
            </a:r>
            <a:r>
              <a:rPr lang="en-US">
                <a:latin typeface="Times" charset="0"/>
              </a:rPr>
              <a:t> </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1B6E737A-9CAF-8946-8EA0-7EFB74B4A433}" type="slidenum">
              <a:rPr lang="en-US" sz="1200"/>
              <a:pPr/>
              <a:t>5</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rPr>
              <a:t>Thanks for your kind attention.  [from the TBB Ministry]</a:t>
            </a:r>
            <a:r>
              <a:rPr lang="en-US">
                <a:latin typeface="Times" charset="0"/>
              </a:rPr>
              <a:t> </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A13A0EB0-55D5-6D42-A309-9282DD40F44B}" type="slidenum">
              <a:rPr lang="en-US" sz="1200"/>
              <a:pPr/>
              <a:t>42</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Bible Basically </a:t>
            </a:r>
            <a:r>
              <a:rPr lang="en-US" baseline="0" dirty="0">
                <a:latin typeface="Arial" charset="0"/>
                <a:ea typeface="ＭＳ Ｐゴシック" charset="0"/>
                <a:cs typeface="ＭＳ Ｐゴシック" charset="0"/>
              </a:rPr>
              <a:t>VN</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07693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200000"/>
              </a:lnSpc>
            </a:pPr>
            <a:r>
              <a:rPr lang="en-US" b="1">
                <a:latin typeface="Times New Roman" charset="0"/>
                <a:cs typeface="Times" charset="0"/>
              </a:rPr>
              <a:t>Now that they have come together…</a:t>
            </a:r>
            <a:endParaRPr lang="en-US">
              <a:latin typeface="Times New Roman" charset="0"/>
              <a:cs typeface="Times" charset="0"/>
            </a:endParaRPr>
          </a:p>
          <a:p>
            <a:pPr eaLnBrk="1" hangingPunct="1"/>
            <a:r>
              <a:rPr lang="en-US" b="1">
                <a:latin typeface="Times" charset="0"/>
                <a:cs typeface="Times" charset="0"/>
              </a:rPr>
              <a:t>We are left with two crucial questions…</a:t>
            </a:r>
            <a:r>
              <a:rPr lang="en-US">
                <a:latin typeface="Times" charset="0"/>
              </a:rPr>
              <a:t> </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9E4B5CD-6F7B-F749-B0E5-80811005CFF2}" type="slidenum">
              <a:rPr lang="en-US" sz="1200"/>
              <a:pPr/>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200000"/>
              </a:lnSpc>
            </a:pPr>
            <a:r>
              <a:rPr lang="en-US" b="1">
                <a:latin typeface="Times New Roman" charset="0"/>
                <a:cs typeface="Times" charset="0"/>
              </a:rPr>
              <a:t>Question Number One:</a:t>
            </a:r>
            <a:endParaRPr lang="en-US">
              <a:latin typeface="Times New Roman" charset="0"/>
              <a:cs typeface="Times" charset="0"/>
            </a:endParaRPr>
          </a:p>
          <a:p>
            <a:pPr eaLnBrk="1" hangingPunct="1">
              <a:lnSpc>
                <a:spcPct val="200000"/>
              </a:lnSpc>
            </a:pPr>
            <a:r>
              <a:rPr lang="en-US" b="1">
                <a:latin typeface="Times New Roman" charset="0"/>
                <a:cs typeface="Times" charset="0"/>
              </a:rPr>
              <a:t>////	After this journey through the Word of God…</a:t>
            </a:r>
            <a:endParaRPr lang="en-US">
              <a:latin typeface="Times New Roman" charset="0"/>
              <a:cs typeface="Times" charset="0"/>
            </a:endParaRPr>
          </a:p>
          <a:p>
            <a:pPr eaLnBrk="1" hangingPunct="1"/>
            <a:r>
              <a:rPr lang="en-US" b="1">
                <a:latin typeface="Times" charset="0"/>
                <a:cs typeface="Times" charset="0"/>
              </a:rPr>
              <a:t>////	Where are you in relation to OUR LORD JESUS CHRIST?</a:t>
            </a:r>
            <a:r>
              <a:rPr lang="en-US">
                <a:latin typeface="Times" charset="0"/>
              </a:rPr>
              <a:t> </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C0ADA99-79AC-C540-850C-EECE532B1A4B}" type="slidenum">
              <a:rPr lang="en-US" sz="1200"/>
              <a:pPr/>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200000"/>
              </a:lnSpc>
            </a:pPr>
            <a:r>
              <a:rPr lang="en-US" b="1">
                <a:latin typeface="Times New Roman" charset="0"/>
                <a:cs typeface="Times" charset="0"/>
              </a:rPr>
              <a:t>You may already be safe in the arms of your Lord…your eternal future secure!</a:t>
            </a:r>
            <a:endParaRPr lang="en-US">
              <a:latin typeface="Times New Roman" charset="0"/>
              <a:cs typeface="Times" charset="0"/>
            </a:endParaRPr>
          </a:p>
          <a:p>
            <a:pPr eaLnBrk="1" hangingPunct="1"/>
            <a:r>
              <a:rPr lang="en-US" b="1">
                <a:latin typeface="Times" charset="0"/>
                <a:cs typeface="Times" charset="0"/>
              </a:rPr>
              <a:t>////	But if you are not certain…</a:t>
            </a:r>
            <a:r>
              <a:rPr lang="en-US">
                <a:latin typeface="Times" charset="0"/>
              </a:rPr>
              <a:t>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3D93A0D5-1CA9-0F4D-A025-205334C6A471}" type="slidenum">
              <a:rPr lang="en-US" sz="1200"/>
              <a:pP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cs typeface="Times" charset="0"/>
              </a:rPr>
              <a:t>A simple prayer of relinquishment can become your gateway to life eternal.  </a:t>
            </a:r>
          </a:p>
          <a:p>
            <a:pPr eaLnBrk="1" hangingPunct="1"/>
            <a:r>
              <a:rPr lang="en-US" b="1">
                <a:latin typeface="Times" charset="0"/>
                <a:cs typeface="Times" charset="0"/>
              </a:rPr>
              <a:t>Will you pray that simple prayer with me?</a:t>
            </a:r>
            <a:r>
              <a:rPr lang="en-US">
                <a:latin typeface="Times" charset="0"/>
              </a:rPr>
              <a:t> </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2E05A22-B36C-4540-8554-ACD5E3806A1D}"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ja-JP" altLang="en-US" b="1">
                <a:latin typeface="Times" charset="0"/>
                <a:cs typeface="Times" charset="0"/>
              </a:rPr>
              <a:t>“</a:t>
            </a:r>
            <a:r>
              <a:rPr lang="en-US" b="1">
                <a:latin typeface="Times" charset="0"/>
                <a:cs typeface="Times" charset="0"/>
              </a:rPr>
              <a:t>Lord Jesus, you gave this Bible to me to tell me of your work on the Cross in my behalf.</a:t>
            </a:r>
            <a:r>
              <a:rPr lang="en-US">
                <a:latin typeface="Times" charset="0"/>
              </a:rPr>
              <a:t> </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1CC64E2F-01FF-5D40-A10F-8EF66B90334C}"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36925793"/>
      </p:ext>
    </p:extLst>
  </p:cSld>
  <p:clrMapOvr>
    <a:masterClrMapping/>
  </p:clrMapOvr>
  <p:transition>
    <p:wheel spokes="0"/>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5545133"/>
      </p:ext>
    </p:extLst>
  </p:cSld>
  <p:clrMapOvr>
    <a:masterClrMapping/>
  </p:clrMapOvr>
  <p:transition>
    <p:wheel spokes="0"/>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8451467"/>
      </p:ext>
    </p:extLst>
  </p:cSld>
  <p:clrMapOvr>
    <a:masterClrMapping/>
  </p:clrMapOvr>
  <p:transition>
    <p:wheel spokes="0"/>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33336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81656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2785300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181240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06781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10721128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412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9939039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05453"/>
      </p:ext>
    </p:extLst>
  </p:cSld>
  <p:clrMapOvr>
    <a:masterClrMapping/>
  </p:clrMapOvr>
  <p:transition>
    <p:wheel spokes="0"/>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3062592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54517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180276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E46EC3-FBF1-0046-94E7-99DD7FAEE88F}" type="slidenum">
              <a:rPr lang="en-US"/>
              <a:pPr>
                <a:defRPr/>
              </a:pPr>
              <a:t>‹#›</a:t>
            </a:fld>
            <a:endParaRPr lang="en-US"/>
          </a:p>
        </p:txBody>
      </p:sp>
    </p:spTree>
    <p:extLst>
      <p:ext uri="{BB962C8B-B14F-4D97-AF65-F5344CB8AC3E}">
        <p14:creationId xmlns:p14="http://schemas.microsoft.com/office/powerpoint/2010/main" val="982084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2590B-E283-3144-A7DF-7B0DC5DA30B0}" type="slidenum">
              <a:rPr lang="en-US"/>
              <a:pPr>
                <a:defRPr/>
              </a:pPr>
              <a:t>‹#›</a:t>
            </a:fld>
            <a:endParaRPr lang="en-US"/>
          </a:p>
        </p:txBody>
      </p:sp>
    </p:spTree>
    <p:extLst>
      <p:ext uri="{BB962C8B-B14F-4D97-AF65-F5344CB8AC3E}">
        <p14:creationId xmlns:p14="http://schemas.microsoft.com/office/powerpoint/2010/main" val="1927763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5FCA4A-B31F-A84C-9EDB-95334E9192AE}" type="slidenum">
              <a:rPr lang="en-US"/>
              <a:pPr>
                <a:defRPr/>
              </a:pPr>
              <a:t>‹#›</a:t>
            </a:fld>
            <a:endParaRPr lang="en-US"/>
          </a:p>
        </p:txBody>
      </p:sp>
    </p:spTree>
    <p:extLst>
      <p:ext uri="{BB962C8B-B14F-4D97-AF65-F5344CB8AC3E}">
        <p14:creationId xmlns:p14="http://schemas.microsoft.com/office/powerpoint/2010/main" val="6930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7EF49-3501-BF40-83B8-E3414ACEA092}" type="slidenum">
              <a:rPr lang="en-US"/>
              <a:pPr>
                <a:defRPr/>
              </a:pPr>
              <a:t>‹#›</a:t>
            </a:fld>
            <a:endParaRPr lang="en-US"/>
          </a:p>
        </p:txBody>
      </p:sp>
    </p:spTree>
    <p:extLst>
      <p:ext uri="{BB962C8B-B14F-4D97-AF65-F5344CB8AC3E}">
        <p14:creationId xmlns:p14="http://schemas.microsoft.com/office/powerpoint/2010/main" val="2275297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CF97395-211E-A641-B38F-F9A8FB73B487}" type="slidenum">
              <a:rPr lang="en-US"/>
              <a:pPr>
                <a:defRPr/>
              </a:pPr>
              <a:t>‹#›</a:t>
            </a:fld>
            <a:endParaRPr lang="en-US"/>
          </a:p>
        </p:txBody>
      </p:sp>
    </p:spTree>
    <p:extLst>
      <p:ext uri="{BB962C8B-B14F-4D97-AF65-F5344CB8AC3E}">
        <p14:creationId xmlns:p14="http://schemas.microsoft.com/office/powerpoint/2010/main" val="3632232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AE8C73-4752-DD40-9561-37F7844BF760}" type="slidenum">
              <a:rPr lang="en-US"/>
              <a:pPr>
                <a:defRPr/>
              </a:pPr>
              <a:t>‹#›</a:t>
            </a:fld>
            <a:endParaRPr lang="en-US"/>
          </a:p>
        </p:txBody>
      </p:sp>
    </p:spTree>
    <p:extLst>
      <p:ext uri="{BB962C8B-B14F-4D97-AF65-F5344CB8AC3E}">
        <p14:creationId xmlns:p14="http://schemas.microsoft.com/office/powerpoint/2010/main" val="3611379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7A4989-A420-8E44-A2B6-6560EF87DFAE}" type="slidenum">
              <a:rPr lang="en-US"/>
              <a:pPr>
                <a:defRPr/>
              </a:pPr>
              <a:t>‹#›</a:t>
            </a:fld>
            <a:endParaRPr lang="en-US"/>
          </a:p>
        </p:txBody>
      </p:sp>
    </p:spTree>
    <p:extLst>
      <p:ext uri="{BB962C8B-B14F-4D97-AF65-F5344CB8AC3E}">
        <p14:creationId xmlns:p14="http://schemas.microsoft.com/office/powerpoint/2010/main" val="269267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4971959"/>
      </p:ext>
    </p:extLst>
  </p:cSld>
  <p:clrMapOvr>
    <a:masterClrMapping/>
  </p:clrMapOvr>
  <p:transition>
    <p:wheel spokes="0"/>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2E074E-9B9B-534C-AA7F-5E725002C8AC}" type="slidenum">
              <a:rPr lang="en-US"/>
              <a:pPr>
                <a:defRPr/>
              </a:pPr>
              <a:t>‹#›</a:t>
            </a:fld>
            <a:endParaRPr lang="en-US"/>
          </a:p>
        </p:txBody>
      </p:sp>
    </p:spTree>
    <p:extLst>
      <p:ext uri="{BB962C8B-B14F-4D97-AF65-F5344CB8AC3E}">
        <p14:creationId xmlns:p14="http://schemas.microsoft.com/office/powerpoint/2010/main" val="2390384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7496B0-C74C-5443-AA59-BFAC83B5DA03}" type="slidenum">
              <a:rPr lang="en-US"/>
              <a:pPr>
                <a:defRPr/>
              </a:pPr>
              <a:t>‹#›</a:t>
            </a:fld>
            <a:endParaRPr lang="en-US"/>
          </a:p>
        </p:txBody>
      </p:sp>
    </p:spTree>
    <p:extLst>
      <p:ext uri="{BB962C8B-B14F-4D97-AF65-F5344CB8AC3E}">
        <p14:creationId xmlns:p14="http://schemas.microsoft.com/office/powerpoint/2010/main" val="2617504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207775-9049-4041-8301-E7E7F82B1490}" type="slidenum">
              <a:rPr lang="en-US"/>
              <a:pPr>
                <a:defRPr/>
              </a:pPr>
              <a:t>‹#›</a:t>
            </a:fld>
            <a:endParaRPr lang="en-US"/>
          </a:p>
        </p:txBody>
      </p:sp>
    </p:spTree>
    <p:extLst>
      <p:ext uri="{BB962C8B-B14F-4D97-AF65-F5344CB8AC3E}">
        <p14:creationId xmlns:p14="http://schemas.microsoft.com/office/powerpoint/2010/main" val="3127397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4D7A52-006C-1045-8871-15B5A216A146}" type="slidenum">
              <a:rPr lang="en-US"/>
              <a:pPr>
                <a:defRPr/>
              </a:pPr>
              <a:t>‹#›</a:t>
            </a:fld>
            <a:endParaRPr lang="en-US"/>
          </a:p>
        </p:txBody>
      </p:sp>
    </p:spTree>
    <p:extLst>
      <p:ext uri="{BB962C8B-B14F-4D97-AF65-F5344CB8AC3E}">
        <p14:creationId xmlns:p14="http://schemas.microsoft.com/office/powerpoint/2010/main" val="3720242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3511279680"/>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1575882286"/>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3911606683"/>
      </p:ext>
    </p:extLst>
  </p:cSld>
  <p:clrMapOvr>
    <a:masterClrMapping/>
  </p:clrMapOvr>
  <p:transitio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898437955"/>
      </p:ext>
    </p:extLst>
  </p:cSld>
  <p:clrMapOvr>
    <a:masterClrMapping/>
  </p:clrMapOvr>
  <p:transition spd="med">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3436025334"/>
      </p:ext>
    </p:extLst>
  </p:cSld>
  <p:clrMapOvr>
    <a:masterClrMapping/>
  </p:clrMapOvr>
  <p:transition spd="med">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1212989779"/>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3226193"/>
      </p:ext>
    </p:extLst>
  </p:cSld>
  <p:clrMapOvr>
    <a:masterClrMapping/>
  </p:clrMapOvr>
  <p:transition>
    <p:wheel spokes="0"/>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3194434380"/>
      </p:ext>
    </p:extLst>
  </p:cSld>
  <p:clrMapOvr>
    <a:masterClrMapping/>
  </p:clrMapOvr>
  <p:transitio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2263155767"/>
      </p:ext>
    </p:extLst>
  </p:cSld>
  <p:clrMapOvr>
    <a:masterClrMapping/>
  </p:clrMapOvr>
  <p:transition spd="med">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3637088108"/>
      </p:ext>
    </p:extLst>
  </p:cSld>
  <p:clrMapOvr>
    <a:masterClrMapping/>
  </p:clrMapOvr>
  <p:transition spd="med">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2066495272"/>
      </p:ext>
    </p:extLst>
  </p:cSld>
  <p:clrMapOvr>
    <a:masterClrMapping/>
  </p:clrMapOvr>
  <p:transitio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2109475395"/>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7782095"/>
      </p:ext>
    </p:extLst>
  </p:cSld>
  <p:clrMapOvr>
    <a:masterClrMapping/>
  </p:clrMapOvr>
  <p:transition>
    <p:wheel spokes="0"/>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522141114"/>
      </p:ext>
    </p:extLst>
  </p:cSld>
  <p:clrMapOvr>
    <a:masterClrMapping/>
  </p:clrMapOvr>
  <p:transition>
    <p:wheel spokes="0"/>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364706"/>
      </p:ext>
    </p:extLst>
  </p:cSld>
  <p:clrMapOvr>
    <a:masterClrMapping/>
  </p:clrMapOvr>
  <p:transition>
    <p:wheel spokes="0"/>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69942300"/>
      </p:ext>
    </p:extLst>
  </p:cSld>
  <p:clrMapOvr>
    <a:masterClrMapping/>
  </p:clrMapOvr>
  <p:transition>
    <p:wheel spokes="0"/>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8504814"/>
      </p:ext>
    </p:extLst>
  </p:cSld>
  <p:clrMapOvr>
    <a:masterClrMapping/>
  </p:clrMapOvr>
  <p:transition>
    <p:wheel spokes="0"/>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144000" cy="6858000"/>
          </a:xfrm>
          <a:prstGeom prst="rect">
            <a:avLst/>
          </a:prstGeom>
          <a:solidFill>
            <a:schemeClr val="bg1"/>
          </a:solidFill>
          <a:ln w="9525">
            <a:solidFill>
              <a:schemeClr val="tx1"/>
            </a:solidFill>
            <a:miter lim="800000"/>
            <a:headEnd/>
            <a:tailEnd/>
          </a:ln>
          <a:effectLst/>
        </p:spPr>
        <p:txBody>
          <a:bodyPr wrap="none" lIns="91429" tIns="45714" rIns="91429" bIns="45714" anchor="ctr"/>
          <a:lstStyle/>
          <a:p>
            <a:pPr algn="ctr">
              <a:defRPr/>
            </a:pPr>
            <a:endParaRPr lang="en-US">
              <a:solidFill>
                <a:schemeClr val="accent2"/>
              </a:solidFill>
              <a:latin typeface="Times" pitchFamily="-128" charset="0"/>
              <a:ea typeface="ＭＳ Ｐゴシック" pitchFamily="-128" charset="-128"/>
              <a:cs typeface="+mn-cs"/>
            </a:endParaRPr>
          </a:p>
        </p:txBody>
      </p:sp>
      <p:sp>
        <p:nvSpPr>
          <p:cNvPr id="1038" name="Rectangle 14"/>
          <p:cNvSpPr>
            <a:spLocks noChangeArrowheads="1"/>
          </p:cNvSpPr>
          <p:nvPr userDrawn="1"/>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US">
              <a:latin typeface="Times" pitchFamily="-128" charset="0"/>
              <a:ea typeface="ＭＳ Ｐゴシック" pitchFamily="-128" charset="-128"/>
              <a:cs typeface="+mn-cs"/>
            </a:endParaRPr>
          </a:p>
        </p:txBody>
      </p:sp>
      <p:sp>
        <p:nvSpPr>
          <p:cNvPr id="1034" name="Text Box 10"/>
          <p:cNvSpPr txBox="1">
            <a:spLocks noChangeArrowheads="1"/>
          </p:cNvSpPr>
          <p:nvPr userDrawn="1"/>
        </p:nvSpPr>
        <p:spPr bwMode="auto">
          <a:xfrm>
            <a:off x="449263" y="6537325"/>
            <a:ext cx="976312" cy="244475"/>
          </a:xfrm>
          <a:prstGeom prst="rect">
            <a:avLst/>
          </a:prstGeom>
          <a:noFill/>
          <a:ln w="12700">
            <a:noFill/>
            <a:miter lim="800000"/>
            <a:headEnd/>
            <a:tailEnd/>
          </a:ln>
          <a:effec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 </a:t>
            </a:r>
            <a:r>
              <a:rPr lang="en-US" sz="1000" b="1">
                <a:solidFill>
                  <a:srgbClr val="FFFFFF"/>
                </a:solidFill>
                <a:latin typeface="Arial" charset="0"/>
              </a:rPr>
              <a:t>2005</a:t>
            </a:r>
            <a:r>
              <a:rPr lang="en-US" sz="900" b="1">
                <a:solidFill>
                  <a:schemeClr val="bg1"/>
                </a:solidFill>
                <a:latin typeface="Arial" charset="0"/>
              </a:rPr>
              <a:t> TBBMI</a:t>
            </a:r>
          </a:p>
        </p:txBody>
      </p:sp>
      <p:sp>
        <p:nvSpPr>
          <p:cNvPr id="1035" name="Rectangle 11"/>
          <p:cNvSpPr>
            <a:spLocks noChangeArrowheads="1"/>
          </p:cNvSpPr>
          <p:nvPr userDrawn="1"/>
        </p:nvSpPr>
        <p:spPr bwMode="auto">
          <a:xfrm>
            <a:off x="7635875" y="6519863"/>
            <a:ext cx="736600" cy="244475"/>
          </a:xfrm>
          <a:prstGeom prst="rect">
            <a:avLst/>
          </a:prstGeom>
          <a:noFill/>
          <a:ln w="12700">
            <a:noFill/>
            <a:miter lim="800000"/>
            <a:headEnd/>
            <a:tailEnd/>
          </a:ln>
          <a:effec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9.65.09.</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wheel spokes="0"/>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Times" pitchFamily="-108"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Times" pitchFamily="-108"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Times" pitchFamily="-108"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Times" pitchFamily="-108"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pitchFamily="-108" charset="0"/>
        </a:defRPr>
      </a:lvl6pPr>
      <a:lvl7pPr marL="914400" algn="ctr" rtl="0" fontAlgn="base">
        <a:spcBef>
          <a:spcPct val="0"/>
        </a:spcBef>
        <a:spcAft>
          <a:spcPct val="0"/>
        </a:spcAft>
        <a:defRPr sz="4400">
          <a:solidFill>
            <a:schemeClr val="tx2"/>
          </a:solidFill>
          <a:latin typeface="Times" pitchFamily="-108" charset="0"/>
        </a:defRPr>
      </a:lvl7pPr>
      <a:lvl8pPr marL="1371600" algn="ctr" rtl="0" fontAlgn="base">
        <a:spcBef>
          <a:spcPct val="0"/>
        </a:spcBef>
        <a:spcAft>
          <a:spcPct val="0"/>
        </a:spcAft>
        <a:defRPr sz="4400">
          <a:solidFill>
            <a:schemeClr val="tx2"/>
          </a:solidFill>
          <a:latin typeface="Times" pitchFamily="-108" charset="0"/>
        </a:defRPr>
      </a:lvl8pPr>
      <a:lvl9pPr marL="1828800" algn="ctr" rtl="0" fontAlgn="base">
        <a:spcBef>
          <a:spcPct val="0"/>
        </a:spcBef>
        <a:spcAft>
          <a:spcPct val="0"/>
        </a:spcAft>
        <a:defRPr sz="4400">
          <a:solidFill>
            <a:schemeClr val="tx2"/>
          </a:solidFill>
          <a:latin typeface="Times"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32888" cy="6845300"/>
            <a:chOff x="0" y="0"/>
            <a:chExt cx="5753" cy="4312"/>
          </a:xfrm>
        </p:grpSpPr>
        <p:sp>
          <p:nvSpPr>
            <p:cNvPr id="164867"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Times" pitchFamily="-128" charset="0"/>
                <a:ea typeface="ＭＳ Ｐゴシック" pitchFamily="-128" charset="-128"/>
                <a:cs typeface="+mn-cs"/>
              </a:endParaRPr>
            </a:p>
          </p:txBody>
        </p:sp>
        <p:grpSp>
          <p:nvGrpSpPr>
            <p:cNvPr id="2054" name="Group 4"/>
            <p:cNvGrpSpPr>
              <a:grpSpLocks/>
            </p:cNvGrpSpPr>
            <p:nvPr/>
          </p:nvGrpSpPr>
          <p:grpSpPr bwMode="auto">
            <a:xfrm>
              <a:off x="246" y="204"/>
              <a:ext cx="5271" cy="3889"/>
              <a:chOff x="246" y="204"/>
              <a:chExt cx="5271" cy="3889"/>
            </a:xfrm>
          </p:grpSpPr>
          <p:sp>
            <p:nvSpPr>
              <p:cNvPr id="164869" name="Rectangle 5"/>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7"/>
                  </a:srgbClr>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defRPr/>
                </a:pPr>
                <a:endParaRPr lang="en-US">
                  <a:latin typeface="Times" pitchFamily="-128" charset="0"/>
                  <a:ea typeface="ＭＳ Ｐゴシック" pitchFamily="-128" charset="-128"/>
                  <a:cs typeface="+mn-cs"/>
                </a:endParaRPr>
              </a:p>
            </p:txBody>
          </p:sp>
          <p:sp>
            <p:nvSpPr>
              <p:cNvPr id="164870"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71"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72"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73"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74"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75"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76"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77"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78"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79"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80"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81"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82"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83"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84"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85"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86"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87"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88"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89"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90"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sp>
            <p:nvSpPr>
              <p:cNvPr id="164891"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Times" pitchFamily="-128" charset="0"/>
                  <a:ea typeface="ＭＳ Ｐゴシック" pitchFamily="-128" charset="-128"/>
                  <a:cs typeface="+mn-cs"/>
                </a:endParaRPr>
              </a:p>
            </p:txBody>
          </p:sp>
        </p:grpSp>
        <p:grpSp>
          <p:nvGrpSpPr>
            <p:cNvPr id="2055" name="Group 28"/>
            <p:cNvGrpSpPr>
              <a:grpSpLocks/>
            </p:cNvGrpSpPr>
            <p:nvPr/>
          </p:nvGrpSpPr>
          <p:grpSpPr bwMode="auto">
            <a:xfrm>
              <a:off x="0" y="0"/>
              <a:ext cx="1246" cy="1232"/>
              <a:chOff x="0" y="0"/>
              <a:chExt cx="1246" cy="1232"/>
            </a:xfrm>
          </p:grpSpPr>
          <p:sp>
            <p:nvSpPr>
              <p:cNvPr id="164893"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latin typeface="Times" pitchFamily="-128" charset="0"/>
                  <a:ea typeface="ＭＳ Ｐゴシック" pitchFamily="-128" charset="-128"/>
                  <a:cs typeface="+mn-cs"/>
                </a:endParaRPr>
              </a:p>
            </p:txBody>
          </p:sp>
          <p:sp>
            <p:nvSpPr>
              <p:cNvPr id="164894"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a:latin typeface="Times" pitchFamily="-128" charset="0"/>
                  <a:ea typeface="ＭＳ Ｐゴシック" pitchFamily="-128" charset="-128"/>
                  <a:cs typeface="+mn-cs"/>
                </a:endParaRPr>
              </a:p>
            </p:txBody>
          </p:sp>
          <p:sp>
            <p:nvSpPr>
              <p:cNvPr id="164895"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Times" pitchFamily="-128" charset="0"/>
                  <a:ea typeface="ＭＳ Ｐゴシック" pitchFamily="-128" charset="-128"/>
                  <a:cs typeface="+mn-cs"/>
                </a:endParaRPr>
              </a:p>
            </p:txBody>
          </p:sp>
        </p:grpSp>
      </p:grpSp>
      <p:sp>
        <p:nvSpPr>
          <p:cNvPr id="164896" name="Text Box 32"/>
          <p:cNvSpPr txBox="1">
            <a:spLocks noChangeArrowheads="1"/>
          </p:cNvSpPr>
          <p:nvPr/>
        </p:nvSpPr>
        <p:spPr bwMode="auto">
          <a:xfrm>
            <a:off x="282575" y="6542088"/>
            <a:ext cx="995363" cy="244475"/>
          </a:xfrm>
          <a:prstGeom prst="rect">
            <a:avLst/>
          </a:prstGeom>
          <a:noFill/>
          <a:ln w="12700">
            <a:noFill/>
            <a:miter lim="800000"/>
            <a:headEnd/>
            <a:tailEnd/>
          </a:ln>
          <a:effec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000" b="1">
                <a:solidFill>
                  <a:srgbClr val="FFFFFF"/>
                </a:solidFill>
                <a:latin typeface="Arial" charset="0"/>
              </a:rPr>
              <a:t>©2006 TBBMI</a:t>
            </a:r>
          </a:p>
        </p:txBody>
      </p:sp>
      <p:sp>
        <p:nvSpPr>
          <p:cNvPr id="164897" name="Rectangle 33"/>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p>
            <a:pPr algn="ctr"/>
            <a:r>
              <a:rPr lang="en-US" sz="1000" b="1">
                <a:effectLst>
                  <a:outerShdw blurRad="38100" dist="38100" dir="2700000" algn="tl">
                    <a:srgbClr val="000000"/>
                  </a:outerShdw>
                </a:effectLst>
                <a:latin typeface="Comic Sans MS" charset="0"/>
              </a:rPr>
              <a:t>9.7.01.</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MS PGothic"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pitchFamily="34" charset="-128"/>
          <a:cs typeface="MS PGothic"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34" charset="-128"/>
                <a:cs typeface="+mn-cs"/>
              </a:defRPr>
            </a:lvl1pPr>
          </a:lstStyle>
          <a:p>
            <a:pPr>
              <a:defRPr/>
            </a:pPr>
            <a:endParaRPr lang="en-US"/>
          </a:p>
        </p:txBody>
      </p:sp>
      <p:sp>
        <p:nvSpPr>
          <p:cNvPr id="1034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34"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cs typeface="MS PGothic" charset="0"/>
              </a:defRPr>
            </a:lvl1pPr>
          </a:lstStyle>
          <a:p>
            <a:pPr>
              <a:defRPr/>
            </a:pPr>
            <a:fld id="{1382EB58-E45B-5341-84AE-3D7DF96613EF}" type="slidenum">
              <a:rPr lang="en-US"/>
              <a:pPr>
                <a:defRPr/>
              </a:pPr>
              <a:t>‹#›</a:t>
            </a:fld>
            <a:endParaRPr lang="en-US"/>
          </a:p>
        </p:txBody>
      </p:sp>
    </p:spTree>
    <p:extLst>
      <p:ext uri="{BB962C8B-B14F-4D97-AF65-F5344CB8AC3E}">
        <p14:creationId xmlns:p14="http://schemas.microsoft.com/office/powerpoint/2010/main" val="1844011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BDAEAEC-9514-8348-98E3-9F58B798E1A6}" type="slidenum">
              <a:rPr lang="en-US"/>
              <a:pPr>
                <a:defRPr/>
              </a:pPr>
              <a:t>‹#›</a:t>
            </a:fld>
            <a:endParaRPr lang="en-US"/>
          </a:p>
        </p:txBody>
      </p:sp>
    </p:spTree>
    <p:extLst>
      <p:ext uri="{BB962C8B-B14F-4D97-AF65-F5344CB8AC3E}">
        <p14:creationId xmlns:p14="http://schemas.microsoft.com/office/powerpoint/2010/main" val="32576031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3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3" descr="untitled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224"/>
            <a:ext cx="9144000" cy="683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2" name="WordArt 29"/>
          <p:cNvSpPr>
            <a:spLocks noChangeArrowheads="1" noChangeShapeType="1" noTextEdit="1"/>
          </p:cNvSpPr>
          <p:nvPr/>
        </p:nvSpPr>
        <p:spPr bwMode="auto">
          <a:xfrm rot="-224769">
            <a:off x="733425" y="623888"/>
            <a:ext cx="7058025" cy="1989137"/>
          </a:xfrm>
          <a:prstGeom prst="rect">
            <a:avLst/>
          </a:prstGeom>
        </p:spPr>
        <p:txBody>
          <a:bodyPr wrap="none" fromWordArt="1">
            <a:prstTxWarp prst="textFadeLeft">
              <a:avLst>
                <a:gd name="adj" fmla="val 17273"/>
              </a:avLst>
            </a:prstTxWarp>
            <a:scene3d>
              <a:camera prst="legacyObliqueBottomRight"/>
              <a:lightRig rig="legacyFlat3" dir="b"/>
            </a:scene3d>
            <a:sp3d extrusionH="430200" prstMaterial="legacyMatte">
              <a:extrusionClr>
                <a:srgbClr val="040404"/>
              </a:extrusionClr>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1" u="none" strike="noStrike" kern="10" cap="none" spc="0" normalizeH="0" baseline="0" noProof="0">
                <a:ln w="9525">
                  <a:round/>
                  <a:headEnd/>
                  <a:tailEnd/>
                </a:ln>
                <a:solidFill>
                  <a:srgbClr val="FFFF00"/>
                </a:solidFill>
                <a:effectLst/>
                <a:uLnTx/>
                <a:uFillTx/>
                <a:latin typeface="Cooper Black"/>
                <a:ea typeface="Cooper Black"/>
                <a:cs typeface="Cooper Black"/>
              </a:rPr>
              <a:t>KINH THÁNH...</a:t>
            </a:r>
          </a:p>
        </p:txBody>
      </p:sp>
      <p:sp>
        <p:nvSpPr>
          <p:cNvPr id="738315" name="Rectangle 11"/>
          <p:cNvSpPr>
            <a:spLocks noChangeArrowheads="1"/>
          </p:cNvSpPr>
          <p:nvPr/>
        </p:nvSpPr>
        <p:spPr bwMode="auto">
          <a:xfrm>
            <a:off x="8130892" y="6523752"/>
            <a:ext cx="327308" cy="246221"/>
          </a:xfrm>
          <a:prstGeom prst="rect">
            <a:avLst/>
          </a:prstGeom>
          <a:noFill/>
          <a:ln w="12700">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VNI-Times" charset="0"/>
                <a:ea typeface="ＭＳ Ｐゴシック" charset="0"/>
                <a:cs typeface="MS PGothic" charset="0"/>
              </a:rPr>
              <a:t>01</a:t>
            </a:r>
          </a:p>
        </p:txBody>
      </p:sp>
      <p:sp>
        <p:nvSpPr>
          <p:cNvPr id="20484" name="Text Box 13"/>
          <p:cNvSpPr txBox="1">
            <a:spLocks noChangeArrowheads="1"/>
          </p:cNvSpPr>
          <p:nvPr/>
        </p:nvSpPr>
        <p:spPr bwMode="auto">
          <a:xfrm>
            <a:off x="220663" y="6542088"/>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VNI-Times" charset="0"/>
                <a:ea typeface="ＭＳ Ｐゴシック" charset="0"/>
              </a:rPr>
              <a:t>©2003 TBBMI</a:t>
            </a:r>
          </a:p>
        </p:txBody>
      </p:sp>
      <p:sp>
        <p:nvSpPr>
          <p:cNvPr id="20485" name="WordArt 28"/>
          <p:cNvSpPr>
            <a:spLocks noChangeArrowheads="1" noChangeShapeType="1" noTextEdit="1"/>
          </p:cNvSpPr>
          <p:nvPr/>
        </p:nvSpPr>
        <p:spPr bwMode="auto">
          <a:xfrm rot="-264660">
            <a:off x="1917700" y="2674938"/>
            <a:ext cx="5870575" cy="1500187"/>
          </a:xfrm>
          <a:prstGeom prst="rect">
            <a:avLst/>
          </a:prstGeom>
        </p:spPr>
        <p:txBody>
          <a:bodyPr wrap="none" fromWordArt="1">
            <a:prstTxWarp prst="textFadeLeft">
              <a:avLst>
                <a:gd name="adj" fmla="val 17606"/>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0" cap="none" spc="0" normalizeH="0" baseline="0" noProof="0">
                <a:ln w="9525">
                  <a:solidFill>
                    <a:srgbClr val="000000"/>
                  </a:solidFill>
                  <a:round/>
                  <a:headEnd/>
                  <a:tailEnd/>
                </a:ln>
                <a:solidFill>
                  <a:srgbClr val="FFFF00"/>
                </a:solidFill>
                <a:effectLst>
                  <a:outerShdw blurRad="34925" dist="177800" dir="2700000" algn="tl" rotWithShape="0">
                    <a:srgbClr val="000000"/>
                  </a:outerShdw>
                </a:effectLst>
                <a:uLnTx/>
                <a:uFillTx/>
                <a:latin typeface="Cooper Black"/>
                <a:ea typeface="Algerian"/>
                <a:cs typeface="Cooper Black"/>
              </a:rPr>
              <a:t>CĂN BẢN</a:t>
            </a:r>
          </a:p>
        </p:txBody>
      </p:sp>
      <p:sp>
        <p:nvSpPr>
          <p:cNvPr id="20489" name="Text Box 10"/>
          <p:cNvSpPr txBox="1">
            <a:spLocks noChangeArrowheads="1"/>
          </p:cNvSpPr>
          <p:nvPr/>
        </p:nvSpPr>
        <p:spPr bwMode="auto">
          <a:xfrm>
            <a:off x="7848600" y="2667000"/>
            <a:ext cx="37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1" u="none" strike="noStrike" kern="1200" cap="none" spc="0" normalizeH="0" baseline="0" noProof="0">
                <a:ln>
                  <a:noFill/>
                </a:ln>
                <a:solidFill>
                  <a:srgbClr val="FFFC1E"/>
                </a:solidFill>
                <a:effectLst/>
                <a:uLnTx/>
                <a:uFillTx/>
                <a:latin typeface="Arial" charset="0"/>
                <a:ea typeface="ＭＳ Ｐゴシック" charset="0"/>
              </a:rPr>
              <a:t>®</a:t>
            </a:r>
          </a:p>
        </p:txBody>
      </p:sp>
      <p:sp>
        <p:nvSpPr>
          <p:cNvPr id="12" name="Rectangle 30"/>
          <p:cNvSpPr>
            <a:spLocks noChangeArrowheads="1"/>
          </p:cNvSpPr>
          <p:nvPr/>
        </p:nvSpPr>
        <p:spPr bwMode="auto">
          <a:xfrm>
            <a:off x="7583488" y="6526213"/>
            <a:ext cx="746125" cy="246062"/>
          </a:xfrm>
          <a:prstGeom prst="rect">
            <a:avLst/>
          </a:prstGeom>
          <a:noFill/>
          <a:ln w="12700">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omic Sans MS" charset="0"/>
                <a:ea typeface="ＭＳ Ｐゴシック" charset="0"/>
                <a:cs typeface="MS PGothic" charset="0"/>
              </a:rPr>
              <a:t>9.65.01.</a:t>
            </a:r>
          </a:p>
        </p:txBody>
      </p:sp>
      <p:sp>
        <p:nvSpPr>
          <p:cNvPr id="11" name="Text Box 6"/>
          <p:cNvSpPr txBox="1">
            <a:spLocks noChangeArrowheads="1"/>
          </p:cNvSpPr>
          <p:nvPr/>
        </p:nvSpPr>
        <p:spPr bwMode="auto">
          <a:xfrm>
            <a:off x="649288" y="5435600"/>
            <a:ext cx="8023225" cy="708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2000" b="1" i="1" u="none" strike="noStrike" kern="1200" cap="none" spc="0" normalizeH="0" baseline="0" noProof="0">
                <a:ln>
                  <a:noFill/>
                </a:ln>
                <a:solidFill>
                  <a:srgbClr val="FAFD00"/>
                </a:solidFill>
                <a:effectLst>
                  <a:glow rad="101600">
                    <a:srgbClr val="000000">
                      <a:alpha val="75000"/>
                    </a:srgbClr>
                  </a:glow>
                  <a:outerShdw blurRad="50800" dist="38100" dir="2700000" algn="tl" rotWithShape="0">
                    <a:srgbClr val="000000">
                      <a:alpha val="95000"/>
                    </a:srgbClr>
                  </a:outerShdw>
                </a:effectLst>
                <a:uLnTx/>
                <a:uFillTx/>
                <a:latin typeface="Times New Roman" charset="0"/>
                <a:ea typeface="Gulim" charset="0"/>
                <a:cs typeface="Gulim" charset="0"/>
              </a:rPr>
              <a:t>Phần trình bày  của Hội Kinh Thánh… Căn Bản Toàn Cầu</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2000" b="1" i="1" u="none" strike="noStrike" kern="1200" cap="none" spc="0" normalizeH="0" baseline="0" noProof="0">
                <a:ln>
                  <a:noFill/>
                </a:ln>
                <a:solidFill>
                  <a:srgbClr val="FAFD00"/>
                </a:solidFill>
                <a:effectLst>
                  <a:glow rad="101600">
                    <a:srgbClr val="000000">
                      <a:alpha val="75000"/>
                    </a:srgbClr>
                  </a:glow>
                  <a:outerShdw blurRad="50800" dist="38100" dir="2700000" algn="tl" rotWithShape="0">
                    <a:srgbClr val="000000">
                      <a:alpha val="95000"/>
                    </a:srgbClr>
                  </a:outerShdw>
                </a:effectLst>
                <a:uLnTx/>
                <a:uFillTx/>
                <a:latin typeface="Times New Roman" charset="0"/>
                <a:ea typeface="Gulim" charset="0"/>
                <a:cs typeface="Gulim" charset="0"/>
              </a:rPr>
              <a:t>(The Bible ...Basically International Ministries Inc.), Fort Worth, Texas</a:t>
            </a:r>
          </a:p>
        </p:txBody>
      </p:sp>
      <p:sp>
        <p:nvSpPr>
          <p:cNvPr id="13" name="Text Box 7"/>
          <p:cNvSpPr txBox="1">
            <a:spLocks noChangeArrowheads="1"/>
          </p:cNvSpPr>
          <p:nvPr/>
        </p:nvSpPr>
        <p:spPr bwMode="auto">
          <a:xfrm>
            <a:off x="0" y="6137275"/>
            <a:ext cx="9144000" cy="396875"/>
          </a:xfrm>
          <a:prstGeom prst="rect">
            <a:avLst/>
          </a:prstGeom>
          <a:noFill/>
          <a:ln w="9525">
            <a:noFill/>
            <a:miter lim="800000"/>
            <a:headEnd/>
            <a:tailEnd/>
          </a:ln>
          <a:effectLst>
            <a:outerShdw dist="53882" dir="2700000" algn="ctr" rotWithShape="0">
              <a:srgbClr val="080435"/>
            </a:outerShdw>
          </a:effec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2000" b="1" i="0" u="none" strike="noStrike" kern="1200" cap="none" spc="0" normalizeH="0" baseline="0" noProof="0" dirty="0">
                <a:ln>
                  <a:noFill/>
                </a:ln>
                <a:solidFill>
                  <a:srgbClr val="FFFB0C"/>
                </a:solidFill>
                <a:effectLst/>
                <a:uLnTx/>
                <a:uFillTx/>
                <a:latin typeface="Helvetica" pitchFamily="-128" charset="0"/>
                <a:ea typeface="굴림" pitchFamily="34" charset="-127"/>
              </a:rPr>
              <a:t>BibleBasically.org • BibleStudyDownloads.org</a:t>
            </a:r>
          </a:p>
        </p:txBody>
      </p:sp>
    </p:spTree>
    <p:extLst>
      <p:ext uri="{BB962C8B-B14F-4D97-AF65-F5344CB8AC3E}">
        <p14:creationId xmlns:p14="http://schemas.microsoft.com/office/powerpoint/2010/main" val="2474456024"/>
      </p:ext>
    </p:extLst>
  </p:cSld>
  <p:clrMapOvr>
    <a:masterClrMapping/>
  </p:clrMapOvr>
  <p:transition spd="slow">
    <p:wheel spokes="0"/>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5"/>
          <p:cNvGrpSpPr>
            <a:grpSpLocks/>
          </p:cNvGrpSpPr>
          <p:nvPr/>
        </p:nvGrpSpPr>
        <p:grpSpPr bwMode="auto">
          <a:xfrm>
            <a:off x="0" y="0"/>
            <a:ext cx="9144000" cy="6858000"/>
            <a:chOff x="0" y="0"/>
            <a:chExt cx="5760" cy="4320"/>
          </a:xfrm>
        </p:grpSpPr>
        <p:sp>
          <p:nvSpPr>
            <p:cNvPr id="90128" name="Rectangle 16"/>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pitchFamily="-128" charset="0"/>
                <a:ea typeface="ＭＳ Ｐゴシック" pitchFamily="-128" charset="-128"/>
                <a:cs typeface="+mn-cs"/>
              </a:endParaRPr>
            </a:p>
          </p:txBody>
        </p:sp>
        <p:pic>
          <p:nvPicPr>
            <p:cNvPr id="90129" name="Picture 17"/>
            <p:cNvPicPr>
              <a:picLocks noChangeAspect="1" noChangeArrowheads="1"/>
            </p:cNvPicPr>
            <p:nvPr/>
          </p:nvPicPr>
          <p:blipFill>
            <a:blip r:embed="rId3"/>
            <a:srcRect b="6996"/>
            <a:stretch>
              <a:fillRect/>
            </a:stretch>
          </p:blipFill>
          <p:spPr bwMode="auto">
            <a:xfrm>
              <a:off x="103" y="110"/>
              <a:ext cx="5564" cy="4100"/>
            </a:xfrm>
            <a:prstGeom prst="rect">
              <a:avLst/>
            </a:prstGeom>
            <a:noFill/>
            <a:ln w="9525">
              <a:noFill/>
              <a:miter lim="800000"/>
              <a:headEnd/>
              <a:tailEnd/>
            </a:ln>
            <a:effectLst>
              <a:outerShdw dist="35921" dir="2700000" algn="ctr" rotWithShape="0">
                <a:schemeClr val="tx1">
                  <a:alpha val="74997"/>
                </a:schemeClr>
              </a:outerShdw>
            </a:effectLst>
          </p:spPr>
        </p:pic>
      </p:grpSp>
      <p:sp>
        <p:nvSpPr>
          <p:cNvPr id="90115" name="Text Box 3"/>
          <p:cNvSpPr txBox="1">
            <a:spLocks noChangeArrowheads="1"/>
          </p:cNvSpPr>
          <p:nvPr/>
        </p:nvSpPr>
        <p:spPr bwMode="auto">
          <a:xfrm>
            <a:off x="381000" y="457200"/>
            <a:ext cx="8458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endParaRPr lang="en-US">
              <a:latin typeface="Times" pitchFamily="-128" charset="0"/>
              <a:ea typeface="ＭＳ Ｐゴシック" pitchFamily="-128" charset="-128"/>
              <a:cs typeface="+mn-cs"/>
            </a:endParaRPr>
          </a:p>
        </p:txBody>
      </p:sp>
      <p:sp>
        <p:nvSpPr>
          <p:cNvPr id="90116" name="Text Box 4"/>
          <p:cNvSpPr txBox="1">
            <a:spLocks noChangeArrowheads="1"/>
          </p:cNvSpPr>
          <p:nvPr/>
        </p:nvSpPr>
        <p:spPr bwMode="auto">
          <a:xfrm>
            <a:off x="193675" y="411163"/>
            <a:ext cx="8797925" cy="1384300"/>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ja-JP" altLang="en-US" sz="2000" b="1">
                <a:solidFill>
                  <a:srgbClr val="1822CD"/>
                </a:solidFill>
                <a:latin typeface="Comic Sans MS" charset="0"/>
              </a:rPr>
              <a:t>“</a:t>
            </a:r>
            <a:r>
              <a:rPr lang="en-US" sz="2800" b="1">
                <a:solidFill>
                  <a:srgbClr val="1822CD"/>
                </a:solidFill>
                <a:latin typeface="Comic Sans MS" charset="0"/>
              </a:rPr>
              <a:t>Lạy Chúa Giê-xu, Ngài đã ban cho con quyển Kinh Thánh này để bày tỏ cho con về công việc của Ngài trên Thập Tự Giá chết thay cho con. </a:t>
            </a:r>
          </a:p>
        </p:txBody>
      </p:sp>
      <p:sp>
        <p:nvSpPr>
          <p:cNvPr id="90122" name="Rectangle 10"/>
          <p:cNvSpPr>
            <a:spLocks noChangeArrowheads="1"/>
          </p:cNvSpPr>
          <p:nvPr/>
        </p:nvSpPr>
        <p:spPr bwMode="auto">
          <a:xfrm>
            <a:off x="8135938" y="6518275"/>
            <a:ext cx="339725"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09</a:t>
            </a:r>
          </a:p>
        </p:txBody>
      </p:sp>
      <p:sp>
        <p:nvSpPr>
          <p:cNvPr id="90124" name="Text Box 12"/>
          <p:cNvSpPr txBox="1">
            <a:spLocks noChangeArrowheads="1"/>
          </p:cNvSpPr>
          <p:nvPr/>
        </p:nvSpPr>
        <p:spPr bwMode="auto">
          <a:xfrm>
            <a:off x="479425" y="6545263"/>
            <a:ext cx="915988" cy="2286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90125" name="Rectangle 13"/>
          <p:cNvSpPr>
            <a:spLocks noChangeArrowheads="1"/>
          </p:cNvSpPr>
          <p:nvPr/>
        </p:nvSpPr>
        <p:spPr bwMode="auto">
          <a:xfrm>
            <a:off x="7626350" y="6519863"/>
            <a:ext cx="736600"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9.65.09.</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4"/>
          <p:cNvGrpSpPr>
            <a:grpSpLocks/>
          </p:cNvGrpSpPr>
          <p:nvPr/>
        </p:nvGrpSpPr>
        <p:grpSpPr bwMode="auto">
          <a:xfrm>
            <a:off x="0" y="0"/>
            <a:ext cx="9144000" cy="6858000"/>
            <a:chOff x="0" y="0"/>
            <a:chExt cx="5760" cy="4320"/>
          </a:xfrm>
        </p:grpSpPr>
        <p:sp>
          <p:nvSpPr>
            <p:cNvPr id="78863" name="Rectangle 15"/>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pitchFamily="-128" charset="0"/>
                <a:ea typeface="ＭＳ Ｐゴシック" pitchFamily="-128" charset="-128"/>
                <a:cs typeface="+mn-cs"/>
              </a:endParaRPr>
            </a:p>
          </p:txBody>
        </p:sp>
        <p:pic>
          <p:nvPicPr>
            <p:cNvPr id="78864" name="Picture 16"/>
            <p:cNvPicPr>
              <a:picLocks noChangeAspect="1" noChangeArrowheads="1"/>
            </p:cNvPicPr>
            <p:nvPr/>
          </p:nvPicPr>
          <p:blipFill>
            <a:blip r:embed="rId3"/>
            <a:srcRect b="6996"/>
            <a:stretch>
              <a:fillRect/>
            </a:stretch>
          </p:blipFill>
          <p:spPr bwMode="auto">
            <a:xfrm>
              <a:off x="103" y="110"/>
              <a:ext cx="5564" cy="4100"/>
            </a:xfrm>
            <a:prstGeom prst="rect">
              <a:avLst/>
            </a:prstGeom>
            <a:noFill/>
            <a:ln w="9525">
              <a:noFill/>
              <a:miter lim="800000"/>
              <a:headEnd/>
              <a:tailEnd/>
            </a:ln>
            <a:effectLst>
              <a:outerShdw dist="35921" dir="2700000" algn="ctr" rotWithShape="0">
                <a:schemeClr val="tx1">
                  <a:alpha val="74997"/>
                </a:schemeClr>
              </a:outerShdw>
            </a:effectLst>
          </p:spPr>
        </p:pic>
      </p:grpSp>
      <p:sp>
        <p:nvSpPr>
          <p:cNvPr id="78850" name="Text Box 2"/>
          <p:cNvSpPr txBox="1">
            <a:spLocks noChangeArrowheads="1"/>
          </p:cNvSpPr>
          <p:nvPr/>
        </p:nvSpPr>
        <p:spPr bwMode="auto">
          <a:xfrm>
            <a:off x="381000" y="457200"/>
            <a:ext cx="8458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endParaRPr lang="en-US">
              <a:latin typeface="Times" pitchFamily="-128" charset="0"/>
              <a:ea typeface="ＭＳ Ｐゴシック" pitchFamily="-128" charset="-128"/>
              <a:cs typeface="+mn-cs"/>
            </a:endParaRPr>
          </a:p>
        </p:txBody>
      </p:sp>
      <p:sp>
        <p:nvSpPr>
          <p:cNvPr id="78857" name="Rectangle 9"/>
          <p:cNvSpPr>
            <a:spLocks noChangeArrowheads="1"/>
          </p:cNvSpPr>
          <p:nvPr/>
        </p:nvSpPr>
        <p:spPr bwMode="auto">
          <a:xfrm>
            <a:off x="8128000" y="6518275"/>
            <a:ext cx="339725"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10</a:t>
            </a:r>
          </a:p>
        </p:txBody>
      </p:sp>
      <p:sp>
        <p:nvSpPr>
          <p:cNvPr id="78859" name="Text Box 11"/>
          <p:cNvSpPr txBox="1">
            <a:spLocks noChangeArrowheads="1"/>
          </p:cNvSpPr>
          <p:nvPr/>
        </p:nvSpPr>
        <p:spPr bwMode="auto">
          <a:xfrm>
            <a:off x="479425" y="6545263"/>
            <a:ext cx="915988" cy="2286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78860" name="Rectangle 12"/>
          <p:cNvSpPr>
            <a:spLocks noChangeArrowheads="1"/>
          </p:cNvSpPr>
          <p:nvPr/>
        </p:nvSpPr>
        <p:spPr bwMode="auto">
          <a:xfrm>
            <a:off x="7616825" y="6519863"/>
            <a:ext cx="736600"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9.65.09.</a:t>
            </a:r>
          </a:p>
        </p:txBody>
      </p:sp>
      <p:sp>
        <p:nvSpPr>
          <p:cNvPr id="10" name="Text Box 4"/>
          <p:cNvSpPr txBox="1">
            <a:spLocks noChangeArrowheads="1"/>
          </p:cNvSpPr>
          <p:nvPr/>
        </p:nvSpPr>
        <p:spPr bwMode="auto">
          <a:xfrm>
            <a:off x="125413" y="190500"/>
            <a:ext cx="8797925" cy="2246313"/>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ja-JP" altLang="en-US" sz="2000" b="1">
                <a:solidFill>
                  <a:srgbClr val="1822CD"/>
                </a:solidFill>
                <a:latin typeface="Comic Sans MS" charset="0"/>
              </a:rPr>
              <a:t>“</a:t>
            </a:r>
            <a:r>
              <a:rPr lang="en-US" sz="2800" b="1">
                <a:solidFill>
                  <a:srgbClr val="FFFF00"/>
                </a:solidFill>
                <a:latin typeface="Comic Sans MS" charset="0"/>
              </a:rPr>
              <a:t>Lạy Chúa Giê-xu, Ngài đã ban cho con quyển Kinh Thánh này để bày tỏ cho con về công việc của Ngài trên Thập Tự Giá chết thay cho con.  </a:t>
            </a:r>
            <a:r>
              <a:rPr lang="en-US" sz="2800" b="1">
                <a:solidFill>
                  <a:srgbClr val="1822CD"/>
                </a:solidFill>
                <a:latin typeface="Comic Sans MS" charset="0"/>
              </a:rPr>
              <a:t>Giờ đây con đến với Chúa xưng tội với Ngài về tất cả những lỗi lầm và thất bại của con.</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4"/>
          <p:cNvGrpSpPr>
            <a:grpSpLocks/>
          </p:cNvGrpSpPr>
          <p:nvPr/>
        </p:nvGrpSpPr>
        <p:grpSpPr bwMode="auto">
          <a:xfrm>
            <a:off x="0" y="0"/>
            <a:ext cx="9144000" cy="6858000"/>
            <a:chOff x="0" y="0"/>
            <a:chExt cx="5760" cy="4320"/>
          </a:xfrm>
        </p:grpSpPr>
        <p:sp>
          <p:nvSpPr>
            <p:cNvPr id="79887" name="Rectangle 15"/>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pitchFamily="-128" charset="0"/>
                <a:ea typeface="ＭＳ Ｐゴシック" pitchFamily="-128" charset="-128"/>
                <a:cs typeface="+mn-cs"/>
              </a:endParaRPr>
            </a:p>
          </p:txBody>
        </p:sp>
        <p:pic>
          <p:nvPicPr>
            <p:cNvPr id="79888" name="Picture 16"/>
            <p:cNvPicPr>
              <a:picLocks noChangeAspect="1" noChangeArrowheads="1"/>
            </p:cNvPicPr>
            <p:nvPr/>
          </p:nvPicPr>
          <p:blipFill>
            <a:blip r:embed="rId3"/>
            <a:srcRect b="6996"/>
            <a:stretch>
              <a:fillRect/>
            </a:stretch>
          </p:blipFill>
          <p:spPr bwMode="auto">
            <a:xfrm>
              <a:off x="103" y="110"/>
              <a:ext cx="5564" cy="4100"/>
            </a:xfrm>
            <a:prstGeom prst="rect">
              <a:avLst/>
            </a:prstGeom>
            <a:noFill/>
            <a:ln w="9525">
              <a:noFill/>
              <a:miter lim="800000"/>
              <a:headEnd/>
              <a:tailEnd/>
            </a:ln>
            <a:effectLst>
              <a:outerShdw dist="35921" dir="2700000" algn="ctr" rotWithShape="0">
                <a:schemeClr val="tx1">
                  <a:alpha val="74997"/>
                </a:schemeClr>
              </a:outerShdw>
            </a:effectLst>
          </p:spPr>
        </p:pic>
      </p:grpSp>
      <p:sp>
        <p:nvSpPr>
          <p:cNvPr id="79874" name="Text Box 2"/>
          <p:cNvSpPr txBox="1">
            <a:spLocks noChangeArrowheads="1"/>
          </p:cNvSpPr>
          <p:nvPr/>
        </p:nvSpPr>
        <p:spPr bwMode="auto">
          <a:xfrm>
            <a:off x="381000" y="457200"/>
            <a:ext cx="8458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endParaRPr lang="en-US">
              <a:latin typeface="Times" pitchFamily="-128" charset="0"/>
              <a:ea typeface="ＭＳ Ｐゴシック" pitchFamily="-128" charset="-128"/>
              <a:cs typeface="+mn-cs"/>
            </a:endParaRPr>
          </a:p>
        </p:txBody>
      </p:sp>
      <p:sp>
        <p:nvSpPr>
          <p:cNvPr id="79881" name="Rectangle 9"/>
          <p:cNvSpPr>
            <a:spLocks noChangeArrowheads="1"/>
          </p:cNvSpPr>
          <p:nvPr/>
        </p:nvSpPr>
        <p:spPr bwMode="auto">
          <a:xfrm>
            <a:off x="8126413" y="6518275"/>
            <a:ext cx="339725"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11</a:t>
            </a:r>
          </a:p>
        </p:txBody>
      </p:sp>
      <p:sp>
        <p:nvSpPr>
          <p:cNvPr id="79883" name="Text Box 11"/>
          <p:cNvSpPr txBox="1">
            <a:spLocks noChangeArrowheads="1"/>
          </p:cNvSpPr>
          <p:nvPr/>
        </p:nvSpPr>
        <p:spPr bwMode="auto">
          <a:xfrm>
            <a:off x="479425" y="6545263"/>
            <a:ext cx="915988" cy="2286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79884" name="Rectangle 12"/>
          <p:cNvSpPr>
            <a:spLocks noChangeArrowheads="1"/>
          </p:cNvSpPr>
          <p:nvPr/>
        </p:nvSpPr>
        <p:spPr bwMode="auto">
          <a:xfrm>
            <a:off x="7616825" y="6519863"/>
            <a:ext cx="736600"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9.65.09.</a:t>
            </a:r>
          </a:p>
        </p:txBody>
      </p:sp>
      <p:sp>
        <p:nvSpPr>
          <p:cNvPr id="10" name="Text Box 4"/>
          <p:cNvSpPr txBox="1">
            <a:spLocks noChangeArrowheads="1"/>
          </p:cNvSpPr>
          <p:nvPr/>
        </p:nvSpPr>
        <p:spPr bwMode="auto">
          <a:xfrm>
            <a:off x="125413" y="190500"/>
            <a:ext cx="8797925" cy="2676525"/>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ja-JP" altLang="en-US" sz="2000" b="1">
                <a:solidFill>
                  <a:srgbClr val="1822CD"/>
                </a:solidFill>
                <a:latin typeface="Comic Sans MS" charset="0"/>
              </a:rPr>
              <a:t>“</a:t>
            </a:r>
            <a:r>
              <a:rPr lang="en-US" sz="2800" b="1">
                <a:solidFill>
                  <a:srgbClr val="FFFF00"/>
                </a:solidFill>
                <a:latin typeface="Comic Sans MS" charset="0"/>
              </a:rPr>
              <a:t>Lạy Chúa Giê-xu, Ngài đã ban cho con quyển Kinh Thánh này để bày tỏ cho con về công việc của Ngài trên Thập Tự Giá chết thay cho con.  Giờ đây con đến với Chúa xưng tội với Ngài về tất cả những lỗi lầm và thất bại của con.  </a:t>
            </a:r>
            <a:r>
              <a:rPr lang="en-US" sz="2800" b="1">
                <a:solidFill>
                  <a:srgbClr val="1822CD"/>
                </a:solidFill>
                <a:latin typeface="Comic Sans MS" charset="0"/>
              </a:rPr>
              <a:t>Con là người bất toàn.</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4"/>
          <p:cNvGrpSpPr>
            <a:grpSpLocks/>
          </p:cNvGrpSpPr>
          <p:nvPr/>
        </p:nvGrpSpPr>
        <p:grpSpPr bwMode="auto">
          <a:xfrm>
            <a:off x="0" y="0"/>
            <a:ext cx="9144000" cy="6858000"/>
            <a:chOff x="0" y="0"/>
            <a:chExt cx="5760" cy="4320"/>
          </a:xfrm>
        </p:grpSpPr>
        <p:sp>
          <p:nvSpPr>
            <p:cNvPr id="80911" name="Rectangle 15"/>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pitchFamily="-128" charset="0"/>
                <a:ea typeface="ＭＳ Ｐゴシック" pitchFamily="-128" charset="-128"/>
                <a:cs typeface="+mn-cs"/>
              </a:endParaRPr>
            </a:p>
          </p:txBody>
        </p:sp>
        <p:pic>
          <p:nvPicPr>
            <p:cNvPr id="80912" name="Picture 16"/>
            <p:cNvPicPr>
              <a:picLocks noChangeAspect="1" noChangeArrowheads="1"/>
            </p:cNvPicPr>
            <p:nvPr/>
          </p:nvPicPr>
          <p:blipFill>
            <a:blip r:embed="rId3"/>
            <a:srcRect b="6996"/>
            <a:stretch>
              <a:fillRect/>
            </a:stretch>
          </p:blipFill>
          <p:spPr bwMode="auto">
            <a:xfrm>
              <a:off x="103" y="110"/>
              <a:ext cx="5564" cy="4100"/>
            </a:xfrm>
            <a:prstGeom prst="rect">
              <a:avLst/>
            </a:prstGeom>
            <a:noFill/>
            <a:ln w="9525">
              <a:noFill/>
              <a:miter lim="800000"/>
              <a:headEnd/>
              <a:tailEnd/>
            </a:ln>
            <a:effectLst>
              <a:outerShdw dist="35921" dir="2700000" algn="ctr" rotWithShape="0">
                <a:schemeClr val="tx1">
                  <a:alpha val="74997"/>
                </a:schemeClr>
              </a:outerShdw>
            </a:effectLst>
          </p:spPr>
        </p:pic>
      </p:grpSp>
      <p:sp>
        <p:nvSpPr>
          <p:cNvPr id="80898" name="Text Box 2"/>
          <p:cNvSpPr txBox="1">
            <a:spLocks noChangeArrowheads="1"/>
          </p:cNvSpPr>
          <p:nvPr/>
        </p:nvSpPr>
        <p:spPr bwMode="auto">
          <a:xfrm>
            <a:off x="381000" y="457200"/>
            <a:ext cx="8458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endParaRPr lang="en-US">
              <a:latin typeface="Times" pitchFamily="-128" charset="0"/>
              <a:ea typeface="ＭＳ Ｐゴシック" pitchFamily="-128" charset="-128"/>
              <a:cs typeface="+mn-cs"/>
            </a:endParaRPr>
          </a:p>
        </p:txBody>
      </p:sp>
      <p:sp>
        <p:nvSpPr>
          <p:cNvPr id="80904" name="Text Box 8"/>
          <p:cNvSpPr txBox="1">
            <a:spLocks noChangeArrowheads="1"/>
          </p:cNvSpPr>
          <p:nvPr/>
        </p:nvSpPr>
        <p:spPr bwMode="auto">
          <a:xfrm>
            <a:off x="8634413" y="6380163"/>
            <a:ext cx="165100" cy="2508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2058" tIns="41029" rIns="82058" bIns="41029" anchor="ctr">
            <a:spAutoFit/>
          </a:bodyPr>
          <a:lstStyle/>
          <a:p>
            <a:pPr algn="ctr" defTabSz="820738">
              <a:spcBef>
                <a:spcPct val="50000"/>
              </a:spcBef>
              <a:defRPr/>
            </a:pPr>
            <a:endParaRPr lang="en-US" sz="1100" b="1">
              <a:solidFill>
                <a:srgbClr val="FFFFFF"/>
              </a:solidFill>
              <a:latin typeface="Arial" charset="0"/>
              <a:ea typeface="ＭＳ Ｐゴシック" pitchFamily="-128" charset="-128"/>
              <a:cs typeface="+mn-cs"/>
            </a:endParaRPr>
          </a:p>
        </p:txBody>
      </p:sp>
      <p:sp>
        <p:nvSpPr>
          <p:cNvPr id="80905" name="Rectangle 9"/>
          <p:cNvSpPr>
            <a:spLocks noChangeArrowheads="1"/>
          </p:cNvSpPr>
          <p:nvPr/>
        </p:nvSpPr>
        <p:spPr bwMode="auto">
          <a:xfrm>
            <a:off x="8123238" y="6518275"/>
            <a:ext cx="339725"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12</a:t>
            </a:r>
          </a:p>
        </p:txBody>
      </p:sp>
      <p:sp>
        <p:nvSpPr>
          <p:cNvPr id="80907" name="Text Box 11"/>
          <p:cNvSpPr txBox="1">
            <a:spLocks noChangeArrowheads="1"/>
          </p:cNvSpPr>
          <p:nvPr/>
        </p:nvSpPr>
        <p:spPr bwMode="auto">
          <a:xfrm>
            <a:off x="479425" y="6545263"/>
            <a:ext cx="915988" cy="2286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80908" name="Rectangle 12"/>
          <p:cNvSpPr>
            <a:spLocks noChangeArrowheads="1"/>
          </p:cNvSpPr>
          <p:nvPr/>
        </p:nvSpPr>
        <p:spPr bwMode="auto">
          <a:xfrm>
            <a:off x="7613650" y="6519863"/>
            <a:ext cx="736600"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9.65.09.</a:t>
            </a:r>
          </a:p>
        </p:txBody>
      </p:sp>
      <p:sp>
        <p:nvSpPr>
          <p:cNvPr id="11" name="Text Box 4"/>
          <p:cNvSpPr txBox="1">
            <a:spLocks noChangeArrowheads="1"/>
          </p:cNvSpPr>
          <p:nvPr/>
        </p:nvSpPr>
        <p:spPr bwMode="auto">
          <a:xfrm>
            <a:off x="125413" y="190500"/>
            <a:ext cx="8797925" cy="3108325"/>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ja-JP" altLang="en-US" sz="2000" b="1">
                <a:solidFill>
                  <a:srgbClr val="1822CD"/>
                </a:solidFill>
                <a:latin typeface="Comic Sans MS" charset="0"/>
              </a:rPr>
              <a:t>“</a:t>
            </a:r>
            <a:r>
              <a:rPr lang="en-US" sz="2800" b="1">
                <a:solidFill>
                  <a:srgbClr val="FFFF00"/>
                </a:solidFill>
                <a:latin typeface="Comic Sans MS" charset="0"/>
              </a:rPr>
              <a:t>Lạy Chúa Giê-xu, Ngài đã ban cho con quyển Kinh Thánh này để bày tỏ cho con về công việc của Ngài trên Thập Tự Giá chết thay cho con.  Giờ đây con đến với Chúa xưng tội với Ngài về tất cả những lỗi lầm và thất bại của con.  Con là người bất toàn.  </a:t>
            </a:r>
            <a:r>
              <a:rPr lang="en-US" sz="2800" b="1">
                <a:solidFill>
                  <a:srgbClr val="1822CD"/>
                </a:solidFill>
                <a:latin typeface="Comic Sans MS" charset="0"/>
              </a:rPr>
              <a:t>Con là một tội nhân đã thiếu mất tiêu chuẩn.</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4"/>
          <p:cNvGrpSpPr>
            <a:grpSpLocks/>
          </p:cNvGrpSpPr>
          <p:nvPr/>
        </p:nvGrpSpPr>
        <p:grpSpPr bwMode="auto">
          <a:xfrm>
            <a:off x="0" y="14288"/>
            <a:ext cx="9144000" cy="6858000"/>
            <a:chOff x="0" y="0"/>
            <a:chExt cx="5760" cy="4320"/>
          </a:xfrm>
        </p:grpSpPr>
        <p:sp>
          <p:nvSpPr>
            <p:cNvPr id="81935" name="Rectangle 15"/>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pitchFamily="-128" charset="0"/>
                <a:ea typeface="ＭＳ Ｐゴシック" pitchFamily="-128" charset="-128"/>
                <a:cs typeface="+mn-cs"/>
              </a:endParaRPr>
            </a:p>
          </p:txBody>
        </p:sp>
        <p:pic>
          <p:nvPicPr>
            <p:cNvPr id="81936" name="Picture 16"/>
            <p:cNvPicPr>
              <a:picLocks noChangeAspect="1" noChangeArrowheads="1"/>
            </p:cNvPicPr>
            <p:nvPr/>
          </p:nvPicPr>
          <p:blipFill>
            <a:blip r:embed="rId3"/>
            <a:srcRect b="6996"/>
            <a:stretch>
              <a:fillRect/>
            </a:stretch>
          </p:blipFill>
          <p:spPr bwMode="auto">
            <a:xfrm>
              <a:off x="103" y="110"/>
              <a:ext cx="5564" cy="4100"/>
            </a:xfrm>
            <a:prstGeom prst="rect">
              <a:avLst/>
            </a:prstGeom>
            <a:noFill/>
            <a:ln w="9525">
              <a:noFill/>
              <a:miter lim="800000"/>
              <a:headEnd/>
              <a:tailEnd/>
            </a:ln>
            <a:effectLst>
              <a:outerShdw dist="35921" dir="2700000" algn="ctr" rotWithShape="0">
                <a:schemeClr val="tx1">
                  <a:alpha val="74997"/>
                </a:schemeClr>
              </a:outerShdw>
            </a:effectLst>
          </p:spPr>
        </p:pic>
      </p:grpSp>
      <p:sp>
        <p:nvSpPr>
          <p:cNvPr id="81922" name="Text Box 2"/>
          <p:cNvSpPr txBox="1">
            <a:spLocks noChangeArrowheads="1"/>
          </p:cNvSpPr>
          <p:nvPr/>
        </p:nvSpPr>
        <p:spPr bwMode="auto">
          <a:xfrm>
            <a:off x="381000" y="457200"/>
            <a:ext cx="8458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endParaRPr lang="en-US">
              <a:latin typeface="Times" pitchFamily="-128" charset="0"/>
              <a:ea typeface="ＭＳ Ｐゴシック" pitchFamily="-128" charset="-128"/>
              <a:cs typeface="+mn-cs"/>
            </a:endParaRPr>
          </a:p>
        </p:txBody>
      </p:sp>
      <p:sp>
        <p:nvSpPr>
          <p:cNvPr id="81928" name="Text Box 8"/>
          <p:cNvSpPr txBox="1">
            <a:spLocks noChangeArrowheads="1"/>
          </p:cNvSpPr>
          <p:nvPr/>
        </p:nvSpPr>
        <p:spPr bwMode="auto">
          <a:xfrm>
            <a:off x="8634413" y="6380163"/>
            <a:ext cx="165100" cy="2508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2058" tIns="41029" rIns="82058" bIns="41029" anchor="ctr">
            <a:spAutoFit/>
          </a:bodyPr>
          <a:lstStyle/>
          <a:p>
            <a:pPr algn="ctr" defTabSz="820738">
              <a:spcBef>
                <a:spcPct val="50000"/>
              </a:spcBef>
              <a:defRPr/>
            </a:pPr>
            <a:endParaRPr lang="en-US" sz="1100" b="1">
              <a:solidFill>
                <a:srgbClr val="FFFFFF"/>
              </a:solidFill>
              <a:latin typeface="Arial" charset="0"/>
              <a:ea typeface="ＭＳ Ｐゴシック" pitchFamily="-128" charset="-128"/>
              <a:cs typeface="+mn-cs"/>
            </a:endParaRPr>
          </a:p>
        </p:txBody>
      </p:sp>
      <p:sp>
        <p:nvSpPr>
          <p:cNvPr id="81929" name="Rectangle 9"/>
          <p:cNvSpPr>
            <a:spLocks noChangeArrowheads="1"/>
          </p:cNvSpPr>
          <p:nvPr/>
        </p:nvSpPr>
        <p:spPr bwMode="auto">
          <a:xfrm>
            <a:off x="8126413" y="6518275"/>
            <a:ext cx="339725"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13</a:t>
            </a:r>
          </a:p>
        </p:txBody>
      </p:sp>
      <p:sp>
        <p:nvSpPr>
          <p:cNvPr id="81931" name="Text Box 11"/>
          <p:cNvSpPr txBox="1">
            <a:spLocks noChangeArrowheads="1"/>
          </p:cNvSpPr>
          <p:nvPr/>
        </p:nvSpPr>
        <p:spPr bwMode="auto">
          <a:xfrm>
            <a:off x="479425" y="6545263"/>
            <a:ext cx="915988" cy="2286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81932" name="Rectangle 12"/>
          <p:cNvSpPr>
            <a:spLocks noChangeArrowheads="1"/>
          </p:cNvSpPr>
          <p:nvPr/>
        </p:nvSpPr>
        <p:spPr bwMode="auto">
          <a:xfrm>
            <a:off x="7616825" y="6519863"/>
            <a:ext cx="736600"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9.65.09.</a:t>
            </a:r>
          </a:p>
        </p:txBody>
      </p:sp>
      <p:sp>
        <p:nvSpPr>
          <p:cNvPr id="11" name="Text Box 4"/>
          <p:cNvSpPr txBox="1">
            <a:spLocks noChangeArrowheads="1"/>
          </p:cNvSpPr>
          <p:nvPr/>
        </p:nvSpPr>
        <p:spPr bwMode="auto">
          <a:xfrm>
            <a:off x="125413" y="190500"/>
            <a:ext cx="8797925" cy="397033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ja-JP" altLang="en-US" sz="2000" b="1">
                <a:solidFill>
                  <a:srgbClr val="1822CD"/>
                </a:solidFill>
                <a:latin typeface="Comic Sans MS" charset="0"/>
              </a:rPr>
              <a:t>“</a:t>
            </a:r>
            <a:r>
              <a:rPr lang="en-US" sz="2800" b="1">
                <a:solidFill>
                  <a:srgbClr val="FFFF00"/>
                </a:solidFill>
                <a:latin typeface="Comic Sans MS" charset="0"/>
              </a:rPr>
              <a:t>Lạy Chúa Giê-xu, Ngài đã ban cho con quyển Kinh Thánh này để bày tỏ cho con về công việc của Ngài trên Thập Tự Giá chết thay cho con.  Giờ đây con đến với Chúa xưng tội với Ngài về tất cả những lỗi lầm và thất bại của con.  Con là người bất toàn.  Con là một tội nhân đã thiếu mất tiêu chuẩn.  </a:t>
            </a:r>
            <a:r>
              <a:rPr lang="en-US" sz="2800" b="1">
                <a:solidFill>
                  <a:srgbClr val="D9D9D9"/>
                </a:solidFill>
                <a:latin typeface="Comic Sans MS" charset="0"/>
              </a:rPr>
              <a:t>Con đang tìm đến sự tha thứ của Chúa và sự dẫn dắt của Ngài từ bây giờ cho đến  đời đời.</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4"/>
          <p:cNvGrpSpPr>
            <a:grpSpLocks/>
          </p:cNvGrpSpPr>
          <p:nvPr/>
        </p:nvGrpSpPr>
        <p:grpSpPr bwMode="auto">
          <a:xfrm>
            <a:off x="0" y="0"/>
            <a:ext cx="9144000" cy="6858000"/>
            <a:chOff x="0" y="0"/>
            <a:chExt cx="5760" cy="4320"/>
          </a:xfrm>
        </p:grpSpPr>
        <p:sp>
          <p:nvSpPr>
            <p:cNvPr id="82959" name="Rectangle 15"/>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pitchFamily="-128" charset="0"/>
                <a:ea typeface="ＭＳ Ｐゴシック" pitchFamily="-128" charset="-128"/>
                <a:cs typeface="+mn-cs"/>
              </a:endParaRPr>
            </a:p>
          </p:txBody>
        </p:sp>
        <p:pic>
          <p:nvPicPr>
            <p:cNvPr id="82960" name="Picture 16"/>
            <p:cNvPicPr>
              <a:picLocks noChangeAspect="1" noChangeArrowheads="1"/>
            </p:cNvPicPr>
            <p:nvPr/>
          </p:nvPicPr>
          <p:blipFill>
            <a:blip r:embed="rId3"/>
            <a:srcRect b="6996"/>
            <a:stretch>
              <a:fillRect/>
            </a:stretch>
          </p:blipFill>
          <p:spPr bwMode="auto">
            <a:xfrm>
              <a:off x="103" y="110"/>
              <a:ext cx="5564" cy="4100"/>
            </a:xfrm>
            <a:prstGeom prst="rect">
              <a:avLst/>
            </a:prstGeom>
            <a:noFill/>
            <a:ln w="9525">
              <a:noFill/>
              <a:miter lim="800000"/>
              <a:headEnd/>
              <a:tailEnd/>
            </a:ln>
            <a:effectLst>
              <a:outerShdw dist="35921" dir="2700000" algn="ctr" rotWithShape="0">
                <a:schemeClr val="tx1">
                  <a:alpha val="74997"/>
                </a:schemeClr>
              </a:outerShdw>
            </a:effectLst>
          </p:spPr>
        </p:pic>
      </p:grpSp>
      <p:sp>
        <p:nvSpPr>
          <p:cNvPr id="82946" name="Text Box 2"/>
          <p:cNvSpPr txBox="1">
            <a:spLocks noChangeArrowheads="1"/>
          </p:cNvSpPr>
          <p:nvPr/>
        </p:nvSpPr>
        <p:spPr bwMode="auto">
          <a:xfrm>
            <a:off x="381000" y="457200"/>
            <a:ext cx="8458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endParaRPr lang="en-US">
              <a:latin typeface="Times" pitchFamily="-128" charset="0"/>
              <a:ea typeface="ＭＳ Ｐゴシック" pitchFamily="-128" charset="-128"/>
              <a:cs typeface="+mn-cs"/>
            </a:endParaRPr>
          </a:p>
        </p:txBody>
      </p:sp>
      <p:sp>
        <p:nvSpPr>
          <p:cNvPr id="82953" name="Rectangle 9"/>
          <p:cNvSpPr>
            <a:spLocks noChangeArrowheads="1"/>
          </p:cNvSpPr>
          <p:nvPr/>
        </p:nvSpPr>
        <p:spPr bwMode="auto">
          <a:xfrm>
            <a:off x="8124825" y="6524625"/>
            <a:ext cx="339725"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14</a:t>
            </a:r>
          </a:p>
        </p:txBody>
      </p:sp>
      <p:sp>
        <p:nvSpPr>
          <p:cNvPr id="82955" name="Text Box 11"/>
          <p:cNvSpPr txBox="1">
            <a:spLocks noChangeArrowheads="1"/>
          </p:cNvSpPr>
          <p:nvPr/>
        </p:nvSpPr>
        <p:spPr bwMode="auto">
          <a:xfrm>
            <a:off x="479425" y="6545263"/>
            <a:ext cx="915988" cy="2286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82956" name="Rectangle 12"/>
          <p:cNvSpPr>
            <a:spLocks noChangeArrowheads="1"/>
          </p:cNvSpPr>
          <p:nvPr/>
        </p:nvSpPr>
        <p:spPr bwMode="auto">
          <a:xfrm>
            <a:off x="7613650" y="6526213"/>
            <a:ext cx="736600"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9.65.09.</a:t>
            </a:r>
          </a:p>
        </p:txBody>
      </p:sp>
      <p:sp>
        <p:nvSpPr>
          <p:cNvPr id="10" name="Text Box 4"/>
          <p:cNvSpPr txBox="1">
            <a:spLocks noChangeArrowheads="1"/>
          </p:cNvSpPr>
          <p:nvPr/>
        </p:nvSpPr>
        <p:spPr bwMode="auto">
          <a:xfrm>
            <a:off x="125413" y="190500"/>
            <a:ext cx="8797925" cy="4400550"/>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ja-JP" altLang="en-US" sz="2000" b="1">
                <a:solidFill>
                  <a:srgbClr val="FFFF00"/>
                </a:solidFill>
                <a:latin typeface="Comic Sans MS" charset="0"/>
              </a:rPr>
              <a:t>“</a:t>
            </a:r>
            <a:r>
              <a:rPr lang="en-US" sz="2800" b="1">
                <a:solidFill>
                  <a:srgbClr val="FFFF00"/>
                </a:solidFill>
                <a:latin typeface="Comic Sans MS" charset="0"/>
              </a:rPr>
              <a:t>Lạy Chúa Giê-xu, Ngài đã ban cho con quyển Kinh Thánh này để bày tỏ cho con về công việc của Ngài trên Thập Tự Giá chết thay cho con.  Giờ đây con đến với Chúa xưng tội với Ngài về tất cả những lỗi lầm và thất bại của con.  Con là người bất toàn.  Con là một tội nhân đã thiếu mất tiêu chuẩn.  Con đang tìm đến sự tha thứ của Chúa và sự dẫn dắt của Ngài từ bây giờ cho đến  đời đời.  </a:t>
            </a:r>
            <a:r>
              <a:rPr lang="en-US" sz="2800" b="1">
                <a:solidFill>
                  <a:srgbClr val="D9D9D9"/>
                </a:solidFill>
                <a:latin typeface="Comic Sans MS" charset="0"/>
              </a:rPr>
              <a:t>Trong giây phút này, con hướng lên Chúa và nắm chặt sự cứu rỗi của Ngài</a:t>
            </a:r>
            <a:r>
              <a:rPr lang="en-US" sz="2800" b="1">
                <a:solidFill>
                  <a:srgbClr val="FFFF00"/>
                </a:solidFill>
                <a:latin typeface="Comic Sans MS" charset="0"/>
              </a:rPr>
              <a:t>.</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8"/>
          <p:cNvGrpSpPr>
            <a:grpSpLocks/>
          </p:cNvGrpSpPr>
          <p:nvPr/>
        </p:nvGrpSpPr>
        <p:grpSpPr bwMode="auto">
          <a:xfrm>
            <a:off x="0" y="0"/>
            <a:ext cx="9144000" cy="6858000"/>
            <a:chOff x="0" y="0"/>
            <a:chExt cx="5760" cy="4320"/>
          </a:xfrm>
        </p:grpSpPr>
        <p:sp>
          <p:nvSpPr>
            <p:cNvPr id="83987" name="Rectangle 19"/>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pitchFamily="-128" charset="0"/>
                <a:ea typeface="ＭＳ Ｐゴシック" pitchFamily="-128" charset="-128"/>
                <a:cs typeface="+mn-cs"/>
              </a:endParaRPr>
            </a:p>
          </p:txBody>
        </p:sp>
        <p:pic>
          <p:nvPicPr>
            <p:cNvPr id="83988" name="Picture 20"/>
            <p:cNvPicPr>
              <a:picLocks noChangeAspect="1" noChangeArrowheads="1"/>
            </p:cNvPicPr>
            <p:nvPr/>
          </p:nvPicPr>
          <p:blipFill>
            <a:blip r:embed="rId3"/>
            <a:srcRect b="6996"/>
            <a:stretch>
              <a:fillRect/>
            </a:stretch>
          </p:blipFill>
          <p:spPr bwMode="auto">
            <a:xfrm>
              <a:off x="103" y="110"/>
              <a:ext cx="5564" cy="4100"/>
            </a:xfrm>
            <a:prstGeom prst="rect">
              <a:avLst/>
            </a:prstGeom>
            <a:noFill/>
            <a:ln w="9525">
              <a:noFill/>
              <a:miter lim="800000"/>
              <a:headEnd/>
              <a:tailEnd/>
            </a:ln>
            <a:effectLst>
              <a:outerShdw dist="35921" dir="2700000" algn="ctr" rotWithShape="0">
                <a:schemeClr val="tx1">
                  <a:alpha val="74997"/>
                </a:schemeClr>
              </a:outerShdw>
            </a:effectLst>
          </p:spPr>
        </p:pic>
      </p:grpSp>
      <p:sp>
        <p:nvSpPr>
          <p:cNvPr id="83970" name="Text Box 2"/>
          <p:cNvSpPr txBox="1">
            <a:spLocks noChangeArrowheads="1"/>
          </p:cNvSpPr>
          <p:nvPr/>
        </p:nvSpPr>
        <p:spPr bwMode="auto">
          <a:xfrm>
            <a:off x="381000" y="457200"/>
            <a:ext cx="8458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endParaRPr lang="en-US">
              <a:latin typeface="Times" pitchFamily="-128" charset="0"/>
              <a:ea typeface="ＭＳ Ｐゴシック" pitchFamily="-128" charset="-128"/>
              <a:cs typeface="+mn-cs"/>
            </a:endParaRPr>
          </a:p>
        </p:txBody>
      </p:sp>
      <p:sp>
        <p:nvSpPr>
          <p:cNvPr id="83977" name="Rectangle 9"/>
          <p:cNvSpPr>
            <a:spLocks noChangeArrowheads="1"/>
          </p:cNvSpPr>
          <p:nvPr/>
        </p:nvSpPr>
        <p:spPr bwMode="auto">
          <a:xfrm>
            <a:off x="8126413" y="6521450"/>
            <a:ext cx="339725"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15</a:t>
            </a:r>
          </a:p>
        </p:txBody>
      </p:sp>
      <p:sp>
        <p:nvSpPr>
          <p:cNvPr id="83983" name="Text Box 15"/>
          <p:cNvSpPr txBox="1">
            <a:spLocks noChangeArrowheads="1"/>
          </p:cNvSpPr>
          <p:nvPr/>
        </p:nvSpPr>
        <p:spPr bwMode="auto">
          <a:xfrm>
            <a:off x="479425" y="6545263"/>
            <a:ext cx="915988" cy="2286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83984" name="Rectangle 16"/>
          <p:cNvSpPr>
            <a:spLocks noChangeArrowheads="1"/>
          </p:cNvSpPr>
          <p:nvPr/>
        </p:nvSpPr>
        <p:spPr bwMode="auto">
          <a:xfrm>
            <a:off x="7616825" y="6523038"/>
            <a:ext cx="736600"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9.65.09.</a:t>
            </a:r>
          </a:p>
        </p:txBody>
      </p:sp>
      <p:sp>
        <p:nvSpPr>
          <p:cNvPr id="10" name="Text Box 4"/>
          <p:cNvSpPr txBox="1">
            <a:spLocks noChangeArrowheads="1"/>
          </p:cNvSpPr>
          <p:nvPr/>
        </p:nvSpPr>
        <p:spPr bwMode="auto">
          <a:xfrm>
            <a:off x="125413" y="190500"/>
            <a:ext cx="8797925" cy="4830763"/>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ja-JP" altLang="en-US" sz="2000" b="1">
                <a:solidFill>
                  <a:srgbClr val="FFFF00"/>
                </a:solidFill>
                <a:latin typeface="Comic Sans MS" charset="0"/>
              </a:rPr>
              <a:t>“</a:t>
            </a:r>
            <a:r>
              <a:rPr lang="en-US" sz="2800" b="1">
                <a:solidFill>
                  <a:srgbClr val="FFFF00"/>
                </a:solidFill>
                <a:latin typeface="Comic Sans MS" charset="0"/>
              </a:rPr>
              <a:t>Lạy Chúa Giê-xu, Ngài đã ban cho con quyển Kinh Thánh này để bày tỏ cho con về công việc của Ngài trên Thập Tự Giá chết thay cho con.  Giờ đây con đến với Chúa xưng tội với Ngài về tất cả những lỗi lầm và thất bại của con.  Con là người bất toàn.  Con là một tội nhân đã thiếu mất tiêu chuẩn.  Con đang tìm đến sự tha thứ của Chúa và sự dẫn dắt của Ngài từ bây giờ cho đến  đời đời.  Trong giây phút này, con hướng lên Chúa và nắm chặt sự cứu rỗi của Ngài.  </a:t>
            </a:r>
            <a:r>
              <a:rPr lang="en-US" sz="2800" b="1">
                <a:solidFill>
                  <a:srgbClr val="D9D9D9"/>
                </a:solidFill>
                <a:latin typeface="Comic Sans MS" charset="0"/>
              </a:rPr>
              <a:t>Xin Chúa bước vào, bao phủ và hướng dẫn cuộc đời con.</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4"/>
          <p:cNvGrpSpPr>
            <a:grpSpLocks/>
          </p:cNvGrpSpPr>
          <p:nvPr/>
        </p:nvGrpSpPr>
        <p:grpSpPr bwMode="auto">
          <a:xfrm>
            <a:off x="0" y="0"/>
            <a:ext cx="9144000" cy="6858000"/>
            <a:chOff x="0" y="0"/>
            <a:chExt cx="5760" cy="4320"/>
          </a:xfrm>
        </p:grpSpPr>
        <p:sp>
          <p:nvSpPr>
            <p:cNvPr id="85007" name="Rectangle 15"/>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pitchFamily="-128" charset="0"/>
                <a:ea typeface="ＭＳ Ｐゴシック" pitchFamily="-128" charset="-128"/>
                <a:cs typeface="+mn-cs"/>
              </a:endParaRPr>
            </a:p>
          </p:txBody>
        </p:sp>
        <p:pic>
          <p:nvPicPr>
            <p:cNvPr id="85008" name="Picture 16"/>
            <p:cNvPicPr>
              <a:picLocks noChangeAspect="1" noChangeArrowheads="1"/>
            </p:cNvPicPr>
            <p:nvPr/>
          </p:nvPicPr>
          <p:blipFill>
            <a:blip r:embed="rId3"/>
            <a:srcRect b="6996"/>
            <a:stretch>
              <a:fillRect/>
            </a:stretch>
          </p:blipFill>
          <p:spPr bwMode="auto">
            <a:xfrm>
              <a:off x="103" y="110"/>
              <a:ext cx="5564" cy="4100"/>
            </a:xfrm>
            <a:prstGeom prst="rect">
              <a:avLst/>
            </a:prstGeom>
            <a:noFill/>
            <a:ln w="9525">
              <a:noFill/>
              <a:miter lim="800000"/>
              <a:headEnd/>
              <a:tailEnd/>
            </a:ln>
            <a:effectLst>
              <a:outerShdw dist="35921" dir="2700000" algn="ctr" rotWithShape="0">
                <a:schemeClr val="tx1">
                  <a:alpha val="74997"/>
                </a:schemeClr>
              </a:outerShdw>
            </a:effectLst>
          </p:spPr>
        </p:pic>
      </p:grpSp>
      <p:sp>
        <p:nvSpPr>
          <p:cNvPr id="84994" name="Text Box 2"/>
          <p:cNvSpPr txBox="1">
            <a:spLocks noChangeArrowheads="1"/>
          </p:cNvSpPr>
          <p:nvPr/>
        </p:nvSpPr>
        <p:spPr bwMode="auto">
          <a:xfrm>
            <a:off x="381000" y="457200"/>
            <a:ext cx="8458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endParaRPr lang="en-US">
              <a:latin typeface="Times" pitchFamily="-128" charset="0"/>
              <a:ea typeface="ＭＳ Ｐゴシック" pitchFamily="-128" charset="-128"/>
              <a:cs typeface="+mn-cs"/>
            </a:endParaRPr>
          </a:p>
        </p:txBody>
      </p:sp>
      <p:sp>
        <p:nvSpPr>
          <p:cNvPr id="85001" name="Rectangle 9"/>
          <p:cNvSpPr>
            <a:spLocks noChangeArrowheads="1"/>
          </p:cNvSpPr>
          <p:nvPr/>
        </p:nvSpPr>
        <p:spPr bwMode="auto">
          <a:xfrm>
            <a:off x="8126413" y="6518275"/>
            <a:ext cx="339725"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16</a:t>
            </a:r>
          </a:p>
        </p:txBody>
      </p:sp>
      <p:sp>
        <p:nvSpPr>
          <p:cNvPr id="85003" name="Text Box 11"/>
          <p:cNvSpPr txBox="1">
            <a:spLocks noChangeArrowheads="1"/>
          </p:cNvSpPr>
          <p:nvPr/>
        </p:nvSpPr>
        <p:spPr bwMode="auto">
          <a:xfrm>
            <a:off x="479425" y="6545263"/>
            <a:ext cx="915988" cy="2286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85004" name="Rectangle 12"/>
          <p:cNvSpPr>
            <a:spLocks noChangeArrowheads="1"/>
          </p:cNvSpPr>
          <p:nvPr/>
        </p:nvSpPr>
        <p:spPr bwMode="auto">
          <a:xfrm>
            <a:off x="7616825" y="6519863"/>
            <a:ext cx="736600"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9.65.09.</a:t>
            </a:r>
          </a:p>
        </p:txBody>
      </p:sp>
      <p:sp>
        <p:nvSpPr>
          <p:cNvPr id="10" name="Text Box 4"/>
          <p:cNvSpPr txBox="1">
            <a:spLocks noChangeArrowheads="1"/>
          </p:cNvSpPr>
          <p:nvPr/>
        </p:nvSpPr>
        <p:spPr bwMode="auto">
          <a:xfrm>
            <a:off x="125413" y="190500"/>
            <a:ext cx="8797925" cy="5692775"/>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ja-JP" altLang="en-US" sz="2000" b="1">
                <a:solidFill>
                  <a:srgbClr val="FFFF00"/>
                </a:solidFill>
                <a:latin typeface="Comic Sans MS" charset="0"/>
              </a:rPr>
              <a:t>“</a:t>
            </a:r>
            <a:r>
              <a:rPr lang="en-US" sz="2800" b="1">
                <a:solidFill>
                  <a:srgbClr val="FFFF00"/>
                </a:solidFill>
                <a:latin typeface="Comic Sans MS" charset="0"/>
              </a:rPr>
              <a:t>Lạy Chúa Giê-xu, Ngài đã ban cho con quyển Kinh Thánh này để bày tỏ cho con về công việc của Ngài trên Thập Tự Giá chết thay cho con.  Giờ đây con đến với Chúa xưng tội với Ngài về tất cả những lỗi lầm và thất bại của con.  Con là người bất toàn.  Con là một tội nhân đã thiếu mất tiêu chuẩn.  Con đang tìm đến sự tha thứ của Chúa và sự dẫn dắt của Ngài từ bây giờ cho đến  đời đời.  Trong giây phút này, con hướng lên Chúa và nắm chặt sự cứu rỗi của Ngài.  Xin Chúa bước vào, bao phủ và hướng dẫn cuộc đời con.  </a:t>
            </a:r>
            <a:r>
              <a:rPr lang="en-US" sz="2800" b="1">
                <a:solidFill>
                  <a:srgbClr val="D9D9D9"/>
                </a:solidFill>
                <a:latin typeface="Comic Sans MS" charset="0"/>
              </a:rPr>
              <a:t>Xin giúp con cứ luôn học cách sống như ý Ngài muốn con sống.</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4"/>
          <p:cNvGrpSpPr>
            <a:grpSpLocks/>
          </p:cNvGrpSpPr>
          <p:nvPr/>
        </p:nvGrpSpPr>
        <p:grpSpPr bwMode="auto">
          <a:xfrm>
            <a:off x="0" y="0"/>
            <a:ext cx="9144000" cy="6858000"/>
            <a:chOff x="0" y="0"/>
            <a:chExt cx="5760" cy="4320"/>
          </a:xfrm>
        </p:grpSpPr>
        <p:sp>
          <p:nvSpPr>
            <p:cNvPr id="86031" name="Rectangle 15"/>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pitchFamily="-128" charset="0"/>
                <a:ea typeface="ＭＳ Ｐゴシック" pitchFamily="-128" charset="-128"/>
                <a:cs typeface="+mn-cs"/>
              </a:endParaRPr>
            </a:p>
          </p:txBody>
        </p:sp>
        <p:pic>
          <p:nvPicPr>
            <p:cNvPr id="86032" name="Picture 16"/>
            <p:cNvPicPr>
              <a:picLocks noChangeAspect="1" noChangeArrowheads="1"/>
            </p:cNvPicPr>
            <p:nvPr/>
          </p:nvPicPr>
          <p:blipFill>
            <a:blip r:embed="rId3"/>
            <a:srcRect b="6996"/>
            <a:stretch>
              <a:fillRect/>
            </a:stretch>
          </p:blipFill>
          <p:spPr bwMode="auto">
            <a:xfrm>
              <a:off x="103" y="110"/>
              <a:ext cx="5564" cy="4100"/>
            </a:xfrm>
            <a:prstGeom prst="rect">
              <a:avLst/>
            </a:prstGeom>
            <a:noFill/>
            <a:ln w="9525">
              <a:noFill/>
              <a:miter lim="800000"/>
              <a:headEnd/>
              <a:tailEnd/>
            </a:ln>
            <a:effectLst>
              <a:outerShdw dist="35921" dir="2700000" algn="ctr" rotWithShape="0">
                <a:schemeClr val="tx1">
                  <a:alpha val="74997"/>
                </a:schemeClr>
              </a:outerShdw>
            </a:effectLst>
          </p:spPr>
        </p:pic>
      </p:grpSp>
      <p:sp>
        <p:nvSpPr>
          <p:cNvPr id="86018" name="Text Box 2"/>
          <p:cNvSpPr txBox="1">
            <a:spLocks noChangeArrowheads="1"/>
          </p:cNvSpPr>
          <p:nvPr/>
        </p:nvSpPr>
        <p:spPr bwMode="auto">
          <a:xfrm>
            <a:off x="381000" y="457200"/>
            <a:ext cx="8458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endParaRPr lang="en-US">
              <a:latin typeface="Times" pitchFamily="-128" charset="0"/>
              <a:ea typeface="ＭＳ Ｐゴシック" pitchFamily="-128" charset="-128"/>
              <a:cs typeface="+mn-cs"/>
            </a:endParaRPr>
          </a:p>
        </p:txBody>
      </p:sp>
      <p:sp>
        <p:nvSpPr>
          <p:cNvPr id="86025" name="Rectangle 9"/>
          <p:cNvSpPr>
            <a:spLocks noChangeArrowheads="1"/>
          </p:cNvSpPr>
          <p:nvPr/>
        </p:nvSpPr>
        <p:spPr bwMode="auto">
          <a:xfrm>
            <a:off x="8123238" y="6521450"/>
            <a:ext cx="339725"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17</a:t>
            </a:r>
          </a:p>
        </p:txBody>
      </p:sp>
      <p:sp>
        <p:nvSpPr>
          <p:cNvPr id="86027" name="Text Box 11"/>
          <p:cNvSpPr txBox="1">
            <a:spLocks noChangeArrowheads="1"/>
          </p:cNvSpPr>
          <p:nvPr/>
        </p:nvSpPr>
        <p:spPr bwMode="auto">
          <a:xfrm>
            <a:off x="479425" y="6545263"/>
            <a:ext cx="915988" cy="2286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86028" name="Rectangle 12"/>
          <p:cNvSpPr>
            <a:spLocks noChangeArrowheads="1"/>
          </p:cNvSpPr>
          <p:nvPr/>
        </p:nvSpPr>
        <p:spPr bwMode="auto">
          <a:xfrm>
            <a:off x="7613650" y="6523038"/>
            <a:ext cx="736600"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9.65.09.</a:t>
            </a:r>
          </a:p>
        </p:txBody>
      </p:sp>
      <p:sp>
        <p:nvSpPr>
          <p:cNvPr id="10" name="Text Box 4"/>
          <p:cNvSpPr txBox="1">
            <a:spLocks noChangeArrowheads="1"/>
          </p:cNvSpPr>
          <p:nvPr/>
        </p:nvSpPr>
        <p:spPr bwMode="auto">
          <a:xfrm>
            <a:off x="125413" y="190500"/>
            <a:ext cx="8797925" cy="5692775"/>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ja-JP" altLang="en-US" sz="2000" b="1">
                <a:solidFill>
                  <a:srgbClr val="FFFF00"/>
                </a:solidFill>
                <a:latin typeface="Comic Sans MS" charset="0"/>
              </a:rPr>
              <a:t>“</a:t>
            </a:r>
            <a:r>
              <a:rPr lang="en-US" sz="2800" b="1">
                <a:solidFill>
                  <a:srgbClr val="FFFF00"/>
                </a:solidFill>
                <a:latin typeface="Comic Sans MS" charset="0"/>
              </a:rPr>
              <a:t>Lạy Chúa Giê-xu, Ngài đã ban cho con quyển Kinh Thánh này để bày tỏ cho con về công việc của Ngài trên Thập Tự Giá chết thay cho con.  Giờ đây con đến với Chúa xưng tội với Ngài về tất cả những lỗi lầm và thất bại của con.  Con là người bất toàn.  Con là một tội nhân đã thiếu mất tiêu chuẩn.  Con đang tìm đến sự tha thứ của Chúa và sự dẫn dắt của Ngài từ bây giờ cho đến  đời đời.  Trong giây phút này, con hướng lên Chúa và nắm chặt sự cứu rỗi của Ngài.  Xin Chúa bước vào, bao phủ và hướng dẫn cuộc đời con.  Xin giúp con cứ luôn học cách sống như ý Ngài muốn con sống.  </a:t>
            </a:r>
            <a:r>
              <a:rPr lang="en-US" sz="2800" b="1">
                <a:solidFill>
                  <a:srgbClr val="D9D9D9"/>
                </a:solidFill>
                <a:latin typeface="Comic Sans MS" charset="0"/>
              </a:rPr>
              <a:t>Xin mang con về nhà Cha.</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4"/>
          <p:cNvGrpSpPr>
            <a:grpSpLocks/>
          </p:cNvGrpSpPr>
          <p:nvPr/>
        </p:nvGrpSpPr>
        <p:grpSpPr bwMode="auto">
          <a:xfrm>
            <a:off x="0" y="0"/>
            <a:ext cx="9144000" cy="6858000"/>
            <a:chOff x="0" y="0"/>
            <a:chExt cx="5760" cy="4320"/>
          </a:xfrm>
        </p:grpSpPr>
        <p:sp>
          <p:nvSpPr>
            <p:cNvPr id="87055" name="Rectangle 15"/>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pitchFamily="-128" charset="0"/>
                <a:ea typeface="ＭＳ Ｐゴシック" pitchFamily="-128" charset="-128"/>
                <a:cs typeface="+mn-cs"/>
              </a:endParaRPr>
            </a:p>
          </p:txBody>
        </p:sp>
        <p:pic>
          <p:nvPicPr>
            <p:cNvPr id="87056" name="Picture 16"/>
            <p:cNvPicPr>
              <a:picLocks noChangeAspect="1" noChangeArrowheads="1"/>
            </p:cNvPicPr>
            <p:nvPr/>
          </p:nvPicPr>
          <p:blipFill>
            <a:blip r:embed="rId3"/>
            <a:srcRect b="6996"/>
            <a:stretch>
              <a:fillRect/>
            </a:stretch>
          </p:blipFill>
          <p:spPr bwMode="auto">
            <a:xfrm>
              <a:off x="103" y="110"/>
              <a:ext cx="5564" cy="4100"/>
            </a:xfrm>
            <a:prstGeom prst="rect">
              <a:avLst/>
            </a:prstGeom>
            <a:noFill/>
            <a:ln w="9525">
              <a:noFill/>
              <a:miter lim="800000"/>
              <a:headEnd/>
              <a:tailEnd/>
            </a:ln>
            <a:effectLst>
              <a:outerShdw dist="35921" dir="2700000" algn="ctr" rotWithShape="0">
                <a:schemeClr val="tx1">
                  <a:alpha val="74997"/>
                </a:schemeClr>
              </a:outerShdw>
            </a:effectLst>
          </p:spPr>
        </p:pic>
      </p:grpSp>
      <p:sp>
        <p:nvSpPr>
          <p:cNvPr id="87042" name="Text Box 2"/>
          <p:cNvSpPr txBox="1">
            <a:spLocks noChangeArrowheads="1"/>
          </p:cNvSpPr>
          <p:nvPr/>
        </p:nvSpPr>
        <p:spPr bwMode="auto">
          <a:xfrm>
            <a:off x="381000" y="457200"/>
            <a:ext cx="8458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endParaRPr lang="en-US">
              <a:latin typeface="Times" pitchFamily="-128" charset="0"/>
              <a:ea typeface="ＭＳ Ｐゴシック" pitchFamily="-128" charset="-128"/>
              <a:cs typeface="+mn-cs"/>
            </a:endParaRPr>
          </a:p>
        </p:txBody>
      </p:sp>
      <p:sp>
        <p:nvSpPr>
          <p:cNvPr id="87049" name="Rectangle 9"/>
          <p:cNvSpPr>
            <a:spLocks noChangeArrowheads="1"/>
          </p:cNvSpPr>
          <p:nvPr/>
        </p:nvSpPr>
        <p:spPr bwMode="auto">
          <a:xfrm>
            <a:off x="8123238" y="6518275"/>
            <a:ext cx="339725"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18</a:t>
            </a:r>
          </a:p>
        </p:txBody>
      </p:sp>
      <p:sp>
        <p:nvSpPr>
          <p:cNvPr id="87051" name="Text Box 11"/>
          <p:cNvSpPr txBox="1">
            <a:spLocks noChangeArrowheads="1"/>
          </p:cNvSpPr>
          <p:nvPr/>
        </p:nvSpPr>
        <p:spPr bwMode="auto">
          <a:xfrm>
            <a:off x="479425" y="6545263"/>
            <a:ext cx="915988" cy="2286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87052" name="Rectangle 12"/>
          <p:cNvSpPr>
            <a:spLocks noChangeArrowheads="1"/>
          </p:cNvSpPr>
          <p:nvPr/>
        </p:nvSpPr>
        <p:spPr bwMode="auto">
          <a:xfrm>
            <a:off x="7613650" y="6519863"/>
            <a:ext cx="736600"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9.65.09.</a:t>
            </a:r>
          </a:p>
        </p:txBody>
      </p:sp>
      <p:sp>
        <p:nvSpPr>
          <p:cNvPr id="10" name="Text Box 4"/>
          <p:cNvSpPr txBox="1">
            <a:spLocks noChangeArrowheads="1"/>
          </p:cNvSpPr>
          <p:nvPr/>
        </p:nvSpPr>
        <p:spPr bwMode="auto">
          <a:xfrm>
            <a:off x="125413" y="190500"/>
            <a:ext cx="8797925" cy="6124575"/>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ja-JP" altLang="en-US" sz="2000" b="1">
                <a:solidFill>
                  <a:srgbClr val="FFFF00"/>
                </a:solidFill>
                <a:latin typeface="Comic Sans MS" charset="0"/>
              </a:rPr>
              <a:t>“</a:t>
            </a:r>
            <a:r>
              <a:rPr lang="en-US" sz="2800" b="1">
                <a:solidFill>
                  <a:srgbClr val="FFFF00"/>
                </a:solidFill>
                <a:latin typeface="Comic Sans MS" charset="0"/>
              </a:rPr>
              <a:t>Lạy Chúa Giê-xu, Ngài đã ban cho con quyển Kinh Thánh này để bày tỏ cho con về công việc của Ngài trên Thập Tự Giá chết thay cho con.  Giờ đây con đến với Chúa xưng tội với Ngài về tất cả những lỗi lầm và thất bại của con.  Con là người bất toàn.  Con là một tội nhân đã thiếu mất tiêu chuẩn.  Con đang tìm đến sự tha thứ của Chúa và sự dẫn dắt của Ngài từ bây giờ cho đến  đời đời.  Trong giây phút này, con hướng lên Chúa và nắm chặt sự cứu rỗi của Ngài.  Xin Chúa bước vào, bao phủ và hướng dẫn cuộc đời con.  Xin giúp con cứ luôn học cách sống như ý Ngài muốn con sống.  Xin mang con về nhà Cha.  </a:t>
            </a:r>
            <a:r>
              <a:rPr lang="en-US" sz="2800" b="1">
                <a:solidFill>
                  <a:srgbClr val="D9D9D9"/>
                </a:solidFill>
                <a:latin typeface="Comic Sans MS" charset="0"/>
              </a:rPr>
              <a:t>Con cầu nguyện trong danh Cha vô đối.</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334250" y="173038"/>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p>
            <a:endParaRPr lang="en-US" sz="1600">
              <a:latin typeface="Comic Sans MS" charset="0"/>
            </a:endParaRPr>
          </a:p>
        </p:txBody>
      </p:sp>
      <p:sp>
        <p:nvSpPr>
          <p:cNvPr id="3075" name="Text Box 3"/>
          <p:cNvSpPr txBox="1">
            <a:spLocks noChangeArrowheads="1"/>
          </p:cNvSpPr>
          <p:nvPr/>
        </p:nvSpPr>
        <p:spPr bwMode="auto">
          <a:xfrm>
            <a:off x="8726488" y="106363"/>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9" tIns="45714" rIns="91429" bIns="45714"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000">
                <a:solidFill>
                  <a:srgbClr val="FFA27C"/>
                </a:solidFill>
                <a:latin typeface="Comic Sans MS" charset="0"/>
              </a:rPr>
              <a:t> </a:t>
            </a:r>
          </a:p>
        </p:txBody>
      </p:sp>
      <p:sp>
        <p:nvSpPr>
          <p:cNvPr id="3076" name="Text Box 4"/>
          <p:cNvSpPr txBox="1">
            <a:spLocks noChangeArrowheads="1"/>
          </p:cNvSpPr>
          <p:nvPr/>
        </p:nvSpPr>
        <p:spPr bwMode="auto">
          <a:xfrm>
            <a:off x="1058863" y="739775"/>
            <a:ext cx="7219950" cy="5130800"/>
          </a:xfrm>
          <a:prstGeom prst="rect">
            <a:avLst/>
          </a:prstGeom>
          <a:noFill/>
          <a:ln w="12700">
            <a:noFill/>
            <a:miter lim="800000"/>
            <a:headEnd/>
            <a:tailEnd/>
          </a:ln>
          <a:effectLst>
            <a:outerShdw blurRad="63500" dist="81320" dir="3080412" algn="ctr" rotWithShape="0">
              <a:schemeClr val="tx1">
                <a:alpha val="74998"/>
              </a:schemeClr>
            </a:outerShdw>
          </a:effectLst>
        </p:spPr>
        <p:txBody>
          <a:bodyPr lIns="82058" tIns="41029" rIns="82058" bIns="41029">
            <a:spAutoFit/>
          </a:bodyPr>
          <a:lstStyle>
            <a:lvl1pPr defTabSz="820738">
              <a:defRPr sz="2400">
                <a:solidFill>
                  <a:schemeClr val="tx1"/>
                </a:solidFill>
                <a:latin typeface="Times" charset="0"/>
                <a:ea typeface="ＭＳ Ｐゴシック" charset="0"/>
                <a:cs typeface="MS PGothic" charset="0"/>
              </a:defRPr>
            </a:lvl1pPr>
            <a:lvl2pPr marL="742950" indent="-285750" defTabSz="820738">
              <a:defRPr sz="2400">
                <a:solidFill>
                  <a:schemeClr val="tx1"/>
                </a:solidFill>
                <a:latin typeface="Times" charset="0"/>
                <a:ea typeface="MS PGothic" charset="0"/>
                <a:cs typeface="MS PGothic" charset="0"/>
              </a:defRPr>
            </a:lvl2pPr>
            <a:lvl3pPr marL="1143000" indent="-228600" defTabSz="820738">
              <a:defRPr sz="2400">
                <a:solidFill>
                  <a:schemeClr val="tx1"/>
                </a:solidFill>
                <a:latin typeface="Times" charset="0"/>
                <a:ea typeface="MS PGothic" charset="0"/>
                <a:cs typeface="MS PGothic" charset="0"/>
              </a:defRPr>
            </a:lvl3pPr>
            <a:lvl4pPr marL="1600200" indent="-228600" defTabSz="820738">
              <a:defRPr sz="2400">
                <a:solidFill>
                  <a:schemeClr val="tx1"/>
                </a:solidFill>
                <a:latin typeface="Times" charset="0"/>
                <a:ea typeface="MS PGothic" charset="0"/>
                <a:cs typeface="MS PGothic" charset="0"/>
              </a:defRPr>
            </a:lvl4pPr>
            <a:lvl5pPr marL="2057400" indent="-228600" defTabSz="820738">
              <a:defRPr sz="2400">
                <a:solidFill>
                  <a:schemeClr val="tx1"/>
                </a:solidFill>
                <a:latin typeface="Times" charset="0"/>
                <a:ea typeface="MS PGothic" charset="0"/>
                <a:cs typeface="MS PGothic" charset="0"/>
              </a:defRPr>
            </a:lvl5pPr>
            <a:lvl6pPr marL="25146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8200" b="1">
                <a:solidFill>
                  <a:schemeClr val="bg1"/>
                </a:solidFill>
                <a:latin typeface="Arial" charset="0"/>
              </a:rPr>
              <a:t>BÂY GIỜ ĐẾN CÂU HỎI LỚN</a:t>
            </a:r>
          </a:p>
          <a:p>
            <a:pPr algn="ctr"/>
            <a:r>
              <a:rPr lang="en-US" sz="8200" b="1" i="1">
                <a:solidFill>
                  <a:schemeClr val="bg1"/>
                </a:solidFill>
                <a:latin typeface="Arial" charset="0"/>
              </a:rPr>
              <a:t>VẬY THÌ THẾ NÀO!</a:t>
            </a:r>
            <a:endParaRPr lang="en-US" sz="8200" b="1">
              <a:solidFill>
                <a:schemeClr val="bg1"/>
              </a:solidFill>
              <a:latin typeface="Arial" charset="0"/>
            </a:endParaRPr>
          </a:p>
        </p:txBody>
      </p:sp>
      <p:sp>
        <p:nvSpPr>
          <p:cNvPr id="3077" name="Rectangle 9"/>
          <p:cNvSpPr>
            <a:spLocks noChangeArrowheads="1"/>
          </p:cNvSpPr>
          <p:nvPr/>
        </p:nvSpPr>
        <p:spPr bwMode="auto">
          <a:xfrm>
            <a:off x="8135938" y="652145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p>
            <a:pPr algn="ctr"/>
            <a:r>
              <a:rPr lang="en-US" sz="1000" b="1">
                <a:solidFill>
                  <a:schemeClr val="bg1"/>
                </a:solidFill>
                <a:latin typeface="Comic Sans MS" charset="0"/>
              </a:rPr>
              <a:t>01</a:t>
            </a:r>
          </a:p>
        </p:txBody>
      </p:sp>
      <p:sp>
        <p:nvSpPr>
          <p:cNvPr id="3078" name="Text Box 11"/>
          <p:cNvSpPr txBox="1">
            <a:spLocks noChangeArrowheads="1"/>
          </p:cNvSpPr>
          <p:nvPr/>
        </p:nvSpPr>
        <p:spPr bwMode="auto">
          <a:xfrm>
            <a:off x="8540750" y="6459538"/>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600" b="1">
                <a:solidFill>
                  <a:schemeClr val="bg1"/>
                </a:solidFill>
                <a:latin typeface="Comic Sans MS" charset="0"/>
              </a:rPr>
              <a:t>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wipe(up)">
                                      <p:cBhvr>
                                        <p:cTn id="7" dur="75"/>
                                        <p:tgtEl>
                                          <p:spTgt spid="3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3076">
                                            <p:txEl>
                                              <p:pRg st="1" end="1"/>
                                            </p:txEl>
                                          </p:spTgt>
                                        </p:tgtEl>
                                        <p:attrNameLst>
                                          <p:attrName>style.visibility</p:attrName>
                                        </p:attrNameLst>
                                      </p:cBhvr>
                                      <p:to>
                                        <p:strVal val="visible"/>
                                      </p:to>
                                    </p:set>
                                    <p:animEffect transition="in" filter="wipe(up)">
                                      <p:cBhvr>
                                        <p:cTn id="12" dur="75"/>
                                        <p:tgtEl>
                                          <p:spTgt spid="30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4"/>
          <p:cNvGrpSpPr>
            <a:grpSpLocks/>
          </p:cNvGrpSpPr>
          <p:nvPr/>
        </p:nvGrpSpPr>
        <p:grpSpPr bwMode="auto">
          <a:xfrm>
            <a:off x="0" y="0"/>
            <a:ext cx="9144000" cy="6858000"/>
            <a:chOff x="0" y="0"/>
            <a:chExt cx="5760" cy="4320"/>
          </a:xfrm>
        </p:grpSpPr>
        <p:sp>
          <p:nvSpPr>
            <p:cNvPr id="88079" name="Rectangle 15"/>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pitchFamily="-128" charset="0"/>
                <a:ea typeface="ＭＳ Ｐゴシック" pitchFamily="-128" charset="-128"/>
                <a:cs typeface="+mn-cs"/>
              </a:endParaRPr>
            </a:p>
          </p:txBody>
        </p:sp>
        <p:pic>
          <p:nvPicPr>
            <p:cNvPr id="88080" name="Picture 16"/>
            <p:cNvPicPr>
              <a:picLocks noChangeAspect="1" noChangeArrowheads="1"/>
            </p:cNvPicPr>
            <p:nvPr/>
          </p:nvPicPr>
          <p:blipFill>
            <a:blip r:embed="rId3"/>
            <a:srcRect b="6996"/>
            <a:stretch>
              <a:fillRect/>
            </a:stretch>
          </p:blipFill>
          <p:spPr bwMode="auto">
            <a:xfrm>
              <a:off x="103" y="110"/>
              <a:ext cx="5564" cy="4100"/>
            </a:xfrm>
            <a:prstGeom prst="rect">
              <a:avLst/>
            </a:prstGeom>
            <a:noFill/>
            <a:ln w="9525">
              <a:noFill/>
              <a:miter lim="800000"/>
              <a:headEnd/>
              <a:tailEnd/>
            </a:ln>
            <a:effectLst>
              <a:outerShdw dist="35921" dir="2700000" algn="ctr" rotWithShape="0">
                <a:schemeClr val="tx1">
                  <a:alpha val="74997"/>
                </a:schemeClr>
              </a:outerShdw>
            </a:effectLst>
          </p:spPr>
        </p:pic>
      </p:grpSp>
      <p:sp>
        <p:nvSpPr>
          <p:cNvPr id="88066" name="Text Box 2"/>
          <p:cNvSpPr txBox="1">
            <a:spLocks noChangeArrowheads="1"/>
          </p:cNvSpPr>
          <p:nvPr/>
        </p:nvSpPr>
        <p:spPr bwMode="auto">
          <a:xfrm>
            <a:off x="381000" y="457200"/>
            <a:ext cx="8458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endParaRPr lang="en-US">
              <a:latin typeface="Times" pitchFamily="-128" charset="0"/>
              <a:ea typeface="ＭＳ Ｐゴシック" pitchFamily="-128" charset="-128"/>
              <a:cs typeface="+mn-cs"/>
            </a:endParaRPr>
          </a:p>
        </p:txBody>
      </p:sp>
      <p:sp>
        <p:nvSpPr>
          <p:cNvPr id="88073" name="Rectangle 9"/>
          <p:cNvSpPr>
            <a:spLocks noChangeArrowheads="1"/>
          </p:cNvSpPr>
          <p:nvPr/>
        </p:nvSpPr>
        <p:spPr bwMode="auto">
          <a:xfrm>
            <a:off x="8126413" y="6521450"/>
            <a:ext cx="339725"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19</a:t>
            </a:r>
          </a:p>
        </p:txBody>
      </p:sp>
      <p:sp>
        <p:nvSpPr>
          <p:cNvPr id="88075" name="Text Box 11"/>
          <p:cNvSpPr txBox="1">
            <a:spLocks noChangeArrowheads="1"/>
          </p:cNvSpPr>
          <p:nvPr/>
        </p:nvSpPr>
        <p:spPr bwMode="auto">
          <a:xfrm>
            <a:off x="479425" y="6545263"/>
            <a:ext cx="915988" cy="2286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88076" name="Rectangle 12"/>
          <p:cNvSpPr>
            <a:spLocks noChangeArrowheads="1"/>
          </p:cNvSpPr>
          <p:nvPr/>
        </p:nvSpPr>
        <p:spPr bwMode="auto">
          <a:xfrm>
            <a:off x="7616825" y="6523038"/>
            <a:ext cx="736600"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9.65.09.</a:t>
            </a:r>
          </a:p>
        </p:txBody>
      </p:sp>
      <p:sp>
        <p:nvSpPr>
          <p:cNvPr id="10" name="Text Box 4"/>
          <p:cNvSpPr txBox="1">
            <a:spLocks noChangeArrowheads="1"/>
          </p:cNvSpPr>
          <p:nvPr/>
        </p:nvSpPr>
        <p:spPr bwMode="auto">
          <a:xfrm>
            <a:off x="0" y="147638"/>
            <a:ext cx="9144000" cy="65547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ja-JP" altLang="en-US" sz="2000" b="1">
                <a:solidFill>
                  <a:srgbClr val="FFFF00"/>
                </a:solidFill>
                <a:latin typeface="Comic Sans MS" charset="0"/>
              </a:rPr>
              <a:t>“</a:t>
            </a:r>
            <a:r>
              <a:rPr lang="en-US" sz="2800" b="1">
                <a:solidFill>
                  <a:srgbClr val="FFFF00"/>
                </a:solidFill>
                <a:latin typeface="Comic Sans MS" charset="0"/>
              </a:rPr>
              <a:t>Lạy Chúa Giê-xu, Ngài đã ban cho con quyển Kinh Thánh này để bày tỏ cho con về công việc của Ngài trên Thập Tự Giá chết thay cho con.  Giờ đây con đến với Chúa xưng tội với Ngài về tất cả những lỗi lầm và thất bại của con.  Con là người bất toàn.  Con là một tội nhân đã thiếu mất tiêu chuẩn.  Con đang tìm đến sự tha thứ của Chúa và sự dẫn dắt của Ngài từ bây giờ cho đến  đời đời.  Trong giây phút này, con hướng lên Chúa và nắm chặt sự cứu rỗi của Ngài.  Xin Chúa bước vào, bao phủ và hướng dẫn cuộc đời con.  Xin giúp con cứ luôn học cách sống như ý Ngài muốn con sống.  Xin mang con về nhà Cha.  Con cầu nguyện trong danh Cha vô đối.  </a:t>
            </a:r>
            <a:r>
              <a:rPr lang="en-US" sz="2800" b="1">
                <a:solidFill>
                  <a:srgbClr val="D9D9D9"/>
                </a:solidFill>
                <a:latin typeface="Comic Sans MS" charset="0"/>
              </a:rPr>
              <a:t>Con cảm tạ Chúa vì tất cả những điều Ngài đã làm cho con. A-men.</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0"/>
            <a:ext cx="9144000" cy="6858000"/>
            <a:chOff x="0" y="0"/>
            <a:chExt cx="5760" cy="4320"/>
          </a:xfrm>
        </p:grpSpPr>
        <p:sp>
          <p:nvSpPr>
            <p:cNvPr id="141315" name="Rectangle 3"/>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pitchFamily="-128" charset="0"/>
                <a:ea typeface="ＭＳ Ｐゴシック" pitchFamily="-128" charset="-128"/>
                <a:cs typeface="+mn-cs"/>
              </a:endParaRPr>
            </a:p>
          </p:txBody>
        </p:sp>
        <p:pic>
          <p:nvPicPr>
            <p:cNvPr id="141316" name="Picture 4"/>
            <p:cNvPicPr>
              <a:picLocks noChangeAspect="1" noChangeArrowheads="1"/>
            </p:cNvPicPr>
            <p:nvPr/>
          </p:nvPicPr>
          <p:blipFill>
            <a:blip r:embed="rId3"/>
            <a:srcRect b="6996"/>
            <a:stretch>
              <a:fillRect/>
            </a:stretch>
          </p:blipFill>
          <p:spPr bwMode="auto">
            <a:xfrm>
              <a:off x="103" y="110"/>
              <a:ext cx="5564" cy="4100"/>
            </a:xfrm>
            <a:prstGeom prst="rect">
              <a:avLst/>
            </a:prstGeom>
            <a:noFill/>
            <a:ln w="9525">
              <a:noFill/>
              <a:miter lim="800000"/>
              <a:headEnd/>
              <a:tailEnd/>
            </a:ln>
            <a:effectLst>
              <a:outerShdw dist="35921" dir="2700000" algn="ctr" rotWithShape="0">
                <a:schemeClr val="tx1">
                  <a:alpha val="74997"/>
                </a:schemeClr>
              </a:outerShdw>
            </a:effectLst>
          </p:spPr>
        </p:pic>
      </p:grpSp>
      <p:sp>
        <p:nvSpPr>
          <p:cNvPr id="141317" name="Text Box 5"/>
          <p:cNvSpPr txBox="1">
            <a:spLocks noChangeArrowheads="1"/>
          </p:cNvSpPr>
          <p:nvPr/>
        </p:nvSpPr>
        <p:spPr bwMode="auto">
          <a:xfrm>
            <a:off x="381000" y="457200"/>
            <a:ext cx="8458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endParaRPr lang="en-US">
              <a:solidFill>
                <a:schemeClr val="bg1"/>
              </a:solidFill>
              <a:latin typeface="Times" pitchFamily="-128" charset="0"/>
              <a:ea typeface="ＭＳ Ｐゴシック" pitchFamily="-128" charset="-128"/>
              <a:cs typeface="+mn-cs"/>
            </a:endParaRPr>
          </a:p>
        </p:txBody>
      </p:sp>
      <p:sp>
        <p:nvSpPr>
          <p:cNvPr id="141319" name="Rectangle 7"/>
          <p:cNvSpPr>
            <a:spLocks noChangeArrowheads="1"/>
          </p:cNvSpPr>
          <p:nvPr/>
        </p:nvSpPr>
        <p:spPr bwMode="auto">
          <a:xfrm>
            <a:off x="8129588" y="6518275"/>
            <a:ext cx="339725"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20</a:t>
            </a:r>
          </a:p>
        </p:txBody>
      </p:sp>
      <p:sp>
        <p:nvSpPr>
          <p:cNvPr id="141320" name="Text Box 8"/>
          <p:cNvSpPr txBox="1">
            <a:spLocks noChangeArrowheads="1"/>
          </p:cNvSpPr>
          <p:nvPr/>
        </p:nvSpPr>
        <p:spPr bwMode="auto">
          <a:xfrm>
            <a:off x="479425" y="6545263"/>
            <a:ext cx="915988" cy="2286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141321" name="Rectangle 9"/>
          <p:cNvSpPr>
            <a:spLocks noChangeArrowheads="1"/>
          </p:cNvSpPr>
          <p:nvPr/>
        </p:nvSpPr>
        <p:spPr bwMode="auto">
          <a:xfrm>
            <a:off x="7620000" y="6519863"/>
            <a:ext cx="736600"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9.65.09.</a:t>
            </a:r>
          </a:p>
        </p:txBody>
      </p:sp>
      <p:sp>
        <p:nvSpPr>
          <p:cNvPr id="141322" name="Text Box 10"/>
          <p:cNvSpPr txBox="1">
            <a:spLocks noChangeArrowheads="1"/>
          </p:cNvSpPr>
          <p:nvPr/>
        </p:nvSpPr>
        <p:spPr bwMode="auto">
          <a:xfrm>
            <a:off x="976313" y="5795963"/>
            <a:ext cx="7121525" cy="708025"/>
          </a:xfrm>
          <a:prstGeom prst="rect">
            <a:avLst/>
          </a:prstGeom>
          <a:noFill/>
          <a:ln w="9525">
            <a:noFill/>
            <a:miter lim="800000"/>
            <a:headEnd/>
            <a:tailEnd/>
          </a:ln>
          <a:effectLst>
            <a:outerShdw blurRad="63500" dist="63500" dir="3187806" algn="ctr" rotWithShape="0">
              <a:schemeClr val="tx1">
                <a:alpha val="74998"/>
              </a:schemeClr>
            </a:outerShdw>
          </a:effec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000" b="1" i="1">
                <a:solidFill>
                  <a:srgbClr val="FFEA18"/>
                </a:solidFill>
                <a:latin typeface="Comic Sans MS" charset="0"/>
              </a:rPr>
              <a:t>HOAN NGHÊNH VÀO NHÀ!</a:t>
            </a:r>
          </a:p>
        </p:txBody>
      </p:sp>
      <p:sp>
        <p:nvSpPr>
          <p:cNvPr id="11" name="Text Box 4"/>
          <p:cNvSpPr txBox="1">
            <a:spLocks noChangeArrowheads="1"/>
          </p:cNvSpPr>
          <p:nvPr/>
        </p:nvSpPr>
        <p:spPr bwMode="auto">
          <a:xfrm>
            <a:off x="0" y="147638"/>
            <a:ext cx="9144000" cy="56943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ja-JP" altLang="en-US" sz="2600" b="1">
                <a:solidFill>
                  <a:srgbClr val="D9D9D9"/>
                </a:solidFill>
                <a:latin typeface="Comic Sans MS" charset="0"/>
              </a:rPr>
              <a:t>“</a:t>
            </a:r>
            <a:r>
              <a:rPr lang="en-US" sz="2600" b="1">
                <a:solidFill>
                  <a:srgbClr val="D9D9D9"/>
                </a:solidFill>
                <a:latin typeface="Comic Sans MS" charset="0"/>
              </a:rPr>
              <a:t>Lạy Chúa Giê-xu, Ngài đã ban cho con quyển Kinh Thánh này để bày tỏ cho con về công việc của Ngài trên Thập Tự Giá chết thay cho con.  Giờ đây con đến với Chúa xưng tội với Ngài về tất cả những lỗi lầm và thất bại của con.  Con là người bất toàn.  Con là một tội nhân đã thiếu mất tiêu chuẩn.  Con đang tìm đến sự tha thứ của Chúa và sự dẫn dắt của Ngài từ bây giờ cho đến  đời đời.  Trong giây phút này, con hướng lên Chúa và nắm chặt sự cứu rỗi của Ngài.  Xin Chúa bước vào, bao phủ và hướng dẫn cuộc đời con.  Xin giúp con cứ luôn học cách sống như ý Ngài muốn con sống.  Xin mang con về nhà Cha.  Con cầu nguyện trong danh Cha vô đối.  Con cảm tạ Chúa vì tất cả những điều Ngài đã làm cho con. A-men.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41322"/>
                                        </p:tgtEl>
                                        <p:attrNameLst>
                                          <p:attrName>style.visibility</p:attrName>
                                        </p:attrNameLst>
                                      </p:cBhvr>
                                      <p:to>
                                        <p:strVal val="visible"/>
                                      </p:to>
                                    </p:set>
                                    <p:anim calcmode="lin" valueType="num">
                                      <p:cBhvr>
                                        <p:cTn id="7" dur="2000" fill="hold"/>
                                        <p:tgtEl>
                                          <p:spTgt spid="141322"/>
                                        </p:tgtEl>
                                        <p:attrNameLst>
                                          <p:attrName>ppt_w</p:attrName>
                                        </p:attrNameLst>
                                      </p:cBhvr>
                                      <p:tavLst>
                                        <p:tav tm="0">
                                          <p:val>
                                            <p:fltVal val="0"/>
                                          </p:val>
                                        </p:tav>
                                        <p:tav tm="100000">
                                          <p:val>
                                            <p:strVal val="#ppt_w"/>
                                          </p:val>
                                        </p:tav>
                                      </p:tavLst>
                                    </p:anim>
                                    <p:anim calcmode="lin" valueType="num">
                                      <p:cBhvr>
                                        <p:cTn id="8" dur="2000" fill="hold"/>
                                        <p:tgtEl>
                                          <p:spTgt spid="141322"/>
                                        </p:tgtEl>
                                        <p:attrNameLst>
                                          <p:attrName>ppt_h</p:attrName>
                                        </p:attrNameLst>
                                      </p:cBhvr>
                                      <p:tavLst>
                                        <p:tav tm="0">
                                          <p:val>
                                            <p:fltVal val="0"/>
                                          </p:val>
                                        </p:tav>
                                        <p:tav tm="100000">
                                          <p:val>
                                            <p:strVal val="#ppt_h"/>
                                          </p:val>
                                        </p:tav>
                                      </p:tavLst>
                                    </p:anim>
                                    <p:anim calcmode="lin" valueType="num">
                                      <p:cBhvr>
                                        <p:cTn id="9" dur="2000" fill="hold"/>
                                        <p:tgtEl>
                                          <p:spTgt spid="141322"/>
                                        </p:tgtEl>
                                        <p:attrNameLst>
                                          <p:attrName>ppt_x</p:attrName>
                                        </p:attrNameLst>
                                      </p:cBhvr>
                                      <p:tavLst>
                                        <p:tav tm="0">
                                          <p:val>
                                            <p:fltVal val="0.5"/>
                                          </p:val>
                                        </p:tav>
                                        <p:tav tm="100000">
                                          <p:val>
                                            <p:strVal val="#ppt_x"/>
                                          </p:val>
                                        </p:tav>
                                      </p:tavLst>
                                    </p:anim>
                                    <p:anim calcmode="lin" valueType="num">
                                      <p:cBhvr>
                                        <p:cTn id="10" dur="2000" fill="hold"/>
                                        <p:tgtEl>
                                          <p:spTgt spid="1413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0"/>
            <a:ext cx="9144000" cy="6858000"/>
            <a:chOff x="0" y="0"/>
            <a:chExt cx="5760" cy="4320"/>
          </a:xfrm>
        </p:grpSpPr>
        <p:sp>
          <p:nvSpPr>
            <p:cNvPr id="163843" name="Rectangle 3"/>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pitchFamily="-128" charset="0"/>
                <a:ea typeface="ＭＳ Ｐゴシック" pitchFamily="-128" charset="-128"/>
                <a:cs typeface="+mn-cs"/>
              </a:endParaRPr>
            </a:p>
          </p:txBody>
        </p:sp>
        <p:pic>
          <p:nvPicPr>
            <p:cNvPr id="163844" name="Picture 4"/>
            <p:cNvPicPr>
              <a:picLocks noChangeAspect="1" noChangeArrowheads="1"/>
            </p:cNvPicPr>
            <p:nvPr/>
          </p:nvPicPr>
          <p:blipFill>
            <a:blip r:embed="rId3"/>
            <a:srcRect b="6996"/>
            <a:stretch>
              <a:fillRect/>
            </a:stretch>
          </p:blipFill>
          <p:spPr bwMode="auto">
            <a:xfrm>
              <a:off x="103" y="110"/>
              <a:ext cx="5564" cy="4100"/>
            </a:xfrm>
            <a:prstGeom prst="rect">
              <a:avLst/>
            </a:prstGeom>
            <a:noFill/>
            <a:ln w="9525">
              <a:noFill/>
              <a:miter lim="800000"/>
              <a:headEnd/>
              <a:tailEnd/>
            </a:ln>
            <a:effectLst>
              <a:outerShdw dist="35921" dir="2700000" algn="ctr" rotWithShape="0">
                <a:schemeClr val="tx1">
                  <a:alpha val="74997"/>
                </a:schemeClr>
              </a:outerShdw>
            </a:effectLst>
          </p:spPr>
        </p:pic>
      </p:grpSp>
      <p:sp>
        <p:nvSpPr>
          <p:cNvPr id="163845" name="Text Box 5"/>
          <p:cNvSpPr txBox="1">
            <a:spLocks noChangeArrowheads="1"/>
          </p:cNvSpPr>
          <p:nvPr/>
        </p:nvSpPr>
        <p:spPr bwMode="auto">
          <a:xfrm>
            <a:off x="381000" y="457200"/>
            <a:ext cx="8458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endParaRPr lang="en-US">
              <a:solidFill>
                <a:schemeClr val="bg1"/>
              </a:solidFill>
              <a:latin typeface="Times" pitchFamily="-128" charset="0"/>
              <a:ea typeface="ＭＳ Ｐゴシック" pitchFamily="-128" charset="-128"/>
              <a:cs typeface="+mn-cs"/>
            </a:endParaRPr>
          </a:p>
        </p:txBody>
      </p:sp>
      <p:sp>
        <p:nvSpPr>
          <p:cNvPr id="163847" name="Rectangle 7"/>
          <p:cNvSpPr>
            <a:spLocks noChangeArrowheads="1"/>
          </p:cNvSpPr>
          <p:nvPr/>
        </p:nvSpPr>
        <p:spPr bwMode="auto">
          <a:xfrm>
            <a:off x="8132763" y="6524625"/>
            <a:ext cx="339725"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21</a:t>
            </a:r>
          </a:p>
        </p:txBody>
      </p:sp>
      <p:sp>
        <p:nvSpPr>
          <p:cNvPr id="163848" name="Text Box 8"/>
          <p:cNvSpPr txBox="1">
            <a:spLocks noChangeArrowheads="1"/>
          </p:cNvSpPr>
          <p:nvPr/>
        </p:nvSpPr>
        <p:spPr bwMode="auto">
          <a:xfrm>
            <a:off x="479425" y="6545263"/>
            <a:ext cx="915988" cy="2286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163850" name="Text Box 10"/>
          <p:cNvSpPr txBox="1">
            <a:spLocks noChangeArrowheads="1"/>
          </p:cNvSpPr>
          <p:nvPr/>
        </p:nvSpPr>
        <p:spPr bwMode="auto">
          <a:xfrm>
            <a:off x="277813" y="200025"/>
            <a:ext cx="8674100" cy="1816100"/>
          </a:xfrm>
          <a:prstGeom prst="rect">
            <a:avLst/>
          </a:prstGeom>
          <a:noFill/>
          <a:ln w="9525">
            <a:noFill/>
            <a:miter lim="800000"/>
            <a:headEnd/>
            <a:tailEnd/>
          </a:ln>
          <a:effectLst>
            <a:outerShdw blurRad="63500" dist="53882" dir="2700000" algn="ctr" rotWithShape="0">
              <a:schemeClr val="accent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800" b="1">
                <a:solidFill>
                  <a:srgbClr val="1822CD"/>
                </a:solidFill>
                <a:latin typeface="Arial" charset="0"/>
              </a:rPr>
              <a:t>NẾU BẠN ĐÃ CẦU NGUYỆN LỜI CẦU NGUYỆN VỪA RỒI VỚI LÒNG THÀNH KHẨN, ĂN NĂN TỘI, VÀ MỜI GỌI CHÚA VÀO LÒNG THÌ BẠN ĐÃ CÓ ĐƯỢC SỰ CỨU RỖI </a:t>
            </a:r>
            <a:r>
              <a:rPr lang="en-US" sz="2800" b="1" i="1" u="sng">
                <a:solidFill>
                  <a:srgbClr val="1822CD"/>
                </a:solidFill>
                <a:latin typeface="Arial" charset="0"/>
              </a:rPr>
              <a:t>CHẮC CHẮN</a:t>
            </a:r>
            <a:r>
              <a:rPr lang="en-US" sz="2800" b="1">
                <a:solidFill>
                  <a:srgbClr val="1822CD"/>
                </a:solidFill>
                <a:latin typeface="Arial" charset="0"/>
              </a:rPr>
              <a:t>...                                                                      </a:t>
            </a:r>
            <a:endParaRPr lang="en-US" sz="3600" b="1">
              <a:solidFill>
                <a:srgbClr val="1822CD"/>
              </a:solidFill>
              <a:latin typeface="Arial" charset="0"/>
            </a:endParaRPr>
          </a:p>
        </p:txBody>
      </p:sp>
      <p:sp>
        <p:nvSpPr>
          <p:cNvPr id="163851" name="Text Box 11"/>
          <p:cNvSpPr txBox="1">
            <a:spLocks noChangeArrowheads="1"/>
          </p:cNvSpPr>
          <p:nvPr/>
        </p:nvSpPr>
        <p:spPr bwMode="auto">
          <a:xfrm>
            <a:off x="122238" y="4143375"/>
            <a:ext cx="8890000" cy="2455863"/>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lnSpc>
                <a:spcPct val="120000"/>
              </a:lnSpc>
              <a:spcBef>
                <a:spcPct val="50000"/>
              </a:spcBef>
            </a:pPr>
            <a:r>
              <a:rPr lang="en-US" sz="3200" b="1">
                <a:solidFill>
                  <a:srgbClr val="FFEA18"/>
                </a:solidFill>
                <a:latin typeface="Arial" charset="0"/>
              </a:rPr>
              <a:t>VÀ BÂY GIỜ… SỰ TĂNG TRƯỞNG THUỘC LINH CỦA BẠN</a:t>
            </a:r>
            <a:br>
              <a:rPr lang="en-US" sz="3200" b="1">
                <a:solidFill>
                  <a:srgbClr val="FFEA18"/>
                </a:solidFill>
                <a:latin typeface="Arial" charset="0"/>
              </a:rPr>
            </a:br>
            <a:r>
              <a:rPr lang="en-US" sz="3200" b="1" i="1" u="sng">
                <a:solidFill>
                  <a:srgbClr val="3BE3C7"/>
                </a:solidFill>
                <a:latin typeface="Arial" charset="0"/>
              </a:rPr>
              <a:t>SỰ THÁNH HÓA </a:t>
            </a:r>
            <a:r>
              <a:rPr lang="en-US" sz="3200" b="1" u="sng">
                <a:solidFill>
                  <a:srgbClr val="3BE3C7"/>
                </a:solidFill>
                <a:latin typeface="Arial" charset="0"/>
              </a:rPr>
              <a:t>CỦA BẠN</a:t>
            </a:r>
            <a:r>
              <a:rPr lang="en-US" sz="3200" b="1">
                <a:solidFill>
                  <a:srgbClr val="3BE3C7"/>
                </a:solidFill>
                <a:latin typeface="Arial" charset="0"/>
              </a:rPr>
              <a:t>…</a:t>
            </a:r>
            <a:br>
              <a:rPr lang="en-US" sz="3200" b="1">
                <a:solidFill>
                  <a:srgbClr val="3BE3C7"/>
                </a:solidFill>
                <a:latin typeface="Arial" charset="0"/>
              </a:rPr>
            </a:br>
            <a:r>
              <a:rPr lang="en-US" sz="3200" b="1">
                <a:solidFill>
                  <a:srgbClr val="FFEA18"/>
                </a:solidFill>
                <a:latin typeface="Arial" charset="0"/>
              </a:rPr>
              <a:t>TRONG CHÚA GIÊ-XU CHRIST ĐÃ BẮT ĐẦU.</a:t>
            </a:r>
            <a:endParaRPr lang="en-US" sz="3600">
              <a:solidFill>
                <a:srgbClr val="FFEA18"/>
              </a:solidFill>
              <a:latin typeface="Arial" charset="0"/>
            </a:endParaRPr>
          </a:p>
        </p:txBody>
      </p:sp>
      <p:sp>
        <p:nvSpPr>
          <p:cNvPr id="163852" name="Text Box 12"/>
          <p:cNvSpPr txBox="1">
            <a:spLocks noChangeArrowheads="1"/>
          </p:cNvSpPr>
          <p:nvPr/>
        </p:nvSpPr>
        <p:spPr bwMode="auto">
          <a:xfrm>
            <a:off x="-15875" y="3265488"/>
            <a:ext cx="9144000" cy="708025"/>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000" b="1" i="1" u="sng">
                <a:solidFill>
                  <a:srgbClr val="3BE3C7"/>
                </a:solidFill>
                <a:latin typeface="Arial" charset="0"/>
              </a:rPr>
              <a:t>BẠN ĐÃ ĐƯỢC XƯNG CÔNG BÌNH!</a:t>
            </a:r>
          </a:p>
        </p:txBody>
      </p:sp>
      <p:sp>
        <p:nvSpPr>
          <p:cNvPr id="163853" name="Text Box 13"/>
          <p:cNvSpPr txBox="1">
            <a:spLocks noChangeArrowheads="1"/>
          </p:cNvSpPr>
          <p:nvPr/>
        </p:nvSpPr>
        <p:spPr bwMode="auto">
          <a:xfrm>
            <a:off x="76200" y="2032000"/>
            <a:ext cx="8974138" cy="954088"/>
          </a:xfrm>
          <a:prstGeom prst="rect">
            <a:avLst/>
          </a:prstGeom>
          <a:noFill/>
          <a:ln w="9525">
            <a:noFill/>
            <a:miter lim="800000"/>
            <a:headEnd/>
            <a:tailEnd/>
          </a:ln>
          <a:effectLst>
            <a:outerShdw blurRad="63500" dist="53882" dir="2700000" algn="ctr" rotWithShape="0">
              <a:schemeClr val="accent1">
                <a:alpha val="74998"/>
              </a:schemeClr>
            </a:outerShdw>
          </a:effec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800" b="1">
                <a:solidFill>
                  <a:srgbClr val="1822CD"/>
                </a:solidFill>
                <a:latin typeface="Arial" charset="0"/>
              </a:rPr>
              <a:t>CHÚA THÁNH LINH ĐANG NGỰ TRONG LÒNG BẠN VÀ BẠN </a:t>
            </a:r>
            <a:r>
              <a:rPr lang="en-US" sz="2800" b="1" i="1" u="sng">
                <a:solidFill>
                  <a:srgbClr val="1822CD"/>
                </a:solidFill>
                <a:latin typeface="Arial" charset="0"/>
              </a:rPr>
              <a:t>ĐƯỢC BẢO ĐẢM </a:t>
            </a:r>
            <a:r>
              <a:rPr lang="en-US" sz="2800" b="1">
                <a:solidFill>
                  <a:srgbClr val="1822CD"/>
                </a:solidFill>
                <a:latin typeface="Arial" charset="0"/>
              </a:rPr>
              <a:t>CÓ SỰ SỐNG ĐỜI ĐỜI. </a:t>
            </a:r>
            <a:endParaRPr lang="en-US" sz="2800" b="1" i="1" u="sng">
              <a:solidFill>
                <a:srgbClr val="1822CD"/>
              </a:solidFill>
              <a:latin typeface="Arial" charset="0"/>
            </a:endParaRPr>
          </a:p>
        </p:txBody>
      </p:sp>
      <p:sp>
        <p:nvSpPr>
          <p:cNvPr id="23562" name="Text Box 14"/>
          <p:cNvSpPr txBox="1">
            <a:spLocks noChangeArrowheads="1"/>
          </p:cNvSpPr>
          <p:nvPr/>
        </p:nvSpPr>
        <p:spPr bwMode="auto">
          <a:xfrm>
            <a:off x="8532813" y="6451600"/>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600" b="1">
                <a:solidFill>
                  <a:schemeClr val="bg1"/>
                </a:solidFill>
                <a:latin typeface="Comic Sans MS" charset="0"/>
              </a:rPr>
              <a:t>3</a:t>
            </a:r>
          </a:p>
        </p:txBody>
      </p:sp>
      <p:sp>
        <p:nvSpPr>
          <p:cNvPr id="163855" name="Rectangle 15"/>
          <p:cNvSpPr>
            <a:spLocks noChangeArrowheads="1"/>
          </p:cNvSpPr>
          <p:nvPr/>
        </p:nvSpPr>
        <p:spPr bwMode="auto">
          <a:xfrm>
            <a:off x="7623175" y="6526213"/>
            <a:ext cx="736600"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9.65.09.</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850"/>
                                        </p:tgtEl>
                                        <p:attrNameLst>
                                          <p:attrName>style.visibility</p:attrName>
                                        </p:attrNameLst>
                                      </p:cBhvr>
                                      <p:to>
                                        <p:strVal val="visible"/>
                                      </p:to>
                                    </p:set>
                                    <p:animEffect transition="in" filter="fade">
                                      <p:cBhvr>
                                        <p:cTn id="7" dur="1000"/>
                                        <p:tgtEl>
                                          <p:spTgt spid="163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53"/>
                                        </p:tgtEl>
                                        <p:attrNameLst>
                                          <p:attrName>style.visibility</p:attrName>
                                        </p:attrNameLst>
                                      </p:cBhvr>
                                      <p:to>
                                        <p:strVal val="visible"/>
                                      </p:to>
                                    </p:set>
                                    <p:animEffect transition="in" filter="fade">
                                      <p:cBhvr>
                                        <p:cTn id="12" dur="1000"/>
                                        <p:tgtEl>
                                          <p:spTgt spid="1638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52"/>
                                        </p:tgtEl>
                                        <p:attrNameLst>
                                          <p:attrName>style.visibility</p:attrName>
                                        </p:attrNameLst>
                                      </p:cBhvr>
                                      <p:to>
                                        <p:strVal val="visible"/>
                                      </p:to>
                                    </p:set>
                                    <p:animEffect transition="in" filter="fade">
                                      <p:cBhvr>
                                        <p:cTn id="17" dur="1000"/>
                                        <p:tgtEl>
                                          <p:spTgt spid="1638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51"/>
                                        </p:tgtEl>
                                        <p:attrNameLst>
                                          <p:attrName>style.visibility</p:attrName>
                                        </p:attrNameLst>
                                      </p:cBhvr>
                                      <p:to>
                                        <p:strVal val="visible"/>
                                      </p:to>
                                    </p:set>
                                    <p:animEffect transition="in" filter="fade">
                                      <p:cBhvr>
                                        <p:cTn id="22" dur="1000"/>
                                        <p:tgtEl>
                                          <p:spTgt spid="163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0" grpId="0" autoUpdateAnimBg="0"/>
      <p:bldP spid="163851" grpId="0" autoUpdateAnimBg="0"/>
      <p:bldP spid="163852" grpId="0" autoUpdateAnimBg="0"/>
      <p:bldP spid="16385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047750"/>
            <a:ext cx="7289800" cy="4802188"/>
          </a:xfrm>
          <a:prstGeom prst="rect">
            <a:avLst/>
          </a:prstGeom>
          <a:noFill/>
          <a:ln w="76200">
            <a:solidFill>
              <a:schemeClr val="accent2"/>
            </a:solidFill>
            <a:miter lim="800000"/>
            <a:headEnd/>
            <a:tailEnd/>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Lst>
        </p:spPr>
      </p:pic>
      <p:pic>
        <p:nvPicPr>
          <p:cNvPr id="120835" name="Picture 3"/>
          <p:cNvPicPr>
            <a:picLocks noChangeAspect="1" noChangeArrowheads="1"/>
          </p:cNvPicPr>
          <p:nvPr/>
        </p:nvPicPr>
        <p:blipFill>
          <a:blip r:embed="rId4"/>
          <a:srcRect/>
          <a:stretch>
            <a:fillRect/>
          </a:stretch>
        </p:blipFill>
        <p:spPr bwMode="auto">
          <a:xfrm>
            <a:off x="960438" y="1020763"/>
            <a:ext cx="7348537" cy="4859337"/>
          </a:xfrm>
          <a:prstGeom prst="rect">
            <a:avLst/>
          </a:prstGeom>
          <a:noFill/>
          <a:ln w="76200">
            <a:solidFill>
              <a:schemeClr val="accent2"/>
            </a:solidFill>
            <a:miter lim="800000"/>
            <a:headEnd/>
            <a:tailEnd/>
          </a:ln>
          <a:effectLst>
            <a:outerShdw blurRad="63500" dist="85194" dir="1593903" algn="ctr" rotWithShape="0">
              <a:schemeClr val="tx1">
                <a:alpha val="74998"/>
              </a:schemeClr>
            </a:outerShdw>
          </a:effectLst>
        </p:spPr>
      </p:pic>
      <p:grpSp>
        <p:nvGrpSpPr>
          <p:cNvPr id="24580" name="Group 311"/>
          <p:cNvGrpSpPr>
            <a:grpSpLocks/>
          </p:cNvGrpSpPr>
          <p:nvPr/>
        </p:nvGrpSpPr>
        <p:grpSpPr bwMode="auto">
          <a:xfrm>
            <a:off x="1809750" y="1617663"/>
            <a:ext cx="6010275" cy="3440112"/>
            <a:chOff x="1140" y="1019"/>
            <a:chExt cx="3786" cy="2167"/>
          </a:xfrm>
        </p:grpSpPr>
        <p:grpSp>
          <p:nvGrpSpPr>
            <p:cNvPr id="24587" name="Group 312"/>
            <p:cNvGrpSpPr>
              <a:grpSpLocks/>
            </p:cNvGrpSpPr>
            <p:nvPr/>
          </p:nvGrpSpPr>
          <p:grpSpPr bwMode="auto">
            <a:xfrm>
              <a:off x="1140" y="1991"/>
              <a:ext cx="239" cy="239"/>
              <a:chOff x="3461" y="3471"/>
              <a:chExt cx="239" cy="239"/>
            </a:xfrm>
          </p:grpSpPr>
          <p:pic>
            <p:nvPicPr>
              <p:cNvPr id="24747" name="Picture 31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48" name="Picture 3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588" name="Group 315"/>
            <p:cNvGrpSpPr>
              <a:grpSpLocks/>
            </p:cNvGrpSpPr>
            <p:nvPr/>
          </p:nvGrpSpPr>
          <p:grpSpPr bwMode="auto">
            <a:xfrm>
              <a:off x="1195" y="1825"/>
              <a:ext cx="239" cy="239"/>
              <a:chOff x="3461" y="3471"/>
              <a:chExt cx="239" cy="239"/>
            </a:xfrm>
          </p:grpSpPr>
          <p:pic>
            <p:nvPicPr>
              <p:cNvPr id="24745" name="Picture 31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46" name="Picture 3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589" name="Group 318"/>
            <p:cNvGrpSpPr>
              <a:grpSpLocks/>
            </p:cNvGrpSpPr>
            <p:nvPr/>
          </p:nvGrpSpPr>
          <p:grpSpPr bwMode="auto">
            <a:xfrm>
              <a:off x="1277" y="1673"/>
              <a:ext cx="239" cy="239"/>
              <a:chOff x="3461" y="3471"/>
              <a:chExt cx="239" cy="239"/>
            </a:xfrm>
          </p:grpSpPr>
          <p:pic>
            <p:nvPicPr>
              <p:cNvPr id="24743" name="Picture 31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44" name="Picture 3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590" name="Group 321"/>
            <p:cNvGrpSpPr>
              <a:grpSpLocks/>
            </p:cNvGrpSpPr>
            <p:nvPr/>
          </p:nvGrpSpPr>
          <p:grpSpPr bwMode="auto">
            <a:xfrm>
              <a:off x="1384" y="1538"/>
              <a:ext cx="239" cy="239"/>
              <a:chOff x="3461" y="3471"/>
              <a:chExt cx="239" cy="239"/>
            </a:xfrm>
          </p:grpSpPr>
          <p:pic>
            <p:nvPicPr>
              <p:cNvPr id="24741" name="Picture 32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42" name="Picture 3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591" name="Group 324"/>
            <p:cNvGrpSpPr>
              <a:grpSpLocks/>
            </p:cNvGrpSpPr>
            <p:nvPr/>
          </p:nvGrpSpPr>
          <p:grpSpPr bwMode="auto">
            <a:xfrm>
              <a:off x="1493" y="1394"/>
              <a:ext cx="239" cy="239"/>
              <a:chOff x="3461" y="3471"/>
              <a:chExt cx="239" cy="239"/>
            </a:xfrm>
          </p:grpSpPr>
          <p:pic>
            <p:nvPicPr>
              <p:cNvPr id="24739" name="Picture 325"/>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40" name="Picture 3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592" name="Group 327"/>
            <p:cNvGrpSpPr>
              <a:grpSpLocks/>
            </p:cNvGrpSpPr>
            <p:nvPr/>
          </p:nvGrpSpPr>
          <p:grpSpPr bwMode="auto">
            <a:xfrm>
              <a:off x="1618" y="1272"/>
              <a:ext cx="239" cy="239"/>
              <a:chOff x="3461" y="3471"/>
              <a:chExt cx="239" cy="239"/>
            </a:xfrm>
          </p:grpSpPr>
          <p:pic>
            <p:nvPicPr>
              <p:cNvPr id="24737" name="Picture 328"/>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38" name="Picture 3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593" name="Group 330"/>
            <p:cNvGrpSpPr>
              <a:grpSpLocks/>
            </p:cNvGrpSpPr>
            <p:nvPr/>
          </p:nvGrpSpPr>
          <p:grpSpPr bwMode="auto">
            <a:xfrm>
              <a:off x="1751" y="1164"/>
              <a:ext cx="239" cy="239"/>
              <a:chOff x="3461" y="3471"/>
              <a:chExt cx="239" cy="239"/>
            </a:xfrm>
          </p:grpSpPr>
          <p:pic>
            <p:nvPicPr>
              <p:cNvPr id="24735" name="Picture 331"/>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36" name="Picture 3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594" name="Group 333"/>
            <p:cNvGrpSpPr>
              <a:grpSpLocks/>
            </p:cNvGrpSpPr>
            <p:nvPr/>
          </p:nvGrpSpPr>
          <p:grpSpPr bwMode="auto">
            <a:xfrm>
              <a:off x="1904" y="1076"/>
              <a:ext cx="239" cy="239"/>
              <a:chOff x="3461" y="3471"/>
              <a:chExt cx="239" cy="239"/>
            </a:xfrm>
          </p:grpSpPr>
          <p:pic>
            <p:nvPicPr>
              <p:cNvPr id="24733" name="Picture 334"/>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34" name="Picture 3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595" name="Group 336"/>
            <p:cNvGrpSpPr>
              <a:grpSpLocks/>
            </p:cNvGrpSpPr>
            <p:nvPr/>
          </p:nvGrpSpPr>
          <p:grpSpPr bwMode="auto">
            <a:xfrm>
              <a:off x="2073" y="1019"/>
              <a:ext cx="239" cy="239"/>
              <a:chOff x="3461" y="3471"/>
              <a:chExt cx="239" cy="239"/>
            </a:xfrm>
          </p:grpSpPr>
          <p:pic>
            <p:nvPicPr>
              <p:cNvPr id="24731" name="Picture 337"/>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32" name="Picture 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596" name="Group 339"/>
            <p:cNvGrpSpPr>
              <a:grpSpLocks/>
            </p:cNvGrpSpPr>
            <p:nvPr/>
          </p:nvGrpSpPr>
          <p:grpSpPr bwMode="auto">
            <a:xfrm>
              <a:off x="2258" y="1046"/>
              <a:ext cx="239" cy="239"/>
              <a:chOff x="3461" y="3471"/>
              <a:chExt cx="239" cy="239"/>
            </a:xfrm>
          </p:grpSpPr>
          <p:pic>
            <p:nvPicPr>
              <p:cNvPr id="24729" name="Picture 340"/>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30" name="Picture 3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597" name="Group 342"/>
            <p:cNvGrpSpPr>
              <a:grpSpLocks/>
            </p:cNvGrpSpPr>
            <p:nvPr/>
          </p:nvGrpSpPr>
          <p:grpSpPr bwMode="auto">
            <a:xfrm>
              <a:off x="2416" y="1147"/>
              <a:ext cx="239" cy="239"/>
              <a:chOff x="3461" y="3471"/>
              <a:chExt cx="239" cy="239"/>
            </a:xfrm>
          </p:grpSpPr>
          <p:pic>
            <p:nvPicPr>
              <p:cNvPr id="24727" name="Picture 34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28" name="Picture 3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598" name="Group 345"/>
            <p:cNvGrpSpPr>
              <a:grpSpLocks/>
            </p:cNvGrpSpPr>
            <p:nvPr/>
          </p:nvGrpSpPr>
          <p:grpSpPr bwMode="auto">
            <a:xfrm>
              <a:off x="2571" y="1243"/>
              <a:ext cx="239" cy="239"/>
              <a:chOff x="3461" y="3471"/>
              <a:chExt cx="239" cy="239"/>
            </a:xfrm>
          </p:grpSpPr>
          <p:pic>
            <p:nvPicPr>
              <p:cNvPr id="24725" name="Picture 34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26" name="Picture 3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599" name="Group 348"/>
            <p:cNvGrpSpPr>
              <a:grpSpLocks/>
            </p:cNvGrpSpPr>
            <p:nvPr/>
          </p:nvGrpSpPr>
          <p:grpSpPr bwMode="auto">
            <a:xfrm>
              <a:off x="2747" y="1314"/>
              <a:ext cx="239" cy="239"/>
              <a:chOff x="3461" y="3471"/>
              <a:chExt cx="239" cy="239"/>
            </a:xfrm>
          </p:grpSpPr>
          <p:pic>
            <p:nvPicPr>
              <p:cNvPr id="24723" name="Picture 34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24" name="Picture 3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00" name="Group 351"/>
            <p:cNvGrpSpPr>
              <a:grpSpLocks/>
            </p:cNvGrpSpPr>
            <p:nvPr/>
          </p:nvGrpSpPr>
          <p:grpSpPr bwMode="auto">
            <a:xfrm>
              <a:off x="2933" y="1307"/>
              <a:ext cx="239" cy="239"/>
              <a:chOff x="3461" y="3471"/>
              <a:chExt cx="239" cy="239"/>
            </a:xfrm>
          </p:grpSpPr>
          <p:pic>
            <p:nvPicPr>
              <p:cNvPr id="24721" name="Picture 35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22" name="Picture 3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01" name="Group 354"/>
            <p:cNvGrpSpPr>
              <a:grpSpLocks/>
            </p:cNvGrpSpPr>
            <p:nvPr/>
          </p:nvGrpSpPr>
          <p:grpSpPr bwMode="auto">
            <a:xfrm>
              <a:off x="3090" y="1220"/>
              <a:ext cx="239" cy="239"/>
              <a:chOff x="3461" y="3471"/>
              <a:chExt cx="239" cy="239"/>
            </a:xfrm>
          </p:grpSpPr>
          <p:pic>
            <p:nvPicPr>
              <p:cNvPr id="24719" name="Picture 355"/>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20" name="Picture 3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02" name="Group 357"/>
            <p:cNvGrpSpPr>
              <a:grpSpLocks/>
            </p:cNvGrpSpPr>
            <p:nvPr/>
          </p:nvGrpSpPr>
          <p:grpSpPr bwMode="auto">
            <a:xfrm>
              <a:off x="3232" y="1122"/>
              <a:ext cx="239" cy="239"/>
              <a:chOff x="3461" y="3471"/>
              <a:chExt cx="239" cy="239"/>
            </a:xfrm>
          </p:grpSpPr>
          <p:pic>
            <p:nvPicPr>
              <p:cNvPr id="24717" name="Picture 358"/>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18" name="Picture 3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03" name="Group 360"/>
            <p:cNvGrpSpPr>
              <a:grpSpLocks/>
            </p:cNvGrpSpPr>
            <p:nvPr/>
          </p:nvGrpSpPr>
          <p:grpSpPr bwMode="auto">
            <a:xfrm>
              <a:off x="3388" y="1044"/>
              <a:ext cx="239" cy="239"/>
              <a:chOff x="3461" y="3471"/>
              <a:chExt cx="239" cy="239"/>
            </a:xfrm>
          </p:grpSpPr>
          <p:pic>
            <p:nvPicPr>
              <p:cNvPr id="24715" name="Picture 361"/>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16" name="Picture 3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04" name="Group 363"/>
            <p:cNvGrpSpPr>
              <a:grpSpLocks/>
            </p:cNvGrpSpPr>
            <p:nvPr/>
          </p:nvGrpSpPr>
          <p:grpSpPr bwMode="auto">
            <a:xfrm>
              <a:off x="3572" y="1028"/>
              <a:ext cx="239" cy="239"/>
              <a:chOff x="3461" y="3471"/>
              <a:chExt cx="239" cy="239"/>
            </a:xfrm>
          </p:grpSpPr>
          <p:pic>
            <p:nvPicPr>
              <p:cNvPr id="24713" name="Picture 364"/>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14" name="Picture 3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05" name="Group 366"/>
            <p:cNvGrpSpPr>
              <a:grpSpLocks/>
            </p:cNvGrpSpPr>
            <p:nvPr/>
          </p:nvGrpSpPr>
          <p:grpSpPr bwMode="auto">
            <a:xfrm>
              <a:off x="4559" y="2389"/>
              <a:ext cx="239" cy="239"/>
              <a:chOff x="3461" y="3471"/>
              <a:chExt cx="239" cy="239"/>
            </a:xfrm>
          </p:grpSpPr>
          <p:pic>
            <p:nvPicPr>
              <p:cNvPr id="24711" name="Picture 367"/>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12" name="Picture 3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06" name="Group 369"/>
            <p:cNvGrpSpPr>
              <a:grpSpLocks/>
            </p:cNvGrpSpPr>
            <p:nvPr/>
          </p:nvGrpSpPr>
          <p:grpSpPr bwMode="auto">
            <a:xfrm>
              <a:off x="4460" y="2503"/>
              <a:ext cx="239" cy="239"/>
              <a:chOff x="3461" y="3471"/>
              <a:chExt cx="239" cy="239"/>
            </a:xfrm>
          </p:grpSpPr>
          <p:pic>
            <p:nvPicPr>
              <p:cNvPr id="24709" name="Picture 370"/>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10" name="Picture 3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07" name="Group 372"/>
            <p:cNvGrpSpPr>
              <a:grpSpLocks/>
            </p:cNvGrpSpPr>
            <p:nvPr/>
          </p:nvGrpSpPr>
          <p:grpSpPr bwMode="auto">
            <a:xfrm>
              <a:off x="4350" y="2624"/>
              <a:ext cx="239" cy="239"/>
              <a:chOff x="3461" y="3471"/>
              <a:chExt cx="239" cy="239"/>
            </a:xfrm>
          </p:grpSpPr>
          <p:pic>
            <p:nvPicPr>
              <p:cNvPr id="24707" name="Picture 37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08" name="Picture 3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08" name="Group 375"/>
            <p:cNvGrpSpPr>
              <a:grpSpLocks/>
            </p:cNvGrpSpPr>
            <p:nvPr/>
          </p:nvGrpSpPr>
          <p:grpSpPr bwMode="auto">
            <a:xfrm>
              <a:off x="2787" y="2420"/>
              <a:ext cx="239" cy="239"/>
              <a:chOff x="3461" y="3471"/>
              <a:chExt cx="239" cy="239"/>
            </a:xfrm>
          </p:grpSpPr>
          <p:pic>
            <p:nvPicPr>
              <p:cNvPr id="24705" name="Picture 37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06" name="Picture 3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09" name="Group 378"/>
            <p:cNvGrpSpPr>
              <a:grpSpLocks/>
            </p:cNvGrpSpPr>
            <p:nvPr/>
          </p:nvGrpSpPr>
          <p:grpSpPr bwMode="auto">
            <a:xfrm>
              <a:off x="2462" y="2518"/>
              <a:ext cx="239" cy="239"/>
              <a:chOff x="3461" y="3471"/>
              <a:chExt cx="239" cy="239"/>
            </a:xfrm>
          </p:grpSpPr>
          <p:pic>
            <p:nvPicPr>
              <p:cNvPr id="24703" name="Picture 37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04" name="Picture 3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10" name="Group 381"/>
            <p:cNvGrpSpPr>
              <a:grpSpLocks/>
            </p:cNvGrpSpPr>
            <p:nvPr/>
          </p:nvGrpSpPr>
          <p:grpSpPr bwMode="auto">
            <a:xfrm>
              <a:off x="2206" y="2751"/>
              <a:ext cx="239" cy="239"/>
              <a:chOff x="3461" y="3471"/>
              <a:chExt cx="239" cy="239"/>
            </a:xfrm>
          </p:grpSpPr>
          <p:pic>
            <p:nvPicPr>
              <p:cNvPr id="24701" name="Picture 38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02" name="Picture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11" name="Group 384"/>
            <p:cNvGrpSpPr>
              <a:grpSpLocks/>
            </p:cNvGrpSpPr>
            <p:nvPr/>
          </p:nvGrpSpPr>
          <p:grpSpPr bwMode="auto">
            <a:xfrm rot="-805157">
              <a:off x="1216" y="2251"/>
              <a:ext cx="66" cy="141"/>
              <a:chOff x="3461" y="3471"/>
              <a:chExt cx="239" cy="239"/>
            </a:xfrm>
          </p:grpSpPr>
          <p:pic>
            <p:nvPicPr>
              <p:cNvPr id="24699" name="Picture 385"/>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700" name="Picture 3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12" name="Group 387"/>
            <p:cNvGrpSpPr>
              <a:grpSpLocks/>
            </p:cNvGrpSpPr>
            <p:nvPr/>
          </p:nvGrpSpPr>
          <p:grpSpPr bwMode="auto">
            <a:xfrm>
              <a:off x="1271" y="2494"/>
              <a:ext cx="239" cy="239"/>
              <a:chOff x="3461" y="3471"/>
              <a:chExt cx="239" cy="239"/>
            </a:xfrm>
          </p:grpSpPr>
          <p:pic>
            <p:nvPicPr>
              <p:cNvPr id="24697" name="Picture 388"/>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98" name="Picture 3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13" name="Group 390"/>
            <p:cNvGrpSpPr>
              <a:grpSpLocks/>
            </p:cNvGrpSpPr>
            <p:nvPr/>
          </p:nvGrpSpPr>
          <p:grpSpPr bwMode="auto">
            <a:xfrm>
              <a:off x="3748" y="1059"/>
              <a:ext cx="239" cy="239"/>
              <a:chOff x="3461" y="3471"/>
              <a:chExt cx="239" cy="239"/>
            </a:xfrm>
          </p:grpSpPr>
          <p:pic>
            <p:nvPicPr>
              <p:cNvPr id="24695" name="Picture 391"/>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96" name="Picture 3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14" name="Group 393"/>
            <p:cNvGrpSpPr>
              <a:grpSpLocks/>
            </p:cNvGrpSpPr>
            <p:nvPr/>
          </p:nvGrpSpPr>
          <p:grpSpPr bwMode="auto">
            <a:xfrm>
              <a:off x="3921" y="1118"/>
              <a:ext cx="239" cy="239"/>
              <a:chOff x="3461" y="3471"/>
              <a:chExt cx="239" cy="239"/>
            </a:xfrm>
          </p:grpSpPr>
          <p:pic>
            <p:nvPicPr>
              <p:cNvPr id="24693" name="Picture 394"/>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94" name="Picture 3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15" name="Group 396"/>
            <p:cNvGrpSpPr>
              <a:grpSpLocks/>
            </p:cNvGrpSpPr>
            <p:nvPr/>
          </p:nvGrpSpPr>
          <p:grpSpPr bwMode="auto">
            <a:xfrm>
              <a:off x="4106" y="1177"/>
              <a:ext cx="239" cy="239"/>
              <a:chOff x="3461" y="3471"/>
              <a:chExt cx="239" cy="239"/>
            </a:xfrm>
          </p:grpSpPr>
          <p:pic>
            <p:nvPicPr>
              <p:cNvPr id="24691" name="Picture 397"/>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92" name="Picture 3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16" name="Group 399"/>
            <p:cNvGrpSpPr>
              <a:grpSpLocks/>
            </p:cNvGrpSpPr>
            <p:nvPr/>
          </p:nvGrpSpPr>
          <p:grpSpPr bwMode="auto">
            <a:xfrm>
              <a:off x="4275" y="1283"/>
              <a:ext cx="239" cy="239"/>
              <a:chOff x="3461" y="3471"/>
              <a:chExt cx="239" cy="239"/>
            </a:xfrm>
          </p:grpSpPr>
          <p:pic>
            <p:nvPicPr>
              <p:cNvPr id="24689" name="Picture 400"/>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90" name="Picture 4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17" name="Group 402"/>
            <p:cNvGrpSpPr>
              <a:grpSpLocks/>
            </p:cNvGrpSpPr>
            <p:nvPr/>
          </p:nvGrpSpPr>
          <p:grpSpPr bwMode="auto">
            <a:xfrm>
              <a:off x="4421" y="1407"/>
              <a:ext cx="239" cy="239"/>
              <a:chOff x="3461" y="3471"/>
              <a:chExt cx="239" cy="239"/>
            </a:xfrm>
          </p:grpSpPr>
          <p:pic>
            <p:nvPicPr>
              <p:cNvPr id="24687" name="Picture 40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88" name="Picture 4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18" name="Group 405"/>
            <p:cNvGrpSpPr>
              <a:grpSpLocks/>
            </p:cNvGrpSpPr>
            <p:nvPr/>
          </p:nvGrpSpPr>
          <p:grpSpPr bwMode="auto">
            <a:xfrm>
              <a:off x="4542" y="1548"/>
              <a:ext cx="239" cy="239"/>
              <a:chOff x="3461" y="3471"/>
              <a:chExt cx="239" cy="239"/>
            </a:xfrm>
          </p:grpSpPr>
          <p:pic>
            <p:nvPicPr>
              <p:cNvPr id="24685" name="Picture 40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86" name="Picture 4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19" name="Group 408"/>
            <p:cNvGrpSpPr>
              <a:grpSpLocks/>
            </p:cNvGrpSpPr>
            <p:nvPr/>
          </p:nvGrpSpPr>
          <p:grpSpPr bwMode="auto">
            <a:xfrm>
              <a:off x="4628" y="1716"/>
              <a:ext cx="239" cy="239"/>
              <a:chOff x="3461" y="3471"/>
              <a:chExt cx="239" cy="239"/>
            </a:xfrm>
          </p:grpSpPr>
          <p:pic>
            <p:nvPicPr>
              <p:cNvPr id="24683" name="Picture 40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84" name="Picture 4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20" name="Group 411"/>
            <p:cNvGrpSpPr>
              <a:grpSpLocks/>
            </p:cNvGrpSpPr>
            <p:nvPr/>
          </p:nvGrpSpPr>
          <p:grpSpPr bwMode="auto">
            <a:xfrm>
              <a:off x="4677" y="1896"/>
              <a:ext cx="239" cy="239"/>
              <a:chOff x="3461" y="3471"/>
              <a:chExt cx="239" cy="239"/>
            </a:xfrm>
          </p:grpSpPr>
          <p:pic>
            <p:nvPicPr>
              <p:cNvPr id="24681" name="Picture 41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82" name="Picture 4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21" name="Group 414"/>
            <p:cNvGrpSpPr>
              <a:grpSpLocks/>
            </p:cNvGrpSpPr>
            <p:nvPr/>
          </p:nvGrpSpPr>
          <p:grpSpPr bwMode="auto">
            <a:xfrm>
              <a:off x="4687" y="2082"/>
              <a:ext cx="239" cy="239"/>
              <a:chOff x="3461" y="3471"/>
              <a:chExt cx="239" cy="239"/>
            </a:xfrm>
          </p:grpSpPr>
          <p:pic>
            <p:nvPicPr>
              <p:cNvPr id="24679" name="Picture 415"/>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80" name="Picture 4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22" name="Group 417"/>
            <p:cNvGrpSpPr>
              <a:grpSpLocks/>
            </p:cNvGrpSpPr>
            <p:nvPr/>
          </p:nvGrpSpPr>
          <p:grpSpPr bwMode="auto">
            <a:xfrm>
              <a:off x="4641" y="2239"/>
              <a:ext cx="239" cy="239"/>
              <a:chOff x="3461" y="3471"/>
              <a:chExt cx="239" cy="239"/>
            </a:xfrm>
          </p:grpSpPr>
          <p:pic>
            <p:nvPicPr>
              <p:cNvPr id="24677" name="Picture 418"/>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78" name="Picture 4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23" name="Group 420"/>
            <p:cNvGrpSpPr>
              <a:grpSpLocks/>
            </p:cNvGrpSpPr>
            <p:nvPr/>
          </p:nvGrpSpPr>
          <p:grpSpPr bwMode="auto">
            <a:xfrm>
              <a:off x="4213" y="2721"/>
              <a:ext cx="239" cy="239"/>
              <a:chOff x="3461" y="3471"/>
              <a:chExt cx="239" cy="239"/>
            </a:xfrm>
          </p:grpSpPr>
          <p:pic>
            <p:nvPicPr>
              <p:cNvPr id="24675" name="Picture 421"/>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76" name="Picture 4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24" name="Group 423"/>
            <p:cNvGrpSpPr>
              <a:grpSpLocks/>
            </p:cNvGrpSpPr>
            <p:nvPr/>
          </p:nvGrpSpPr>
          <p:grpSpPr bwMode="auto">
            <a:xfrm>
              <a:off x="4058" y="2813"/>
              <a:ext cx="239" cy="239"/>
              <a:chOff x="3461" y="3471"/>
              <a:chExt cx="239" cy="239"/>
            </a:xfrm>
          </p:grpSpPr>
          <p:pic>
            <p:nvPicPr>
              <p:cNvPr id="24673" name="Picture 424"/>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74" name="Picture 4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25" name="Group 426"/>
            <p:cNvGrpSpPr>
              <a:grpSpLocks/>
            </p:cNvGrpSpPr>
            <p:nvPr/>
          </p:nvGrpSpPr>
          <p:grpSpPr bwMode="auto">
            <a:xfrm>
              <a:off x="1389" y="2645"/>
              <a:ext cx="239" cy="239"/>
              <a:chOff x="3461" y="3471"/>
              <a:chExt cx="239" cy="239"/>
            </a:xfrm>
          </p:grpSpPr>
          <p:pic>
            <p:nvPicPr>
              <p:cNvPr id="24671" name="Picture 427"/>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72" name="Picture 4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26" name="Group 429"/>
            <p:cNvGrpSpPr>
              <a:grpSpLocks/>
            </p:cNvGrpSpPr>
            <p:nvPr/>
          </p:nvGrpSpPr>
          <p:grpSpPr bwMode="auto">
            <a:xfrm>
              <a:off x="1544" y="2759"/>
              <a:ext cx="239" cy="239"/>
              <a:chOff x="3461" y="3471"/>
              <a:chExt cx="239" cy="239"/>
            </a:xfrm>
          </p:grpSpPr>
          <p:pic>
            <p:nvPicPr>
              <p:cNvPr id="24669" name="Picture 430"/>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70" name="Picture 4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27" name="Group 432"/>
            <p:cNvGrpSpPr>
              <a:grpSpLocks/>
            </p:cNvGrpSpPr>
            <p:nvPr/>
          </p:nvGrpSpPr>
          <p:grpSpPr bwMode="auto">
            <a:xfrm>
              <a:off x="1709" y="2843"/>
              <a:ext cx="239" cy="239"/>
              <a:chOff x="3461" y="3471"/>
              <a:chExt cx="239" cy="239"/>
            </a:xfrm>
          </p:grpSpPr>
          <p:pic>
            <p:nvPicPr>
              <p:cNvPr id="24667" name="Picture 43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68" name="Picture 4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28" name="Group 435"/>
            <p:cNvGrpSpPr>
              <a:grpSpLocks/>
            </p:cNvGrpSpPr>
            <p:nvPr/>
          </p:nvGrpSpPr>
          <p:grpSpPr bwMode="auto">
            <a:xfrm>
              <a:off x="1875" y="2870"/>
              <a:ext cx="239" cy="239"/>
              <a:chOff x="3461" y="3471"/>
              <a:chExt cx="239" cy="239"/>
            </a:xfrm>
          </p:grpSpPr>
          <p:pic>
            <p:nvPicPr>
              <p:cNvPr id="24665" name="Picture 43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66" name="Picture 4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29" name="Group 438"/>
            <p:cNvGrpSpPr>
              <a:grpSpLocks/>
            </p:cNvGrpSpPr>
            <p:nvPr/>
          </p:nvGrpSpPr>
          <p:grpSpPr bwMode="auto">
            <a:xfrm>
              <a:off x="2057" y="2843"/>
              <a:ext cx="239" cy="239"/>
              <a:chOff x="3461" y="3471"/>
              <a:chExt cx="239" cy="239"/>
            </a:xfrm>
          </p:grpSpPr>
          <p:pic>
            <p:nvPicPr>
              <p:cNvPr id="24663" name="Picture 43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64" name="Picture 4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30" name="Group 441"/>
            <p:cNvGrpSpPr>
              <a:grpSpLocks/>
            </p:cNvGrpSpPr>
            <p:nvPr/>
          </p:nvGrpSpPr>
          <p:grpSpPr bwMode="auto">
            <a:xfrm>
              <a:off x="2326" y="2617"/>
              <a:ext cx="239" cy="239"/>
              <a:chOff x="3461" y="3471"/>
              <a:chExt cx="239" cy="239"/>
            </a:xfrm>
          </p:grpSpPr>
          <p:pic>
            <p:nvPicPr>
              <p:cNvPr id="24661" name="Picture 44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62" name="Picture 4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31" name="Group 444"/>
            <p:cNvGrpSpPr>
              <a:grpSpLocks/>
            </p:cNvGrpSpPr>
            <p:nvPr/>
          </p:nvGrpSpPr>
          <p:grpSpPr bwMode="auto">
            <a:xfrm>
              <a:off x="2614" y="2433"/>
              <a:ext cx="239" cy="239"/>
              <a:chOff x="3461" y="3471"/>
              <a:chExt cx="239" cy="239"/>
            </a:xfrm>
          </p:grpSpPr>
          <p:pic>
            <p:nvPicPr>
              <p:cNvPr id="24659" name="Picture 445"/>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60" name="Picture 4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32" name="Group 447"/>
            <p:cNvGrpSpPr>
              <a:grpSpLocks/>
            </p:cNvGrpSpPr>
            <p:nvPr/>
          </p:nvGrpSpPr>
          <p:grpSpPr bwMode="auto">
            <a:xfrm>
              <a:off x="2969" y="2506"/>
              <a:ext cx="239" cy="239"/>
              <a:chOff x="3461" y="3471"/>
              <a:chExt cx="239" cy="239"/>
            </a:xfrm>
          </p:grpSpPr>
          <p:pic>
            <p:nvPicPr>
              <p:cNvPr id="24657" name="Picture 448"/>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58" name="Picture 4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33" name="Group 450"/>
            <p:cNvGrpSpPr>
              <a:grpSpLocks/>
            </p:cNvGrpSpPr>
            <p:nvPr/>
          </p:nvGrpSpPr>
          <p:grpSpPr bwMode="auto">
            <a:xfrm>
              <a:off x="3132" y="2630"/>
              <a:ext cx="239" cy="239"/>
              <a:chOff x="3461" y="3471"/>
              <a:chExt cx="239" cy="239"/>
            </a:xfrm>
          </p:grpSpPr>
          <p:pic>
            <p:nvPicPr>
              <p:cNvPr id="24655" name="Picture 451"/>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56" name="Picture 4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34" name="Group 453"/>
            <p:cNvGrpSpPr>
              <a:grpSpLocks/>
            </p:cNvGrpSpPr>
            <p:nvPr/>
          </p:nvGrpSpPr>
          <p:grpSpPr bwMode="auto">
            <a:xfrm>
              <a:off x="3274" y="2765"/>
              <a:ext cx="239" cy="239"/>
              <a:chOff x="3461" y="3471"/>
              <a:chExt cx="239" cy="239"/>
            </a:xfrm>
          </p:grpSpPr>
          <p:pic>
            <p:nvPicPr>
              <p:cNvPr id="24653" name="Picture 454"/>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54" name="Picture 4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35" name="Group 456"/>
            <p:cNvGrpSpPr>
              <a:grpSpLocks/>
            </p:cNvGrpSpPr>
            <p:nvPr/>
          </p:nvGrpSpPr>
          <p:grpSpPr bwMode="auto">
            <a:xfrm>
              <a:off x="3441" y="2845"/>
              <a:ext cx="239" cy="239"/>
              <a:chOff x="3461" y="3471"/>
              <a:chExt cx="239" cy="239"/>
            </a:xfrm>
          </p:grpSpPr>
          <p:pic>
            <p:nvPicPr>
              <p:cNvPr id="24651" name="Picture 457"/>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52" name="Picture 4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36" name="Group 459"/>
            <p:cNvGrpSpPr>
              <a:grpSpLocks/>
            </p:cNvGrpSpPr>
            <p:nvPr/>
          </p:nvGrpSpPr>
          <p:grpSpPr bwMode="auto">
            <a:xfrm>
              <a:off x="3602" y="2920"/>
              <a:ext cx="239" cy="239"/>
              <a:chOff x="3461" y="3471"/>
              <a:chExt cx="239" cy="239"/>
            </a:xfrm>
          </p:grpSpPr>
          <p:pic>
            <p:nvPicPr>
              <p:cNvPr id="24649" name="Picture 460"/>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50" name="Picture 4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37" name="Group 462"/>
            <p:cNvGrpSpPr>
              <a:grpSpLocks/>
            </p:cNvGrpSpPr>
            <p:nvPr/>
          </p:nvGrpSpPr>
          <p:grpSpPr bwMode="auto">
            <a:xfrm>
              <a:off x="3778" y="2947"/>
              <a:ext cx="239" cy="239"/>
              <a:chOff x="3461" y="3471"/>
              <a:chExt cx="239" cy="239"/>
            </a:xfrm>
          </p:grpSpPr>
          <p:pic>
            <p:nvPicPr>
              <p:cNvPr id="24647" name="Picture 46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48" name="Picture 4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38" name="Group 465"/>
            <p:cNvGrpSpPr>
              <a:grpSpLocks/>
            </p:cNvGrpSpPr>
            <p:nvPr/>
          </p:nvGrpSpPr>
          <p:grpSpPr bwMode="auto">
            <a:xfrm>
              <a:off x="3922" y="2894"/>
              <a:ext cx="239" cy="239"/>
              <a:chOff x="3461" y="3471"/>
              <a:chExt cx="239" cy="239"/>
            </a:xfrm>
          </p:grpSpPr>
          <p:pic>
            <p:nvPicPr>
              <p:cNvPr id="24645" name="Picture 46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46" name="Picture 4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39" name="Group 468"/>
            <p:cNvGrpSpPr>
              <a:grpSpLocks/>
            </p:cNvGrpSpPr>
            <p:nvPr/>
          </p:nvGrpSpPr>
          <p:grpSpPr bwMode="auto">
            <a:xfrm>
              <a:off x="1187" y="2147"/>
              <a:ext cx="66" cy="141"/>
              <a:chOff x="3461" y="3471"/>
              <a:chExt cx="239" cy="239"/>
            </a:xfrm>
          </p:grpSpPr>
          <p:pic>
            <p:nvPicPr>
              <p:cNvPr id="24643" name="Picture 46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44" name="Picture 4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640" name="Group 471"/>
            <p:cNvGrpSpPr>
              <a:grpSpLocks/>
            </p:cNvGrpSpPr>
            <p:nvPr/>
          </p:nvGrpSpPr>
          <p:grpSpPr bwMode="auto">
            <a:xfrm>
              <a:off x="1171" y="2334"/>
              <a:ext cx="239" cy="239"/>
              <a:chOff x="3461" y="3471"/>
              <a:chExt cx="239" cy="239"/>
            </a:xfrm>
          </p:grpSpPr>
          <p:pic>
            <p:nvPicPr>
              <p:cNvPr id="24641" name="Picture 47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4642" name="Picture 4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sp>
        <p:nvSpPr>
          <p:cNvPr id="24581" name="Rectangle 147"/>
          <p:cNvSpPr>
            <a:spLocks noChangeArrowheads="1"/>
          </p:cNvSpPr>
          <p:nvPr/>
        </p:nvSpPr>
        <p:spPr bwMode="auto">
          <a:xfrm>
            <a:off x="966788" y="1014413"/>
            <a:ext cx="7329487" cy="4883150"/>
          </a:xfrm>
          <a:prstGeom prst="rect">
            <a:avLst/>
          </a:prstGeom>
          <a:solidFill>
            <a:schemeClr val="tx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0978" name="Text Box 146"/>
          <p:cNvSpPr txBox="1">
            <a:spLocks noChangeArrowheads="1"/>
          </p:cNvSpPr>
          <p:nvPr/>
        </p:nvSpPr>
        <p:spPr bwMode="auto">
          <a:xfrm>
            <a:off x="490538" y="242888"/>
            <a:ext cx="8134350" cy="1006475"/>
          </a:xfrm>
          <a:prstGeom prst="rect">
            <a:avLst/>
          </a:prstGeom>
          <a:noFill/>
          <a:ln w="12700">
            <a:noFill/>
            <a:miter lim="800000"/>
            <a:headEnd/>
            <a:tailEnd/>
          </a:ln>
          <a:effectLst>
            <a:outerShdw blurRad="63500" dist="71842" dir="2700000" algn="ctr" rotWithShape="0">
              <a:schemeClr val="tx1">
                <a:alpha val="74998"/>
              </a:schemeClr>
            </a:outerShdw>
          </a:effectLst>
        </p:spPr>
        <p:txBody>
          <a:bodyPr lIns="82058" tIns="41029" rIns="82058" bIns="41029">
            <a:spAutoFit/>
          </a:bodyPr>
          <a:lstStyle>
            <a:lvl1pPr defTabSz="820738">
              <a:defRPr sz="2400">
                <a:solidFill>
                  <a:schemeClr val="tx1"/>
                </a:solidFill>
                <a:latin typeface="Times" charset="0"/>
                <a:ea typeface="ＭＳ Ｐゴシック" charset="0"/>
                <a:cs typeface="MS PGothic" charset="0"/>
              </a:defRPr>
            </a:lvl1pPr>
            <a:lvl2pPr marL="742950" indent="-285750" defTabSz="820738">
              <a:defRPr sz="2400">
                <a:solidFill>
                  <a:schemeClr val="tx1"/>
                </a:solidFill>
                <a:latin typeface="Times" charset="0"/>
                <a:ea typeface="MS PGothic" charset="0"/>
                <a:cs typeface="MS PGothic" charset="0"/>
              </a:defRPr>
            </a:lvl2pPr>
            <a:lvl3pPr marL="1143000" indent="-228600" defTabSz="820738">
              <a:defRPr sz="2400">
                <a:solidFill>
                  <a:schemeClr val="tx1"/>
                </a:solidFill>
                <a:latin typeface="Times" charset="0"/>
                <a:ea typeface="MS PGothic" charset="0"/>
                <a:cs typeface="MS PGothic" charset="0"/>
              </a:defRPr>
            </a:lvl3pPr>
            <a:lvl4pPr marL="1600200" indent="-228600" defTabSz="820738">
              <a:defRPr sz="2400">
                <a:solidFill>
                  <a:schemeClr val="tx1"/>
                </a:solidFill>
                <a:latin typeface="Times" charset="0"/>
                <a:ea typeface="MS PGothic" charset="0"/>
                <a:cs typeface="MS PGothic" charset="0"/>
              </a:defRPr>
            </a:lvl4pPr>
            <a:lvl5pPr marL="2057400" indent="-228600" defTabSz="820738">
              <a:defRPr sz="2400">
                <a:solidFill>
                  <a:schemeClr val="tx1"/>
                </a:solidFill>
                <a:latin typeface="Times" charset="0"/>
                <a:ea typeface="MS PGothic" charset="0"/>
                <a:cs typeface="MS PGothic" charset="0"/>
              </a:defRPr>
            </a:lvl5pPr>
            <a:lvl6pPr marL="25146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6000" b="1" i="1">
                <a:solidFill>
                  <a:srgbClr val="66FFFF"/>
                </a:solidFill>
                <a:latin typeface="Comic Sans MS" charset="0"/>
              </a:rPr>
              <a:t>CÂU HỎI THỨ HAI:</a:t>
            </a:r>
          </a:p>
        </p:txBody>
      </p:sp>
      <p:sp>
        <p:nvSpPr>
          <p:cNvPr id="121306" name="Rectangle 474"/>
          <p:cNvSpPr>
            <a:spLocks noChangeArrowheads="1"/>
          </p:cNvSpPr>
          <p:nvPr/>
        </p:nvSpPr>
        <p:spPr bwMode="auto">
          <a:xfrm>
            <a:off x="8135938" y="6521450"/>
            <a:ext cx="339725"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22</a:t>
            </a:r>
          </a:p>
        </p:txBody>
      </p:sp>
      <p:sp>
        <p:nvSpPr>
          <p:cNvPr id="24584" name="Text Box 475"/>
          <p:cNvSpPr txBox="1">
            <a:spLocks noChangeArrowheads="1"/>
          </p:cNvSpPr>
          <p:nvPr/>
        </p:nvSpPr>
        <p:spPr bwMode="auto">
          <a:xfrm>
            <a:off x="8539163" y="6454775"/>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600" b="1">
                <a:solidFill>
                  <a:schemeClr val="bg1"/>
                </a:solidFill>
                <a:latin typeface="Comic Sans MS" charset="0"/>
              </a:rPr>
              <a:t>2</a:t>
            </a:r>
          </a:p>
        </p:txBody>
      </p:sp>
      <p:sp>
        <p:nvSpPr>
          <p:cNvPr id="173" name="Text Box 189"/>
          <p:cNvSpPr txBox="1">
            <a:spLocks noChangeArrowheads="1"/>
          </p:cNvSpPr>
          <p:nvPr/>
        </p:nvSpPr>
        <p:spPr bwMode="auto">
          <a:xfrm>
            <a:off x="363538" y="3676650"/>
            <a:ext cx="8250237" cy="2740025"/>
          </a:xfrm>
          <a:prstGeom prst="rect">
            <a:avLst/>
          </a:prstGeom>
          <a:noFill/>
          <a:ln w="9525">
            <a:noFill/>
            <a:miter lim="800000"/>
            <a:headEnd/>
            <a:tailEnd/>
          </a:ln>
          <a:effectLst>
            <a:outerShdw blurRad="63500" dist="71842"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300" b="1">
                <a:solidFill>
                  <a:srgbClr val="FFEA18"/>
                </a:solidFill>
                <a:latin typeface="Comic Sans MS" charset="0"/>
              </a:rPr>
              <a:t>BẠN ĐANG Ở ĐÂU TRONG MỐI QUAN HỆ VỚI</a:t>
            </a:r>
            <a:br>
              <a:rPr lang="en-US" sz="4300" b="1">
                <a:solidFill>
                  <a:srgbClr val="FFEA18"/>
                </a:solidFill>
                <a:latin typeface="Comic Sans MS" charset="0"/>
              </a:rPr>
            </a:br>
            <a:r>
              <a:rPr lang="en-US" sz="4300" b="1">
                <a:solidFill>
                  <a:srgbClr val="FFEA18"/>
                </a:solidFill>
                <a:latin typeface="Comic Sans MS" charset="0"/>
              </a:rPr>
              <a:t>QUYỂN KINH THÁNH VÀ SỨ ĐIỆP KINH THÁNH?</a:t>
            </a:r>
          </a:p>
        </p:txBody>
      </p:sp>
      <p:sp>
        <p:nvSpPr>
          <p:cNvPr id="174" name="Text Box 194"/>
          <p:cNvSpPr txBox="1">
            <a:spLocks noChangeArrowheads="1"/>
          </p:cNvSpPr>
          <p:nvPr/>
        </p:nvSpPr>
        <p:spPr bwMode="auto">
          <a:xfrm>
            <a:off x="619125" y="2265363"/>
            <a:ext cx="7773988" cy="1322387"/>
          </a:xfrm>
          <a:prstGeom prst="rect">
            <a:avLst/>
          </a:prstGeom>
          <a:noFill/>
          <a:ln w="9525">
            <a:noFill/>
            <a:miter lim="800000"/>
            <a:headEnd/>
            <a:tailEnd/>
          </a:ln>
          <a:effectLst>
            <a:outerShdw blurRad="63500" dist="71842"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000" b="1">
                <a:solidFill>
                  <a:srgbClr val="FFEA18"/>
                </a:solidFill>
                <a:latin typeface="Comic Sans MS" charset="0"/>
              </a:rPr>
              <a:t>Sau cuộc hành trình này xuyên qua Lời Đức Chúa Trời…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utoUpdateAnimBg="0"/>
      <p:bldP spid="17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p:spPr>
        <p:txBody>
          <a:bodyPr wrap="square" lIns="91440" tIns="45720" rIns="91440" bIns="45720" numCol="1" anchor="t" anchorCtr="0" compatLnSpc="1">
            <a:prstTxWarp prst="textNoShape">
              <a:avLst/>
            </a:prstTxWarp>
          </a:bodyPr>
          <a:lstStyle/>
          <a:p>
            <a:pPr eaLnBrk="1" hangingPunct="1"/>
            <a:r>
              <a:rPr lang="en-US" sz="2800">
                <a:latin typeface="Times" charset="0"/>
              </a:rPr>
              <a:t>Mt Tabor aerial from northwest</a:t>
            </a:r>
            <a:endParaRPr lang="en-US">
              <a:latin typeface="Times" charset="0"/>
            </a:endParaRPr>
          </a:p>
        </p:txBody>
      </p:sp>
      <p:pic>
        <p:nvPicPr>
          <p:cNvPr id="25603" name="Picture 3" descr="Mt Tabor aerial from northwest"/>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0" cmpd="thinThick">
                <a:solidFill>
                  <a:srgbClr val="000000"/>
                </a:solidFill>
                <a:miter lim="800000"/>
                <a:headEnd/>
                <a:tailEnd/>
              </a14:hiddenLine>
            </a:ext>
          </a:extLst>
        </p:spPr>
      </p:pic>
      <p:grpSp>
        <p:nvGrpSpPr>
          <p:cNvPr id="2" name="Group 8"/>
          <p:cNvGrpSpPr>
            <a:grpSpLocks/>
          </p:cNvGrpSpPr>
          <p:nvPr/>
        </p:nvGrpSpPr>
        <p:grpSpPr bwMode="auto">
          <a:xfrm>
            <a:off x="471488" y="3965575"/>
            <a:ext cx="8366125" cy="2668588"/>
            <a:chOff x="190" y="1659"/>
            <a:chExt cx="5270" cy="1681"/>
          </a:xfrm>
        </p:grpSpPr>
        <p:sp>
          <p:nvSpPr>
            <p:cNvPr id="25616" name="Rectangle 7"/>
            <p:cNvSpPr>
              <a:spLocks noChangeArrowheads="1"/>
            </p:cNvSpPr>
            <p:nvPr/>
          </p:nvSpPr>
          <p:spPr bwMode="auto">
            <a:xfrm>
              <a:off x="198" y="1871"/>
              <a:ext cx="5262" cy="1469"/>
            </a:xfrm>
            <a:prstGeom prst="rect">
              <a:avLst/>
            </a:prstGeom>
            <a:solidFill>
              <a:schemeClr val="tx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0773" name="Text Box 5"/>
            <p:cNvSpPr txBox="1">
              <a:spLocks noChangeArrowheads="1"/>
            </p:cNvSpPr>
            <p:nvPr/>
          </p:nvSpPr>
          <p:spPr bwMode="auto">
            <a:xfrm>
              <a:off x="190" y="1659"/>
              <a:ext cx="5232" cy="1454"/>
            </a:xfrm>
            <a:prstGeom prst="rect">
              <a:avLst/>
            </a:prstGeom>
            <a:noFill/>
            <a:ln w="9525">
              <a:noFill/>
              <a:miter lim="800000"/>
              <a:headEnd/>
              <a:tailEnd/>
            </a:ln>
            <a:effectLst>
              <a:outerShdw blurRad="63500" dist="53882"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ja-JP" altLang="en-US" b="1">
                  <a:solidFill>
                    <a:srgbClr val="FFFF00"/>
                  </a:solidFill>
                  <a:latin typeface="Arial" charset="0"/>
                </a:rPr>
                <a:t>“</a:t>
              </a:r>
              <a:r>
                <a:rPr lang="vi-VN" b="1">
                  <a:solidFill>
                    <a:srgbClr val="FFFF00"/>
                  </a:solidFill>
                </a:rPr>
                <a:t>Hết cả quyền phép ở trên trời và dưới đất đã giao cho ta.</a:t>
              </a:r>
              <a:r>
                <a:rPr lang="en-US" b="1">
                  <a:solidFill>
                    <a:srgbClr val="FFFF00"/>
                  </a:solidFill>
                </a:rPr>
                <a:t> </a:t>
              </a:r>
              <a:r>
                <a:rPr lang="vi-VN" b="1">
                  <a:solidFill>
                    <a:srgbClr val="FFFF00"/>
                  </a:solidFill>
                </a:rPr>
                <a:t>Vậy, hãy đi dạy dỗ muôn dân, hãy nhân danh Đức Cha, Đức Con, và Đức Thánh Linh mà làm phép báp tem cho họ, và dạy họ giữ hết cả mọi điều mà ta đã</a:t>
              </a:r>
              <a:r>
                <a:rPr lang="en-US" b="1">
                  <a:solidFill>
                    <a:srgbClr val="FFFF00"/>
                  </a:solidFill>
                </a:rPr>
                <a:t> </a:t>
              </a:r>
              <a:r>
                <a:rPr lang="vi-VN" b="1">
                  <a:solidFill>
                    <a:srgbClr val="FFFF00"/>
                  </a:solidFill>
                </a:rPr>
                <a:t>truyền cho các ngươi. Và nầy, ta thường ở cùng các ngươi luôn cho đến tận thế. </a:t>
              </a:r>
              <a:r>
                <a:rPr lang="ja-JP" altLang="en-US" b="1">
                  <a:solidFill>
                    <a:srgbClr val="FFFF00"/>
                  </a:solidFill>
                  <a:latin typeface="Arial" charset="0"/>
                </a:rPr>
                <a:t>”</a:t>
              </a:r>
              <a:r>
                <a:rPr lang="en-US" b="1">
                  <a:solidFill>
                    <a:srgbClr val="FFFF00"/>
                  </a:solidFill>
                  <a:latin typeface="Arial" charset="0"/>
                </a:rPr>
                <a:t>  </a:t>
              </a:r>
              <a:r>
                <a:rPr lang="en-US" sz="1400" b="1">
                  <a:solidFill>
                    <a:srgbClr val="FFFF00"/>
                  </a:solidFill>
                  <a:latin typeface="Arial" charset="0"/>
                </a:rPr>
                <a:t>Ma-thi-ơ 28:18b-20</a:t>
              </a:r>
            </a:p>
          </p:txBody>
        </p:sp>
      </p:grpSp>
      <p:sp>
        <p:nvSpPr>
          <p:cNvPr id="160777" name="Text Box 9"/>
          <p:cNvSpPr txBox="1">
            <a:spLocks noChangeArrowheads="1"/>
          </p:cNvSpPr>
          <p:nvPr/>
        </p:nvSpPr>
        <p:spPr bwMode="auto">
          <a:xfrm>
            <a:off x="1149350" y="4340225"/>
            <a:ext cx="45291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vi-VN" b="1">
                <a:solidFill>
                  <a:srgbClr val="FF0000"/>
                </a:solidFill>
              </a:rPr>
              <a:t>Vậy, hãy đi dạy dỗ muôn dân</a:t>
            </a:r>
            <a:endParaRPr lang="en-US" b="1">
              <a:solidFill>
                <a:srgbClr val="FF0000"/>
              </a:solidFill>
              <a:latin typeface="Arial" charset="0"/>
            </a:endParaRPr>
          </a:p>
        </p:txBody>
      </p:sp>
      <p:sp>
        <p:nvSpPr>
          <p:cNvPr id="71696" name="Text Box 11"/>
          <p:cNvSpPr txBox="1">
            <a:spLocks noChangeArrowheads="1"/>
          </p:cNvSpPr>
          <p:nvPr/>
        </p:nvSpPr>
        <p:spPr bwMode="auto">
          <a:xfrm>
            <a:off x="3067050" y="5060950"/>
            <a:ext cx="561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vi-VN" b="1">
                <a:solidFill>
                  <a:srgbClr val="FF0000"/>
                </a:solidFill>
              </a:rPr>
              <a:t>dạy họ giữ hết cả mọi điều mà ta</a:t>
            </a:r>
            <a:r>
              <a:rPr lang="en-US" b="1">
                <a:solidFill>
                  <a:srgbClr val="FF0000"/>
                </a:solidFill>
              </a:rPr>
              <a:t> đã</a:t>
            </a:r>
            <a:endParaRPr lang="en-US" b="1">
              <a:solidFill>
                <a:srgbClr val="FF0000"/>
              </a:solidFill>
              <a:latin typeface="Arial" charset="0"/>
            </a:endParaRPr>
          </a:p>
        </p:txBody>
      </p:sp>
      <p:sp>
        <p:nvSpPr>
          <p:cNvPr id="160781" name="Text Box 13"/>
          <p:cNvSpPr txBox="1">
            <a:spLocks noChangeArrowheads="1"/>
          </p:cNvSpPr>
          <p:nvPr/>
        </p:nvSpPr>
        <p:spPr bwMode="auto">
          <a:xfrm>
            <a:off x="990600" y="2832100"/>
            <a:ext cx="7454900" cy="1200150"/>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600" b="1">
                <a:solidFill>
                  <a:schemeClr val="bg1"/>
                </a:solidFill>
                <a:latin typeface="Arial" charset="0"/>
              </a:rPr>
              <a:t>ĐẠI MẠNG LỆNH CỦA ĐỨC CHÚA GIÊ-XU CHRIST:</a:t>
            </a:r>
          </a:p>
        </p:txBody>
      </p:sp>
      <p:sp>
        <p:nvSpPr>
          <p:cNvPr id="160782" name="Text Box 14"/>
          <p:cNvSpPr txBox="1">
            <a:spLocks noChangeArrowheads="1"/>
          </p:cNvSpPr>
          <p:nvPr/>
        </p:nvSpPr>
        <p:spPr bwMode="auto">
          <a:xfrm>
            <a:off x="584200" y="88900"/>
            <a:ext cx="7886700" cy="830263"/>
          </a:xfrm>
          <a:prstGeom prst="rect">
            <a:avLst/>
          </a:prstGeom>
          <a:noFill/>
          <a:ln>
            <a:noFill/>
          </a:ln>
          <a:effectLst>
            <a:outerShdw blurRad="63500" dist="46662" dir="3284183" algn="ctr" rotWithShape="0">
              <a:srgbClr val="8CBC1C">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ja-JP" altLang="en-US" b="1">
                <a:solidFill>
                  <a:srgbClr val="006699"/>
                </a:solidFill>
                <a:latin typeface="Arial" charset="0"/>
              </a:rPr>
              <a:t>“</a:t>
            </a:r>
            <a:r>
              <a:rPr lang="vi-VN" b="1">
                <a:solidFill>
                  <a:srgbClr val="006699"/>
                </a:solidFill>
              </a:rPr>
              <a:t>Mười một môn đồ, đi qua xứ Ga-li-lê, lên hòn núi mà Đức Chúa </a:t>
            </a:r>
            <a:r>
              <a:rPr lang="en-US" b="1">
                <a:solidFill>
                  <a:srgbClr val="006699"/>
                </a:solidFill>
              </a:rPr>
              <a:t>Giê-xu</a:t>
            </a:r>
            <a:r>
              <a:rPr lang="vi-VN" b="1">
                <a:solidFill>
                  <a:srgbClr val="006699"/>
                </a:solidFill>
              </a:rPr>
              <a:t> đã chỉ cho.</a:t>
            </a:r>
            <a:r>
              <a:rPr lang="en-US" b="1">
                <a:solidFill>
                  <a:srgbClr val="006699"/>
                </a:solidFill>
                <a:latin typeface="Arial" charset="0"/>
              </a:rPr>
              <a:t>.</a:t>
            </a:r>
            <a:r>
              <a:rPr lang="ja-JP" altLang="en-US" b="1">
                <a:solidFill>
                  <a:srgbClr val="006699"/>
                </a:solidFill>
                <a:latin typeface="Arial" charset="0"/>
              </a:rPr>
              <a:t>”</a:t>
            </a:r>
            <a:endParaRPr lang="en-US" b="1">
              <a:solidFill>
                <a:srgbClr val="006699"/>
              </a:solidFill>
              <a:latin typeface="Arial" charset="0"/>
            </a:endParaRPr>
          </a:p>
        </p:txBody>
      </p:sp>
      <p:sp>
        <p:nvSpPr>
          <p:cNvPr id="160784" name="Text Box 16"/>
          <p:cNvSpPr txBox="1">
            <a:spLocks noChangeArrowheads="1"/>
          </p:cNvSpPr>
          <p:nvPr/>
        </p:nvSpPr>
        <p:spPr bwMode="auto">
          <a:xfrm>
            <a:off x="6489700" y="901700"/>
            <a:ext cx="19431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200" b="1">
                <a:latin typeface="Arial" charset="0"/>
              </a:rPr>
              <a:t>Ma-thi-ơ. 28:16</a:t>
            </a:r>
          </a:p>
        </p:txBody>
      </p:sp>
      <p:sp>
        <p:nvSpPr>
          <p:cNvPr id="25610" name="Text Box 17"/>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25611" name="Rectangle 18"/>
          <p:cNvSpPr>
            <a:spLocks noChangeArrowheads="1"/>
          </p:cNvSpPr>
          <p:nvPr/>
        </p:nvSpPr>
        <p:spPr bwMode="auto">
          <a:xfrm>
            <a:off x="7623175" y="6526213"/>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
        <p:nvSpPr>
          <p:cNvPr id="25612" name="Rectangle 19"/>
          <p:cNvSpPr>
            <a:spLocks noChangeArrowheads="1"/>
          </p:cNvSpPr>
          <p:nvPr/>
        </p:nvSpPr>
        <p:spPr bwMode="auto">
          <a:xfrm>
            <a:off x="8132763" y="65246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23</a:t>
            </a:r>
          </a:p>
        </p:txBody>
      </p:sp>
      <p:sp>
        <p:nvSpPr>
          <p:cNvPr id="25613" name="Text Box 20"/>
          <p:cNvSpPr txBox="1">
            <a:spLocks noChangeArrowheads="1"/>
          </p:cNvSpPr>
          <p:nvPr/>
        </p:nvSpPr>
        <p:spPr bwMode="auto">
          <a:xfrm>
            <a:off x="8535988" y="6451600"/>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600" b="1">
                <a:solidFill>
                  <a:schemeClr val="bg1"/>
                </a:solidFill>
                <a:latin typeface="Comic Sans MS" charset="0"/>
              </a:rPr>
              <a:t>5</a:t>
            </a:r>
          </a:p>
        </p:txBody>
      </p:sp>
      <p:sp>
        <p:nvSpPr>
          <p:cNvPr id="160790" name="Text Box 22"/>
          <p:cNvSpPr txBox="1">
            <a:spLocks noChangeArrowheads="1"/>
          </p:cNvSpPr>
          <p:nvPr/>
        </p:nvSpPr>
        <p:spPr bwMode="auto">
          <a:xfrm>
            <a:off x="3248025" y="2041525"/>
            <a:ext cx="1600200" cy="73818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1400" b="1">
                <a:solidFill>
                  <a:srgbClr val="FFFF00"/>
                </a:solidFill>
                <a:latin typeface="Helvetica" charset="0"/>
              </a:rPr>
              <a:t>Núi Ta-bô</a:t>
            </a:r>
          </a:p>
          <a:p>
            <a:r>
              <a:rPr lang="en-US" sz="1400" b="1">
                <a:solidFill>
                  <a:srgbClr val="FFFF00"/>
                </a:solidFill>
                <a:latin typeface="Helvetica" charset="0"/>
              </a:rPr>
              <a:t>Ga-li-lê,                           Bắc Y-sơ-ra-ên</a:t>
            </a:r>
          </a:p>
        </p:txBody>
      </p:sp>
      <p:sp>
        <p:nvSpPr>
          <p:cNvPr id="19" name="Text Box 11"/>
          <p:cNvSpPr txBox="1">
            <a:spLocks noChangeArrowheads="1"/>
          </p:cNvSpPr>
          <p:nvPr/>
        </p:nvSpPr>
        <p:spPr bwMode="auto">
          <a:xfrm>
            <a:off x="738188" y="5429250"/>
            <a:ext cx="39068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vi-VN" b="1">
                <a:solidFill>
                  <a:srgbClr val="FF0000"/>
                </a:solidFill>
              </a:rPr>
              <a:t>truyền cho các ngươi</a:t>
            </a:r>
            <a:endParaRPr lang="en-US" b="1">
              <a:solidFill>
                <a:srgbClr val="FF0000"/>
              </a:solidFill>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782"/>
                                        </p:tgtEl>
                                        <p:attrNameLst>
                                          <p:attrName>style.visibility</p:attrName>
                                        </p:attrNameLst>
                                      </p:cBhvr>
                                      <p:to>
                                        <p:strVal val="visible"/>
                                      </p:to>
                                    </p:set>
                                    <p:animEffect transition="in" filter="fade">
                                      <p:cBhvr>
                                        <p:cTn id="7" dur="1000"/>
                                        <p:tgtEl>
                                          <p:spTgt spid="16078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0784"/>
                                        </p:tgtEl>
                                        <p:attrNameLst>
                                          <p:attrName>style.visibility</p:attrName>
                                        </p:attrNameLst>
                                      </p:cBhvr>
                                      <p:to>
                                        <p:strVal val="visible"/>
                                      </p:to>
                                    </p:set>
                                    <p:animEffect transition="in" filter="fade">
                                      <p:cBhvr>
                                        <p:cTn id="11" dur="1000"/>
                                        <p:tgtEl>
                                          <p:spTgt spid="1607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grpId="0" nodeType="clickEffect">
                                  <p:stCondLst>
                                    <p:cond delay="0"/>
                                  </p:stCondLst>
                                  <p:childTnLst>
                                    <p:animEffect transition="out" filter="fade">
                                      <p:cBhvr>
                                        <p:cTn id="15" dur="1000"/>
                                        <p:tgtEl>
                                          <p:spTgt spid="160790"/>
                                        </p:tgtEl>
                                      </p:cBhvr>
                                    </p:animEffect>
                                    <p:set>
                                      <p:cBhvr>
                                        <p:cTn id="16" dur="1" fill="hold">
                                          <p:stCondLst>
                                            <p:cond delay="999"/>
                                          </p:stCondLst>
                                        </p:cTn>
                                        <p:tgtEl>
                                          <p:spTgt spid="160790"/>
                                        </p:tgtEl>
                                        <p:attrNameLst>
                                          <p:attrName>style.visibility</p:attrName>
                                        </p:attrNameLst>
                                      </p:cBhvr>
                                      <p:to>
                                        <p:strVal val="hidden"/>
                                      </p:to>
                                    </p:se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0781"/>
                                        </p:tgtEl>
                                        <p:attrNameLst>
                                          <p:attrName>style.visibility</p:attrName>
                                        </p:attrNameLst>
                                      </p:cBhvr>
                                      <p:to>
                                        <p:strVal val="visible"/>
                                      </p:to>
                                    </p:set>
                                    <p:animEffect transition="in" filter="fade">
                                      <p:cBhvr>
                                        <p:cTn id="20" dur="1000"/>
                                        <p:tgtEl>
                                          <p:spTgt spid="1607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0777"/>
                                        </p:tgtEl>
                                        <p:attrNameLst>
                                          <p:attrName>style.visibility</p:attrName>
                                        </p:attrNameLst>
                                      </p:cBhvr>
                                      <p:to>
                                        <p:strVal val="visible"/>
                                      </p:to>
                                    </p:set>
                                    <p:animEffect transition="in" filter="fade">
                                      <p:cBhvr>
                                        <p:cTn id="30" dur="1000"/>
                                        <p:tgtEl>
                                          <p:spTgt spid="16077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1696"/>
                                        </p:tgtEl>
                                        <p:attrNameLst>
                                          <p:attrName>style.visibility</p:attrName>
                                        </p:attrNameLst>
                                      </p:cBhvr>
                                      <p:to>
                                        <p:strVal val="visible"/>
                                      </p:to>
                                    </p:set>
                                    <p:animEffect transition="in" filter="dissolve">
                                      <p:cBhvr>
                                        <p:cTn id="35" dur="1000"/>
                                        <p:tgtEl>
                                          <p:spTgt spid="7169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7" grpId="0" autoUpdateAnimBg="0"/>
      <p:bldP spid="71696" grpId="0"/>
      <p:bldP spid="160781" grpId="0" autoUpdateAnimBg="0"/>
      <p:bldP spid="160782" grpId="0" autoUpdateAnimBg="0"/>
      <p:bldP spid="160784" grpId="0" autoUpdateAnimBg="0"/>
      <p:bldP spid="160790"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3175" y="-28575"/>
            <a:ext cx="9140825" cy="6886575"/>
            <a:chOff x="2" y="-18"/>
            <a:chExt cx="5758" cy="4338"/>
          </a:xfrm>
        </p:grpSpPr>
        <p:pic>
          <p:nvPicPr>
            <p:cNvPr id="26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 y="-18"/>
              <a:ext cx="5158"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6" name="Rectangle 4"/>
            <p:cNvSpPr>
              <a:spLocks noChangeArrowheads="1"/>
            </p:cNvSpPr>
            <p:nvPr/>
          </p:nvSpPr>
          <p:spPr bwMode="auto">
            <a:xfrm>
              <a:off x="2" y="-10"/>
              <a:ext cx="424" cy="4330"/>
            </a:xfrm>
            <a:prstGeom prst="rect">
              <a:avLst/>
            </a:prstGeom>
            <a:solidFill>
              <a:srgbClr val="0404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37" name="Rectangle 5"/>
            <p:cNvSpPr>
              <a:spLocks noChangeArrowheads="1"/>
            </p:cNvSpPr>
            <p:nvPr/>
          </p:nvSpPr>
          <p:spPr bwMode="auto">
            <a:xfrm>
              <a:off x="5336" y="0"/>
              <a:ext cx="424" cy="4320"/>
            </a:xfrm>
            <a:prstGeom prst="rect">
              <a:avLst/>
            </a:prstGeom>
            <a:solidFill>
              <a:srgbClr val="0404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6627" name="Rectangle 6"/>
          <p:cNvSpPr>
            <a:spLocks noChangeArrowheads="1"/>
          </p:cNvSpPr>
          <p:nvPr/>
        </p:nvSpPr>
        <p:spPr bwMode="auto">
          <a:xfrm>
            <a:off x="250825" y="250825"/>
            <a:ext cx="8650288" cy="6607175"/>
          </a:xfrm>
          <a:prstGeom prst="rect">
            <a:avLst/>
          </a:prstGeom>
          <a:solidFill>
            <a:schemeClr val="tx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134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0150" y="366713"/>
            <a:ext cx="4084638" cy="583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53" name="Text Box 9"/>
          <p:cNvSpPr txBox="1">
            <a:spLocks noChangeArrowheads="1"/>
          </p:cNvSpPr>
          <p:nvPr/>
        </p:nvSpPr>
        <p:spPr bwMode="auto">
          <a:xfrm>
            <a:off x="527050" y="365125"/>
            <a:ext cx="8134350" cy="701675"/>
          </a:xfrm>
          <a:prstGeom prst="rect">
            <a:avLst/>
          </a:prstGeom>
          <a:noFill/>
          <a:ln w="9525">
            <a:noFill/>
            <a:miter lim="800000"/>
            <a:headEnd/>
            <a:tailEnd/>
          </a:ln>
          <a:effectLst>
            <a:outerShdw blurRad="63500" dist="81320" dir="3080412"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000" b="1">
                <a:solidFill>
                  <a:srgbClr val="FFEA18"/>
                </a:solidFill>
                <a:latin typeface="Comic Sans MS" charset="0"/>
              </a:rPr>
              <a:t>NẾU BẠN LÀ MỘT TÍN ĐỒ…</a:t>
            </a:r>
          </a:p>
        </p:txBody>
      </p:sp>
      <p:sp>
        <p:nvSpPr>
          <p:cNvPr id="134154" name="Text Box 10"/>
          <p:cNvSpPr txBox="1">
            <a:spLocks noChangeArrowheads="1"/>
          </p:cNvSpPr>
          <p:nvPr/>
        </p:nvSpPr>
        <p:spPr bwMode="auto">
          <a:xfrm>
            <a:off x="539750" y="1395413"/>
            <a:ext cx="8185150" cy="4616450"/>
          </a:xfrm>
          <a:prstGeom prst="rect">
            <a:avLst/>
          </a:prstGeom>
          <a:noFill/>
          <a:ln w="9525">
            <a:noFill/>
            <a:miter lim="800000"/>
            <a:headEnd/>
            <a:tailEnd/>
          </a:ln>
          <a:effectLst>
            <a:outerShdw blurRad="63500" dist="127000" dir="3187806"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5400" b="1">
                <a:solidFill>
                  <a:schemeClr val="accent1"/>
                </a:solidFill>
                <a:latin typeface="Comic Sans MS" charset="0"/>
              </a:rPr>
              <a:t>Phi-e-rơ đã nói với chúng ta trong</a:t>
            </a:r>
          </a:p>
          <a:p>
            <a:pPr algn="ctr"/>
            <a:r>
              <a:rPr lang="en-US" sz="7200" b="1">
                <a:solidFill>
                  <a:srgbClr val="FFEA18"/>
                </a:solidFill>
                <a:latin typeface="Comic Sans MS" charset="0"/>
              </a:rPr>
              <a:t>1 Phi-e-rơ 3:15</a:t>
            </a:r>
          </a:p>
          <a:p>
            <a:pPr algn="ctr"/>
            <a:r>
              <a:rPr lang="en-US" sz="5400" b="1">
                <a:solidFill>
                  <a:schemeClr val="accent1"/>
                </a:solidFill>
                <a:latin typeface="Comic Sans MS" charset="0"/>
              </a:rPr>
              <a:t>chính xác những gì cần làm và làm như thế nào</a:t>
            </a:r>
            <a:r>
              <a:rPr lang="en-US" sz="6000" b="1">
                <a:solidFill>
                  <a:schemeClr val="accent1"/>
                </a:solidFill>
                <a:latin typeface="Comic Sans MS" charset="0"/>
              </a:rPr>
              <a:t>!</a:t>
            </a:r>
            <a:endParaRPr lang="en-US" sz="8800" b="1">
              <a:solidFill>
                <a:srgbClr val="FFEA18"/>
              </a:solidFill>
              <a:latin typeface="Comic Sans MS" charset="0"/>
            </a:endParaRPr>
          </a:p>
        </p:txBody>
      </p:sp>
      <p:sp>
        <p:nvSpPr>
          <p:cNvPr id="26631" name="Text Box 11"/>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26632" name="Rectangle 12"/>
          <p:cNvSpPr>
            <a:spLocks noChangeArrowheads="1"/>
          </p:cNvSpPr>
          <p:nvPr/>
        </p:nvSpPr>
        <p:spPr bwMode="auto">
          <a:xfrm>
            <a:off x="7626350" y="6526213"/>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
        <p:nvSpPr>
          <p:cNvPr id="26633" name="Rectangle 13"/>
          <p:cNvSpPr>
            <a:spLocks noChangeArrowheads="1"/>
          </p:cNvSpPr>
          <p:nvPr/>
        </p:nvSpPr>
        <p:spPr bwMode="auto">
          <a:xfrm>
            <a:off x="8135938" y="65246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24</a:t>
            </a:r>
          </a:p>
        </p:txBody>
      </p:sp>
      <p:sp>
        <p:nvSpPr>
          <p:cNvPr id="26634" name="Text Box 14"/>
          <p:cNvSpPr txBox="1">
            <a:spLocks noChangeArrowheads="1"/>
          </p:cNvSpPr>
          <p:nvPr/>
        </p:nvSpPr>
        <p:spPr bwMode="auto">
          <a:xfrm>
            <a:off x="8539163" y="6457950"/>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600" b="1">
                <a:solidFill>
                  <a:schemeClr val="bg1"/>
                </a:solidFill>
                <a:latin typeface="Comic Sans MS" charset="0"/>
              </a:rPr>
              <a:t>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4151"/>
                                        </p:tgtEl>
                                        <p:attrNameLst>
                                          <p:attrName>style.visibility</p:attrName>
                                        </p:attrNameLst>
                                      </p:cBhvr>
                                      <p:to>
                                        <p:strVal val="visible"/>
                                      </p:to>
                                    </p:set>
                                    <p:animEffect transition="in" filter="fade">
                                      <p:cBhvr>
                                        <p:cTn id="7" dur="1000"/>
                                        <p:tgtEl>
                                          <p:spTgt spid="134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154"/>
                                        </p:tgtEl>
                                        <p:attrNameLst>
                                          <p:attrName>style.visibility</p:attrName>
                                        </p:attrNameLst>
                                      </p:cBhvr>
                                      <p:to>
                                        <p:strVal val="visible"/>
                                      </p:to>
                                    </p:set>
                                    <p:animEffect transition="in" filter="fade">
                                      <p:cBhvr>
                                        <p:cTn id="12" dur="1000"/>
                                        <p:tgtEl>
                                          <p:spTgt spid="13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p:spPr>
        <p:txBody>
          <a:bodyPr wrap="none" anchor="ctr"/>
          <a:lstStyle/>
          <a:p>
            <a:endParaRPr lang="en-US"/>
          </a:p>
        </p:txBody>
      </p:sp>
      <p:sp>
        <p:nvSpPr>
          <p:cNvPr id="27651" name="Text Box 3"/>
          <p:cNvSpPr txBox="1">
            <a:spLocks noChangeArrowheads="1"/>
          </p:cNvSpPr>
          <p:nvPr/>
        </p:nvSpPr>
        <p:spPr bwMode="auto">
          <a:xfrm>
            <a:off x="3124200" y="14478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endParaRPr lang="en-US"/>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8001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3" name="Rectangle 5"/>
          <p:cNvSpPr>
            <a:spLocks noChangeArrowheads="1"/>
          </p:cNvSpPr>
          <p:nvPr/>
        </p:nvSpPr>
        <p:spPr bwMode="auto">
          <a:xfrm>
            <a:off x="0" y="0"/>
            <a:ext cx="9144000" cy="6858000"/>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2102" name="Text Box 6"/>
          <p:cNvSpPr txBox="1">
            <a:spLocks noChangeArrowheads="1"/>
          </p:cNvSpPr>
          <p:nvPr/>
        </p:nvSpPr>
        <p:spPr bwMode="auto">
          <a:xfrm>
            <a:off x="685800" y="830263"/>
            <a:ext cx="7839075" cy="4800600"/>
          </a:xfrm>
          <a:prstGeom prst="rect">
            <a:avLst/>
          </a:prstGeom>
          <a:noFill/>
          <a:ln w="9525">
            <a:noFill/>
            <a:miter lim="800000"/>
            <a:headEnd/>
            <a:tailEnd/>
          </a:ln>
          <a:effectLst>
            <a:outerShdw blurRad="63500" dist="81320" dir="3080412" algn="ctr" rotWithShape="0">
              <a:schemeClr val="tx1">
                <a:alpha val="50000"/>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600" b="1">
                <a:solidFill>
                  <a:srgbClr val="FFEA18"/>
                </a:solidFill>
                <a:latin typeface="Comic Sans MS" charset="0"/>
              </a:rPr>
              <a:t>1 Phi-e-rơ 3:15 (BDM) </a:t>
            </a:r>
          </a:p>
          <a:p>
            <a:pPr algn="ctr">
              <a:spcBef>
                <a:spcPct val="50000"/>
              </a:spcBef>
            </a:pPr>
            <a:r>
              <a:rPr lang="ja-JP" altLang="en-US" sz="3600" b="1">
                <a:solidFill>
                  <a:srgbClr val="FFEA18"/>
                </a:solidFill>
                <a:latin typeface="Comic Sans MS" charset="0"/>
              </a:rPr>
              <a:t>“</a:t>
            </a:r>
            <a:r>
              <a:rPr lang="en-US" sz="3600" b="1">
                <a:solidFill>
                  <a:srgbClr val="FFEA18"/>
                </a:solidFill>
                <a:latin typeface="Comic Sans MS" charset="0"/>
              </a:rPr>
              <a:t>Nhưng trong lòng anh chị em hãy biệt riêng Chúa Cứu Thế làm Chúa.  Luôn luôn sẵn sàng để trả lời cho bất cứ ai hỏi anh chị em lý do nào anh chị em có hy vọng đó.  Phải làm điều này với sự nhu mì và kính trọng.</a:t>
            </a:r>
            <a:r>
              <a:rPr lang="ja-JP" altLang="en-US" sz="3600" b="1">
                <a:solidFill>
                  <a:srgbClr val="FFEA18"/>
                </a:solidFill>
                <a:latin typeface="Comic Sans MS" charset="0"/>
              </a:rPr>
              <a:t>”</a:t>
            </a:r>
            <a:endParaRPr lang="en-US" sz="3600" b="1">
              <a:solidFill>
                <a:srgbClr val="FFEA18"/>
              </a:solidFill>
              <a:latin typeface="Comic Sans MS" charset="0"/>
            </a:endParaRPr>
          </a:p>
        </p:txBody>
      </p:sp>
      <p:sp>
        <p:nvSpPr>
          <p:cNvPr id="27655" name="Rectangle 7"/>
          <p:cNvSpPr>
            <a:spLocks noChangeArrowheads="1"/>
          </p:cNvSpPr>
          <p:nvPr/>
        </p:nvSpPr>
        <p:spPr bwMode="auto">
          <a:xfrm>
            <a:off x="8135938" y="652145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25</a:t>
            </a:r>
          </a:p>
        </p:txBody>
      </p:sp>
      <p:sp>
        <p:nvSpPr>
          <p:cNvPr id="27656" name="Text Box 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27657" name="Rectangle 9"/>
          <p:cNvSpPr>
            <a:spLocks noChangeArrowheads="1"/>
          </p:cNvSpPr>
          <p:nvPr/>
        </p:nvSpPr>
        <p:spPr bwMode="auto">
          <a:xfrm>
            <a:off x="7626350" y="6523038"/>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Tree>
  </p:cSld>
  <p:clrMapOvr>
    <a:masterClrMapping/>
  </p:clrMapOvr>
  <p:transition spd="slow" advClick="0" advTm="1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p:spPr>
        <p:txBody>
          <a:bodyPr wrap="none" anchor="ctr"/>
          <a:lstStyle/>
          <a:p>
            <a:endParaRPr lang="en-US"/>
          </a:p>
        </p:txBody>
      </p:sp>
      <p:sp>
        <p:nvSpPr>
          <p:cNvPr id="28675" name="Text Box 3"/>
          <p:cNvSpPr txBox="1">
            <a:spLocks noChangeArrowheads="1"/>
          </p:cNvSpPr>
          <p:nvPr/>
        </p:nvSpPr>
        <p:spPr bwMode="auto">
          <a:xfrm>
            <a:off x="3124200" y="14478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endParaRPr lang="en-US"/>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8775"/>
            <a:ext cx="7162800" cy="613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7" name="Rectangle 5"/>
          <p:cNvSpPr>
            <a:spLocks noChangeArrowheads="1"/>
          </p:cNvSpPr>
          <p:nvPr/>
        </p:nvSpPr>
        <p:spPr bwMode="auto">
          <a:xfrm>
            <a:off x="7938" y="-33338"/>
            <a:ext cx="9144000" cy="6858001"/>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78" name="Text Box 8"/>
          <p:cNvSpPr txBox="1">
            <a:spLocks noChangeArrowheads="1"/>
          </p:cNvSpPr>
          <p:nvPr/>
        </p:nvSpPr>
        <p:spPr bwMode="auto">
          <a:xfrm>
            <a:off x="8045450" y="6629400"/>
            <a:ext cx="165100"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Times" charset="0"/>
                <a:ea typeface="ＭＳ Ｐゴシック" charset="0"/>
                <a:cs typeface="MS PGothic" charset="0"/>
              </a:defRPr>
            </a:lvl1pPr>
            <a:lvl2pPr marL="742950" indent="-285750" defTabSz="820738">
              <a:defRPr sz="2400">
                <a:solidFill>
                  <a:schemeClr val="tx1"/>
                </a:solidFill>
                <a:latin typeface="Times" charset="0"/>
                <a:ea typeface="MS PGothic" charset="0"/>
                <a:cs typeface="MS PGothic" charset="0"/>
              </a:defRPr>
            </a:lvl2pPr>
            <a:lvl3pPr marL="1143000" indent="-228600" defTabSz="820738">
              <a:defRPr sz="2400">
                <a:solidFill>
                  <a:schemeClr val="tx1"/>
                </a:solidFill>
                <a:latin typeface="Times" charset="0"/>
                <a:ea typeface="MS PGothic" charset="0"/>
                <a:cs typeface="MS PGothic" charset="0"/>
              </a:defRPr>
            </a:lvl3pPr>
            <a:lvl4pPr marL="1600200" indent="-228600" defTabSz="820738">
              <a:defRPr sz="2400">
                <a:solidFill>
                  <a:schemeClr val="tx1"/>
                </a:solidFill>
                <a:latin typeface="Times" charset="0"/>
                <a:ea typeface="MS PGothic" charset="0"/>
                <a:cs typeface="MS PGothic" charset="0"/>
              </a:defRPr>
            </a:lvl4pPr>
            <a:lvl5pPr marL="2057400" indent="-228600" defTabSz="820738">
              <a:defRPr sz="2400">
                <a:solidFill>
                  <a:schemeClr val="tx1"/>
                </a:solidFill>
                <a:latin typeface="Times" charset="0"/>
                <a:ea typeface="MS PGothic" charset="0"/>
                <a:cs typeface="MS PGothic" charset="0"/>
              </a:defRPr>
            </a:lvl5pPr>
            <a:lvl6pPr marL="25146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endParaRPr lang="en-US" sz="900" b="1">
              <a:solidFill>
                <a:srgbClr val="FFFFFF"/>
              </a:solidFill>
              <a:latin typeface="Arial" charset="0"/>
            </a:endParaRPr>
          </a:p>
        </p:txBody>
      </p:sp>
      <p:sp>
        <p:nvSpPr>
          <p:cNvPr id="28679" name="Rectangle 11"/>
          <p:cNvSpPr>
            <a:spLocks noChangeArrowheads="1"/>
          </p:cNvSpPr>
          <p:nvPr/>
        </p:nvSpPr>
        <p:spPr bwMode="auto">
          <a:xfrm>
            <a:off x="8132763" y="652145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26</a:t>
            </a:r>
          </a:p>
        </p:txBody>
      </p:sp>
      <p:sp>
        <p:nvSpPr>
          <p:cNvPr id="28680" name="Text Box 1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28681" name="Rectangle 14"/>
          <p:cNvSpPr>
            <a:spLocks noChangeArrowheads="1"/>
          </p:cNvSpPr>
          <p:nvPr/>
        </p:nvSpPr>
        <p:spPr bwMode="auto">
          <a:xfrm>
            <a:off x="7623175" y="6523038"/>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
        <p:nvSpPr>
          <p:cNvPr id="11" name="Text Box 6"/>
          <p:cNvSpPr txBox="1">
            <a:spLocks noChangeArrowheads="1"/>
          </p:cNvSpPr>
          <p:nvPr/>
        </p:nvSpPr>
        <p:spPr bwMode="auto">
          <a:xfrm>
            <a:off x="685800" y="830263"/>
            <a:ext cx="7839075" cy="4800600"/>
          </a:xfrm>
          <a:prstGeom prst="rect">
            <a:avLst/>
          </a:prstGeom>
          <a:noFill/>
          <a:ln w="9525">
            <a:noFill/>
            <a:miter lim="800000"/>
            <a:headEnd/>
            <a:tailEnd/>
          </a:ln>
          <a:effectLst>
            <a:outerShdw blurRad="63500" dist="81320" dir="3080412" algn="ctr" rotWithShape="0">
              <a:schemeClr val="tx1">
                <a:alpha val="50000"/>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600" b="1">
                <a:solidFill>
                  <a:srgbClr val="FFEA18"/>
                </a:solidFill>
                <a:latin typeface="Comic Sans MS" charset="0"/>
              </a:rPr>
              <a:t>1 Phi-e-rơ 3:15 (BDM) </a:t>
            </a:r>
          </a:p>
          <a:p>
            <a:pPr algn="ctr">
              <a:spcBef>
                <a:spcPct val="50000"/>
              </a:spcBef>
            </a:pPr>
            <a:r>
              <a:rPr lang="ja-JP" altLang="en-US" sz="3600" b="1">
                <a:solidFill>
                  <a:srgbClr val="FFEA18"/>
                </a:solidFill>
                <a:latin typeface="Comic Sans MS" charset="0"/>
              </a:rPr>
              <a:t>“</a:t>
            </a:r>
            <a:r>
              <a:rPr lang="en-US" sz="3600" b="1">
                <a:solidFill>
                  <a:srgbClr val="FFEA18"/>
                </a:solidFill>
                <a:latin typeface="Comic Sans MS" charset="0"/>
              </a:rPr>
              <a:t>Nhưng trong lòng anh chị em hãy biệt riêng Chúa Cứu Thế làm Chúa.  Luôn luôn sẵn sàng để trả lời cho bất cứ ai hỏi anh chị em lý do nào anh chị em có hy vọng đó.  Phải làm điều này với sự nhu mì và kính trọng.</a:t>
            </a:r>
            <a:r>
              <a:rPr lang="ja-JP" altLang="en-US" sz="3600" b="1">
                <a:solidFill>
                  <a:srgbClr val="FFEA18"/>
                </a:solidFill>
                <a:latin typeface="Comic Sans MS" charset="0"/>
              </a:rPr>
              <a:t>”</a:t>
            </a:r>
            <a:endParaRPr lang="en-US" sz="3600" b="1">
              <a:solidFill>
                <a:srgbClr val="FFEA18"/>
              </a:solidFill>
              <a:latin typeface="Comic Sans MS" charset="0"/>
            </a:endParaRPr>
          </a:p>
        </p:txBody>
      </p:sp>
    </p:spTree>
  </p:cSld>
  <p:clrMapOvr>
    <a:masterClrMapping/>
  </p:clrMapOvr>
  <p:transition spd="slow" advClick="0" advTm="1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p:spPr>
        <p:txBody>
          <a:bodyPr wrap="none" anchor="ctr"/>
          <a:lstStyle/>
          <a:p>
            <a:endParaRPr lang="en-US"/>
          </a:p>
        </p:txBody>
      </p:sp>
      <p:sp>
        <p:nvSpPr>
          <p:cNvPr id="29699" name="Text Box 3"/>
          <p:cNvSpPr txBox="1">
            <a:spLocks noChangeArrowheads="1"/>
          </p:cNvSpPr>
          <p:nvPr/>
        </p:nvSpPr>
        <p:spPr bwMode="auto">
          <a:xfrm>
            <a:off x="3124200" y="14478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endParaRPr lang="en-US"/>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52475"/>
            <a:ext cx="6324600" cy="541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1" name="Rectangle 5"/>
          <p:cNvSpPr>
            <a:spLocks noChangeArrowheads="1"/>
          </p:cNvSpPr>
          <p:nvPr/>
        </p:nvSpPr>
        <p:spPr bwMode="auto">
          <a:xfrm>
            <a:off x="7938" y="0"/>
            <a:ext cx="9144000" cy="6858000"/>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02" name="Text Box 10"/>
          <p:cNvSpPr txBox="1">
            <a:spLocks noChangeArrowheads="1"/>
          </p:cNvSpPr>
          <p:nvPr/>
        </p:nvSpPr>
        <p:spPr bwMode="auto">
          <a:xfrm>
            <a:off x="8634413" y="6380163"/>
            <a:ext cx="16510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Times" charset="0"/>
                <a:ea typeface="ＭＳ Ｐゴシック" charset="0"/>
                <a:cs typeface="MS PGothic" charset="0"/>
              </a:defRPr>
            </a:lvl1pPr>
            <a:lvl2pPr marL="742950" indent="-285750" defTabSz="820738">
              <a:defRPr sz="2400">
                <a:solidFill>
                  <a:schemeClr val="tx1"/>
                </a:solidFill>
                <a:latin typeface="Times" charset="0"/>
                <a:ea typeface="MS PGothic" charset="0"/>
                <a:cs typeface="MS PGothic" charset="0"/>
              </a:defRPr>
            </a:lvl2pPr>
            <a:lvl3pPr marL="1143000" indent="-228600" defTabSz="820738">
              <a:defRPr sz="2400">
                <a:solidFill>
                  <a:schemeClr val="tx1"/>
                </a:solidFill>
                <a:latin typeface="Times" charset="0"/>
                <a:ea typeface="MS PGothic" charset="0"/>
                <a:cs typeface="MS PGothic" charset="0"/>
              </a:defRPr>
            </a:lvl3pPr>
            <a:lvl4pPr marL="1600200" indent="-228600" defTabSz="820738">
              <a:defRPr sz="2400">
                <a:solidFill>
                  <a:schemeClr val="tx1"/>
                </a:solidFill>
                <a:latin typeface="Times" charset="0"/>
                <a:ea typeface="MS PGothic" charset="0"/>
                <a:cs typeface="MS PGothic" charset="0"/>
              </a:defRPr>
            </a:lvl4pPr>
            <a:lvl5pPr marL="2057400" indent="-228600" defTabSz="820738">
              <a:defRPr sz="2400">
                <a:solidFill>
                  <a:schemeClr val="tx1"/>
                </a:solidFill>
                <a:latin typeface="Times" charset="0"/>
                <a:ea typeface="MS PGothic" charset="0"/>
                <a:cs typeface="MS PGothic" charset="0"/>
              </a:defRPr>
            </a:lvl5pPr>
            <a:lvl6pPr marL="25146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endParaRPr lang="en-US" sz="1100" b="1">
              <a:solidFill>
                <a:srgbClr val="FFFFFF"/>
              </a:solidFill>
              <a:latin typeface="Arial" charset="0"/>
            </a:endParaRPr>
          </a:p>
        </p:txBody>
      </p:sp>
      <p:sp>
        <p:nvSpPr>
          <p:cNvPr id="29703" name="Rectangle 11"/>
          <p:cNvSpPr>
            <a:spLocks noChangeArrowheads="1"/>
          </p:cNvSpPr>
          <p:nvPr/>
        </p:nvSpPr>
        <p:spPr bwMode="auto">
          <a:xfrm>
            <a:off x="8132763" y="65182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27</a:t>
            </a:r>
          </a:p>
        </p:txBody>
      </p:sp>
      <p:sp>
        <p:nvSpPr>
          <p:cNvPr id="29704" name="Text Box 1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29705" name="Rectangle 14"/>
          <p:cNvSpPr>
            <a:spLocks noChangeArrowheads="1"/>
          </p:cNvSpPr>
          <p:nvPr/>
        </p:nvSpPr>
        <p:spPr bwMode="auto">
          <a:xfrm>
            <a:off x="7623175" y="6519863"/>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
        <p:nvSpPr>
          <p:cNvPr id="11" name="Text Box 6"/>
          <p:cNvSpPr txBox="1">
            <a:spLocks noChangeArrowheads="1"/>
          </p:cNvSpPr>
          <p:nvPr/>
        </p:nvSpPr>
        <p:spPr bwMode="auto">
          <a:xfrm>
            <a:off x="685800" y="830263"/>
            <a:ext cx="7839075" cy="4800600"/>
          </a:xfrm>
          <a:prstGeom prst="rect">
            <a:avLst/>
          </a:prstGeom>
          <a:noFill/>
          <a:ln w="9525">
            <a:noFill/>
            <a:miter lim="800000"/>
            <a:headEnd/>
            <a:tailEnd/>
          </a:ln>
          <a:effectLst>
            <a:outerShdw blurRad="63500" dist="81320" dir="3080412" algn="ctr" rotWithShape="0">
              <a:schemeClr val="tx1">
                <a:alpha val="50000"/>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600" b="1">
                <a:solidFill>
                  <a:srgbClr val="FFEA18"/>
                </a:solidFill>
                <a:latin typeface="Comic Sans MS" charset="0"/>
              </a:rPr>
              <a:t>1 Phi-e-rơ 3:15 (BDM) </a:t>
            </a:r>
          </a:p>
          <a:p>
            <a:pPr algn="ctr">
              <a:spcBef>
                <a:spcPct val="50000"/>
              </a:spcBef>
            </a:pPr>
            <a:r>
              <a:rPr lang="ja-JP" altLang="en-US" sz="3600" b="1">
                <a:solidFill>
                  <a:srgbClr val="FFEA18"/>
                </a:solidFill>
                <a:latin typeface="Comic Sans MS" charset="0"/>
              </a:rPr>
              <a:t>“</a:t>
            </a:r>
            <a:r>
              <a:rPr lang="en-US" sz="3600" b="1">
                <a:solidFill>
                  <a:srgbClr val="FFEA18"/>
                </a:solidFill>
                <a:latin typeface="Comic Sans MS" charset="0"/>
              </a:rPr>
              <a:t>Nhưng trong lòng anh chị em hãy biệt riêng Chúa Cứu Thế làm Chúa.  Luôn luôn sẵn sàng để trả lời cho bất cứ ai hỏi anh chị em lý do nào anh chị em có hy vọng đó.  Phải làm điều này với sự nhu mì và kính trọng.</a:t>
            </a:r>
            <a:r>
              <a:rPr lang="ja-JP" altLang="en-US" sz="3600" b="1">
                <a:solidFill>
                  <a:srgbClr val="FFEA18"/>
                </a:solidFill>
                <a:latin typeface="Comic Sans MS" charset="0"/>
              </a:rPr>
              <a:t>”</a:t>
            </a:r>
            <a:endParaRPr lang="en-US" sz="3600" b="1">
              <a:solidFill>
                <a:srgbClr val="FFEA18"/>
              </a:solidFill>
              <a:latin typeface="Comic Sans MS" charset="0"/>
            </a:endParaRPr>
          </a:p>
        </p:txBody>
      </p:sp>
    </p:spTree>
  </p:cSld>
  <p:clrMapOvr>
    <a:masterClrMapping/>
  </p:clrMapOvr>
  <p:transition spd="slow" advClick="0" advTm="1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p:spPr>
        <p:txBody>
          <a:bodyPr wrap="none" anchor="ctr"/>
          <a:lstStyle/>
          <a:p>
            <a:endParaRPr lang="en-US"/>
          </a:p>
        </p:txBody>
      </p:sp>
      <p:sp>
        <p:nvSpPr>
          <p:cNvPr id="30723" name="Text Box 3"/>
          <p:cNvSpPr txBox="1">
            <a:spLocks noChangeArrowheads="1"/>
          </p:cNvSpPr>
          <p:nvPr/>
        </p:nvSpPr>
        <p:spPr bwMode="auto">
          <a:xfrm>
            <a:off x="3124200" y="14478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endParaRPr lang="en-US"/>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35050"/>
            <a:ext cx="5638800"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5" name="Rectangle 5"/>
          <p:cNvSpPr>
            <a:spLocks noChangeArrowheads="1"/>
          </p:cNvSpPr>
          <p:nvPr/>
        </p:nvSpPr>
        <p:spPr bwMode="auto">
          <a:xfrm>
            <a:off x="7938" y="0"/>
            <a:ext cx="9144000" cy="6858000"/>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26" name="Text Box 10"/>
          <p:cNvSpPr txBox="1">
            <a:spLocks noChangeArrowheads="1"/>
          </p:cNvSpPr>
          <p:nvPr/>
        </p:nvSpPr>
        <p:spPr bwMode="auto">
          <a:xfrm>
            <a:off x="8634413" y="6380163"/>
            <a:ext cx="16510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Times" charset="0"/>
                <a:ea typeface="ＭＳ Ｐゴシック" charset="0"/>
                <a:cs typeface="MS PGothic" charset="0"/>
              </a:defRPr>
            </a:lvl1pPr>
            <a:lvl2pPr marL="742950" indent="-285750" defTabSz="820738">
              <a:defRPr sz="2400">
                <a:solidFill>
                  <a:schemeClr val="tx1"/>
                </a:solidFill>
                <a:latin typeface="Times" charset="0"/>
                <a:ea typeface="MS PGothic" charset="0"/>
                <a:cs typeface="MS PGothic" charset="0"/>
              </a:defRPr>
            </a:lvl2pPr>
            <a:lvl3pPr marL="1143000" indent="-228600" defTabSz="820738">
              <a:defRPr sz="2400">
                <a:solidFill>
                  <a:schemeClr val="tx1"/>
                </a:solidFill>
                <a:latin typeface="Times" charset="0"/>
                <a:ea typeface="MS PGothic" charset="0"/>
                <a:cs typeface="MS PGothic" charset="0"/>
              </a:defRPr>
            </a:lvl3pPr>
            <a:lvl4pPr marL="1600200" indent="-228600" defTabSz="820738">
              <a:defRPr sz="2400">
                <a:solidFill>
                  <a:schemeClr val="tx1"/>
                </a:solidFill>
                <a:latin typeface="Times" charset="0"/>
                <a:ea typeface="MS PGothic" charset="0"/>
                <a:cs typeface="MS PGothic" charset="0"/>
              </a:defRPr>
            </a:lvl4pPr>
            <a:lvl5pPr marL="2057400" indent="-228600" defTabSz="820738">
              <a:defRPr sz="2400">
                <a:solidFill>
                  <a:schemeClr val="tx1"/>
                </a:solidFill>
                <a:latin typeface="Times" charset="0"/>
                <a:ea typeface="MS PGothic" charset="0"/>
                <a:cs typeface="MS PGothic" charset="0"/>
              </a:defRPr>
            </a:lvl5pPr>
            <a:lvl6pPr marL="25146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endParaRPr lang="en-US" sz="1100" b="1">
              <a:solidFill>
                <a:srgbClr val="FFFFFF"/>
              </a:solidFill>
              <a:latin typeface="Arial" charset="0"/>
            </a:endParaRPr>
          </a:p>
        </p:txBody>
      </p:sp>
      <p:sp>
        <p:nvSpPr>
          <p:cNvPr id="30727" name="Rectangle 11"/>
          <p:cNvSpPr>
            <a:spLocks noChangeArrowheads="1"/>
          </p:cNvSpPr>
          <p:nvPr/>
        </p:nvSpPr>
        <p:spPr bwMode="auto">
          <a:xfrm>
            <a:off x="8129588" y="65182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28</a:t>
            </a:r>
          </a:p>
        </p:txBody>
      </p:sp>
      <p:sp>
        <p:nvSpPr>
          <p:cNvPr id="30728" name="Text Box 1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30729" name="Rectangle 14"/>
          <p:cNvSpPr>
            <a:spLocks noChangeArrowheads="1"/>
          </p:cNvSpPr>
          <p:nvPr/>
        </p:nvSpPr>
        <p:spPr bwMode="auto">
          <a:xfrm>
            <a:off x="7620000" y="6519863"/>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
        <p:nvSpPr>
          <p:cNvPr id="11" name="Text Box 6"/>
          <p:cNvSpPr txBox="1">
            <a:spLocks noChangeArrowheads="1"/>
          </p:cNvSpPr>
          <p:nvPr/>
        </p:nvSpPr>
        <p:spPr bwMode="auto">
          <a:xfrm>
            <a:off x="685800" y="830263"/>
            <a:ext cx="7839075" cy="4800600"/>
          </a:xfrm>
          <a:prstGeom prst="rect">
            <a:avLst/>
          </a:prstGeom>
          <a:noFill/>
          <a:ln w="9525">
            <a:noFill/>
            <a:miter lim="800000"/>
            <a:headEnd/>
            <a:tailEnd/>
          </a:ln>
          <a:effectLst>
            <a:outerShdw blurRad="63500" dist="81320" dir="3080412" algn="ctr" rotWithShape="0">
              <a:schemeClr val="tx1">
                <a:alpha val="50000"/>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600" b="1">
                <a:solidFill>
                  <a:srgbClr val="FFEA18"/>
                </a:solidFill>
                <a:latin typeface="Comic Sans MS" charset="0"/>
              </a:rPr>
              <a:t>1 Phi-e-rơ 3:15 (BDM) </a:t>
            </a:r>
          </a:p>
          <a:p>
            <a:pPr algn="ctr">
              <a:spcBef>
                <a:spcPct val="50000"/>
              </a:spcBef>
            </a:pPr>
            <a:r>
              <a:rPr lang="ja-JP" altLang="en-US" sz="3600" b="1">
                <a:solidFill>
                  <a:srgbClr val="FFEA18"/>
                </a:solidFill>
                <a:latin typeface="Comic Sans MS" charset="0"/>
              </a:rPr>
              <a:t>“</a:t>
            </a:r>
            <a:r>
              <a:rPr lang="en-US" sz="3600" b="1">
                <a:solidFill>
                  <a:srgbClr val="FFEA18"/>
                </a:solidFill>
                <a:latin typeface="Comic Sans MS" charset="0"/>
              </a:rPr>
              <a:t>Nhưng trong lòng anh chị em hãy biệt riêng Chúa Cứu Thế làm Chúa.  Luôn luôn sẵn sàng để trả lời cho bất cứ ai hỏi anh chị em lý do nào anh chị em có hy vọng đó.  Phải làm điều này với sự nhu mì và kính trọng.</a:t>
            </a:r>
            <a:r>
              <a:rPr lang="ja-JP" altLang="en-US" sz="3600" b="1">
                <a:solidFill>
                  <a:srgbClr val="FFEA18"/>
                </a:solidFill>
                <a:latin typeface="Comic Sans MS" charset="0"/>
              </a:rPr>
              <a:t>”</a:t>
            </a:r>
            <a:endParaRPr lang="en-US" sz="3600" b="1">
              <a:solidFill>
                <a:srgbClr val="FFEA18"/>
              </a:solidFill>
              <a:latin typeface="Comic Sans MS" charset="0"/>
            </a:endParaRPr>
          </a:p>
        </p:txBody>
      </p:sp>
    </p:spTree>
  </p:cSld>
  <p:clrMapOvr>
    <a:masterClrMapping/>
  </p:clrMapOvr>
  <p:transition spd="slow" advClick="0" advTm="1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334250" y="173038"/>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p>
            <a:endParaRPr lang="en-US" sz="1600">
              <a:latin typeface="Comic Sans MS" charset="0"/>
            </a:endParaRPr>
          </a:p>
        </p:txBody>
      </p:sp>
      <p:sp>
        <p:nvSpPr>
          <p:cNvPr id="4099" name="Text Box 3"/>
          <p:cNvSpPr txBox="1">
            <a:spLocks noChangeArrowheads="1"/>
          </p:cNvSpPr>
          <p:nvPr/>
        </p:nvSpPr>
        <p:spPr bwMode="auto">
          <a:xfrm>
            <a:off x="8726488" y="106363"/>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9" tIns="45714" rIns="91429" bIns="45714"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000">
                <a:solidFill>
                  <a:srgbClr val="FFA27C"/>
                </a:solidFill>
                <a:latin typeface="Comic Sans MS" charset="0"/>
              </a:rPr>
              <a:t> </a:t>
            </a:r>
          </a:p>
        </p:txBody>
      </p:sp>
      <p:sp>
        <p:nvSpPr>
          <p:cNvPr id="4113" name="Text Box 17"/>
          <p:cNvSpPr txBox="1">
            <a:spLocks noChangeArrowheads="1"/>
          </p:cNvSpPr>
          <p:nvPr/>
        </p:nvSpPr>
        <p:spPr bwMode="auto">
          <a:xfrm>
            <a:off x="1028700" y="1303338"/>
            <a:ext cx="7086600" cy="4524375"/>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7200" b="1">
                <a:solidFill>
                  <a:srgbClr val="FAFD00"/>
                </a:solidFill>
              </a:rPr>
              <a:t>Chúng ta đã khám phá kỹ lưỡng một khái niệm cơ bản…</a:t>
            </a:r>
          </a:p>
        </p:txBody>
      </p:sp>
      <p:sp>
        <p:nvSpPr>
          <p:cNvPr id="4101" name="Rectangle 18"/>
          <p:cNvSpPr>
            <a:spLocks noChangeArrowheads="1"/>
          </p:cNvSpPr>
          <p:nvPr/>
        </p:nvSpPr>
        <p:spPr bwMode="auto">
          <a:xfrm>
            <a:off x="8139113" y="652145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02</a:t>
            </a: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p:spPr>
        <p:txBody>
          <a:bodyPr wrap="none" anchor="ctr"/>
          <a:lstStyle/>
          <a:p>
            <a:endParaRPr lang="en-US"/>
          </a:p>
        </p:txBody>
      </p:sp>
      <p:sp>
        <p:nvSpPr>
          <p:cNvPr id="31747" name="Text Box 3"/>
          <p:cNvSpPr txBox="1">
            <a:spLocks noChangeArrowheads="1"/>
          </p:cNvSpPr>
          <p:nvPr/>
        </p:nvSpPr>
        <p:spPr bwMode="auto">
          <a:xfrm>
            <a:off x="3124200" y="14478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endParaRPr lang="en-US"/>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92250"/>
            <a:ext cx="4572000" cy="391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9" name="Rectangle 5"/>
          <p:cNvSpPr>
            <a:spLocks noChangeArrowheads="1"/>
          </p:cNvSpPr>
          <p:nvPr/>
        </p:nvSpPr>
        <p:spPr bwMode="auto">
          <a:xfrm>
            <a:off x="7938" y="0"/>
            <a:ext cx="9144000" cy="6858000"/>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50" name="Rectangle 11"/>
          <p:cNvSpPr>
            <a:spLocks noChangeArrowheads="1"/>
          </p:cNvSpPr>
          <p:nvPr/>
        </p:nvSpPr>
        <p:spPr bwMode="auto">
          <a:xfrm>
            <a:off x="8132763" y="65182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29</a:t>
            </a:r>
          </a:p>
        </p:txBody>
      </p:sp>
      <p:sp>
        <p:nvSpPr>
          <p:cNvPr id="31751" name="Text Box 1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31752" name="Rectangle 14"/>
          <p:cNvSpPr>
            <a:spLocks noChangeArrowheads="1"/>
          </p:cNvSpPr>
          <p:nvPr/>
        </p:nvSpPr>
        <p:spPr bwMode="auto">
          <a:xfrm>
            <a:off x="7623175" y="6519863"/>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
        <p:nvSpPr>
          <p:cNvPr id="10" name="Text Box 6"/>
          <p:cNvSpPr txBox="1">
            <a:spLocks noChangeArrowheads="1"/>
          </p:cNvSpPr>
          <p:nvPr/>
        </p:nvSpPr>
        <p:spPr bwMode="auto">
          <a:xfrm>
            <a:off x="685800" y="830263"/>
            <a:ext cx="7839075" cy="4800600"/>
          </a:xfrm>
          <a:prstGeom prst="rect">
            <a:avLst/>
          </a:prstGeom>
          <a:noFill/>
          <a:ln w="9525">
            <a:noFill/>
            <a:miter lim="800000"/>
            <a:headEnd/>
            <a:tailEnd/>
          </a:ln>
          <a:effectLst>
            <a:outerShdw blurRad="63500" dist="81320" dir="3080412" algn="ctr" rotWithShape="0">
              <a:schemeClr val="tx1">
                <a:alpha val="50000"/>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600" b="1">
                <a:solidFill>
                  <a:srgbClr val="FFEA18"/>
                </a:solidFill>
                <a:latin typeface="Comic Sans MS" charset="0"/>
              </a:rPr>
              <a:t>1 Phi-e-rơ 3:15 (BDM) </a:t>
            </a:r>
          </a:p>
          <a:p>
            <a:pPr algn="ctr">
              <a:spcBef>
                <a:spcPct val="50000"/>
              </a:spcBef>
            </a:pPr>
            <a:r>
              <a:rPr lang="ja-JP" altLang="en-US" sz="3600" b="1">
                <a:solidFill>
                  <a:srgbClr val="FFEA18"/>
                </a:solidFill>
                <a:latin typeface="Comic Sans MS" charset="0"/>
              </a:rPr>
              <a:t>“</a:t>
            </a:r>
            <a:r>
              <a:rPr lang="en-US" sz="3600" b="1">
                <a:solidFill>
                  <a:srgbClr val="FFEA18"/>
                </a:solidFill>
                <a:latin typeface="Comic Sans MS" charset="0"/>
              </a:rPr>
              <a:t>Nhưng trong lòng anh chị em hãy biệt riêng Chúa Cứu Thế làm Chúa.  Luôn luôn sẵn sàng để trả lời cho bất cứ ai hỏi anh chị em lý do nào anh chị em có hy vọng đó.  Phải làm điều này với sự nhu mì và kính trọng.</a:t>
            </a:r>
            <a:r>
              <a:rPr lang="ja-JP" altLang="en-US" sz="3600" b="1">
                <a:solidFill>
                  <a:srgbClr val="FFEA18"/>
                </a:solidFill>
                <a:latin typeface="Comic Sans MS" charset="0"/>
              </a:rPr>
              <a:t>”</a:t>
            </a:r>
            <a:endParaRPr lang="en-US" sz="3600" b="1">
              <a:solidFill>
                <a:srgbClr val="FFEA18"/>
              </a:solidFill>
              <a:latin typeface="Comic Sans MS" charset="0"/>
            </a:endParaRPr>
          </a:p>
        </p:txBody>
      </p:sp>
    </p:spTree>
  </p:cSld>
  <p:clrMapOvr>
    <a:masterClrMapping/>
  </p:clrMapOvr>
  <p:transition spd="slow" advClick="0" advTm="1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p:spPr>
        <p:txBody>
          <a:bodyPr wrap="none" anchor="ctr"/>
          <a:lstStyle/>
          <a:p>
            <a:endParaRPr lang="en-US"/>
          </a:p>
        </p:txBody>
      </p:sp>
      <p:sp>
        <p:nvSpPr>
          <p:cNvPr id="32771" name="Text Box 3"/>
          <p:cNvSpPr txBox="1">
            <a:spLocks noChangeArrowheads="1"/>
          </p:cNvSpPr>
          <p:nvPr/>
        </p:nvSpPr>
        <p:spPr bwMode="auto">
          <a:xfrm>
            <a:off x="3124200" y="14478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endParaRPr lang="en-US"/>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839913"/>
            <a:ext cx="3810000" cy="326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3" name="Rectangle 5"/>
          <p:cNvSpPr>
            <a:spLocks noChangeArrowheads="1"/>
          </p:cNvSpPr>
          <p:nvPr/>
        </p:nvSpPr>
        <p:spPr bwMode="auto">
          <a:xfrm>
            <a:off x="7938" y="0"/>
            <a:ext cx="9144000" cy="6858000"/>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74" name="Rectangle 11"/>
          <p:cNvSpPr>
            <a:spLocks noChangeArrowheads="1"/>
          </p:cNvSpPr>
          <p:nvPr/>
        </p:nvSpPr>
        <p:spPr bwMode="auto">
          <a:xfrm>
            <a:off x="8129588" y="65182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30</a:t>
            </a:r>
          </a:p>
        </p:txBody>
      </p:sp>
      <p:sp>
        <p:nvSpPr>
          <p:cNvPr id="32775" name="Text Box 1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32776" name="Rectangle 14"/>
          <p:cNvSpPr>
            <a:spLocks noChangeArrowheads="1"/>
          </p:cNvSpPr>
          <p:nvPr/>
        </p:nvSpPr>
        <p:spPr bwMode="auto">
          <a:xfrm>
            <a:off x="7620000" y="6519863"/>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
        <p:nvSpPr>
          <p:cNvPr id="10" name="Text Box 6"/>
          <p:cNvSpPr txBox="1">
            <a:spLocks noChangeArrowheads="1"/>
          </p:cNvSpPr>
          <p:nvPr/>
        </p:nvSpPr>
        <p:spPr bwMode="auto">
          <a:xfrm>
            <a:off x="685800" y="830263"/>
            <a:ext cx="7839075" cy="4800600"/>
          </a:xfrm>
          <a:prstGeom prst="rect">
            <a:avLst/>
          </a:prstGeom>
          <a:noFill/>
          <a:ln w="9525">
            <a:noFill/>
            <a:miter lim="800000"/>
            <a:headEnd/>
            <a:tailEnd/>
          </a:ln>
          <a:effectLst>
            <a:outerShdw blurRad="63500" dist="81320" dir="3080412" algn="ctr" rotWithShape="0">
              <a:schemeClr val="tx1">
                <a:alpha val="50000"/>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600" b="1">
                <a:solidFill>
                  <a:srgbClr val="FFEA18"/>
                </a:solidFill>
                <a:latin typeface="Comic Sans MS" charset="0"/>
              </a:rPr>
              <a:t>1 Phi-e-rơ 3:15 (BDM) </a:t>
            </a:r>
          </a:p>
          <a:p>
            <a:pPr algn="ctr">
              <a:spcBef>
                <a:spcPct val="50000"/>
              </a:spcBef>
            </a:pPr>
            <a:r>
              <a:rPr lang="ja-JP" altLang="en-US" sz="3600" b="1">
                <a:solidFill>
                  <a:srgbClr val="FFEA18"/>
                </a:solidFill>
                <a:latin typeface="Comic Sans MS" charset="0"/>
              </a:rPr>
              <a:t>“</a:t>
            </a:r>
            <a:r>
              <a:rPr lang="en-US" sz="3600" b="1">
                <a:solidFill>
                  <a:srgbClr val="FFEA18"/>
                </a:solidFill>
                <a:latin typeface="Comic Sans MS" charset="0"/>
              </a:rPr>
              <a:t>Nhưng trong lòng anh chị em hãy biệt riêng Chúa Cứu Thế làm Chúa.  Luôn luôn sẵn sàng để trả lời cho bất cứ ai hỏi anh chị em lý do nào anh chị em có hy vọng đó.  Phải làm điều này với sự nhu mì và kính trọng.</a:t>
            </a:r>
            <a:r>
              <a:rPr lang="ja-JP" altLang="en-US" sz="3600" b="1">
                <a:solidFill>
                  <a:srgbClr val="FFEA18"/>
                </a:solidFill>
                <a:latin typeface="Comic Sans MS" charset="0"/>
              </a:rPr>
              <a:t>”</a:t>
            </a:r>
            <a:endParaRPr lang="en-US" sz="3600" b="1">
              <a:solidFill>
                <a:srgbClr val="FFEA18"/>
              </a:solidFill>
              <a:latin typeface="Comic Sans MS" charset="0"/>
            </a:endParaRPr>
          </a:p>
        </p:txBody>
      </p:sp>
    </p:spTree>
  </p:cSld>
  <p:clrMapOvr>
    <a:masterClrMapping/>
  </p:clrMapOvr>
  <p:transition spd="slow" advClick="0" advTm="10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p:spPr>
        <p:txBody>
          <a:bodyPr wrap="none" anchor="ctr"/>
          <a:lstStyle/>
          <a:p>
            <a:endParaRPr lang="en-US"/>
          </a:p>
        </p:txBody>
      </p:sp>
      <p:sp>
        <p:nvSpPr>
          <p:cNvPr id="33795" name="Text Box 3"/>
          <p:cNvSpPr txBox="1">
            <a:spLocks noChangeArrowheads="1"/>
          </p:cNvSpPr>
          <p:nvPr/>
        </p:nvSpPr>
        <p:spPr bwMode="auto">
          <a:xfrm>
            <a:off x="3124200" y="14478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endParaRPr lang="en-US"/>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166938"/>
            <a:ext cx="2895600" cy="2481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7" name="Rectangle 5"/>
          <p:cNvSpPr>
            <a:spLocks noChangeArrowheads="1"/>
          </p:cNvSpPr>
          <p:nvPr/>
        </p:nvSpPr>
        <p:spPr bwMode="auto">
          <a:xfrm>
            <a:off x="7938" y="0"/>
            <a:ext cx="9144000" cy="6858000"/>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798" name="Rectangle 11"/>
          <p:cNvSpPr>
            <a:spLocks noChangeArrowheads="1"/>
          </p:cNvSpPr>
          <p:nvPr/>
        </p:nvSpPr>
        <p:spPr bwMode="auto">
          <a:xfrm>
            <a:off x="8131175" y="65182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31</a:t>
            </a:r>
          </a:p>
        </p:txBody>
      </p:sp>
      <p:sp>
        <p:nvSpPr>
          <p:cNvPr id="33799" name="Text Box 17"/>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33800" name="Rectangle 18"/>
          <p:cNvSpPr>
            <a:spLocks noChangeArrowheads="1"/>
          </p:cNvSpPr>
          <p:nvPr/>
        </p:nvSpPr>
        <p:spPr bwMode="auto">
          <a:xfrm>
            <a:off x="7620000" y="6519863"/>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
        <p:nvSpPr>
          <p:cNvPr id="10" name="Text Box 6"/>
          <p:cNvSpPr txBox="1">
            <a:spLocks noChangeArrowheads="1"/>
          </p:cNvSpPr>
          <p:nvPr/>
        </p:nvSpPr>
        <p:spPr bwMode="auto">
          <a:xfrm>
            <a:off x="685800" y="830263"/>
            <a:ext cx="7839075" cy="4800600"/>
          </a:xfrm>
          <a:prstGeom prst="rect">
            <a:avLst/>
          </a:prstGeom>
          <a:noFill/>
          <a:ln w="9525">
            <a:noFill/>
            <a:miter lim="800000"/>
            <a:headEnd/>
            <a:tailEnd/>
          </a:ln>
          <a:effectLst>
            <a:outerShdw blurRad="63500" dist="81320" dir="3080412" algn="ctr" rotWithShape="0">
              <a:schemeClr val="tx1">
                <a:alpha val="50000"/>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600" b="1">
                <a:solidFill>
                  <a:srgbClr val="FFEA18"/>
                </a:solidFill>
                <a:latin typeface="Comic Sans MS" charset="0"/>
              </a:rPr>
              <a:t>1 Phi-e-rơ 3:15 (BDM) </a:t>
            </a:r>
          </a:p>
          <a:p>
            <a:pPr algn="ctr">
              <a:spcBef>
                <a:spcPct val="50000"/>
              </a:spcBef>
            </a:pPr>
            <a:r>
              <a:rPr lang="ja-JP" altLang="en-US" sz="3600" b="1">
                <a:solidFill>
                  <a:srgbClr val="FFEA18"/>
                </a:solidFill>
                <a:latin typeface="Comic Sans MS" charset="0"/>
              </a:rPr>
              <a:t>“</a:t>
            </a:r>
            <a:r>
              <a:rPr lang="en-US" sz="3600" b="1">
                <a:solidFill>
                  <a:srgbClr val="FFEA18"/>
                </a:solidFill>
                <a:latin typeface="Comic Sans MS" charset="0"/>
              </a:rPr>
              <a:t>Nhưng trong lòng anh chị em hãy biệt riêng Chúa Cứu Thế làm Chúa.  Luôn luôn sẵn sàng để trả lời cho bất cứ ai hỏi anh chị em lý do nào anh chị em có hy vọng đó.  Phải làm điều này với sự nhu mì và kính trọng.</a:t>
            </a:r>
            <a:r>
              <a:rPr lang="ja-JP" altLang="en-US" sz="3600" b="1">
                <a:solidFill>
                  <a:srgbClr val="FFEA18"/>
                </a:solidFill>
                <a:latin typeface="Comic Sans MS" charset="0"/>
              </a:rPr>
              <a:t>”</a:t>
            </a:r>
            <a:endParaRPr lang="en-US" sz="3600" b="1">
              <a:solidFill>
                <a:srgbClr val="FFEA18"/>
              </a:solidFill>
              <a:latin typeface="Comic Sans MS" charset="0"/>
            </a:endParaRPr>
          </a:p>
        </p:txBody>
      </p:sp>
    </p:spTree>
  </p:cSld>
  <p:clrMapOvr>
    <a:masterClrMapping/>
  </p:clrMapOvr>
  <p:transition spd="slow" advClick="0" advTm="100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p:spPr>
        <p:txBody>
          <a:bodyPr wrap="none" anchor="ctr"/>
          <a:lstStyle/>
          <a:p>
            <a:endParaRPr lang="en-US"/>
          </a:p>
        </p:txBody>
      </p:sp>
      <p:sp>
        <p:nvSpPr>
          <p:cNvPr id="34819" name="Text Box 3"/>
          <p:cNvSpPr txBox="1">
            <a:spLocks noChangeArrowheads="1"/>
          </p:cNvSpPr>
          <p:nvPr/>
        </p:nvSpPr>
        <p:spPr bwMode="auto">
          <a:xfrm>
            <a:off x="3124200" y="14478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endParaRPr lang="en-US"/>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14600"/>
            <a:ext cx="21336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1" name="Rectangle 5"/>
          <p:cNvSpPr>
            <a:spLocks noChangeArrowheads="1"/>
          </p:cNvSpPr>
          <p:nvPr/>
        </p:nvSpPr>
        <p:spPr bwMode="auto">
          <a:xfrm>
            <a:off x="7938" y="0"/>
            <a:ext cx="9144000" cy="6858000"/>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22" name="Rectangle 11"/>
          <p:cNvSpPr>
            <a:spLocks noChangeArrowheads="1"/>
          </p:cNvSpPr>
          <p:nvPr/>
        </p:nvSpPr>
        <p:spPr bwMode="auto">
          <a:xfrm>
            <a:off x="8129588" y="652145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32</a:t>
            </a:r>
          </a:p>
        </p:txBody>
      </p:sp>
      <p:sp>
        <p:nvSpPr>
          <p:cNvPr id="34823" name="Text Box 1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34824" name="Rectangle 14"/>
          <p:cNvSpPr>
            <a:spLocks noChangeArrowheads="1"/>
          </p:cNvSpPr>
          <p:nvPr/>
        </p:nvSpPr>
        <p:spPr bwMode="auto">
          <a:xfrm>
            <a:off x="7620000" y="6523038"/>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
        <p:nvSpPr>
          <p:cNvPr id="10" name="Text Box 6"/>
          <p:cNvSpPr txBox="1">
            <a:spLocks noChangeArrowheads="1"/>
          </p:cNvSpPr>
          <p:nvPr/>
        </p:nvSpPr>
        <p:spPr bwMode="auto">
          <a:xfrm>
            <a:off x="685800" y="830263"/>
            <a:ext cx="7839075" cy="4800600"/>
          </a:xfrm>
          <a:prstGeom prst="rect">
            <a:avLst/>
          </a:prstGeom>
          <a:noFill/>
          <a:ln w="9525">
            <a:noFill/>
            <a:miter lim="800000"/>
            <a:headEnd/>
            <a:tailEnd/>
          </a:ln>
          <a:effectLst>
            <a:outerShdw blurRad="63500" dist="81320" dir="3080412" algn="ctr" rotWithShape="0">
              <a:schemeClr val="tx1">
                <a:alpha val="50000"/>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600" b="1">
                <a:solidFill>
                  <a:srgbClr val="FFEA18"/>
                </a:solidFill>
                <a:latin typeface="Comic Sans MS" charset="0"/>
              </a:rPr>
              <a:t>1 Phi-e-rơ 3:15 (BDM) </a:t>
            </a:r>
          </a:p>
          <a:p>
            <a:pPr algn="ctr">
              <a:spcBef>
                <a:spcPct val="50000"/>
              </a:spcBef>
            </a:pPr>
            <a:r>
              <a:rPr lang="ja-JP" altLang="en-US" sz="3600" b="1">
                <a:solidFill>
                  <a:srgbClr val="FFEA18"/>
                </a:solidFill>
                <a:latin typeface="Comic Sans MS" charset="0"/>
              </a:rPr>
              <a:t>“</a:t>
            </a:r>
            <a:r>
              <a:rPr lang="en-US" sz="3600" b="1">
                <a:solidFill>
                  <a:srgbClr val="FFEA18"/>
                </a:solidFill>
                <a:latin typeface="Comic Sans MS" charset="0"/>
              </a:rPr>
              <a:t>Nhưng trong lòng anh chị em hãy biệt riêng Chúa Cứu Thế làm Chúa.  Luôn luôn sẵn sàng để trả lời cho bất cứ ai hỏi anh chị em lý do nào anh chị em có hy vọng đó.  Phải làm điều này với sự nhu mì và kính trọng.</a:t>
            </a:r>
            <a:r>
              <a:rPr lang="ja-JP" altLang="en-US" sz="3600" b="1">
                <a:solidFill>
                  <a:srgbClr val="FFEA18"/>
                </a:solidFill>
                <a:latin typeface="Comic Sans MS" charset="0"/>
              </a:rPr>
              <a:t>”</a:t>
            </a:r>
            <a:endParaRPr lang="en-US" sz="3600" b="1">
              <a:solidFill>
                <a:srgbClr val="FFEA18"/>
              </a:solidFill>
              <a:latin typeface="Comic Sans MS" charset="0"/>
            </a:endParaRPr>
          </a:p>
        </p:txBody>
      </p:sp>
    </p:spTree>
  </p:cSld>
  <p:clrMapOvr>
    <a:masterClrMapping/>
  </p:clrMapOvr>
  <p:transition spd="slow" advClick="0" advTm="100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p:spPr>
        <p:txBody>
          <a:bodyPr wrap="none" anchor="ctr"/>
          <a:lstStyle/>
          <a:p>
            <a:endParaRPr lang="en-US"/>
          </a:p>
        </p:txBody>
      </p:sp>
      <p:sp>
        <p:nvSpPr>
          <p:cNvPr id="35843" name="Text Box 3"/>
          <p:cNvSpPr txBox="1">
            <a:spLocks noChangeArrowheads="1"/>
          </p:cNvSpPr>
          <p:nvPr/>
        </p:nvSpPr>
        <p:spPr bwMode="auto">
          <a:xfrm>
            <a:off x="3124200" y="14478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endParaRPr lang="en-US"/>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797175"/>
            <a:ext cx="1447800" cy="1241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5" name="Rectangle 5"/>
          <p:cNvSpPr>
            <a:spLocks noChangeArrowheads="1"/>
          </p:cNvSpPr>
          <p:nvPr/>
        </p:nvSpPr>
        <p:spPr bwMode="auto">
          <a:xfrm>
            <a:off x="7938" y="0"/>
            <a:ext cx="9144000" cy="6858000"/>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46" name="Text Box 8"/>
          <p:cNvSpPr txBox="1">
            <a:spLocks noChangeArrowheads="1"/>
          </p:cNvSpPr>
          <p:nvPr/>
        </p:nvSpPr>
        <p:spPr bwMode="auto">
          <a:xfrm>
            <a:off x="8045450" y="6629400"/>
            <a:ext cx="165100"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Times" charset="0"/>
                <a:ea typeface="ＭＳ Ｐゴシック" charset="0"/>
                <a:cs typeface="MS PGothic" charset="0"/>
              </a:defRPr>
            </a:lvl1pPr>
            <a:lvl2pPr marL="742950" indent="-285750" defTabSz="820738">
              <a:defRPr sz="2400">
                <a:solidFill>
                  <a:schemeClr val="tx1"/>
                </a:solidFill>
                <a:latin typeface="Times" charset="0"/>
                <a:ea typeface="MS PGothic" charset="0"/>
                <a:cs typeface="MS PGothic" charset="0"/>
              </a:defRPr>
            </a:lvl2pPr>
            <a:lvl3pPr marL="1143000" indent="-228600" defTabSz="820738">
              <a:defRPr sz="2400">
                <a:solidFill>
                  <a:schemeClr val="tx1"/>
                </a:solidFill>
                <a:latin typeface="Times" charset="0"/>
                <a:ea typeface="MS PGothic" charset="0"/>
                <a:cs typeface="MS PGothic" charset="0"/>
              </a:defRPr>
            </a:lvl3pPr>
            <a:lvl4pPr marL="1600200" indent="-228600" defTabSz="820738">
              <a:defRPr sz="2400">
                <a:solidFill>
                  <a:schemeClr val="tx1"/>
                </a:solidFill>
                <a:latin typeface="Times" charset="0"/>
                <a:ea typeface="MS PGothic" charset="0"/>
                <a:cs typeface="MS PGothic" charset="0"/>
              </a:defRPr>
            </a:lvl4pPr>
            <a:lvl5pPr marL="2057400" indent="-228600" defTabSz="820738">
              <a:defRPr sz="2400">
                <a:solidFill>
                  <a:schemeClr val="tx1"/>
                </a:solidFill>
                <a:latin typeface="Times" charset="0"/>
                <a:ea typeface="MS PGothic" charset="0"/>
                <a:cs typeface="MS PGothic" charset="0"/>
              </a:defRPr>
            </a:lvl5pPr>
            <a:lvl6pPr marL="25146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endParaRPr lang="en-US" sz="900" b="1">
              <a:solidFill>
                <a:srgbClr val="FFFFFF"/>
              </a:solidFill>
              <a:latin typeface="Arial" charset="0"/>
            </a:endParaRPr>
          </a:p>
        </p:txBody>
      </p:sp>
      <p:sp>
        <p:nvSpPr>
          <p:cNvPr id="35847" name="Rectangle 11"/>
          <p:cNvSpPr>
            <a:spLocks noChangeArrowheads="1"/>
          </p:cNvSpPr>
          <p:nvPr/>
        </p:nvSpPr>
        <p:spPr bwMode="auto">
          <a:xfrm>
            <a:off x="8129588" y="65182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33</a:t>
            </a:r>
          </a:p>
        </p:txBody>
      </p:sp>
      <p:sp>
        <p:nvSpPr>
          <p:cNvPr id="35848" name="Text Box 1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35849" name="Rectangle 14"/>
          <p:cNvSpPr>
            <a:spLocks noChangeArrowheads="1"/>
          </p:cNvSpPr>
          <p:nvPr/>
        </p:nvSpPr>
        <p:spPr bwMode="auto">
          <a:xfrm>
            <a:off x="7620000" y="6519863"/>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
        <p:nvSpPr>
          <p:cNvPr id="11" name="Text Box 6"/>
          <p:cNvSpPr txBox="1">
            <a:spLocks noChangeArrowheads="1"/>
          </p:cNvSpPr>
          <p:nvPr/>
        </p:nvSpPr>
        <p:spPr bwMode="auto">
          <a:xfrm>
            <a:off x="685800" y="830263"/>
            <a:ext cx="7839075" cy="4800600"/>
          </a:xfrm>
          <a:prstGeom prst="rect">
            <a:avLst/>
          </a:prstGeom>
          <a:noFill/>
          <a:ln w="9525">
            <a:noFill/>
            <a:miter lim="800000"/>
            <a:headEnd/>
            <a:tailEnd/>
          </a:ln>
          <a:effectLst>
            <a:outerShdw blurRad="63500" dist="81320" dir="3080412" algn="ctr" rotWithShape="0">
              <a:schemeClr val="tx1">
                <a:alpha val="50000"/>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600" b="1">
                <a:solidFill>
                  <a:srgbClr val="FFEA18"/>
                </a:solidFill>
                <a:latin typeface="Comic Sans MS" charset="0"/>
              </a:rPr>
              <a:t>1 Phi-e-rơ 3:15 (BDM) </a:t>
            </a:r>
          </a:p>
          <a:p>
            <a:pPr algn="ctr">
              <a:spcBef>
                <a:spcPct val="50000"/>
              </a:spcBef>
            </a:pPr>
            <a:r>
              <a:rPr lang="ja-JP" altLang="en-US" sz="3600" b="1">
                <a:solidFill>
                  <a:srgbClr val="FFEA18"/>
                </a:solidFill>
                <a:latin typeface="Comic Sans MS" charset="0"/>
              </a:rPr>
              <a:t>“</a:t>
            </a:r>
            <a:r>
              <a:rPr lang="en-US" sz="3600" b="1">
                <a:solidFill>
                  <a:srgbClr val="FFEA18"/>
                </a:solidFill>
                <a:latin typeface="Comic Sans MS" charset="0"/>
              </a:rPr>
              <a:t>Nhưng trong lòng anh chị em hãy biệt riêng Chúa Cứu Thế làm Chúa.  Luôn luôn sẵn sàng để trả lời cho bất cứ ai hỏi anh chị em lý do nào anh chị em có hy vọng đó.  Phải làm điều này với sự nhu mì và kính trọng.</a:t>
            </a:r>
            <a:r>
              <a:rPr lang="ja-JP" altLang="en-US" sz="3600" b="1">
                <a:solidFill>
                  <a:srgbClr val="FFEA18"/>
                </a:solidFill>
                <a:latin typeface="Comic Sans MS" charset="0"/>
              </a:rPr>
              <a:t>”</a:t>
            </a:r>
            <a:endParaRPr lang="en-US" sz="3600" b="1">
              <a:solidFill>
                <a:srgbClr val="FFEA18"/>
              </a:solidFill>
              <a:latin typeface="Comic Sans MS" charset="0"/>
            </a:endParaRPr>
          </a:p>
        </p:txBody>
      </p:sp>
    </p:spTree>
  </p:cSld>
  <p:clrMapOvr>
    <a:masterClrMapping/>
  </p:clrMapOvr>
  <p:transition spd="slow" advClick="0" advTm="100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p:spPr>
        <p:txBody>
          <a:bodyPr wrap="none" anchor="ctr"/>
          <a:lstStyle/>
          <a:p>
            <a:endParaRPr lang="en-US"/>
          </a:p>
        </p:txBody>
      </p:sp>
      <p:sp>
        <p:nvSpPr>
          <p:cNvPr id="36867" name="Text Box 3"/>
          <p:cNvSpPr txBox="1">
            <a:spLocks noChangeArrowheads="1"/>
          </p:cNvSpPr>
          <p:nvPr/>
        </p:nvSpPr>
        <p:spPr bwMode="auto">
          <a:xfrm>
            <a:off x="3124200" y="14478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endParaRPr lang="en-US"/>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146425"/>
            <a:ext cx="6858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9" name="Rectangle 5"/>
          <p:cNvSpPr>
            <a:spLocks noChangeArrowheads="1"/>
          </p:cNvSpPr>
          <p:nvPr/>
        </p:nvSpPr>
        <p:spPr bwMode="auto">
          <a:xfrm>
            <a:off x="7938" y="0"/>
            <a:ext cx="9144000" cy="6858000"/>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70" name="Text Box 8"/>
          <p:cNvSpPr txBox="1">
            <a:spLocks noChangeArrowheads="1"/>
          </p:cNvSpPr>
          <p:nvPr/>
        </p:nvSpPr>
        <p:spPr bwMode="auto">
          <a:xfrm>
            <a:off x="8045450" y="6629400"/>
            <a:ext cx="165100"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Times" charset="0"/>
                <a:ea typeface="ＭＳ Ｐゴシック" charset="0"/>
                <a:cs typeface="MS PGothic" charset="0"/>
              </a:defRPr>
            </a:lvl1pPr>
            <a:lvl2pPr marL="742950" indent="-285750" defTabSz="820738">
              <a:defRPr sz="2400">
                <a:solidFill>
                  <a:schemeClr val="tx1"/>
                </a:solidFill>
                <a:latin typeface="Times" charset="0"/>
                <a:ea typeface="MS PGothic" charset="0"/>
                <a:cs typeface="MS PGothic" charset="0"/>
              </a:defRPr>
            </a:lvl2pPr>
            <a:lvl3pPr marL="1143000" indent="-228600" defTabSz="820738">
              <a:defRPr sz="2400">
                <a:solidFill>
                  <a:schemeClr val="tx1"/>
                </a:solidFill>
                <a:latin typeface="Times" charset="0"/>
                <a:ea typeface="MS PGothic" charset="0"/>
                <a:cs typeface="MS PGothic" charset="0"/>
              </a:defRPr>
            </a:lvl3pPr>
            <a:lvl4pPr marL="1600200" indent="-228600" defTabSz="820738">
              <a:defRPr sz="2400">
                <a:solidFill>
                  <a:schemeClr val="tx1"/>
                </a:solidFill>
                <a:latin typeface="Times" charset="0"/>
                <a:ea typeface="MS PGothic" charset="0"/>
                <a:cs typeface="MS PGothic" charset="0"/>
              </a:defRPr>
            </a:lvl4pPr>
            <a:lvl5pPr marL="2057400" indent="-228600" defTabSz="820738">
              <a:defRPr sz="2400">
                <a:solidFill>
                  <a:schemeClr val="tx1"/>
                </a:solidFill>
                <a:latin typeface="Times" charset="0"/>
                <a:ea typeface="MS PGothic" charset="0"/>
                <a:cs typeface="MS PGothic" charset="0"/>
              </a:defRPr>
            </a:lvl5pPr>
            <a:lvl6pPr marL="25146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endParaRPr lang="en-US" sz="900" b="1">
              <a:solidFill>
                <a:srgbClr val="FFFFFF"/>
              </a:solidFill>
              <a:latin typeface="Arial" charset="0"/>
            </a:endParaRPr>
          </a:p>
        </p:txBody>
      </p:sp>
      <p:sp>
        <p:nvSpPr>
          <p:cNvPr id="36871" name="Rectangle 11"/>
          <p:cNvSpPr>
            <a:spLocks noChangeArrowheads="1"/>
          </p:cNvSpPr>
          <p:nvPr/>
        </p:nvSpPr>
        <p:spPr bwMode="auto">
          <a:xfrm>
            <a:off x="8126413" y="65151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34</a:t>
            </a:r>
          </a:p>
        </p:txBody>
      </p:sp>
      <p:sp>
        <p:nvSpPr>
          <p:cNvPr id="36872" name="Text Box 1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36873" name="Rectangle 14"/>
          <p:cNvSpPr>
            <a:spLocks noChangeArrowheads="1"/>
          </p:cNvSpPr>
          <p:nvPr/>
        </p:nvSpPr>
        <p:spPr bwMode="auto">
          <a:xfrm>
            <a:off x="7616825" y="6516688"/>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
        <p:nvSpPr>
          <p:cNvPr id="11" name="Text Box 6"/>
          <p:cNvSpPr txBox="1">
            <a:spLocks noChangeArrowheads="1"/>
          </p:cNvSpPr>
          <p:nvPr/>
        </p:nvSpPr>
        <p:spPr bwMode="auto">
          <a:xfrm>
            <a:off x="685800" y="830263"/>
            <a:ext cx="7839075" cy="4800600"/>
          </a:xfrm>
          <a:prstGeom prst="rect">
            <a:avLst/>
          </a:prstGeom>
          <a:noFill/>
          <a:ln w="9525">
            <a:noFill/>
            <a:miter lim="800000"/>
            <a:headEnd/>
            <a:tailEnd/>
          </a:ln>
          <a:effectLst>
            <a:outerShdw blurRad="63500" dist="81320" dir="3080412" algn="ctr" rotWithShape="0">
              <a:schemeClr val="tx1">
                <a:alpha val="50000"/>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600" b="1">
                <a:solidFill>
                  <a:srgbClr val="FFEA18"/>
                </a:solidFill>
                <a:latin typeface="Comic Sans MS" charset="0"/>
              </a:rPr>
              <a:t>1 Phi-e-rơ 3:15 (BDM) </a:t>
            </a:r>
          </a:p>
          <a:p>
            <a:pPr algn="ctr">
              <a:spcBef>
                <a:spcPct val="50000"/>
              </a:spcBef>
            </a:pPr>
            <a:r>
              <a:rPr lang="ja-JP" altLang="en-US" sz="3600" b="1">
                <a:solidFill>
                  <a:srgbClr val="FFEA18"/>
                </a:solidFill>
                <a:latin typeface="Comic Sans MS" charset="0"/>
              </a:rPr>
              <a:t>“</a:t>
            </a:r>
            <a:r>
              <a:rPr lang="en-US" sz="3600" b="1">
                <a:solidFill>
                  <a:srgbClr val="FFEA18"/>
                </a:solidFill>
                <a:latin typeface="Comic Sans MS" charset="0"/>
              </a:rPr>
              <a:t>Nhưng trong lòng anh chị em hãy biệt riêng Chúa Cứu Thế làm Chúa.  Luôn luôn sẵn sàng để trả lời cho bất cứ ai hỏi anh chị em lý do nào anh chị em có hy vọng đó.  Phải làm điều này với sự nhu mì và kính trọng.</a:t>
            </a:r>
            <a:r>
              <a:rPr lang="ja-JP" altLang="en-US" sz="3600" b="1">
                <a:solidFill>
                  <a:srgbClr val="FFEA18"/>
                </a:solidFill>
                <a:latin typeface="Comic Sans MS" charset="0"/>
              </a:rPr>
              <a:t>”</a:t>
            </a:r>
            <a:endParaRPr lang="en-US" sz="3600" b="1">
              <a:solidFill>
                <a:srgbClr val="FFEA18"/>
              </a:solidFill>
              <a:latin typeface="Comic Sans MS" charset="0"/>
            </a:endParaRPr>
          </a:p>
        </p:txBody>
      </p:sp>
    </p:spTree>
  </p:cSld>
  <p:clrMapOvr>
    <a:masterClrMapping/>
  </p:clrMapOvr>
  <p:transition spd="slow" advClick="0" advTm="100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p:spPr>
        <p:txBody>
          <a:bodyPr wrap="none" anchor="ctr"/>
          <a:lstStyle/>
          <a:p>
            <a:endParaRPr lang="en-US"/>
          </a:p>
        </p:txBody>
      </p:sp>
      <p:sp>
        <p:nvSpPr>
          <p:cNvPr id="37891" name="Text Box 3"/>
          <p:cNvSpPr txBox="1">
            <a:spLocks noChangeArrowheads="1"/>
          </p:cNvSpPr>
          <p:nvPr/>
        </p:nvSpPr>
        <p:spPr bwMode="auto">
          <a:xfrm>
            <a:off x="3124200" y="14478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endParaRPr lang="en-US"/>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321050"/>
            <a:ext cx="30480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3" name="Rectangle 11"/>
          <p:cNvSpPr>
            <a:spLocks noChangeArrowheads="1"/>
          </p:cNvSpPr>
          <p:nvPr/>
        </p:nvSpPr>
        <p:spPr bwMode="auto">
          <a:xfrm>
            <a:off x="8126413" y="65182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35</a:t>
            </a:r>
          </a:p>
        </p:txBody>
      </p:sp>
      <p:sp>
        <p:nvSpPr>
          <p:cNvPr id="37894" name="Text Box 1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37895" name="Rectangle 14"/>
          <p:cNvSpPr>
            <a:spLocks noChangeArrowheads="1"/>
          </p:cNvSpPr>
          <p:nvPr/>
        </p:nvSpPr>
        <p:spPr bwMode="auto">
          <a:xfrm>
            <a:off x="7616825" y="6519863"/>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
        <p:nvSpPr>
          <p:cNvPr id="9" name="Text Box 6"/>
          <p:cNvSpPr txBox="1">
            <a:spLocks noChangeArrowheads="1"/>
          </p:cNvSpPr>
          <p:nvPr/>
        </p:nvSpPr>
        <p:spPr bwMode="auto">
          <a:xfrm>
            <a:off x="685800" y="830263"/>
            <a:ext cx="7839075" cy="4800600"/>
          </a:xfrm>
          <a:prstGeom prst="rect">
            <a:avLst/>
          </a:prstGeom>
          <a:noFill/>
          <a:ln w="9525">
            <a:noFill/>
            <a:miter lim="800000"/>
            <a:headEnd/>
            <a:tailEnd/>
          </a:ln>
          <a:effectLst>
            <a:outerShdw blurRad="63500" dist="81320" dir="3080412" algn="ctr" rotWithShape="0">
              <a:schemeClr val="tx1">
                <a:alpha val="50000"/>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600" b="1">
                <a:solidFill>
                  <a:srgbClr val="FFEA18"/>
                </a:solidFill>
                <a:latin typeface="Comic Sans MS" charset="0"/>
              </a:rPr>
              <a:t>1 Phi-e-rơ 3:15 (BDM) </a:t>
            </a:r>
          </a:p>
          <a:p>
            <a:pPr algn="ctr">
              <a:spcBef>
                <a:spcPct val="50000"/>
              </a:spcBef>
            </a:pPr>
            <a:r>
              <a:rPr lang="ja-JP" altLang="en-US" sz="3600" b="1">
                <a:solidFill>
                  <a:srgbClr val="FFEA18"/>
                </a:solidFill>
                <a:latin typeface="Comic Sans MS" charset="0"/>
              </a:rPr>
              <a:t>“</a:t>
            </a:r>
            <a:r>
              <a:rPr lang="en-US" sz="3600" b="1">
                <a:solidFill>
                  <a:srgbClr val="FFEA18"/>
                </a:solidFill>
                <a:latin typeface="Comic Sans MS" charset="0"/>
              </a:rPr>
              <a:t>Nhưng trong lòng anh chị em hãy biệt riêng Chúa Cứu Thế làm Chúa.  Luôn luôn sẵn sàng để trả lời cho bất cứ ai hỏi anh chị em lý do nào anh chị em có hy vọng đó.  Phải làm điều này với sự nhu mì và kính trọng.</a:t>
            </a:r>
            <a:r>
              <a:rPr lang="ja-JP" altLang="en-US" sz="3600" b="1">
                <a:solidFill>
                  <a:srgbClr val="FFEA18"/>
                </a:solidFill>
                <a:latin typeface="Comic Sans MS" charset="0"/>
              </a:rPr>
              <a:t>”</a:t>
            </a:r>
            <a:endParaRPr lang="en-US" sz="3600" b="1">
              <a:solidFill>
                <a:srgbClr val="FFEA18"/>
              </a:solidFill>
              <a:latin typeface="Comic Sans MS" charset="0"/>
            </a:endParaRPr>
          </a:p>
        </p:txBody>
      </p:sp>
    </p:spTree>
  </p:cSld>
  <p:clrMapOvr>
    <a:masterClrMapping/>
  </p:clrMapOvr>
  <p:transition spd="slow" advClick="0" advTm="100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p:spPr>
        <p:txBody>
          <a:bodyPr wrap="none" anchor="ctr"/>
          <a:lstStyle/>
          <a:p>
            <a:endParaRPr lang="en-US"/>
          </a:p>
        </p:txBody>
      </p:sp>
      <p:sp>
        <p:nvSpPr>
          <p:cNvPr id="38915" name="Text Box 3"/>
          <p:cNvSpPr txBox="1">
            <a:spLocks noChangeArrowheads="1"/>
          </p:cNvSpPr>
          <p:nvPr/>
        </p:nvSpPr>
        <p:spPr bwMode="auto">
          <a:xfrm>
            <a:off x="3124200" y="14478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endParaRPr lang="en-US"/>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75025"/>
            <a:ext cx="15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Rectangle 5"/>
          <p:cNvSpPr>
            <a:spLocks noChangeArrowheads="1"/>
          </p:cNvSpPr>
          <p:nvPr/>
        </p:nvSpPr>
        <p:spPr bwMode="auto">
          <a:xfrm>
            <a:off x="7938" y="0"/>
            <a:ext cx="9144000" cy="6858000"/>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18" name="Rectangle 11"/>
          <p:cNvSpPr>
            <a:spLocks noChangeArrowheads="1"/>
          </p:cNvSpPr>
          <p:nvPr/>
        </p:nvSpPr>
        <p:spPr bwMode="auto">
          <a:xfrm>
            <a:off x="8129588" y="65182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36</a:t>
            </a:r>
          </a:p>
        </p:txBody>
      </p:sp>
      <p:sp>
        <p:nvSpPr>
          <p:cNvPr id="38919" name="Text Box 1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38920" name="Rectangle 14"/>
          <p:cNvSpPr>
            <a:spLocks noChangeArrowheads="1"/>
          </p:cNvSpPr>
          <p:nvPr/>
        </p:nvSpPr>
        <p:spPr bwMode="auto">
          <a:xfrm>
            <a:off x="7620000" y="6519863"/>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
        <p:nvSpPr>
          <p:cNvPr id="10" name="Text Box 6"/>
          <p:cNvSpPr txBox="1">
            <a:spLocks noChangeArrowheads="1"/>
          </p:cNvSpPr>
          <p:nvPr/>
        </p:nvSpPr>
        <p:spPr bwMode="auto">
          <a:xfrm>
            <a:off x="685800" y="830263"/>
            <a:ext cx="7839075" cy="4800600"/>
          </a:xfrm>
          <a:prstGeom prst="rect">
            <a:avLst/>
          </a:prstGeom>
          <a:noFill/>
          <a:ln w="9525">
            <a:noFill/>
            <a:miter lim="800000"/>
            <a:headEnd/>
            <a:tailEnd/>
          </a:ln>
          <a:effectLst>
            <a:outerShdw blurRad="63500" dist="81320" dir="3080412" algn="ctr" rotWithShape="0">
              <a:schemeClr val="tx1">
                <a:alpha val="50000"/>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600" b="1">
                <a:solidFill>
                  <a:srgbClr val="FFEA18"/>
                </a:solidFill>
                <a:latin typeface="Comic Sans MS" charset="0"/>
              </a:rPr>
              <a:t>1 Phi-e-rơ 3:15 (BDM) </a:t>
            </a:r>
          </a:p>
          <a:p>
            <a:pPr algn="ctr">
              <a:spcBef>
                <a:spcPct val="50000"/>
              </a:spcBef>
            </a:pPr>
            <a:r>
              <a:rPr lang="ja-JP" altLang="en-US" sz="3600" b="1">
                <a:solidFill>
                  <a:srgbClr val="FFEA18"/>
                </a:solidFill>
                <a:latin typeface="Comic Sans MS" charset="0"/>
              </a:rPr>
              <a:t>“</a:t>
            </a:r>
            <a:r>
              <a:rPr lang="en-US" sz="3600" b="1">
                <a:solidFill>
                  <a:srgbClr val="FFEA18"/>
                </a:solidFill>
                <a:latin typeface="Comic Sans MS" charset="0"/>
              </a:rPr>
              <a:t>Nhưng trong lòng anh chị em hãy biệt riêng Chúa Cứu Thế làm Chúa.  Luôn luôn sẵn sàng để trả lời cho bất cứ ai hỏi anh chị em lý do nào anh chị em có hy vọng đó.  </a:t>
            </a:r>
            <a:r>
              <a:rPr lang="en-US" sz="3600" b="1">
                <a:solidFill>
                  <a:srgbClr val="D9D9D9"/>
                </a:solidFill>
                <a:latin typeface="Comic Sans MS" charset="0"/>
              </a:rPr>
              <a:t>Phải làm điều này với sự nhu mì và kính trọng</a:t>
            </a:r>
            <a:r>
              <a:rPr lang="en-US" sz="3600" b="1">
                <a:solidFill>
                  <a:srgbClr val="FFEA18"/>
                </a:solidFill>
                <a:latin typeface="Comic Sans MS" charset="0"/>
              </a:rPr>
              <a:t>.</a:t>
            </a:r>
            <a:r>
              <a:rPr lang="ja-JP" altLang="en-US" sz="3600" b="1">
                <a:solidFill>
                  <a:srgbClr val="FFEA18"/>
                </a:solidFill>
                <a:latin typeface="Comic Sans MS" charset="0"/>
              </a:rPr>
              <a:t>”</a:t>
            </a:r>
            <a:endParaRPr lang="en-US" sz="3600" b="1">
              <a:solidFill>
                <a:srgbClr val="FFEA18"/>
              </a:solidFill>
              <a:latin typeface="Comic Sans MS" charset="0"/>
            </a:endParaRP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12700"/>
            <a:ext cx="9144000" cy="6858000"/>
          </a:xfrm>
          <a:prstGeom prst="rect">
            <a:avLst/>
          </a:prstGeom>
          <a:solidFill>
            <a:schemeClr val="tx1"/>
          </a:solidFill>
          <a:ln w="12700">
            <a:solidFill>
              <a:schemeClr val="tx1"/>
            </a:solidFill>
            <a:miter lim="800000"/>
            <a:headEnd/>
            <a:tailEnd/>
          </a:ln>
        </p:spPr>
        <p:txBody>
          <a:bodyPr wrap="none" lIns="82058" tIns="41029" rIns="82058" bIns="41029" anchor="ctr"/>
          <a:lstStyle/>
          <a:p>
            <a:pPr algn="ctr" defTabSz="820738"/>
            <a:endParaRPr lang="en-US" sz="1800" b="1">
              <a:latin typeface="Comic Sans MS" charset="0"/>
            </a:endParaRPr>
          </a:p>
        </p:txBody>
      </p:sp>
      <p:sp>
        <p:nvSpPr>
          <p:cNvPr id="39939" name="Text Box 3"/>
          <p:cNvSpPr txBox="1">
            <a:spLocks noChangeArrowheads="1"/>
          </p:cNvSpPr>
          <p:nvPr/>
        </p:nvSpPr>
        <p:spPr bwMode="auto">
          <a:xfrm>
            <a:off x="496888" y="6545263"/>
            <a:ext cx="896937"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Times" charset="0"/>
                <a:ea typeface="ＭＳ Ｐゴシック" charset="0"/>
                <a:cs typeface="MS PGothic" charset="0"/>
              </a:defRPr>
            </a:lvl1pPr>
            <a:lvl2pPr marL="742950" indent="-285750" defTabSz="820738">
              <a:defRPr sz="2400">
                <a:solidFill>
                  <a:schemeClr val="tx1"/>
                </a:solidFill>
                <a:latin typeface="Times" charset="0"/>
                <a:ea typeface="MS PGothic" charset="0"/>
                <a:cs typeface="MS PGothic" charset="0"/>
              </a:defRPr>
            </a:lvl2pPr>
            <a:lvl3pPr marL="1143000" indent="-228600" defTabSz="820738">
              <a:defRPr sz="2400">
                <a:solidFill>
                  <a:schemeClr val="tx1"/>
                </a:solidFill>
                <a:latin typeface="Times" charset="0"/>
                <a:ea typeface="MS PGothic" charset="0"/>
                <a:cs typeface="MS PGothic" charset="0"/>
              </a:defRPr>
            </a:lvl3pPr>
            <a:lvl4pPr marL="1600200" indent="-228600" defTabSz="820738">
              <a:defRPr sz="2400">
                <a:solidFill>
                  <a:schemeClr val="tx1"/>
                </a:solidFill>
                <a:latin typeface="Times" charset="0"/>
                <a:ea typeface="MS PGothic" charset="0"/>
                <a:cs typeface="MS PGothic" charset="0"/>
              </a:defRPr>
            </a:lvl4pPr>
            <a:lvl5pPr marL="2057400" indent="-228600" defTabSz="820738">
              <a:defRPr sz="2400">
                <a:solidFill>
                  <a:schemeClr val="tx1"/>
                </a:solidFill>
                <a:latin typeface="Times" charset="0"/>
                <a:ea typeface="MS PGothic" charset="0"/>
                <a:cs typeface="MS PGothic" charset="0"/>
              </a:defRPr>
            </a:lvl5pPr>
            <a:lvl6pPr marL="25146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rgbClr val="FFFFFF"/>
                </a:solidFill>
                <a:latin typeface="Arial" charset="0"/>
              </a:rPr>
              <a:t>©2005 TBBMI</a:t>
            </a:r>
          </a:p>
        </p:txBody>
      </p:sp>
      <p:sp>
        <p:nvSpPr>
          <p:cNvPr id="39940" name="Rectangle 7"/>
          <p:cNvSpPr>
            <a:spLocks noChangeArrowheads="1"/>
          </p:cNvSpPr>
          <p:nvPr/>
        </p:nvSpPr>
        <p:spPr bwMode="auto">
          <a:xfrm>
            <a:off x="8129588" y="65182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37</a:t>
            </a:r>
          </a:p>
        </p:txBody>
      </p:sp>
      <p:sp>
        <p:nvSpPr>
          <p:cNvPr id="39941" name="Text Box 11"/>
          <p:cNvSpPr txBox="1">
            <a:spLocks noChangeArrowheads="1"/>
          </p:cNvSpPr>
          <p:nvPr/>
        </p:nvSpPr>
        <p:spPr bwMode="auto">
          <a:xfrm>
            <a:off x="1744663" y="3124200"/>
            <a:ext cx="56102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a:solidFill>
                  <a:schemeClr val="bg1"/>
                </a:solidFill>
                <a:latin typeface="Arial" charset="0"/>
              </a:rPr>
              <a:t>Thế giới đang chờ bạn.</a:t>
            </a:r>
          </a:p>
        </p:txBody>
      </p:sp>
      <p:sp>
        <p:nvSpPr>
          <p:cNvPr id="39942" name="Rectangle 12"/>
          <p:cNvSpPr>
            <a:spLocks noChangeArrowheads="1"/>
          </p:cNvSpPr>
          <p:nvPr/>
        </p:nvSpPr>
        <p:spPr bwMode="auto">
          <a:xfrm>
            <a:off x="7629525" y="6519863"/>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890588" y="1338263"/>
            <a:ext cx="7315200" cy="2124075"/>
          </a:xfrm>
          <a:prstGeom prst="rect">
            <a:avLst/>
          </a:prstGeom>
          <a:noFill/>
          <a:ln w="9525">
            <a:noFill/>
            <a:miter lim="800000"/>
            <a:headEnd/>
            <a:tailEnd/>
          </a:ln>
          <a:effectLst>
            <a:outerShdw blurRad="63500" dist="107763"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endParaRPr lang="en-US" sz="3200" b="1" i="1">
              <a:solidFill>
                <a:srgbClr val="FFEA18"/>
              </a:solidFill>
            </a:endParaRPr>
          </a:p>
          <a:p>
            <a:pPr algn="ctr">
              <a:spcBef>
                <a:spcPct val="50000"/>
              </a:spcBef>
            </a:pPr>
            <a:r>
              <a:rPr lang="en-US" sz="4000" b="1" i="1">
                <a:solidFill>
                  <a:srgbClr val="FFEA18"/>
                </a:solidFill>
              </a:rPr>
              <a:t>Hội Kinh Thánh… Căn Bản Toàn Cầu, Fort Worth, Texas</a:t>
            </a:r>
          </a:p>
        </p:txBody>
      </p:sp>
      <p:sp>
        <p:nvSpPr>
          <p:cNvPr id="25607" name="Text Box 7"/>
          <p:cNvSpPr txBox="1">
            <a:spLocks noChangeArrowheads="1"/>
          </p:cNvSpPr>
          <p:nvPr/>
        </p:nvSpPr>
        <p:spPr bwMode="auto">
          <a:xfrm>
            <a:off x="385763" y="506413"/>
            <a:ext cx="8288337" cy="701675"/>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000" b="1" i="1">
                <a:solidFill>
                  <a:srgbClr val="FFEA18"/>
                </a:solidFill>
              </a:rPr>
              <a:t> Cám ơn sự chú ý của các bạn!</a:t>
            </a:r>
          </a:p>
        </p:txBody>
      </p:sp>
      <p:sp>
        <p:nvSpPr>
          <p:cNvPr id="40964" name="Rectangle 8"/>
          <p:cNvSpPr>
            <a:spLocks noChangeArrowheads="1"/>
          </p:cNvSpPr>
          <p:nvPr/>
        </p:nvSpPr>
        <p:spPr bwMode="auto">
          <a:xfrm>
            <a:off x="8174038" y="65182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38</a:t>
            </a:r>
          </a:p>
        </p:txBody>
      </p:sp>
      <p:sp>
        <p:nvSpPr>
          <p:cNvPr id="40965" name="Text Box 10"/>
          <p:cNvSpPr txBox="1">
            <a:spLocks noChangeArrowheads="1"/>
          </p:cNvSpPr>
          <p:nvPr/>
        </p:nvSpPr>
        <p:spPr bwMode="auto">
          <a:xfrm>
            <a:off x="1787525" y="5626100"/>
            <a:ext cx="5486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800" b="1" i="1">
                <a:solidFill>
                  <a:srgbClr val="FFEA18"/>
                </a:solidFill>
              </a:rPr>
              <a:t>www.biblebasically.com</a:t>
            </a:r>
            <a:endParaRPr lang="en-US" sz="4000" b="1" i="1">
              <a:solidFill>
                <a:srgbClr val="FFEA18"/>
              </a:solidFill>
            </a:endParaRPr>
          </a:p>
          <a:p>
            <a:pPr algn="ctr">
              <a:spcBef>
                <a:spcPct val="50000"/>
              </a:spcBef>
            </a:pPr>
            <a:r>
              <a:rPr lang="en-US" sz="1400" b="1" i="1">
                <a:solidFill>
                  <a:srgbClr val="FFEA18"/>
                </a:solidFill>
              </a:rPr>
              <a:t>©2005 TBBMI</a:t>
            </a:r>
          </a:p>
        </p:txBody>
      </p:sp>
      <p:sp>
        <p:nvSpPr>
          <p:cNvPr id="40966" name="Text Box 11"/>
          <p:cNvSpPr txBox="1">
            <a:spLocks noChangeArrowheads="1"/>
          </p:cNvSpPr>
          <p:nvPr/>
        </p:nvSpPr>
        <p:spPr bwMode="auto">
          <a:xfrm>
            <a:off x="265113" y="4279900"/>
            <a:ext cx="8432800" cy="133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a:solidFill>
                  <a:srgbClr val="FFEA18"/>
                </a:solidFill>
              </a:rPr>
              <a:t>Hình thành và xây dựng bởi Tiến Sĩ John E. Fryman</a:t>
            </a:r>
          </a:p>
          <a:p>
            <a:pPr algn="ctr">
              <a:spcBef>
                <a:spcPct val="50000"/>
              </a:spcBef>
            </a:pPr>
            <a:r>
              <a:rPr lang="en-US" sz="1800">
                <a:solidFill>
                  <a:srgbClr val="FFEA18"/>
                </a:solidFill>
              </a:rPr>
              <a:t>Photo Credit Thanks to Todd Bolen, Jerusalem, Israel; BiblePlaces.Com;             Holyland Hotel, Jerusalem, Israel; and  Dr. Leen Ritmeyer, Hawthornedene, Australia</a:t>
            </a:r>
          </a:p>
        </p:txBody>
      </p:sp>
    </p:spTree>
  </p:cSld>
  <p:clrMapOvr>
    <a:masterClrMapping/>
  </p:clrMapOvr>
  <p:transition spd="slow" advTm="10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7334250" y="173038"/>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p>
            <a:endParaRPr lang="en-US" sz="1600">
              <a:latin typeface="Comic Sans MS" charset="0"/>
            </a:endParaRPr>
          </a:p>
        </p:txBody>
      </p:sp>
      <p:sp>
        <p:nvSpPr>
          <p:cNvPr id="5123" name="Text Box 3"/>
          <p:cNvSpPr txBox="1">
            <a:spLocks noChangeArrowheads="1"/>
          </p:cNvSpPr>
          <p:nvPr/>
        </p:nvSpPr>
        <p:spPr bwMode="auto">
          <a:xfrm>
            <a:off x="8726488" y="106363"/>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9" tIns="45714" rIns="91429" bIns="45714"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000">
                <a:solidFill>
                  <a:srgbClr val="FFA27C"/>
                </a:solidFill>
                <a:latin typeface="Comic Sans MS" charset="0"/>
              </a:rPr>
              <a:t> </a:t>
            </a:r>
          </a:p>
        </p:txBody>
      </p:sp>
      <p:sp>
        <p:nvSpPr>
          <p:cNvPr id="92165" name="Rectangle 5"/>
          <p:cNvSpPr>
            <a:spLocks noChangeArrowheads="1"/>
          </p:cNvSpPr>
          <p:nvPr/>
        </p:nvSpPr>
        <p:spPr bwMode="auto">
          <a:xfrm>
            <a:off x="555625" y="536575"/>
            <a:ext cx="8020050" cy="5999163"/>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35" tIns="44423" rIns="90435" bIns="44423">
            <a:spAutoFit/>
          </a:bodyPr>
          <a:lstStyle/>
          <a:p>
            <a:pPr algn="ctr"/>
            <a:r>
              <a:rPr lang="ja-JP" altLang="en-US" sz="5400" b="1">
                <a:solidFill>
                  <a:srgbClr val="FAFD00"/>
                </a:solidFill>
              </a:rPr>
              <a:t>“</a:t>
            </a:r>
            <a:r>
              <a:rPr lang="en-US" sz="5400" b="1">
                <a:solidFill>
                  <a:srgbClr val="FAFD00"/>
                </a:solidFill>
              </a:rPr>
              <a:t>Trừ phi đức tin chúng ta được thiết lập trên </a:t>
            </a:r>
            <a:r>
              <a:rPr lang="en-US" sz="5400" b="1">
                <a:solidFill>
                  <a:srgbClr val="00CC00"/>
                </a:solidFill>
              </a:rPr>
              <a:t>các sự kiện</a:t>
            </a:r>
            <a:r>
              <a:rPr lang="en-US" sz="5400" b="1">
                <a:solidFill>
                  <a:srgbClr val="FAFD00"/>
                </a:solidFill>
              </a:rPr>
              <a:t>.  Nếu không, nó sẽ không hơn gì </a:t>
            </a:r>
            <a:r>
              <a:rPr lang="en-US" sz="5400" b="1">
                <a:solidFill>
                  <a:srgbClr val="00CC00"/>
                </a:solidFill>
              </a:rPr>
              <a:t>sự phỏng đoán</a:t>
            </a:r>
            <a:r>
              <a:rPr lang="en-US" sz="5400" b="1">
                <a:solidFill>
                  <a:srgbClr val="FAFD00"/>
                </a:solidFill>
              </a:rPr>
              <a:t>, </a:t>
            </a:r>
            <a:r>
              <a:rPr lang="en-US" sz="5400" b="1">
                <a:solidFill>
                  <a:srgbClr val="00CC00"/>
                </a:solidFill>
              </a:rPr>
              <a:t>mê tín </a:t>
            </a:r>
            <a:r>
              <a:rPr lang="en-US" sz="5400" b="1">
                <a:solidFill>
                  <a:srgbClr val="FAFD00"/>
                </a:solidFill>
              </a:rPr>
              <a:t>và </a:t>
            </a:r>
            <a:r>
              <a:rPr lang="en-US" sz="5400" b="1">
                <a:solidFill>
                  <a:srgbClr val="00CC00"/>
                </a:solidFill>
              </a:rPr>
              <a:t>giả định</a:t>
            </a:r>
            <a:r>
              <a:rPr lang="en-US" sz="5400" b="1">
                <a:solidFill>
                  <a:srgbClr val="FAFD00"/>
                </a:solidFill>
              </a:rPr>
              <a:t>.</a:t>
            </a:r>
            <a:r>
              <a:rPr lang="ja-JP" altLang="en-US" sz="5400" b="1">
                <a:solidFill>
                  <a:srgbClr val="FAFD00"/>
                </a:solidFill>
              </a:rPr>
              <a:t>”</a:t>
            </a:r>
            <a:endParaRPr lang="en-US" sz="5400" b="1">
              <a:solidFill>
                <a:srgbClr val="FAFD00"/>
              </a:solidFill>
            </a:endParaRPr>
          </a:p>
          <a:p>
            <a:pPr algn="r"/>
            <a:r>
              <a:rPr lang="en-US" sz="3200" b="1">
                <a:solidFill>
                  <a:srgbClr val="FAFD00"/>
                </a:solidFill>
              </a:rPr>
              <a:t>Miles Stanford</a:t>
            </a:r>
          </a:p>
          <a:p>
            <a:pPr algn="r"/>
            <a:r>
              <a:rPr lang="en-US" sz="2000" b="1" i="1">
                <a:solidFill>
                  <a:srgbClr val="FAFD00"/>
                </a:solidFill>
              </a:rPr>
              <a:t>Các Nguyên Tắc Tăng Trưởng Thuộc Linh</a:t>
            </a:r>
            <a:endParaRPr lang="en-US" sz="4000" b="1">
              <a:solidFill>
                <a:srgbClr val="FAFD00"/>
              </a:solidFill>
            </a:endParaRPr>
          </a:p>
        </p:txBody>
      </p:sp>
      <p:sp>
        <p:nvSpPr>
          <p:cNvPr id="5125" name="Rectangle 17"/>
          <p:cNvSpPr>
            <a:spLocks noChangeArrowheads="1"/>
          </p:cNvSpPr>
          <p:nvPr/>
        </p:nvSpPr>
        <p:spPr bwMode="auto">
          <a:xfrm>
            <a:off x="8135938" y="652145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03</a:t>
            </a:r>
          </a:p>
        </p:txBody>
      </p:sp>
      <p:sp>
        <p:nvSpPr>
          <p:cNvPr id="5126" name="Text Box 18"/>
          <p:cNvSpPr txBox="1">
            <a:spLocks noChangeArrowheads="1"/>
          </p:cNvSpPr>
          <p:nvPr/>
        </p:nvSpPr>
        <p:spPr bwMode="auto">
          <a:xfrm>
            <a:off x="8540750" y="6462713"/>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600" b="1">
                <a:solidFill>
                  <a:schemeClr val="bg1"/>
                </a:solidFill>
                <a:latin typeface="Comic Sans MS" charset="0"/>
              </a:rPr>
              <a:t>4</a:t>
            </a: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l="19376" t="14693" r="12500" b="11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Rectangle 3"/>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41988" name="Picture 4" descr="Northern Negev wadis aerial"/>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r="-11"/>
          <a:stretch>
            <a:fillRect/>
          </a:stretch>
        </p:blipFill>
        <p:spPr bwMode="auto">
          <a:xfrm>
            <a:off x="-22225" y="2220913"/>
            <a:ext cx="9166225" cy="466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41989" name="Rectangle 6"/>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990" name="Oval 7"/>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991" name="Rectangle 8"/>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992"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1" name="Text Box 5"/>
          <p:cNvSpPr txBox="1">
            <a:spLocks noChangeArrowheads="1"/>
          </p:cNvSpPr>
          <p:nvPr/>
        </p:nvSpPr>
        <p:spPr bwMode="auto">
          <a:xfrm>
            <a:off x="304800" y="3103563"/>
            <a:ext cx="8626475" cy="3278187"/>
          </a:xfrm>
          <a:prstGeom prst="rect">
            <a:avLst/>
          </a:prstGeom>
          <a:noFill/>
          <a:ln w="9525">
            <a:noFill/>
            <a:miter lim="800000"/>
            <a:headEnd/>
            <a:tailEnd/>
          </a:ln>
          <a:effectLst>
            <a:outerShdw dist="53882" dir="2700000" algn="ctr" rotWithShape="0">
              <a:schemeClr val="bg2"/>
            </a:outerShdw>
          </a:effec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hangingPunct="1">
              <a:spcBef>
                <a:spcPct val="50000"/>
              </a:spcBef>
            </a:pPr>
            <a:r>
              <a:rPr lang="en-US" sz="2300" b="1">
                <a:solidFill>
                  <a:srgbClr val="FFFF00"/>
                </a:solidFill>
                <a:latin typeface="Papyrus" charset="0"/>
              </a:rPr>
              <a:t>Mục vụ của chúng tôi  biết ơn Todd Bolen,  người sáng lập </a:t>
            </a:r>
            <a:r>
              <a:rPr lang="en-US" sz="2300" b="1" i="1">
                <a:solidFill>
                  <a:srgbClr val="FFFF00"/>
                </a:solidFill>
                <a:latin typeface="Papyrus" charset="0"/>
              </a:rPr>
              <a:t>Thư Viện Hình Ảnh của Bible Lands</a:t>
            </a:r>
            <a:r>
              <a:rPr lang="en-US" sz="2300" b="1">
                <a:solidFill>
                  <a:srgbClr val="FFFF00"/>
                </a:solidFill>
                <a:latin typeface="Papyrus" charset="0"/>
              </a:rPr>
              <a:t>,  vì đã cho phép  chúng tôi sử dụng hình ảnh trong suốt KINH THÁNH… CĂN BẢN®.  Người sử dụng Kinh Thánh… Căn Bản  nên vào xem trang web BiblePlaces.com và khám phá kho tàng hàng ngàn hình ảnh :  từ Đất Thánh, xuyên qua  Aegean và Vịnh Địa Trung Hải đến phía Nam Châu Âu, nơi niềm tin Cơ Đốc bắt nguồn. BiblePlaces.com cung cấp các giáo viên và nhà sản xuất hình ảnh  một nguồn phong phú hình ảnh chất lượng cao.  Hãy vào xem!                         Cám ơn, Todd!</a:t>
            </a:r>
          </a:p>
        </p:txBody>
      </p:sp>
      <p:sp>
        <p:nvSpPr>
          <p:cNvPr id="12" name="Text Box 10"/>
          <p:cNvSpPr txBox="1">
            <a:spLocks noChangeArrowheads="1"/>
          </p:cNvSpPr>
          <p:nvPr/>
        </p:nvSpPr>
        <p:spPr bwMode="auto">
          <a:xfrm>
            <a:off x="0" y="1862138"/>
            <a:ext cx="9144000" cy="461962"/>
          </a:xfrm>
          <a:prstGeom prst="rect">
            <a:avLst/>
          </a:prstGeom>
          <a:noFill/>
          <a:ln w="9525">
            <a:noFill/>
            <a:miter lim="800000"/>
            <a:headEnd/>
            <a:tailEnd/>
          </a:ln>
          <a:effectLst>
            <a:outerShdw dist="35921" dir="2700000" algn="ctr" rotWithShape="0">
              <a:schemeClr val="bg2"/>
            </a:outerShdw>
          </a:effec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spcBef>
                <a:spcPct val="50000"/>
              </a:spcBef>
            </a:pPr>
            <a:r>
              <a:rPr lang="en-US" b="1">
                <a:solidFill>
                  <a:srgbClr val="00CC00"/>
                </a:solidFill>
                <a:latin typeface="Comic Sans MS" charset="0"/>
              </a:rPr>
              <a:t>Thư Viện Hình Ảnh của Bible Lands</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3"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3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WordArt 29"/>
          <p:cNvSpPr>
            <a:spLocks noChangeArrowheads="1" noChangeShapeType="1" noTextEdit="1"/>
          </p:cNvSpPr>
          <p:nvPr/>
        </p:nvSpPr>
        <p:spPr bwMode="auto">
          <a:xfrm rot="-224769">
            <a:off x="733425" y="623888"/>
            <a:ext cx="7058025" cy="1989137"/>
          </a:xfrm>
          <a:prstGeom prst="rect">
            <a:avLst/>
          </a:prstGeom>
        </p:spPr>
        <p:txBody>
          <a:bodyPr wrap="none" fromWordArt="1">
            <a:prstTxWarp prst="textFadeLeft">
              <a:avLst>
                <a:gd name="adj" fmla="val 17273"/>
              </a:avLst>
            </a:prstTxWarp>
            <a:scene3d>
              <a:camera prst="legacyObliqueBottomRight"/>
              <a:lightRig rig="legacyFlat3" dir="b"/>
            </a:scene3d>
            <a:sp3d extrusionH="430200" prstMaterial="legacyMatte">
              <a:extrusionClr>
                <a:srgbClr val="040404"/>
              </a:extrusionClr>
            </a:sp3d>
          </a:bodyPr>
          <a:lstStyle/>
          <a:p>
            <a:r>
              <a:rPr lang="en-US" sz="3600" i="1" kern="10">
                <a:ln w="9525">
                  <a:round/>
                  <a:headEnd/>
                  <a:tailEnd/>
                </a:ln>
                <a:solidFill>
                  <a:srgbClr val="FFFF00"/>
                </a:solidFill>
                <a:latin typeface="Cooper Black"/>
                <a:ea typeface="Cooper Black"/>
                <a:cs typeface="Cooper Black"/>
              </a:rPr>
              <a:t>KINH THÁNH...</a:t>
            </a:r>
          </a:p>
        </p:txBody>
      </p:sp>
      <p:sp>
        <p:nvSpPr>
          <p:cNvPr id="43012" name="Text Box 13"/>
          <p:cNvSpPr txBox="1">
            <a:spLocks noChangeArrowheads="1"/>
          </p:cNvSpPr>
          <p:nvPr/>
        </p:nvSpPr>
        <p:spPr bwMode="auto">
          <a:xfrm>
            <a:off x="220663" y="6542088"/>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900" b="1">
                <a:solidFill>
                  <a:srgbClr val="FFFFFF"/>
                </a:solidFill>
                <a:latin typeface="VNI-Times" charset="0"/>
              </a:rPr>
              <a:t>©2003 TBBMI</a:t>
            </a:r>
          </a:p>
        </p:txBody>
      </p:sp>
      <p:sp>
        <p:nvSpPr>
          <p:cNvPr id="43013" name="WordArt 28"/>
          <p:cNvSpPr>
            <a:spLocks noChangeArrowheads="1" noChangeShapeType="1" noTextEdit="1"/>
          </p:cNvSpPr>
          <p:nvPr/>
        </p:nvSpPr>
        <p:spPr bwMode="auto">
          <a:xfrm rot="-264660">
            <a:off x="1917700" y="2674938"/>
            <a:ext cx="5870575" cy="1500187"/>
          </a:xfrm>
          <a:prstGeom prst="rect">
            <a:avLst/>
          </a:prstGeom>
        </p:spPr>
        <p:txBody>
          <a:bodyPr wrap="none" fromWordArt="1">
            <a:prstTxWarp prst="textFadeLeft">
              <a:avLst>
                <a:gd name="adj" fmla="val 17606"/>
              </a:avLst>
            </a:prstTxWarp>
          </a:bodyPr>
          <a:lstStyle/>
          <a:p>
            <a:r>
              <a:rPr lang="en-US" sz="3600" b="1" i="1" kern="10">
                <a:ln w="9525">
                  <a:solidFill>
                    <a:srgbClr val="000000"/>
                  </a:solidFill>
                  <a:round/>
                  <a:headEnd/>
                  <a:tailEnd/>
                </a:ln>
                <a:solidFill>
                  <a:srgbClr val="FFFF00"/>
                </a:solidFill>
                <a:effectLst>
                  <a:outerShdw blurRad="63500" dist="38099" dir="2700000" algn="ctr" rotWithShape="0">
                    <a:srgbClr val="000000">
                      <a:alpha val="79999"/>
                    </a:srgbClr>
                  </a:outerShdw>
                </a:effectLst>
                <a:latin typeface="Algerian"/>
                <a:ea typeface="Algerian"/>
                <a:cs typeface="Algerian"/>
              </a:rPr>
              <a:t>CĂN BẢN</a:t>
            </a:r>
          </a:p>
        </p:txBody>
      </p:sp>
      <p:sp>
        <p:nvSpPr>
          <p:cNvPr id="14" name="Text Box 6"/>
          <p:cNvSpPr txBox="1">
            <a:spLocks noChangeArrowheads="1"/>
          </p:cNvSpPr>
          <p:nvPr/>
        </p:nvSpPr>
        <p:spPr bwMode="auto">
          <a:xfrm>
            <a:off x="649288" y="5435600"/>
            <a:ext cx="8023225" cy="708025"/>
          </a:xfrm>
          <a:prstGeom prst="rect">
            <a:avLst/>
          </a:prstGeom>
          <a:noFill/>
          <a:ln w="12700">
            <a:noFill/>
            <a:miter lim="800000"/>
            <a:headEnd/>
            <a:tailEnd/>
          </a:ln>
          <a:effectLst>
            <a:outerShdw dist="53882" dir="2700000" algn="ctr" rotWithShape="0">
              <a:schemeClr val="bg2"/>
            </a:outerShdw>
          </a:effec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altLang="ko-KR" sz="2000" b="1" i="1">
                <a:solidFill>
                  <a:srgbClr val="FAFD00"/>
                </a:solidFill>
                <a:latin typeface="Times New Roman" charset="0"/>
                <a:ea typeface="Gulim" charset="0"/>
                <a:cs typeface="Gulim" charset="0"/>
              </a:rPr>
              <a:t>Phần trình bày  của Hội Kinh Thánh… Căn Bản Toàn Cầu</a:t>
            </a:r>
          </a:p>
          <a:p>
            <a:pPr algn="ctr"/>
            <a:r>
              <a:rPr lang="en-US" altLang="ko-KR" sz="2000" b="1" i="1">
                <a:solidFill>
                  <a:srgbClr val="FAFD00"/>
                </a:solidFill>
                <a:latin typeface="Times New Roman" charset="0"/>
                <a:ea typeface="Gulim" charset="0"/>
                <a:cs typeface="Gulim" charset="0"/>
              </a:rPr>
              <a:t>(The Bible ...Basically International Ministries Inc.), Fort Worth, Texas</a:t>
            </a:r>
          </a:p>
        </p:txBody>
      </p:sp>
      <p:sp>
        <p:nvSpPr>
          <p:cNvPr id="15" name="Text Box 7"/>
          <p:cNvSpPr txBox="1">
            <a:spLocks noChangeArrowheads="1"/>
          </p:cNvSpPr>
          <p:nvPr/>
        </p:nvSpPr>
        <p:spPr bwMode="auto">
          <a:xfrm>
            <a:off x="3106738" y="6137275"/>
            <a:ext cx="2970212" cy="396875"/>
          </a:xfrm>
          <a:prstGeom prst="rect">
            <a:avLst/>
          </a:prstGeom>
          <a:noFill/>
          <a:ln w="9525">
            <a:noFill/>
            <a:miter lim="800000"/>
            <a:headEnd/>
            <a:tailEnd/>
          </a:ln>
          <a:effectLst>
            <a:outerShdw dist="53882" dir="2700000" algn="ctr" rotWithShape="0">
              <a:srgbClr val="080435"/>
            </a:outerShdw>
          </a:effectLst>
        </p:spPr>
        <p:txBody>
          <a:bodyPr>
            <a:spAutoFit/>
          </a:bodyPr>
          <a:lstStyle/>
          <a:p>
            <a:pPr>
              <a:spcBef>
                <a:spcPct val="50000"/>
              </a:spcBef>
              <a:defRPr/>
            </a:pPr>
            <a:r>
              <a:rPr lang="en-US" altLang="ko-KR" sz="2000" dirty="0">
                <a:solidFill>
                  <a:srgbClr val="FFFB0C"/>
                </a:solidFill>
                <a:latin typeface="Helvetica" pitchFamily="-128" charset="0"/>
                <a:ea typeface="굴림" pitchFamily="34" charset="-127"/>
                <a:cs typeface="+mn-cs"/>
              </a:rPr>
              <a:t>www.biblebasically.com</a:t>
            </a:r>
          </a:p>
        </p:txBody>
      </p:sp>
      <p:sp>
        <p:nvSpPr>
          <p:cNvPr id="43016" name="Text Box 10"/>
          <p:cNvSpPr txBox="1">
            <a:spLocks noChangeArrowheads="1"/>
          </p:cNvSpPr>
          <p:nvPr/>
        </p:nvSpPr>
        <p:spPr bwMode="auto">
          <a:xfrm>
            <a:off x="7848600" y="2667000"/>
            <a:ext cx="37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000" b="1" i="1">
                <a:solidFill>
                  <a:srgbClr val="FFFC1E"/>
                </a:solidFill>
              </a:rPr>
              <a:t>®</a:t>
            </a:r>
          </a:p>
        </p:txBody>
      </p:sp>
      <p:sp>
        <p:nvSpPr>
          <p:cNvPr id="12" name="Rectangle 30"/>
          <p:cNvSpPr>
            <a:spLocks noChangeArrowheads="1"/>
          </p:cNvSpPr>
          <p:nvPr/>
        </p:nvSpPr>
        <p:spPr bwMode="auto">
          <a:xfrm>
            <a:off x="7450138" y="6526213"/>
            <a:ext cx="903287" cy="246062"/>
          </a:xfrm>
          <a:prstGeom prst="rect">
            <a:avLst/>
          </a:prstGeom>
          <a:noFill/>
          <a:ln w="12700">
            <a:noFill/>
            <a:miter lim="800000"/>
            <a:headEnd/>
            <a:tailEnd/>
          </a:ln>
          <a:effectLst/>
        </p:spPr>
        <p:txBody>
          <a:bodyPr wrap="none" anchor="ctr">
            <a:spAutoFit/>
          </a:bodyPr>
          <a:lstStyle/>
          <a:p>
            <a:r>
              <a:rPr lang="en-US" sz="1000" b="1">
                <a:effectLst>
                  <a:outerShdw blurRad="38100" dist="38100" dir="2700000" algn="tl">
                    <a:srgbClr val="000000"/>
                  </a:outerShdw>
                </a:effectLst>
                <a:latin typeface="Comic Sans MS" charset="0"/>
              </a:rPr>
              <a:t>9.65.09.40</a:t>
            </a:r>
          </a:p>
        </p:txBody>
      </p:sp>
    </p:spTree>
  </p:cSld>
  <p:clrMapOvr>
    <a:masterClrMapping/>
  </p:clrMapOvr>
  <p:transition spd="slow">
    <p:wheel spokes="0"/>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6858000"/>
          </a:xfrm>
          <a:prstGeom prst="rect">
            <a:avLst/>
          </a:prstGeom>
          <a:solidFill>
            <a:schemeClr val="tx1"/>
          </a:solidFill>
          <a:ln w="12700">
            <a:solidFill>
              <a:schemeClr val="tx1"/>
            </a:solidFill>
            <a:miter lim="800000"/>
            <a:headEnd/>
            <a:tailEnd/>
          </a:ln>
        </p:spPr>
        <p:txBody>
          <a:bodyPr wrap="none" lIns="82058" tIns="41029" rIns="82058" bIns="41029" anchor="ctr"/>
          <a:lstStyle/>
          <a:p>
            <a:pPr algn="ctr" defTabSz="820738"/>
            <a:endParaRPr lang="en-US" sz="1800" b="1">
              <a:latin typeface="Comic Sans MS" charset="0"/>
            </a:endParaRPr>
          </a:p>
        </p:txBody>
      </p:sp>
      <p:sp>
        <p:nvSpPr>
          <p:cNvPr id="44035" name="Text Box 3"/>
          <p:cNvSpPr txBox="1">
            <a:spLocks noChangeArrowheads="1"/>
          </p:cNvSpPr>
          <p:nvPr/>
        </p:nvSpPr>
        <p:spPr bwMode="auto">
          <a:xfrm>
            <a:off x="496888" y="6545263"/>
            <a:ext cx="896937"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Times" charset="0"/>
                <a:ea typeface="ＭＳ Ｐゴシック" charset="0"/>
                <a:cs typeface="MS PGothic" charset="0"/>
              </a:defRPr>
            </a:lvl1pPr>
            <a:lvl2pPr marL="742950" indent="-285750" defTabSz="820738">
              <a:defRPr sz="2400">
                <a:solidFill>
                  <a:schemeClr val="tx1"/>
                </a:solidFill>
                <a:latin typeface="Times" charset="0"/>
                <a:ea typeface="MS PGothic" charset="0"/>
                <a:cs typeface="MS PGothic" charset="0"/>
              </a:defRPr>
            </a:lvl2pPr>
            <a:lvl3pPr marL="1143000" indent="-228600" defTabSz="820738">
              <a:defRPr sz="2400">
                <a:solidFill>
                  <a:schemeClr val="tx1"/>
                </a:solidFill>
                <a:latin typeface="Times" charset="0"/>
                <a:ea typeface="MS PGothic" charset="0"/>
                <a:cs typeface="MS PGothic" charset="0"/>
              </a:defRPr>
            </a:lvl3pPr>
            <a:lvl4pPr marL="1600200" indent="-228600" defTabSz="820738">
              <a:defRPr sz="2400">
                <a:solidFill>
                  <a:schemeClr val="tx1"/>
                </a:solidFill>
                <a:latin typeface="Times" charset="0"/>
                <a:ea typeface="MS PGothic" charset="0"/>
                <a:cs typeface="MS PGothic" charset="0"/>
              </a:defRPr>
            </a:lvl4pPr>
            <a:lvl5pPr marL="2057400" indent="-228600" defTabSz="820738">
              <a:defRPr sz="2400">
                <a:solidFill>
                  <a:schemeClr val="tx1"/>
                </a:solidFill>
                <a:latin typeface="Times" charset="0"/>
                <a:ea typeface="MS PGothic" charset="0"/>
                <a:cs typeface="MS PGothic" charset="0"/>
              </a:defRPr>
            </a:lvl5pPr>
            <a:lvl6pPr marL="25146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rgbClr val="FFFFFF"/>
                </a:solidFill>
                <a:latin typeface="Arial" charset="0"/>
              </a:rPr>
              <a:t>©2005 TBBMI</a:t>
            </a:r>
          </a:p>
        </p:txBody>
      </p:sp>
      <p:sp>
        <p:nvSpPr>
          <p:cNvPr id="44036" name="Rectangle 4"/>
          <p:cNvSpPr>
            <a:spLocks noChangeArrowheads="1"/>
          </p:cNvSpPr>
          <p:nvPr/>
        </p:nvSpPr>
        <p:spPr bwMode="auto">
          <a:xfrm>
            <a:off x="8139113" y="65182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40</a:t>
            </a:r>
          </a:p>
        </p:txBody>
      </p:sp>
      <p:sp>
        <p:nvSpPr>
          <p:cNvPr id="44037" name="Rectangle 5"/>
          <p:cNvSpPr>
            <a:spLocks noChangeArrowheads="1"/>
          </p:cNvSpPr>
          <p:nvPr/>
        </p:nvSpPr>
        <p:spPr bwMode="auto">
          <a:xfrm>
            <a:off x="7629525" y="6519863"/>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Kinh Thánh…Căn Bản</a:t>
            </a:r>
            <a:r>
              <a:rPr lang="en-US" sz="2800" b="1" dirty="0"/>
              <a:t>—</a:t>
            </a:r>
            <a:r>
              <a:rPr lang="en-US" sz="2800" b="1" dirty="0">
                <a:latin typeface="Arial" charset="0"/>
                <a:ea typeface="ＭＳ Ｐゴシック" charset="0"/>
                <a:cs typeface="ＭＳ Ｐゴシック" charset="0"/>
              </a:rPr>
              <a:t>BibleStudyDownloads.org</a:t>
            </a:r>
            <a:endParaRPr lang="en-US" sz="105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0"/>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5284772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047750"/>
            <a:ext cx="7289800" cy="4802188"/>
          </a:xfrm>
          <a:prstGeom prst="rect">
            <a:avLst/>
          </a:prstGeom>
          <a:noFill/>
          <a:ln w="76200">
            <a:solidFill>
              <a:schemeClr val="accent2"/>
            </a:solidFill>
            <a:miter lim="800000"/>
            <a:headEnd/>
            <a:tailEnd/>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Lst>
        </p:spPr>
      </p:pic>
      <p:pic>
        <p:nvPicPr>
          <p:cNvPr id="122883" name="Picture 3"/>
          <p:cNvPicPr>
            <a:picLocks noChangeAspect="1" noChangeArrowheads="1"/>
          </p:cNvPicPr>
          <p:nvPr/>
        </p:nvPicPr>
        <p:blipFill>
          <a:blip r:embed="rId4"/>
          <a:srcRect/>
          <a:stretch>
            <a:fillRect/>
          </a:stretch>
        </p:blipFill>
        <p:spPr bwMode="auto">
          <a:xfrm>
            <a:off x="960438" y="1020763"/>
            <a:ext cx="7348537" cy="4859337"/>
          </a:xfrm>
          <a:prstGeom prst="rect">
            <a:avLst/>
          </a:prstGeom>
          <a:noFill/>
          <a:ln w="76200">
            <a:solidFill>
              <a:schemeClr val="accent2"/>
            </a:solidFill>
            <a:miter lim="800000"/>
            <a:headEnd/>
            <a:tailEnd/>
          </a:ln>
          <a:effectLst>
            <a:outerShdw blurRad="63500" dist="85194" dir="1593903" algn="ctr" rotWithShape="0">
              <a:schemeClr val="tx1">
                <a:alpha val="74998"/>
              </a:schemeClr>
            </a:outerShdw>
          </a:effectLst>
        </p:spPr>
      </p:pic>
      <p:sp>
        <p:nvSpPr>
          <p:cNvPr id="122884" name="Rectangle 4"/>
          <p:cNvSpPr>
            <a:spLocks noChangeArrowheads="1"/>
          </p:cNvSpPr>
          <p:nvPr/>
        </p:nvSpPr>
        <p:spPr bwMode="auto">
          <a:xfrm>
            <a:off x="8139113" y="6518275"/>
            <a:ext cx="339725"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04</a:t>
            </a:r>
          </a:p>
        </p:txBody>
      </p:sp>
      <p:grpSp>
        <p:nvGrpSpPr>
          <p:cNvPr id="2" name="Group 144"/>
          <p:cNvGrpSpPr>
            <a:grpSpLocks/>
          </p:cNvGrpSpPr>
          <p:nvPr/>
        </p:nvGrpSpPr>
        <p:grpSpPr bwMode="auto">
          <a:xfrm>
            <a:off x="1809750" y="3160713"/>
            <a:ext cx="379413" cy="379412"/>
            <a:chOff x="3461" y="3471"/>
            <a:chExt cx="239" cy="239"/>
          </a:xfrm>
        </p:grpSpPr>
        <p:pic>
          <p:nvPicPr>
            <p:cNvPr id="6311" name="Picture 145"/>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312" name="Picture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 name="Group 147"/>
          <p:cNvGrpSpPr>
            <a:grpSpLocks/>
          </p:cNvGrpSpPr>
          <p:nvPr/>
        </p:nvGrpSpPr>
        <p:grpSpPr bwMode="auto">
          <a:xfrm>
            <a:off x="1897063" y="2897188"/>
            <a:ext cx="379412" cy="379412"/>
            <a:chOff x="3461" y="3471"/>
            <a:chExt cx="239" cy="239"/>
          </a:xfrm>
        </p:grpSpPr>
        <p:pic>
          <p:nvPicPr>
            <p:cNvPr id="6309" name="Picture 148"/>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310" name="Picture 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4" name="Group 150"/>
          <p:cNvGrpSpPr>
            <a:grpSpLocks/>
          </p:cNvGrpSpPr>
          <p:nvPr/>
        </p:nvGrpSpPr>
        <p:grpSpPr bwMode="auto">
          <a:xfrm>
            <a:off x="2027238" y="2655888"/>
            <a:ext cx="379412" cy="379412"/>
            <a:chOff x="3461" y="3471"/>
            <a:chExt cx="239" cy="239"/>
          </a:xfrm>
        </p:grpSpPr>
        <p:pic>
          <p:nvPicPr>
            <p:cNvPr id="6307" name="Picture 151"/>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308" name="Picture 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 name="Group 153"/>
          <p:cNvGrpSpPr>
            <a:grpSpLocks/>
          </p:cNvGrpSpPr>
          <p:nvPr/>
        </p:nvGrpSpPr>
        <p:grpSpPr bwMode="auto">
          <a:xfrm>
            <a:off x="2197100" y="2441575"/>
            <a:ext cx="379413" cy="379413"/>
            <a:chOff x="3461" y="3471"/>
            <a:chExt cx="239" cy="239"/>
          </a:xfrm>
        </p:grpSpPr>
        <p:pic>
          <p:nvPicPr>
            <p:cNvPr id="6305" name="Picture 154"/>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306" name="Picture 1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6" name="Group 156"/>
          <p:cNvGrpSpPr>
            <a:grpSpLocks/>
          </p:cNvGrpSpPr>
          <p:nvPr/>
        </p:nvGrpSpPr>
        <p:grpSpPr bwMode="auto">
          <a:xfrm>
            <a:off x="2370138" y="2212975"/>
            <a:ext cx="379412" cy="379413"/>
            <a:chOff x="3461" y="3471"/>
            <a:chExt cx="239" cy="239"/>
          </a:xfrm>
        </p:grpSpPr>
        <p:pic>
          <p:nvPicPr>
            <p:cNvPr id="6303" name="Picture 157"/>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304"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 name="Group 159"/>
          <p:cNvGrpSpPr>
            <a:grpSpLocks/>
          </p:cNvGrpSpPr>
          <p:nvPr/>
        </p:nvGrpSpPr>
        <p:grpSpPr bwMode="auto">
          <a:xfrm>
            <a:off x="2568575" y="2019300"/>
            <a:ext cx="379413" cy="379413"/>
            <a:chOff x="3461" y="3471"/>
            <a:chExt cx="239" cy="239"/>
          </a:xfrm>
        </p:grpSpPr>
        <p:pic>
          <p:nvPicPr>
            <p:cNvPr id="6301" name="Picture 160"/>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302" name="Picture 1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8" name="Group 162"/>
          <p:cNvGrpSpPr>
            <a:grpSpLocks/>
          </p:cNvGrpSpPr>
          <p:nvPr/>
        </p:nvGrpSpPr>
        <p:grpSpPr bwMode="auto">
          <a:xfrm>
            <a:off x="2779713" y="1847850"/>
            <a:ext cx="379412" cy="379413"/>
            <a:chOff x="3461" y="3471"/>
            <a:chExt cx="239" cy="239"/>
          </a:xfrm>
        </p:grpSpPr>
        <p:pic>
          <p:nvPicPr>
            <p:cNvPr id="6299" name="Picture 16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300" name="Picture 1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9" name="Group 165"/>
          <p:cNvGrpSpPr>
            <a:grpSpLocks/>
          </p:cNvGrpSpPr>
          <p:nvPr/>
        </p:nvGrpSpPr>
        <p:grpSpPr bwMode="auto">
          <a:xfrm>
            <a:off x="3022600" y="1708150"/>
            <a:ext cx="379413" cy="379413"/>
            <a:chOff x="3461" y="3471"/>
            <a:chExt cx="239" cy="239"/>
          </a:xfrm>
        </p:grpSpPr>
        <p:pic>
          <p:nvPicPr>
            <p:cNvPr id="6297" name="Picture 16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98" name="Picture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0" name="Group 168"/>
          <p:cNvGrpSpPr>
            <a:grpSpLocks/>
          </p:cNvGrpSpPr>
          <p:nvPr/>
        </p:nvGrpSpPr>
        <p:grpSpPr bwMode="auto">
          <a:xfrm>
            <a:off x="3290888" y="1617663"/>
            <a:ext cx="379412" cy="379412"/>
            <a:chOff x="3461" y="3471"/>
            <a:chExt cx="239" cy="239"/>
          </a:xfrm>
        </p:grpSpPr>
        <p:pic>
          <p:nvPicPr>
            <p:cNvPr id="6295" name="Picture 16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96" name="Picture 1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1" name="Group 171"/>
          <p:cNvGrpSpPr>
            <a:grpSpLocks/>
          </p:cNvGrpSpPr>
          <p:nvPr/>
        </p:nvGrpSpPr>
        <p:grpSpPr bwMode="auto">
          <a:xfrm>
            <a:off x="3584575" y="1660525"/>
            <a:ext cx="379413" cy="379413"/>
            <a:chOff x="3461" y="3471"/>
            <a:chExt cx="239" cy="239"/>
          </a:xfrm>
        </p:grpSpPr>
        <p:pic>
          <p:nvPicPr>
            <p:cNvPr id="6293" name="Picture 17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94" name="Picture 1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 name="Group 174"/>
          <p:cNvGrpSpPr>
            <a:grpSpLocks/>
          </p:cNvGrpSpPr>
          <p:nvPr/>
        </p:nvGrpSpPr>
        <p:grpSpPr bwMode="auto">
          <a:xfrm>
            <a:off x="3835400" y="1820863"/>
            <a:ext cx="379413" cy="379412"/>
            <a:chOff x="3461" y="3471"/>
            <a:chExt cx="239" cy="239"/>
          </a:xfrm>
        </p:grpSpPr>
        <p:pic>
          <p:nvPicPr>
            <p:cNvPr id="6291" name="Picture 175"/>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92" name="Picture 1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3" name="Group 177"/>
          <p:cNvGrpSpPr>
            <a:grpSpLocks/>
          </p:cNvGrpSpPr>
          <p:nvPr/>
        </p:nvGrpSpPr>
        <p:grpSpPr bwMode="auto">
          <a:xfrm>
            <a:off x="4081463" y="1973263"/>
            <a:ext cx="379412" cy="379412"/>
            <a:chOff x="3461" y="3471"/>
            <a:chExt cx="239" cy="239"/>
          </a:xfrm>
        </p:grpSpPr>
        <p:pic>
          <p:nvPicPr>
            <p:cNvPr id="6289" name="Picture 178"/>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90" name="Picture 1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4" name="Group 180"/>
          <p:cNvGrpSpPr>
            <a:grpSpLocks/>
          </p:cNvGrpSpPr>
          <p:nvPr/>
        </p:nvGrpSpPr>
        <p:grpSpPr bwMode="auto">
          <a:xfrm>
            <a:off x="4360863" y="2085975"/>
            <a:ext cx="379412" cy="379413"/>
            <a:chOff x="3461" y="3471"/>
            <a:chExt cx="239" cy="239"/>
          </a:xfrm>
        </p:grpSpPr>
        <p:pic>
          <p:nvPicPr>
            <p:cNvPr id="6287" name="Picture 181"/>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88" name="Picture 1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5" name="Group 183"/>
          <p:cNvGrpSpPr>
            <a:grpSpLocks/>
          </p:cNvGrpSpPr>
          <p:nvPr/>
        </p:nvGrpSpPr>
        <p:grpSpPr bwMode="auto">
          <a:xfrm>
            <a:off x="4656138" y="2074863"/>
            <a:ext cx="379412" cy="379412"/>
            <a:chOff x="3461" y="3471"/>
            <a:chExt cx="239" cy="239"/>
          </a:xfrm>
        </p:grpSpPr>
        <p:pic>
          <p:nvPicPr>
            <p:cNvPr id="6285" name="Picture 184"/>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86" name="Picture 1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6" name="Group 186"/>
          <p:cNvGrpSpPr>
            <a:grpSpLocks/>
          </p:cNvGrpSpPr>
          <p:nvPr/>
        </p:nvGrpSpPr>
        <p:grpSpPr bwMode="auto">
          <a:xfrm>
            <a:off x="4905375" y="1936750"/>
            <a:ext cx="379413" cy="379413"/>
            <a:chOff x="3461" y="3471"/>
            <a:chExt cx="239" cy="239"/>
          </a:xfrm>
        </p:grpSpPr>
        <p:pic>
          <p:nvPicPr>
            <p:cNvPr id="6283" name="Picture 187"/>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84" name="Picture 1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7" name="Group 189"/>
          <p:cNvGrpSpPr>
            <a:grpSpLocks/>
          </p:cNvGrpSpPr>
          <p:nvPr/>
        </p:nvGrpSpPr>
        <p:grpSpPr bwMode="auto">
          <a:xfrm>
            <a:off x="5130800" y="1781175"/>
            <a:ext cx="379413" cy="379413"/>
            <a:chOff x="3461" y="3471"/>
            <a:chExt cx="239" cy="239"/>
          </a:xfrm>
        </p:grpSpPr>
        <p:pic>
          <p:nvPicPr>
            <p:cNvPr id="6281" name="Picture 190"/>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82" name="Picture 1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8" name="Group 192"/>
          <p:cNvGrpSpPr>
            <a:grpSpLocks/>
          </p:cNvGrpSpPr>
          <p:nvPr/>
        </p:nvGrpSpPr>
        <p:grpSpPr bwMode="auto">
          <a:xfrm>
            <a:off x="5378450" y="1657350"/>
            <a:ext cx="379413" cy="379413"/>
            <a:chOff x="3461" y="3471"/>
            <a:chExt cx="239" cy="239"/>
          </a:xfrm>
        </p:grpSpPr>
        <p:pic>
          <p:nvPicPr>
            <p:cNvPr id="6279" name="Picture 19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80" name="Picture 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9" name="Group 195"/>
          <p:cNvGrpSpPr>
            <a:grpSpLocks/>
          </p:cNvGrpSpPr>
          <p:nvPr/>
        </p:nvGrpSpPr>
        <p:grpSpPr bwMode="auto">
          <a:xfrm>
            <a:off x="5670550" y="1631950"/>
            <a:ext cx="379413" cy="379413"/>
            <a:chOff x="3461" y="3471"/>
            <a:chExt cx="239" cy="239"/>
          </a:xfrm>
        </p:grpSpPr>
        <p:pic>
          <p:nvPicPr>
            <p:cNvPr id="6277" name="Picture 19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78" name="Picture 1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 name="Group 198"/>
          <p:cNvGrpSpPr>
            <a:grpSpLocks/>
          </p:cNvGrpSpPr>
          <p:nvPr/>
        </p:nvGrpSpPr>
        <p:grpSpPr bwMode="auto">
          <a:xfrm>
            <a:off x="7237413" y="3792538"/>
            <a:ext cx="379412" cy="379412"/>
            <a:chOff x="3461" y="3471"/>
            <a:chExt cx="239" cy="239"/>
          </a:xfrm>
        </p:grpSpPr>
        <p:pic>
          <p:nvPicPr>
            <p:cNvPr id="6275" name="Picture 19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76" name="Picture 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 name="Group 201"/>
          <p:cNvGrpSpPr>
            <a:grpSpLocks/>
          </p:cNvGrpSpPr>
          <p:nvPr/>
        </p:nvGrpSpPr>
        <p:grpSpPr bwMode="auto">
          <a:xfrm>
            <a:off x="7080250" y="3973513"/>
            <a:ext cx="379413" cy="379412"/>
            <a:chOff x="3461" y="3471"/>
            <a:chExt cx="239" cy="239"/>
          </a:xfrm>
        </p:grpSpPr>
        <p:pic>
          <p:nvPicPr>
            <p:cNvPr id="6273" name="Picture 20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74" name="Picture 2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2" name="Group 204"/>
          <p:cNvGrpSpPr>
            <a:grpSpLocks/>
          </p:cNvGrpSpPr>
          <p:nvPr/>
        </p:nvGrpSpPr>
        <p:grpSpPr bwMode="auto">
          <a:xfrm>
            <a:off x="6905625" y="4165600"/>
            <a:ext cx="379413" cy="379413"/>
            <a:chOff x="3461" y="3471"/>
            <a:chExt cx="239" cy="239"/>
          </a:xfrm>
        </p:grpSpPr>
        <p:pic>
          <p:nvPicPr>
            <p:cNvPr id="6271" name="Picture 205"/>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72" name="Picture 2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3" name="Group 207"/>
          <p:cNvGrpSpPr>
            <a:grpSpLocks/>
          </p:cNvGrpSpPr>
          <p:nvPr/>
        </p:nvGrpSpPr>
        <p:grpSpPr bwMode="auto">
          <a:xfrm>
            <a:off x="4424363" y="3841750"/>
            <a:ext cx="379412" cy="379413"/>
            <a:chOff x="3461" y="3471"/>
            <a:chExt cx="239" cy="239"/>
          </a:xfrm>
        </p:grpSpPr>
        <p:pic>
          <p:nvPicPr>
            <p:cNvPr id="6269" name="Picture 208"/>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70" name="Picture 2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 name="Group 210"/>
          <p:cNvGrpSpPr>
            <a:grpSpLocks/>
          </p:cNvGrpSpPr>
          <p:nvPr/>
        </p:nvGrpSpPr>
        <p:grpSpPr bwMode="auto">
          <a:xfrm>
            <a:off x="3908425" y="3997325"/>
            <a:ext cx="379413" cy="379413"/>
            <a:chOff x="3461" y="3471"/>
            <a:chExt cx="239" cy="239"/>
          </a:xfrm>
        </p:grpSpPr>
        <p:pic>
          <p:nvPicPr>
            <p:cNvPr id="6267" name="Picture 211"/>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68" name="Picture 2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5" name="Group 213"/>
          <p:cNvGrpSpPr>
            <a:grpSpLocks/>
          </p:cNvGrpSpPr>
          <p:nvPr/>
        </p:nvGrpSpPr>
        <p:grpSpPr bwMode="auto">
          <a:xfrm>
            <a:off x="3502025" y="4367213"/>
            <a:ext cx="379413" cy="379412"/>
            <a:chOff x="3461" y="3471"/>
            <a:chExt cx="239" cy="239"/>
          </a:xfrm>
        </p:grpSpPr>
        <p:pic>
          <p:nvPicPr>
            <p:cNvPr id="6265" name="Picture 214"/>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66" name="Picture 2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6" name="Group 216"/>
          <p:cNvGrpSpPr>
            <a:grpSpLocks/>
          </p:cNvGrpSpPr>
          <p:nvPr/>
        </p:nvGrpSpPr>
        <p:grpSpPr bwMode="auto">
          <a:xfrm rot="-805157">
            <a:off x="1930400" y="3573463"/>
            <a:ext cx="104775" cy="223837"/>
            <a:chOff x="3461" y="3471"/>
            <a:chExt cx="239" cy="239"/>
          </a:xfrm>
        </p:grpSpPr>
        <p:pic>
          <p:nvPicPr>
            <p:cNvPr id="6263" name="Picture 217"/>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64" name="Picture 2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7" name="Group 219"/>
          <p:cNvGrpSpPr>
            <a:grpSpLocks/>
          </p:cNvGrpSpPr>
          <p:nvPr/>
        </p:nvGrpSpPr>
        <p:grpSpPr bwMode="auto">
          <a:xfrm>
            <a:off x="2017713" y="3959225"/>
            <a:ext cx="379412" cy="379413"/>
            <a:chOff x="3461" y="3471"/>
            <a:chExt cx="239" cy="239"/>
          </a:xfrm>
        </p:grpSpPr>
        <p:pic>
          <p:nvPicPr>
            <p:cNvPr id="6261" name="Picture 220"/>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62" name="Picture 2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8" name="Group 222"/>
          <p:cNvGrpSpPr>
            <a:grpSpLocks/>
          </p:cNvGrpSpPr>
          <p:nvPr/>
        </p:nvGrpSpPr>
        <p:grpSpPr bwMode="auto">
          <a:xfrm>
            <a:off x="5949950" y="1681163"/>
            <a:ext cx="379413" cy="379412"/>
            <a:chOff x="3461" y="3471"/>
            <a:chExt cx="239" cy="239"/>
          </a:xfrm>
        </p:grpSpPr>
        <p:pic>
          <p:nvPicPr>
            <p:cNvPr id="6259" name="Picture 22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60" name="Picture 2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9" name="Group 225"/>
          <p:cNvGrpSpPr>
            <a:grpSpLocks/>
          </p:cNvGrpSpPr>
          <p:nvPr/>
        </p:nvGrpSpPr>
        <p:grpSpPr bwMode="auto">
          <a:xfrm>
            <a:off x="6224588" y="1774825"/>
            <a:ext cx="379412" cy="379413"/>
            <a:chOff x="3461" y="3471"/>
            <a:chExt cx="239" cy="239"/>
          </a:xfrm>
        </p:grpSpPr>
        <p:pic>
          <p:nvPicPr>
            <p:cNvPr id="6257" name="Picture 22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58"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0" name="Group 228"/>
          <p:cNvGrpSpPr>
            <a:grpSpLocks/>
          </p:cNvGrpSpPr>
          <p:nvPr/>
        </p:nvGrpSpPr>
        <p:grpSpPr bwMode="auto">
          <a:xfrm>
            <a:off x="6518275" y="1868488"/>
            <a:ext cx="379413" cy="379412"/>
            <a:chOff x="3461" y="3471"/>
            <a:chExt cx="239" cy="239"/>
          </a:xfrm>
        </p:grpSpPr>
        <p:pic>
          <p:nvPicPr>
            <p:cNvPr id="6255" name="Picture 22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56" name="Picture 2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1" name="Group 231"/>
          <p:cNvGrpSpPr>
            <a:grpSpLocks/>
          </p:cNvGrpSpPr>
          <p:nvPr/>
        </p:nvGrpSpPr>
        <p:grpSpPr bwMode="auto">
          <a:xfrm>
            <a:off x="6786563" y="2036763"/>
            <a:ext cx="379412" cy="379412"/>
            <a:chOff x="3461" y="3471"/>
            <a:chExt cx="239" cy="239"/>
          </a:xfrm>
        </p:grpSpPr>
        <p:pic>
          <p:nvPicPr>
            <p:cNvPr id="6253" name="Picture 23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54" name="Picture 2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08" name="Group 234"/>
          <p:cNvGrpSpPr>
            <a:grpSpLocks/>
          </p:cNvGrpSpPr>
          <p:nvPr/>
        </p:nvGrpSpPr>
        <p:grpSpPr bwMode="auto">
          <a:xfrm>
            <a:off x="7018338" y="2233613"/>
            <a:ext cx="379412" cy="379412"/>
            <a:chOff x="3461" y="3471"/>
            <a:chExt cx="239" cy="239"/>
          </a:xfrm>
        </p:grpSpPr>
        <p:pic>
          <p:nvPicPr>
            <p:cNvPr id="6251" name="Picture 235"/>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52" name="Picture 2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09" name="Group 237"/>
          <p:cNvGrpSpPr>
            <a:grpSpLocks/>
          </p:cNvGrpSpPr>
          <p:nvPr/>
        </p:nvGrpSpPr>
        <p:grpSpPr bwMode="auto">
          <a:xfrm>
            <a:off x="7210425" y="2457450"/>
            <a:ext cx="379413" cy="379413"/>
            <a:chOff x="3461" y="3471"/>
            <a:chExt cx="239" cy="239"/>
          </a:xfrm>
        </p:grpSpPr>
        <p:pic>
          <p:nvPicPr>
            <p:cNvPr id="6249" name="Picture 238"/>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50" name="Picture 2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10" name="Group 240"/>
          <p:cNvGrpSpPr>
            <a:grpSpLocks/>
          </p:cNvGrpSpPr>
          <p:nvPr/>
        </p:nvGrpSpPr>
        <p:grpSpPr bwMode="auto">
          <a:xfrm>
            <a:off x="7346950" y="2724150"/>
            <a:ext cx="379413" cy="379413"/>
            <a:chOff x="3461" y="3471"/>
            <a:chExt cx="239" cy="239"/>
          </a:xfrm>
        </p:grpSpPr>
        <p:pic>
          <p:nvPicPr>
            <p:cNvPr id="6247" name="Picture 241"/>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48" name="Picture 2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11" name="Group 243"/>
          <p:cNvGrpSpPr>
            <a:grpSpLocks/>
          </p:cNvGrpSpPr>
          <p:nvPr/>
        </p:nvGrpSpPr>
        <p:grpSpPr bwMode="auto">
          <a:xfrm>
            <a:off x="7424738" y="3009900"/>
            <a:ext cx="379412" cy="379413"/>
            <a:chOff x="3461" y="3471"/>
            <a:chExt cx="239" cy="239"/>
          </a:xfrm>
        </p:grpSpPr>
        <p:pic>
          <p:nvPicPr>
            <p:cNvPr id="6245" name="Picture 244"/>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46" name="Picture 2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12" name="Group 246"/>
          <p:cNvGrpSpPr>
            <a:grpSpLocks/>
          </p:cNvGrpSpPr>
          <p:nvPr/>
        </p:nvGrpSpPr>
        <p:grpSpPr bwMode="auto">
          <a:xfrm>
            <a:off x="7440613" y="3305175"/>
            <a:ext cx="379412" cy="379413"/>
            <a:chOff x="3461" y="3471"/>
            <a:chExt cx="239" cy="239"/>
          </a:xfrm>
        </p:grpSpPr>
        <p:pic>
          <p:nvPicPr>
            <p:cNvPr id="6243" name="Picture 247"/>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44" name="Picture 2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13" name="Group 249"/>
          <p:cNvGrpSpPr>
            <a:grpSpLocks/>
          </p:cNvGrpSpPr>
          <p:nvPr/>
        </p:nvGrpSpPr>
        <p:grpSpPr bwMode="auto">
          <a:xfrm>
            <a:off x="7367588" y="3554413"/>
            <a:ext cx="379412" cy="379412"/>
            <a:chOff x="3461" y="3471"/>
            <a:chExt cx="239" cy="239"/>
          </a:xfrm>
        </p:grpSpPr>
        <p:pic>
          <p:nvPicPr>
            <p:cNvPr id="6241" name="Picture 250"/>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42" name="Picture 2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14" name="Group 252"/>
          <p:cNvGrpSpPr>
            <a:grpSpLocks/>
          </p:cNvGrpSpPr>
          <p:nvPr/>
        </p:nvGrpSpPr>
        <p:grpSpPr bwMode="auto">
          <a:xfrm>
            <a:off x="6688138" y="4319588"/>
            <a:ext cx="379412" cy="379412"/>
            <a:chOff x="3461" y="3471"/>
            <a:chExt cx="239" cy="239"/>
          </a:xfrm>
        </p:grpSpPr>
        <p:pic>
          <p:nvPicPr>
            <p:cNvPr id="6239" name="Picture 25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40" name="Picture 2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15" name="Group 255"/>
          <p:cNvGrpSpPr>
            <a:grpSpLocks/>
          </p:cNvGrpSpPr>
          <p:nvPr/>
        </p:nvGrpSpPr>
        <p:grpSpPr bwMode="auto">
          <a:xfrm>
            <a:off x="6442075" y="4465638"/>
            <a:ext cx="379413" cy="379412"/>
            <a:chOff x="3461" y="3471"/>
            <a:chExt cx="239" cy="239"/>
          </a:xfrm>
        </p:grpSpPr>
        <p:pic>
          <p:nvPicPr>
            <p:cNvPr id="6237" name="Picture 25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38" name="Picture 2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16" name="Group 258"/>
          <p:cNvGrpSpPr>
            <a:grpSpLocks/>
          </p:cNvGrpSpPr>
          <p:nvPr/>
        </p:nvGrpSpPr>
        <p:grpSpPr bwMode="auto">
          <a:xfrm>
            <a:off x="2205038" y="4198938"/>
            <a:ext cx="379412" cy="379412"/>
            <a:chOff x="3461" y="3471"/>
            <a:chExt cx="239" cy="239"/>
          </a:xfrm>
        </p:grpSpPr>
        <p:pic>
          <p:nvPicPr>
            <p:cNvPr id="6235" name="Picture 25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36" name="Picture 2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17" name="Group 261"/>
          <p:cNvGrpSpPr>
            <a:grpSpLocks/>
          </p:cNvGrpSpPr>
          <p:nvPr/>
        </p:nvGrpSpPr>
        <p:grpSpPr bwMode="auto">
          <a:xfrm>
            <a:off x="2451100" y="4379913"/>
            <a:ext cx="379413" cy="379412"/>
            <a:chOff x="3461" y="3471"/>
            <a:chExt cx="239" cy="239"/>
          </a:xfrm>
        </p:grpSpPr>
        <p:pic>
          <p:nvPicPr>
            <p:cNvPr id="6233" name="Picture 26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34" name="Picture 2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18" name="Group 264"/>
          <p:cNvGrpSpPr>
            <a:grpSpLocks/>
          </p:cNvGrpSpPr>
          <p:nvPr/>
        </p:nvGrpSpPr>
        <p:grpSpPr bwMode="auto">
          <a:xfrm>
            <a:off x="2713038" y="4513263"/>
            <a:ext cx="379412" cy="379412"/>
            <a:chOff x="3461" y="3471"/>
            <a:chExt cx="239" cy="239"/>
          </a:xfrm>
        </p:grpSpPr>
        <p:pic>
          <p:nvPicPr>
            <p:cNvPr id="6231" name="Picture 265"/>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32" name="Picture 2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19" name="Group 267"/>
          <p:cNvGrpSpPr>
            <a:grpSpLocks/>
          </p:cNvGrpSpPr>
          <p:nvPr/>
        </p:nvGrpSpPr>
        <p:grpSpPr bwMode="auto">
          <a:xfrm>
            <a:off x="2976563" y="4556125"/>
            <a:ext cx="379412" cy="379413"/>
            <a:chOff x="3461" y="3471"/>
            <a:chExt cx="239" cy="239"/>
          </a:xfrm>
        </p:grpSpPr>
        <p:pic>
          <p:nvPicPr>
            <p:cNvPr id="6229" name="Picture 268"/>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30" name="Picture 2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20" name="Group 270"/>
          <p:cNvGrpSpPr>
            <a:grpSpLocks/>
          </p:cNvGrpSpPr>
          <p:nvPr/>
        </p:nvGrpSpPr>
        <p:grpSpPr bwMode="auto">
          <a:xfrm>
            <a:off x="3265488" y="4513263"/>
            <a:ext cx="379412" cy="379412"/>
            <a:chOff x="3461" y="3471"/>
            <a:chExt cx="239" cy="239"/>
          </a:xfrm>
        </p:grpSpPr>
        <p:pic>
          <p:nvPicPr>
            <p:cNvPr id="6227" name="Picture 271"/>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28" name="Picture 2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21" name="Group 273"/>
          <p:cNvGrpSpPr>
            <a:grpSpLocks/>
          </p:cNvGrpSpPr>
          <p:nvPr/>
        </p:nvGrpSpPr>
        <p:grpSpPr bwMode="auto">
          <a:xfrm>
            <a:off x="3692525" y="4154488"/>
            <a:ext cx="379413" cy="379412"/>
            <a:chOff x="3461" y="3471"/>
            <a:chExt cx="239" cy="239"/>
          </a:xfrm>
        </p:grpSpPr>
        <p:pic>
          <p:nvPicPr>
            <p:cNvPr id="6225" name="Picture 274"/>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26" name="Picture 2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22" name="Group 276"/>
          <p:cNvGrpSpPr>
            <a:grpSpLocks/>
          </p:cNvGrpSpPr>
          <p:nvPr/>
        </p:nvGrpSpPr>
        <p:grpSpPr bwMode="auto">
          <a:xfrm>
            <a:off x="4149725" y="3862388"/>
            <a:ext cx="379413" cy="379412"/>
            <a:chOff x="3461" y="3471"/>
            <a:chExt cx="239" cy="239"/>
          </a:xfrm>
        </p:grpSpPr>
        <p:pic>
          <p:nvPicPr>
            <p:cNvPr id="6223" name="Picture 277"/>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24" name="Picture 2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24" name="Group 279"/>
          <p:cNvGrpSpPr>
            <a:grpSpLocks/>
          </p:cNvGrpSpPr>
          <p:nvPr/>
        </p:nvGrpSpPr>
        <p:grpSpPr bwMode="auto">
          <a:xfrm>
            <a:off x="4713288" y="3978275"/>
            <a:ext cx="379412" cy="379413"/>
            <a:chOff x="3461" y="3471"/>
            <a:chExt cx="239" cy="239"/>
          </a:xfrm>
        </p:grpSpPr>
        <p:pic>
          <p:nvPicPr>
            <p:cNvPr id="6221" name="Picture 280"/>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22" name="Picture 2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25" name="Group 282"/>
          <p:cNvGrpSpPr>
            <a:grpSpLocks/>
          </p:cNvGrpSpPr>
          <p:nvPr/>
        </p:nvGrpSpPr>
        <p:grpSpPr bwMode="auto">
          <a:xfrm>
            <a:off x="4972050" y="4175125"/>
            <a:ext cx="379413" cy="379413"/>
            <a:chOff x="3461" y="3471"/>
            <a:chExt cx="239" cy="239"/>
          </a:xfrm>
        </p:grpSpPr>
        <p:pic>
          <p:nvPicPr>
            <p:cNvPr id="6219" name="Picture 28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20" name="Picture 2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26" name="Group 285"/>
          <p:cNvGrpSpPr>
            <a:grpSpLocks/>
          </p:cNvGrpSpPr>
          <p:nvPr/>
        </p:nvGrpSpPr>
        <p:grpSpPr bwMode="auto">
          <a:xfrm>
            <a:off x="5197475" y="4389438"/>
            <a:ext cx="379413" cy="379412"/>
            <a:chOff x="3461" y="3471"/>
            <a:chExt cx="239" cy="239"/>
          </a:xfrm>
        </p:grpSpPr>
        <p:pic>
          <p:nvPicPr>
            <p:cNvPr id="6217" name="Picture 28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18" name="Picture 2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27" name="Group 288"/>
          <p:cNvGrpSpPr>
            <a:grpSpLocks/>
          </p:cNvGrpSpPr>
          <p:nvPr/>
        </p:nvGrpSpPr>
        <p:grpSpPr bwMode="auto">
          <a:xfrm>
            <a:off x="5462588" y="4516438"/>
            <a:ext cx="379412" cy="379412"/>
            <a:chOff x="3461" y="3471"/>
            <a:chExt cx="239" cy="239"/>
          </a:xfrm>
        </p:grpSpPr>
        <p:pic>
          <p:nvPicPr>
            <p:cNvPr id="6215" name="Picture 28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16" name="Picture 2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28" name="Group 291"/>
          <p:cNvGrpSpPr>
            <a:grpSpLocks/>
          </p:cNvGrpSpPr>
          <p:nvPr/>
        </p:nvGrpSpPr>
        <p:grpSpPr bwMode="auto">
          <a:xfrm>
            <a:off x="5718175" y="4635500"/>
            <a:ext cx="379413" cy="379413"/>
            <a:chOff x="3461" y="3471"/>
            <a:chExt cx="239" cy="239"/>
          </a:xfrm>
        </p:grpSpPr>
        <p:pic>
          <p:nvPicPr>
            <p:cNvPr id="6213" name="Picture 29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14" name="Picture 2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29" name="Group 294"/>
          <p:cNvGrpSpPr>
            <a:grpSpLocks/>
          </p:cNvGrpSpPr>
          <p:nvPr/>
        </p:nvGrpSpPr>
        <p:grpSpPr bwMode="auto">
          <a:xfrm>
            <a:off x="5997575" y="4678363"/>
            <a:ext cx="379413" cy="379412"/>
            <a:chOff x="3461" y="3471"/>
            <a:chExt cx="239" cy="239"/>
          </a:xfrm>
        </p:grpSpPr>
        <p:pic>
          <p:nvPicPr>
            <p:cNvPr id="6211" name="Picture 295"/>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12" name="Picture 2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30" name="Group 297"/>
          <p:cNvGrpSpPr>
            <a:grpSpLocks/>
          </p:cNvGrpSpPr>
          <p:nvPr/>
        </p:nvGrpSpPr>
        <p:grpSpPr bwMode="auto">
          <a:xfrm>
            <a:off x="6226175" y="4594225"/>
            <a:ext cx="379413" cy="379413"/>
            <a:chOff x="3461" y="3471"/>
            <a:chExt cx="239" cy="239"/>
          </a:xfrm>
        </p:grpSpPr>
        <p:pic>
          <p:nvPicPr>
            <p:cNvPr id="6209" name="Picture 298"/>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10" name="Picture 2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31" name="Group 300"/>
          <p:cNvGrpSpPr>
            <a:grpSpLocks/>
          </p:cNvGrpSpPr>
          <p:nvPr/>
        </p:nvGrpSpPr>
        <p:grpSpPr bwMode="auto">
          <a:xfrm>
            <a:off x="1884363" y="3408363"/>
            <a:ext cx="104775" cy="223837"/>
            <a:chOff x="3461" y="3471"/>
            <a:chExt cx="239" cy="239"/>
          </a:xfrm>
        </p:grpSpPr>
        <p:pic>
          <p:nvPicPr>
            <p:cNvPr id="6207" name="Picture 301"/>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08" name="Picture 3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3032" name="Group 303"/>
          <p:cNvGrpSpPr>
            <a:grpSpLocks/>
          </p:cNvGrpSpPr>
          <p:nvPr/>
        </p:nvGrpSpPr>
        <p:grpSpPr bwMode="auto">
          <a:xfrm>
            <a:off x="1858963" y="3705225"/>
            <a:ext cx="379412" cy="379413"/>
            <a:chOff x="3461" y="3471"/>
            <a:chExt cx="239" cy="239"/>
          </a:xfrm>
        </p:grpSpPr>
        <p:pic>
          <p:nvPicPr>
            <p:cNvPr id="6205" name="Picture 304"/>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6206" name="Picture 3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sp>
        <p:nvSpPr>
          <p:cNvPr id="123023" name="Text Box 143"/>
          <p:cNvSpPr txBox="1">
            <a:spLocks noChangeArrowheads="1"/>
          </p:cNvSpPr>
          <p:nvPr/>
        </p:nvSpPr>
        <p:spPr bwMode="auto">
          <a:xfrm>
            <a:off x="2403475" y="2200275"/>
            <a:ext cx="4652963" cy="1938338"/>
          </a:xfrm>
          <a:prstGeom prst="rect">
            <a:avLst/>
          </a:prstGeom>
          <a:noFill/>
          <a:ln w="12700">
            <a:noFill/>
            <a:miter lim="800000"/>
            <a:headEnd/>
            <a:tailEnd/>
          </a:ln>
          <a:effectLst>
            <a:outerShdw blurRad="63500" dist="63500" dir="3187806"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000" b="1" i="1">
                <a:solidFill>
                  <a:schemeClr val="accent2"/>
                </a:solidFill>
                <a:latin typeface="Arial" charset="0"/>
              </a:rPr>
              <a:t>TÀI LIỆU CĂN BẢN CỦA ĐỨC TIN CHÚNG TA!</a:t>
            </a:r>
          </a:p>
        </p:txBody>
      </p:sp>
      <p:sp>
        <p:nvSpPr>
          <p:cNvPr id="123186" name="Text Box 306"/>
          <p:cNvSpPr txBox="1">
            <a:spLocks noChangeArrowheads="1"/>
          </p:cNvSpPr>
          <p:nvPr/>
        </p:nvSpPr>
        <p:spPr bwMode="auto">
          <a:xfrm>
            <a:off x="214313" y="165100"/>
            <a:ext cx="8715375" cy="14224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82058" tIns="41029" rIns="82058" bIns="41029">
            <a:spAutoFit/>
          </a:bodyPr>
          <a:lstStyle>
            <a:lvl1pPr defTabSz="820738">
              <a:tabLst>
                <a:tab pos="4967288" algn="l"/>
              </a:tabLst>
              <a:defRPr sz="2400">
                <a:solidFill>
                  <a:schemeClr val="tx1"/>
                </a:solidFill>
                <a:latin typeface="Times" charset="0"/>
                <a:ea typeface="ＭＳ Ｐゴシック" charset="0"/>
                <a:cs typeface="MS PGothic" charset="0"/>
              </a:defRPr>
            </a:lvl1pPr>
            <a:lvl2pPr marL="742950" indent="-285750" defTabSz="820738">
              <a:tabLst>
                <a:tab pos="4967288" algn="l"/>
              </a:tabLst>
              <a:defRPr sz="2400">
                <a:solidFill>
                  <a:schemeClr val="tx1"/>
                </a:solidFill>
                <a:latin typeface="Times" charset="0"/>
                <a:ea typeface="MS PGothic" charset="0"/>
                <a:cs typeface="MS PGothic" charset="0"/>
              </a:defRPr>
            </a:lvl2pPr>
            <a:lvl3pPr marL="1143000" indent="-228600" defTabSz="820738">
              <a:tabLst>
                <a:tab pos="4967288" algn="l"/>
              </a:tabLst>
              <a:defRPr sz="2400">
                <a:solidFill>
                  <a:schemeClr val="tx1"/>
                </a:solidFill>
                <a:latin typeface="Times" charset="0"/>
                <a:ea typeface="MS PGothic" charset="0"/>
                <a:cs typeface="MS PGothic" charset="0"/>
              </a:defRPr>
            </a:lvl3pPr>
            <a:lvl4pPr marL="1600200" indent="-228600" defTabSz="820738">
              <a:tabLst>
                <a:tab pos="4967288" algn="l"/>
              </a:tabLst>
              <a:defRPr sz="2400">
                <a:solidFill>
                  <a:schemeClr val="tx1"/>
                </a:solidFill>
                <a:latin typeface="Times" charset="0"/>
                <a:ea typeface="MS PGothic" charset="0"/>
                <a:cs typeface="MS PGothic" charset="0"/>
              </a:defRPr>
            </a:lvl4pPr>
            <a:lvl5pPr marL="2057400" indent="-228600" defTabSz="820738">
              <a:tabLst>
                <a:tab pos="4967288" algn="l"/>
              </a:tabLst>
              <a:defRPr sz="2400">
                <a:solidFill>
                  <a:schemeClr val="tx1"/>
                </a:solidFill>
                <a:latin typeface="Times" charset="0"/>
                <a:ea typeface="MS PGothic" charset="0"/>
                <a:cs typeface="MS PGothic" charset="0"/>
              </a:defRPr>
            </a:lvl5pPr>
            <a:lvl6pPr marL="2514600" indent="-228600" defTabSz="820738" eaLnBrk="0" fontAlgn="base" hangingPunct="0">
              <a:spcBef>
                <a:spcPct val="0"/>
              </a:spcBef>
              <a:spcAft>
                <a:spcPct val="0"/>
              </a:spcAft>
              <a:tabLst>
                <a:tab pos="4967288" algn="l"/>
              </a:tabLst>
              <a:defRPr sz="2400">
                <a:solidFill>
                  <a:schemeClr val="tx1"/>
                </a:solidFill>
                <a:latin typeface="Times" charset="0"/>
                <a:ea typeface="MS PGothic" charset="0"/>
                <a:cs typeface="MS PGothic" charset="0"/>
              </a:defRPr>
            </a:lvl6pPr>
            <a:lvl7pPr marL="2971800" indent="-228600" defTabSz="820738" eaLnBrk="0" fontAlgn="base" hangingPunct="0">
              <a:spcBef>
                <a:spcPct val="0"/>
              </a:spcBef>
              <a:spcAft>
                <a:spcPct val="0"/>
              </a:spcAft>
              <a:tabLst>
                <a:tab pos="4967288" algn="l"/>
              </a:tabLst>
              <a:defRPr sz="2400">
                <a:solidFill>
                  <a:schemeClr val="tx1"/>
                </a:solidFill>
                <a:latin typeface="Times" charset="0"/>
                <a:ea typeface="MS PGothic" charset="0"/>
                <a:cs typeface="MS PGothic" charset="0"/>
              </a:defRPr>
            </a:lvl7pPr>
            <a:lvl8pPr marL="3429000" indent="-228600" defTabSz="820738" eaLnBrk="0" fontAlgn="base" hangingPunct="0">
              <a:spcBef>
                <a:spcPct val="0"/>
              </a:spcBef>
              <a:spcAft>
                <a:spcPct val="0"/>
              </a:spcAft>
              <a:tabLst>
                <a:tab pos="4967288" algn="l"/>
              </a:tabLst>
              <a:defRPr sz="2400">
                <a:solidFill>
                  <a:schemeClr val="tx1"/>
                </a:solidFill>
                <a:latin typeface="Times" charset="0"/>
                <a:ea typeface="MS PGothic" charset="0"/>
                <a:cs typeface="MS PGothic" charset="0"/>
              </a:defRPr>
            </a:lvl8pPr>
            <a:lvl9pPr marL="3886200" indent="-228600" defTabSz="820738" eaLnBrk="0" fontAlgn="base" hangingPunct="0">
              <a:spcBef>
                <a:spcPct val="0"/>
              </a:spcBef>
              <a:spcAft>
                <a:spcPct val="0"/>
              </a:spcAft>
              <a:tabLst>
                <a:tab pos="4967288" algn="l"/>
              </a:tabLst>
              <a:defRPr sz="2400">
                <a:solidFill>
                  <a:schemeClr val="tx1"/>
                </a:solidFill>
                <a:latin typeface="Times" charset="0"/>
                <a:ea typeface="MS PGothic" charset="0"/>
                <a:cs typeface="MS PGothic" charset="0"/>
              </a:defRPr>
            </a:lvl9pPr>
          </a:lstStyle>
          <a:p>
            <a:pPr algn="ctr">
              <a:spcBef>
                <a:spcPct val="50000"/>
              </a:spcBef>
            </a:pPr>
            <a:r>
              <a:rPr lang="en-US" sz="2900" b="1" i="1">
                <a:solidFill>
                  <a:srgbClr val="FFFF00"/>
                </a:solidFill>
                <a:latin typeface="Comic Sans MS" charset="0"/>
              </a:rPr>
              <a:t>CHÚNG TA ĐÃ DÀNH NHIỀU THỜI GIAN XÂU KẾT CHUỖI HẠT NGỌC CỦA HENRIETTA…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186"/>
                                        </p:tgtEl>
                                        <p:attrNameLst>
                                          <p:attrName>style.visibility</p:attrName>
                                        </p:attrNameLst>
                                      </p:cBhvr>
                                      <p:to>
                                        <p:strVal val="visible"/>
                                      </p:to>
                                    </p:set>
                                    <p:animEffect transition="in" filter="fade">
                                      <p:cBhvr>
                                        <p:cTn id="7" dur="1000"/>
                                        <p:tgtEl>
                                          <p:spTgt spid="12318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3023"/>
                                        </p:tgtEl>
                                        <p:attrNameLst>
                                          <p:attrName>style.visibility</p:attrName>
                                        </p:attrNameLst>
                                      </p:cBhvr>
                                      <p:to>
                                        <p:strVal val="visible"/>
                                      </p:to>
                                    </p:set>
                                    <p:animEffect transition="in" filter="fade">
                                      <p:cBhvr>
                                        <p:cTn id="11" dur="1000"/>
                                        <p:tgtEl>
                                          <p:spTgt spid="123023"/>
                                        </p:tgtEl>
                                      </p:cBhvr>
                                    </p:animEffect>
                                  </p:childTnLst>
                                </p:cTn>
                              </p:par>
                            </p:childTnLst>
                          </p:cTn>
                        </p:par>
                        <p:par>
                          <p:cTn id="12" fill="hold" nodeType="afterGroup">
                            <p:stCondLst>
                              <p:cond delay="2000"/>
                            </p:stCondLst>
                            <p:childTnLst>
                              <p:par>
                                <p:cTn id="13" presetID="23" presetClass="entr" presetSubtype="3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6*min(max(#ppt_w*#ppt_h,.3),1)-7.4)/-.7*#ppt_w"/>
                                          </p:val>
                                        </p:tav>
                                        <p:tav tm="100000">
                                          <p:val>
                                            <p:strVal val="#ppt_w"/>
                                          </p:val>
                                        </p:tav>
                                      </p:tavLst>
                                    </p:anim>
                                    <p:anim calcmode="lin" valueType="num">
                                      <p:cBhvr>
                                        <p:cTn id="16" dur="500" fill="hold"/>
                                        <p:tgtEl>
                                          <p:spTgt spid="2"/>
                                        </p:tgtEl>
                                        <p:attrNameLst>
                                          <p:attrName>ppt_h</p:attrName>
                                        </p:attrNameLst>
                                      </p:cBhvr>
                                      <p:tavLst>
                                        <p:tav tm="0">
                                          <p:val>
                                            <p:strVal val="(6*min(max(#ppt_w*#ppt_h,.3),1)-7.4)/-.7*#ppt_h"/>
                                          </p:val>
                                        </p:tav>
                                        <p:tav tm="100000">
                                          <p:val>
                                            <p:strVal val="#ppt_h"/>
                                          </p:val>
                                        </p:tav>
                                      </p:tavLst>
                                    </p:anim>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9" fill="hold" nodeType="afterGroup">
                            <p:stCondLst>
                              <p:cond delay="2500"/>
                            </p:stCondLst>
                            <p:childTnLst>
                              <p:par>
                                <p:cTn id="20" presetID="23" presetClass="entr" presetSubtype="3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6*min(max(#ppt_w*#ppt_h,.3),1)-7.4)/-.7*#ppt_w"/>
                                          </p:val>
                                        </p:tav>
                                        <p:tav tm="100000">
                                          <p:val>
                                            <p:strVal val="#ppt_w"/>
                                          </p:val>
                                        </p:tav>
                                      </p:tavLst>
                                    </p:anim>
                                    <p:anim calcmode="lin" valueType="num">
                                      <p:cBhvr>
                                        <p:cTn id="23" dur="500" fill="hold"/>
                                        <p:tgtEl>
                                          <p:spTgt spid="3"/>
                                        </p:tgtEl>
                                        <p:attrNameLst>
                                          <p:attrName>ppt_h</p:attrName>
                                        </p:attrNameLst>
                                      </p:cBhvr>
                                      <p:tavLst>
                                        <p:tav tm="0">
                                          <p:val>
                                            <p:strVal val="(6*min(max(#ppt_w*#ppt_h,.3),1)-7.4)/-.7*#ppt_h"/>
                                          </p:val>
                                        </p:tav>
                                        <p:tav tm="100000">
                                          <p:val>
                                            <p:strVal val="#ppt_h"/>
                                          </p:val>
                                        </p:tav>
                                      </p:tavLst>
                                    </p:anim>
                                    <p:anim calcmode="lin" valueType="num">
                                      <p:cBhvr>
                                        <p:cTn id="24" dur="500" fill="hold"/>
                                        <p:tgtEl>
                                          <p:spTgt spid="3"/>
                                        </p:tgtEl>
                                        <p:attrNameLst>
                                          <p:attrName>ppt_x</p:attrName>
                                        </p:attrNameLst>
                                      </p:cBhvr>
                                      <p:tavLst>
                                        <p:tav tm="0">
                                          <p:val>
                                            <p:fltVal val="0.5"/>
                                          </p:val>
                                        </p:tav>
                                        <p:tav tm="100000">
                                          <p:val>
                                            <p:strVal val="#ppt_x"/>
                                          </p:val>
                                        </p:tav>
                                      </p:tavLst>
                                    </p:anim>
                                    <p:anim calcmode="lin" valueType="num">
                                      <p:cBhvr>
                                        <p:cTn id="25"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6" fill="hold" nodeType="afterGroup">
                            <p:stCondLst>
                              <p:cond delay="3000"/>
                            </p:stCondLst>
                            <p:childTnLst>
                              <p:par>
                                <p:cTn id="27" presetID="23" presetClass="entr" presetSubtype="3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strVal val="(6*min(max(#ppt_w*#ppt_h,.3),1)-7.4)/-.7*#ppt_w"/>
                                          </p:val>
                                        </p:tav>
                                        <p:tav tm="100000">
                                          <p:val>
                                            <p:strVal val="#ppt_w"/>
                                          </p:val>
                                        </p:tav>
                                      </p:tavLst>
                                    </p:anim>
                                    <p:anim calcmode="lin" valueType="num">
                                      <p:cBhvr>
                                        <p:cTn id="30" dur="500" fill="hold"/>
                                        <p:tgtEl>
                                          <p:spTgt spid="4"/>
                                        </p:tgtEl>
                                        <p:attrNameLst>
                                          <p:attrName>ppt_h</p:attrName>
                                        </p:attrNameLst>
                                      </p:cBhvr>
                                      <p:tavLst>
                                        <p:tav tm="0">
                                          <p:val>
                                            <p:strVal val="(6*min(max(#ppt_w*#ppt_h,.3),1)-7.4)/-.7*#ppt_h"/>
                                          </p:val>
                                        </p:tav>
                                        <p:tav tm="100000">
                                          <p:val>
                                            <p:strVal val="#ppt_h"/>
                                          </p:val>
                                        </p:tav>
                                      </p:tavLst>
                                    </p:anim>
                                    <p:anim calcmode="lin" valueType="num">
                                      <p:cBhvr>
                                        <p:cTn id="31" dur="500" fill="hold"/>
                                        <p:tgtEl>
                                          <p:spTgt spid="4"/>
                                        </p:tgtEl>
                                        <p:attrNameLst>
                                          <p:attrName>ppt_x</p:attrName>
                                        </p:attrNameLst>
                                      </p:cBhvr>
                                      <p:tavLst>
                                        <p:tav tm="0">
                                          <p:val>
                                            <p:fltVal val="0.5"/>
                                          </p:val>
                                        </p:tav>
                                        <p:tav tm="100000">
                                          <p:val>
                                            <p:strVal val="#ppt_x"/>
                                          </p:val>
                                        </p:tav>
                                      </p:tavLst>
                                    </p:anim>
                                    <p:anim calcmode="lin" valueType="num">
                                      <p:cBhvr>
                                        <p:cTn id="32"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3" fill="hold" nodeType="afterGroup">
                            <p:stCondLst>
                              <p:cond delay="3500"/>
                            </p:stCondLst>
                            <p:childTnLst>
                              <p:par>
                                <p:cTn id="34" presetID="23" presetClass="entr" presetSubtype="36"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strVal val="(6*min(max(#ppt_w*#ppt_h,.3),1)-7.4)/-.7*#ppt_w"/>
                                          </p:val>
                                        </p:tav>
                                        <p:tav tm="100000">
                                          <p:val>
                                            <p:strVal val="#ppt_w"/>
                                          </p:val>
                                        </p:tav>
                                      </p:tavLst>
                                    </p:anim>
                                    <p:anim calcmode="lin" valueType="num">
                                      <p:cBhvr>
                                        <p:cTn id="37" dur="500" fill="hold"/>
                                        <p:tgtEl>
                                          <p:spTgt spid="5"/>
                                        </p:tgtEl>
                                        <p:attrNameLst>
                                          <p:attrName>ppt_h</p:attrName>
                                        </p:attrNameLst>
                                      </p:cBhvr>
                                      <p:tavLst>
                                        <p:tav tm="0">
                                          <p:val>
                                            <p:strVal val="(6*min(max(#ppt_w*#ppt_h,.3),1)-7.4)/-.7*#ppt_h"/>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40" fill="hold" nodeType="afterGroup">
                            <p:stCondLst>
                              <p:cond delay="4000"/>
                            </p:stCondLst>
                            <p:childTnLst>
                              <p:par>
                                <p:cTn id="41" presetID="23" presetClass="entr" presetSubtype="3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strVal val="(6*min(max(#ppt_w*#ppt_h,.3),1)-7.4)/-.7*#ppt_w"/>
                                          </p:val>
                                        </p:tav>
                                        <p:tav tm="100000">
                                          <p:val>
                                            <p:strVal val="#ppt_w"/>
                                          </p:val>
                                        </p:tav>
                                      </p:tavLst>
                                    </p:anim>
                                    <p:anim calcmode="lin" valueType="num">
                                      <p:cBhvr>
                                        <p:cTn id="44" dur="500" fill="hold"/>
                                        <p:tgtEl>
                                          <p:spTgt spid="6"/>
                                        </p:tgtEl>
                                        <p:attrNameLst>
                                          <p:attrName>ppt_h</p:attrName>
                                        </p:attrNameLst>
                                      </p:cBhvr>
                                      <p:tavLst>
                                        <p:tav tm="0">
                                          <p:val>
                                            <p:strVal val="(6*min(max(#ppt_w*#ppt_h,.3),1)-7.4)/-.7*#ppt_h"/>
                                          </p:val>
                                        </p:tav>
                                        <p:tav tm="100000">
                                          <p:val>
                                            <p:strVal val="#ppt_h"/>
                                          </p:val>
                                        </p:tav>
                                      </p:tavLst>
                                    </p:anim>
                                    <p:anim calcmode="lin" valueType="num">
                                      <p:cBhvr>
                                        <p:cTn id="45" dur="500" fill="hold"/>
                                        <p:tgtEl>
                                          <p:spTgt spid="6"/>
                                        </p:tgtEl>
                                        <p:attrNameLst>
                                          <p:attrName>ppt_x</p:attrName>
                                        </p:attrNameLst>
                                      </p:cBhvr>
                                      <p:tavLst>
                                        <p:tav tm="0">
                                          <p:val>
                                            <p:fltVal val="0.5"/>
                                          </p:val>
                                        </p:tav>
                                        <p:tav tm="100000">
                                          <p:val>
                                            <p:strVal val="#ppt_x"/>
                                          </p:val>
                                        </p:tav>
                                      </p:tavLst>
                                    </p:anim>
                                    <p:anim calcmode="lin" valueType="num">
                                      <p:cBhvr>
                                        <p:cTn id="46"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47" fill="hold" nodeType="afterGroup">
                            <p:stCondLst>
                              <p:cond delay="4500"/>
                            </p:stCondLst>
                            <p:childTnLst>
                              <p:par>
                                <p:cTn id="48" presetID="23" presetClass="entr" presetSubtype="36"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strVal val="(6*min(max(#ppt_w*#ppt_h,.3),1)-7.4)/-.7*#ppt_w"/>
                                          </p:val>
                                        </p:tav>
                                        <p:tav tm="100000">
                                          <p:val>
                                            <p:strVal val="#ppt_w"/>
                                          </p:val>
                                        </p:tav>
                                      </p:tavLst>
                                    </p:anim>
                                    <p:anim calcmode="lin" valueType="num">
                                      <p:cBhvr>
                                        <p:cTn id="51" dur="500" fill="hold"/>
                                        <p:tgtEl>
                                          <p:spTgt spid="7"/>
                                        </p:tgtEl>
                                        <p:attrNameLst>
                                          <p:attrName>ppt_h</p:attrName>
                                        </p:attrNameLst>
                                      </p:cBhvr>
                                      <p:tavLst>
                                        <p:tav tm="0">
                                          <p:val>
                                            <p:strVal val="(6*min(max(#ppt_w*#ppt_h,.3),1)-7.4)/-.7*#ppt_h"/>
                                          </p:val>
                                        </p:tav>
                                        <p:tav tm="100000">
                                          <p:val>
                                            <p:strVal val="#ppt_h"/>
                                          </p:val>
                                        </p:tav>
                                      </p:tavLst>
                                    </p:anim>
                                    <p:anim calcmode="lin" valueType="num">
                                      <p:cBhvr>
                                        <p:cTn id="52" dur="500" fill="hold"/>
                                        <p:tgtEl>
                                          <p:spTgt spid="7"/>
                                        </p:tgtEl>
                                        <p:attrNameLst>
                                          <p:attrName>ppt_x</p:attrName>
                                        </p:attrNameLst>
                                      </p:cBhvr>
                                      <p:tavLst>
                                        <p:tav tm="0">
                                          <p:val>
                                            <p:fltVal val="0.5"/>
                                          </p:val>
                                        </p:tav>
                                        <p:tav tm="100000">
                                          <p:val>
                                            <p:strVal val="#ppt_x"/>
                                          </p:val>
                                        </p:tav>
                                      </p:tavLst>
                                    </p:anim>
                                    <p:anim calcmode="lin" valueType="num">
                                      <p:cBhvr>
                                        <p:cTn id="53"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54" fill="hold" nodeType="afterGroup">
                            <p:stCondLst>
                              <p:cond delay="5000"/>
                            </p:stCondLst>
                            <p:childTnLst>
                              <p:par>
                                <p:cTn id="55" presetID="23" presetClass="entr" presetSubtype="36"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strVal val="(6*min(max(#ppt_w*#ppt_h,.3),1)-7.4)/-.7*#ppt_w"/>
                                          </p:val>
                                        </p:tav>
                                        <p:tav tm="100000">
                                          <p:val>
                                            <p:strVal val="#ppt_w"/>
                                          </p:val>
                                        </p:tav>
                                      </p:tavLst>
                                    </p:anim>
                                    <p:anim calcmode="lin" valueType="num">
                                      <p:cBhvr>
                                        <p:cTn id="58" dur="500" fill="hold"/>
                                        <p:tgtEl>
                                          <p:spTgt spid="8"/>
                                        </p:tgtEl>
                                        <p:attrNameLst>
                                          <p:attrName>ppt_h</p:attrName>
                                        </p:attrNameLst>
                                      </p:cBhvr>
                                      <p:tavLst>
                                        <p:tav tm="0">
                                          <p:val>
                                            <p:strVal val="(6*min(max(#ppt_w*#ppt_h,.3),1)-7.4)/-.7*#ppt_h"/>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61" fill="hold" nodeType="afterGroup">
                            <p:stCondLst>
                              <p:cond delay="5500"/>
                            </p:stCondLst>
                            <p:childTnLst>
                              <p:par>
                                <p:cTn id="62" presetID="23" presetClass="entr" presetSubtype="36"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strVal val="(6*min(max(#ppt_w*#ppt_h,.3),1)-7.4)/-.7*#ppt_w"/>
                                          </p:val>
                                        </p:tav>
                                        <p:tav tm="100000">
                                          <p:val>
                                            <p:strVal val="#ppt_w"/>
                                          </p:val>
                                        </p:tav>
                                      </p:tavLst>
                                    </p:anim>
                                    <p:anim calcmode="lin" valueType="num">
                                      <p:cBhvr>
                                        <p:cTn id="65" dur="500" fill="hold"/>
                                        <p:tgtEl>
                                          <p:spTgt spid="9"/>
                                        </p:tgtEl>
                                        <p:attrNameLst>
                                          <p:attrName>ppt_h</p:attrName>
                                        </p:attrNameLst>
                                      </p:cBhvr>
                                      <p:tavLst>
                                        <p:tav tm="0">
                                          <p:val>
                                            <p:strVal val="(6*min(max(#ppt_w*#ppt_h,.3),1)-7.4)/-.7*#ppt_h"/>
                                          </p:val>
                                        </p:tav>
                                        <p:tav tm="100000">
                                          <p:val>
                                            <p:strVal val="#ppt_h"/>
                                          </p:val>
                                        </p:tav>
                                      </p:tavLst>
                                    </p:anim>
                                    <p:anim calcmode="lin" valueType="num">
                                      <p:cBhvr>
                                        <p:cTn id="66" dur="500" fill="hold"/>
                                        <p:tgtEl>
                                          <p:spTgt spid="9"/>
                                        </p:tgtEl>
                                        <p:attrNameLst>
                                          <p:attrName>ppt_x</p:attrName>
                                        </p:attrNameLst>
                                      </p:cBhvr>
                                      <p:tavLst>
                                        <p:tav tm="0">
                                          <p:val>
                                            <p:fltVal val="0.5"/>
                                          </p:val>
                                        </p:tav>
                                        <p:tav tm="100000">
                                          <p:val>
                                            <p:strVal val="#ppt_x"/>
                                          </p:val>
                                        </p:tav>
                                      </p:tavLst>
                                    </p:anim>
                                    <p:anim calcmode="lin" valueType="num">
                                      <p:cBhvr>
                                        <p:cTn id="67"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68" fill="hold" nodeType="afterGroup">
                            <p:stCondLst>
                              <p:cond delay="6000"/>
                            </p:stCondLst>
                            <p:childTnLst>
                              <p:par>
                                <p:cTn id="69" presetID="23" presetClass="entr" presetSubtype="36"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strVal val="(6*min(max(#ppt_w*#ppt_h,.3),1)-7.4)/-.7*#ppt_w"/>
                                          </p:val>
                                        </p:tav>
                                        <p:tav tm="100000">
                                          <p:val>
                                            <p:strVal val="#ppt_w"/>
                                          </p:val>
                                        </p:tav>
                                      </p:tavLst>
                                    </p:anim>
                                    <p:anim calcmode="lin" valueType="num">
                                      <p:cBhvr>
                                        <p:cTn id="72" dur="500" fill="hold"/>
                                        <p:tgtEl>
                                          <p:spTgt spid="10"/>
                                        </p:tgtEl>
                                        <p:attrNameLst>
                                          <p:attrName>ppt_h</p:attrName>
                                        </p:attrNameLst>
                                      </p:cBhvr>
                                      <p:tavLst>
                                        <p:tav tm="0">
                                          <p:val>
                                            <p:strVal val="(6*min(max(#ppt_w*#ppt_h,.3),1)-7.4)/-.7*#ppt_h"/>
                                          </p:val>
                                        </p:tav>
                                        <p:tav tm="100000">
                                          <p:val>
                                            <p:strVal val="#ppt_h"/>
                                          </p:val>
                                        </p:tav>
                                      </p:tavLst>
                                    </p:anim>
                                    <p:anim calcmode="lin" valueType="num">
                                      <p:cBhvr>
                                        <p:cTn id="73" dur="500" fill="hold"/>
                                        <p:tgtEl>
                                          <p:spTgt spid="10"/>
                                        </p:tgtEl>
                                        <p:attrNameLst>
                                          <p:attrName>ppt_x</p:attrName>
                                        </p:attrNameLst>
                                      </p:cBhvr>
                                      <p:tavLst>
                                        <p:tav tm="0">
                                          <p:val>
                                            <p:fltVal val="0.5"/>
                                          </p:val>
                                        </p:tav>
                                        <p:tav tm="100000">
                                          <p:val>
                                            <p:strVal val="#ppt_x"/>
                                          </p:val>
                                        </p:tav>
                                      </p:tavLst>
                                    </p:anim>
                                    <p:anim calcmode="lin" valueType="num">
                                      <p:cBhvr>
                                        <p:cTn id="74"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75" fill="hold" nodeType="afterGroup">
                            <p:stCondLst>
                              <p:cond delay="6500"/>
                            </p:stCondLst>
                            <p:childTnLst>
                              <p:par>
                                <p:cTn id="76" presetID="23" presetClass="entr" presetSubtype="36"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strVal val="(6*min(max(#ppt_w*#ppt_h,.3),1)-7.4)/-.7*#ppt_w"/>
                                          </p:val>
                                        </p:tav>
                                        <p:tav tm="100000">
                                          <p:val>
                                            <p:strVal val="#ppt_w"/>
                                          </p:val>
                                        </p:tav>
                                      </p:tavLst>
                                    </p:anim>
                                    <p:anim calcmode="lin" valueType="num">
                                      <p:cBhvr>
                                        <p:cTn id="79" dur="500" fill="hold"/>
                                        <p:tgtEl>
                                          <p:spTgt spid="11"/>
                                        </p:tgtEl>
                                        <p:attrNameLst>
                                          <p:attrName>ppt_h</p:attrName>
                                        </p:attrNameLst>
                                      </p:cBhvr>
                                      <p:tavLst>
                                        <p:tav tm="0">
                                          <p:val>
                                            <p:strVal val="(6*min(max(#ppt_w*#ppt_h,.3),1)-7.4)/-.7*#ppt_h"/>
                                          </p:val>
                                        </p:tav>
                                        <p:tav tm="100000">
                                          <p:val>
                                            <p:strVal val="#ppt_h"/>
                                          </p:val>
                                        </p:tav>
                                      </p:tavLst>
                                    </p:anim>
                                    <p:anim calcmode="lin" valueType="num">
                                      <p:cBhvr>
                                        <p:cTn id="80" dur="500" fill="hold"/>
                                        <p:tgtEl>
                                          <p:spTgt spid="11"/>
                                        </p:tgtEl>
                                        <p:attrNameLst>
                                          <p:attrName>ppt_x</p:attrName>
                                        </p:attrNameLst>
                                      </p:cBhvr>
                                      <p:tavLst>
                                        <p:tav tm="0">
                                          <p:val>
                                            <p:fltVal val="0.5"/>
                                          </p:val>
                                        </p:tav>
                                        <p:tav tm="100000">
                                          <p:val>
                                            <p:strVal val="#ppt_x"/>
                                          </p:val>
                                        </p:tav>
                                      </p:tavLst>
                                    </p:anim>
                                    <p:anim calcmode="lin" valueType="num">
                                      <p:cBhvr>
                                        <p:cTn id="8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82" fill="hold" nodeType="afterGroup">
                            <p:stCondLst>
                              <p:cond delay="7000"/>
                            </p:stCondLst>
                            <p:childTnLst>
                              <p:par>
                                <p:cTn id="83" presetID="23" presetClass="entr" presetSubtype="36"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500" fill="hold"/>
                                        <p:tgtEl>
                                          <p:spTgt spid="12"/>
                                        </p:tgtEl>
                                        <p:attrNameLst>
                                          <p:attrName>ppt_w</p:attrName>
                                        </p:attrNameLst>
                                      </p:cBhvr>
                                      <p:tavLst>
                                        <p:tav tm="0">
                                          <p:val>
                                            <p:strVal val="(6*min(max(#ppt_w*#ppt_h,.3),1)-7.4)/-.7*#ppt_w"/>
                                          </p:val>
                                        </p:tav>
                                        <p:tav tm="100000">
                                          <p:val>
                                            <p:strVal val="#ppt_w"/>
                                          </p:val>
                                        </p:tav>
                                      </p:tavLst>
                                    </p:anim>
                                    <p:anim calcmode="lin" valueType="num">
                                      <p:cBhvr>
                                        <p:cTn id="86" dur="500" fill="hold"/>
                                        <p:tgtEl>
                                          <p:spTgt spid="12"/>
                                        </p:tgtEl>
                                        <p:attrNameLst>
                                          <p:attrName>ppt_h</p:attrName>
                                        </p:attrNameLst>
                                      </p:cBhvr>
                                      <p:tavLst>
                                        <p:tav tm="0">
                                          <p:val>
                                            <p:strVal val="(6*min(max(#ppt_w*#ppt_h,.3),1)-7.4)/-.7*#ppt_h"/>
                                          </p:val>
                                        </p:tav>
                                        <p:tav tm="100000">
                                          <p:val>
                                            <p:strVal val="#ppt_h"/>
                                          </p:val>
                                        </p:tav>
                                      </p:tavLst>
                                    </p:anim>
                                    <p:anim calcmode="lin" valueType="num">
                                      <p:cBhvr>
                                        <p:cTn id="87" dur="500" fill="hold"/>
                                        <p:tgtEl>
                                          <p:spTgt spid="12"/>
                                        </p:tgtEl>
                                        <p:attrNameLst>
                                          <p:attrName>ppt_x</p:attrName>
                                        </p:attrNameLst>
                                      </p:cBhvr>
                                      <p:tavLst>
                                        <p:tav tm="0">
                                          <p:val>
                                            <p:fltVal val="0.5"/>
                                          </p:val>
                                        </p:tav>
                                        <p:tav tm="100000">
                                          <p:val>
                                            <p:strVal val="#ppt_x"/>
                                          </p:val>
                                        </p:tav>
                                      </p:tavLst>
                                    </p:anim>
                                    <p:anim calcmode="lin" valueType="num">
                                      <p:cBhvr>
                                        <p:cTn id="88"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89" fill="hold" nodeType="afterGroup">
                            <p:stCondLst>
                              <p:cond delay="7500"/>
                            </p:stCondLst>
                            <p:childTnLst>
                              <p:par>
                                <p:cTn id="90" presetID="23" presetClass="entr" presetSubtype="36" fill="hold" nodeType="after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p:cTn id="92" dur="500" fill="hold"/>
                                        <p:tgtEl>
                                          <p:spTgt spid="13"/>
                                        </p:tgtEl>
                                        <p:attrNameLst>
                                          <p:attrName>ppt_w</p:attrName>
                                        </p:attrNameLst>
                                      </p:cBhvr>
                                      <p:tavLst>
                                        <p:tav tm="0">
                                          <p:val>
                                            <p:strVal val="(6*min(max(#ppt_w*#ppt_h,.3),1)-7.4)/-.7*#ppt_w"/>
                                          </p:val>
                                        </p:tav>
                                        <p:tav tm="100000">
                                          <p:val>
                                            <p:strVal val="#ppt_w"/>
                                          </p:val>
                                        </p:tav>
                                      </p:tavLst>
                                    </p:anim>
                                    <p:anim calcmode="lin" valueType="num">
                                      <p:cBhvr>
                                        <p:cTn id="93" dur="500" fill="hold"/>
                                        <p:tgtEl>
                                          <p:spTgt spid="13"/>
                                        </p:tgtEl>
                                        <p:attrNameLst>
                                          <p:attrName>ppt_h</p:attrName>
                                        </p:attrNameLst>
                                      </p:cBhvr>
                                      <p:tavLst>
                                        <p:tav tm="0">
                                          <p:val>
                                            <p:strVal val="(6*min(max(#ppt_w*#ppt_h,.3),1)-7.4)/-.7*#ppt_h"/>
                                          </p:val>
                                        </p:tav>
                                        <p:tav tm="100000">
                                          <p:val>
                                            <p:strVal val="#ppt_h"/>
                                          </p:val>
                                        </p:tav>
                                      </p:tavLst>
                                    </p:anim>
                                    <p:anim calcmode="lin" valueType="num">
                                      <p:cBhvr>
                                        <p:cTn id="94" dur="500" fill="hold"/>
                                        <p:tgtEl>
                                          <p:spTgt spid="13"/>
                                        </p:tgtEl>
                                        <p:attrNameLst>
                                          <p:attrName>ppt_x</p:attrName>
                                        </p:attrNameLst>
                                      </p:cBhvr>
                                      <p:tavLst>
                                        <p:tav tm="0">
                                          <p:val>
                                            <p:fltVal val="0.5"/>
                                          </p:val>
                                        </p:tav>
                                        <p:tav tm="100000">
                                          <p:val>
                                            <p:strVal val="#ppt_x"/>
                                          </p:val>
                                        </p:tav>
                                      </p:tavLst>
                                    </p:anim>
                                    <p:anim calcmode="lin" valueType="num">
                                      <p:cBhvr>
                                        <p:cTn id="95"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96" fill="hold" nodeType="afterGroup">
                            <p:stCondLst>
                              <p:cond delay="8000"/>
                            </p:stCondLst>
                            <p:childTnLst>
                              <p:par>
                                <p:cTn id="97" presetID="23" presetClass="entr" presetSubtype="3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strVal val="(6*min(max(#ppt_w*#ppt_h,.3),1)-7.4)/-.7*#ppt_w"/>
                                          </p:val>
                                        </p:tav>
                                        <p:tav tm="100000">
                                          <p:val>
                                            <p:strVal val="#ppt_w"/>
                                          </p:val>
                                        </p:tav>
                                      </p:tavLst>
                                    </p:anim>
                                    <p:anim calcmode="lin" valueType="num">
                                      <p:cBhvr>
                                        <p:cTn id="100" dur="500" fill="hold"/>
                                        <p:tgtEl>
                                          <p:spTgt spid="14"/>
                                        </p:tgtEl>
                                        <p:attrNameLst>
                                          <p:attrName>ppt_h</p:attrName>
                                        </p:attrNameLst>
                                      </p:cBhvr>
                                      <p:tavLst>
                                        <p:tav tm="0">
                                          <p:val>
                                            <p:strVal val="(6*min(max(#ppt_w*#ppt_h,.3),1)-7.4)/-.7*#ppt_h"/>
                                          </p:val>
                                        </p:tav>
                                        <p:tav tm="100000">
                                          <p:val>
                                            <p:strVal val="#ppt_h"/>
                                          </p:val>
                                        </p:tav>
                                      </p:tavLst>
                                    </p:anim>
                                    <p:anim calcmode="lin" valueType="num">
                                      <p:cBhvr>
                                        <p:cTn id="101" dur="500" fill="hold"/>
                                        <p:tgtEl>
                                          <p:spTgt spid="14"/>
                                        </p:tgtEl>
                                        <p:attrNameLst>
                                          <p:attrName>ppt_x</p:attrName>
                                        </p:attrNameLst>
                                      </p:cBhvr>
                                      <p:tavLst>
                                        <p:tav tm="0">
                                          <p:val>
                                            <p:fltVal val="0.5"/>
                                          </p:val>
                                        </p:tav>
                                        <p:tav tm="100000">
                                          <p:val>
                                            <p:strVal val="#ppt_x"/>
                                          </p:val>
                                        </p:tav>
                                      </p:tavLst>
                                    </p:anim>
                                    <p:anim calcmode="lin" valueType="num">
                                      <p:cBhvr>
                                        <p:cTn id="102"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103" fill="hold" nodeType="afterGroup">
                            <p:stCondLst>
                              <p:cond delay="8500"/>
                            </p:stCondLst>
                            <p:childTnLst>
                              <p:par>
                                <p:cTn id="104" presetID="23" presetClass="entr" presetSubtype="36" fill="hold"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strVal val="(6*min(max(#ppt_w*#ppt_h,.3),1)-7.4)/-.7*#ppt_w"/>
                                          </p:val>
                                        </p:tav>
                                        <p:tav tm="100000">
                                          <p:val>
                                            <p:strVal val="#ppt_w"/>
                                          </p:val>
                                        </p:tav>
                                      </p:tavLst>
                                    </p:anim>
                                    <p:anim calcmode="lin" valueType="num">
                                      <p:cBhvr>
                                        <p:cTn id="107" dur="500" fill="hold"/>
                                        <p:tgtEl>
                                          <p:spTgt spid="15"/>
                                        </p:tgtEl>
                                        <p:attrNameLst>
                                          <p:attrName>ppt_h</p:attrName>
                                        </p:attrNameLst>
                                      </p:cBhvr>
                                      <p:tavLst>
                                        <p:tav tm="0">
                                          <p:val>
                                            <p:strVal val="(6*min(max(#ppt_w*#ppt_h,.3),1)-7.4)/-.7*#ppt_h"/>
                                          </p:val>
                                        </p:tav>
                                        <p:tav tm="100000">
                                          <p:val>
                                            <p:strVal val="#ppt_h"/>
                                          </p:val>
                                        </p:tav>
                                      </p:tavLst>
                                    </p:anim>
                                    <p:anim calcmode="lin" valueType="num">
                                      <p:cBhvr>
                                        <p:cTn id="108" dur="500" fill="hold"/>
                                        <p:tgtEl>
                                          <p:spTgt spid="15"/>
                                        </p:tgtEl>
                                        <p:attrNameLst>
                                          <p:attrName>ppt_x</p:attrName>
                                        </p:attrNameLst>
                                      </p:cBhvr>
                                      <p:tavLst>
                                        <p:tav tm="0">
                                          <p:val>
                                            <p:fltVal val="0.5"/>
                                          </p:val>
                                        </p:tav>
                                        <p:tav tm="100000">
                                          <p:val>
                                            <p:strVal val="#ppt_x"/>
                                          </p:val>
                                        </p:tav>
                                      </p:tavLst>
                                    </p:anim>
                                    <p:anim calcmode="lin" valueType="num">
                                      <p:cBhvr>
                                        <p:cTn id="109"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110" fill="hold" nodeType="afterGroup">
                            <p:stCondLst>
                              <p:cond delay="9000"/>
                            </p:stCondLst>
                            <p:childTnLst>
                              <p:par>
                                <p:cTn id="111" presetID="23" presetClass="entr" presetSubtype="36" fill="hold" nodeType="after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p:cTn id="113" dur="500" fill="hold"/>
                                        <p:tgtEl>
                                          <p:spTgt spid="16"/>
                                        </p:tgtEl>
                                        <p:attrNameLst>
                                          <p:attrName>ppt_w</p:attrName>
                                        </p:attrNameLst>
                                      </p:cBhvr>
                                      <p:tavLst>
                                        <p:tav tm="0">
                                          <p:val>
                                            <p:strVal val="(6*min(max(#ppt_w*#ppt_h,.3),1)-7.4)/-.7*#ppt_w"/>
                                          </p:val>
                                        </p:tav>
                                        <p:tav tm="100000">
                                          <p:val>
                                            <p:strVal val="#ppt_w"/>
                                          </p:val>
                                        </p:tav>
                                      </p:tavLst>
                                    </p:anim>
                                    <p:anim calcmode="lin" valueType="num">
                                      <p:cBhvr>
                                        <p:cTn id="114" dur="500" fill="hold"/>
                                        <p:tgtEl>
                                          <p:spTgt spid="16"/>
                                        </p:tgtEl>
                                        <p:attrNameLst>
                                          <p:attrName>ppt_h</p:attrName>
                                        </p:attrNameLst>
                                      </p:cBhvr>
                                      <p:tavLst>
                                        <p:tav tm="0">
                                          <p:val>
                                            <p:strVal val="(6*min(max(#ppt_w*#ppt_h,.3),1)-7.4)/-.7*#ppt_h"/>
                                          </p:val>
                                        </p:tav>
                                        <p:tav tm="100000">
                                          <p:val>
                                            <p:strVal val="#ppt_h"/>
                                          </p:val>
                                        </p:tav>
                                      </p:tavLst>
                                    </p:anim>
                                    <p:anim calcmode="lin" valueType="num">
                                      <p:cBhvr>
                                        <p:cTn id="115" dur="500" fill="hold"/>
                                        <p:tgtEl>
                                          <p:spTgt spid="16"/>
                                        </p:tgtEl>
                                        <p:attrNameLst>
                                          <p:attrName>ppt_x</p:attrName>
                                        </p:attrNameLst>
                                      </p:cBhvr>
                                      <p:tavLst>
                                        <p:tav tm="0">
                                          <p:val>
                                            <p:fltVal val="0.5"/>
                                          </p:val>
                                        </p:tav>
                                        <p:tav tm="100000">
                                          <p:val>
                                            <p:strVal val="#ppt_x"/>
                                          </p:val>
                                        </p:tav>
                                      </p:tavLst>
                                    </p:anim>
                                    <p:anim calcmode="lin" valueType="num">
                                      <p:cBhvr>
                                        <p:cTn id="11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7" fill="hold" nodeType="afterGroup">
                            <p:stCondLst>
                              <p:cond delay="9500"/>
                            </p:stCondLst>
                            <p:childTnLst>
                              <p:par>
                                <p:cTn id="118" presetID="23" presetClass="entr" presetSubtype="36" fill="hold" nodeType="afterEffect">
                                  <p:stCondLst>
                                    <p:cond delay="0"/>
                                  </p:stCondLst>
                                  <p:childTnLst>
                                    <p:set>
                                      <p:cBhvr>
                                        <p:cTn id="119" dur="1" fill="hold">
                                          <p:stCondLst>
                                            <p:cond delay="0"/>
                                          </p:stCondLst>
                                        </p:cTn>
                                        <p:tgtEl>
                                          <p:spTgt spid="17"/>
                                        </p:tgtEl>
                                        <p:attrNameLst>
                                          <p:attrName>style.visibility</p:attrName>
                                        </p:attrNameLst>
                                      </p:cBhvr>
                                      <p:to>
                                        <p:strVal val="visible"/>
                                      </p:to>
                                    </p:set>
                                    <p:anim calcmode="lin" valueType="num">
                                      <p:cBhvr>
                                        <p:cTn id="120" dur="500" fill="hold"/>
                                        <p:tgtEl>
                                          <p:spTgt spid="17"/>
                                        </p:tgtEl>
                                        <p:attrNameLst>
                                          <p:attrName>ppt_w</p:attrName>
                                        </p:attrNameLst>
                                      </p:cBhvr>
                                      <p:tavLst>
                                        <p:tav tm="0">
                                          <p:val>
                                            <p:strVal val="(6*min(max(#ppt_w*#ppt_h,.3),1)-7.4)/-.7*#ppt_w"/>
                                          </p:val>
                                        </p:tav>
                                        <p:tav tm="100000">
                                          <p:val>
                                            <p:strVal val="#ppt_w"/>
                                          </p:val>
                                        </p:tav>
                                      </p:tavLst>
                                    </p:anim>
                                    <p:anim calcmode="lin" valueType="num">
                                      <p:cBhvr>
                                        <p:cTn id="121" dur="500" fill="hold"/>
                                        <p:tgtEl>
                                          <p:spTgt spid="17"/>
                                        </p:tgtEl>
                                        <p:attrNameLst>
                                          <p:attrName>ppt_h</p:attrName>
                                        </p:attrNameLst>
                                      </p:cBhvr>
                                      <p:tavLst>
                                        <p:tav tm="0">
                                          <p:val>
                                            <p:strVal val="(6*min(max(#ppt_w*#ppt_h,.3),1)-7.4)/-.7*#ppt_h"/>
                                          </p:val>
                                        </p:tav>
                                        <p:tav tm="100000">
                                          <p:val>
                                            <p:strVal val="#ppt_h"/>
                                          </p:val>
                                        </p:tav>
                                      </p:tavLst>
                                    </p:anim>
                                    <p:anim calcmode="lin" valueType="num">
                                      <p:cBhvr>
                                        <p:cTn id="122" dur="500" fill="hold"/>
                                        <p:tgtEl>
                                          <p:spTgt spid="17"/>
                                        </p:tgtEl>
                                        <p:attrNameLst>
                                          <p:attrName>ppt_x</p:attrName>
                                        </p:attrNameLst>
                                      </p:cBhvr>
                                      <p:tavLst>
                                        <p:tav tm="0">
                                          <p:val>
                                            <p:fltVal val="0.5"/>
                                          </p:val>
                                        </p:tav>
                                        <p:tav tm="100000">
                                          <p:val>
                                            <p:strVal val="#ppt_x"/>
                                          </p:val>
                                        </p:tav>
                                      </p:tavLst>
                                    </p:anim>
                                    <p:anim calcmode="lin" valueType="num">
                                      <p:cBhvr>
                                        <p:cTn id="12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124" fill="hold" nodeType="afterGroup">
                            <p:stCondLst>
                              <p:cond delay="10000"/>
                            </p:stCondLst>
                            <p:childTnLst>
                              <p:par>
                                <p:cTn id="125" presetID="23" presetClass="entr" presetSubtype="36" fill="hold" nodeType="after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p:cTn id="127" dur="500" fill="hold"/>
                                        <p:tgtEl>
                                          <p:spTgt spid="18"/>
                                        </p:tgtEl>
                                        <p:attrNameLst>
                                          <p:attrName>ppt_w</p:attrName>
                                        </p:attrNameLst>
                                      </p:cBhvr>
                                      <p:tavLst>
                                        <p:tav tm="0">
                                          <p:val>
                                            <p:strVal val="(6*min(max(#ppt_w*#ppt_h,.3),1)-7.4)/-.7*#ppt_w"/>
                                          </p:val>
                                        </p:tav>
                                        <p:tav tm="100000">
                                          <p:val>
                                            <p:strVal val="#ppt_w"/>
                                          </p:val>
                                        </p:tav>
                                      </p:tavLst>
                                    </p:anim>
                                    <p:anim calcmode="lin" valueType="num">
                                      <p:cBhvr>
                                        <p:cTn id="128" dur="500" fill="hold"/>
                                        <p:tgtEl>
                                          <p:spTgt spid="18"/>
                                        </p:tgtEl>
                                        <p:attrNameLst>
                                          <p:attrName>ppt_h</p:attrName>
                                        </p:attrNameLst>
                                      </p:cBhvr>
                                      <p:tavLst>
                                        <p:tav tm="0">
                                          <p:val>
                                            <p:strVal val="(6*min(max(#ppt_w*#ppt_h,.3),1)-7.4)/-.7*#ppt_h"/>
                                          </p:val>
                                        </p:tav>
                                        <p:tav tm="100000">
                                          <p:val>
                                            <p:strVal val="#ppt_h"/>
                                          </p:val>
                                        </p:tav>
                                      </p:tavLst>
                                    </p:anim>
                                    <p:anim calcmode="lin" valueType="num">
                                      <p:cBhvr>
                                        <p:cTn id="129" dur="500" fill="hold"/>
                                        <p:tgtEl>
                                          <p:spTgt spid="18"/>
                                        </p:tgtEl>
                                        <p:attrNameLst>
                                          <p:attrName>ppt_x</p:attrName>
                                        </p:attrNameLst>
                                      </p:cBhvr>
                                      <p:tavLst>
                                        <p:tav tm="0">
                                          <p:val>
                                            <p:fltVal val="0.5"/>
                                          </p:val>
                                        </p:tav>
                                        <p:tav tm="100000">
                                          <p:val>
                                            <p:strVal val="#ppt_x"/>
                                          </p:val>
                                        </p:tav>
                                      </p:tavLst>
                                    </p:anim>
                                    <p:anim calcmode="lin" valueType="num">
                                      <p:cBhvr>
                                        <p:cTn id="130"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31" fill="hold" nodeType="afterGroup">
                            <p:stCondLst>
                              <p:cond delay="10500"/>
                            </p:stCondLst>
                            <p:childTnLst>
                              <p:par>
                                <p:cTn id="132" presetID="23" presetClass="entr" presetSubtype="36" fill="hold" nodeType="afterEffect">
                                  <p:stCondLst>
                                    <p:cond delay="0"/>
                                  </p:stCondLst>
                                  <p:childTnLst>
                                    <p:set>
                                      <p:cBhvr>
                                        <p:cTn id="133" dur="1" fill="hold">
                                          <p:stCondLst>
                                            <p:cond delay="0"/>
                                          </p:stCondLst>
                                        </p:cTn>
                                        <p:tgtEl>
                                          <p:spTgt spid="19"/>
                                        </p:tgtEl>
                                        <p:attrNameLst>
                                          <p:attrName>style.visibility</p:attrName>
                                        </p:attrNameLst>
                                      </p:cBhvr>
                                      <p:to>
                                        <p:strVal val="visible"/>
                                      </p:to>
                                    </p:set>
                                    <p:anim calcmode="lin" valueType="num">
                                      <p:cBhvr>
                                        <p:cTn id="134" dur="500" fill="hold"/>
                                        <p:tgtEl>
                                          <p:spTgt spid="19"/>
                                        </p:tgtEl>
                                        <p:attrNameLst>
                                          <p:attrName>ppt_w</p:attrName>
                                        </p:attrNameLst>
                                      </p:cBhvr>
                                      <p:tavLst>
                                        <p:tav tm="0">
                                          <p:val>
                                            <p:strVal val="(6*min(max(#ppt_w*#ppt_h,.3),1)-7.4)/-.7*#ppt_w"/>
                                          </p:val>
                                        </p:tav>
                                        <p:tav tm="100000">
                                          <p:val>
                                            <p:strVal val="#ppt_w"/>
                                          </p:val>
                                        </p:tav>
                                      </p:tavLst>
                                    </p:anim>
                                    <p:anim calcmode="lin" valueType="num">
                                      <p:cBhvr>
                                        <p:cTn id="135" dur="500" fill="hold"/>
                                        <p:tgtEl>
                                          <p:spTgt spid="19"/>
                                        </p:tgtEl>
                                        <p:attrNameLst>
                                          <p:attrName>ppt_h</p:attrName>
                                        </p:attrNameLst>
                                      </p:cBhvr>
                                      <p:tavLst>
                                        <p:tav tm="0">
                                          <p:val>
                                            <p:strVal val="(6*min(max(#ppt_w*#ppt_h,.3),1)-7.4)/-.7*#ppt_h"/>
                                          </p:val>
                                        </p:tav>
                                        <p:tav tm="100000">
                                          <p:val>
                                            <p:strVal val="#ppt_h"/>
                                          </p:val>
                                        </p:tav>
                                      </p:tavLst>
                                    </p:anim>
                                    <p:anim calcmode="lin" valueType="num">
                                      <p:cBhvr>
                                        <p:cTn id="136" dur="500" fill="hold"/>
                                        <p:tgtEl>
                                          <p:spTgt spid="19"/>
                                        </p:tgtEl>
                                        <p:attrNameLst>
                                          <p:attrName>ppt_x</p:attrName>
                                        </p:attrNameLst>
                                      </p:cBhvr>
                                      <p:tavLst>
                                        <p:tav tm="0">
                                          <p:val>
                                            <p:fltVal val="0.5"/>
                                          </p:val>
                                        </p:tav>
                                        <p:tav tm="100000">
                                          <p:val>
                                            <p:strVal val="#ppt_x"/>
                                          </p:val>
                                        </p:tav>
                                      </p:tavLst>
                                    </p:anim>
                                    <p:anim calcmode="lin" valueType="num">
                                      <p:cBhvr>
                                        <p:cTn id="137"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38" fill="hold" nodeType="afterGroup">
                            <p:stCondLst>
                              <p:cond delay="11000"/>
                            </p:stCondLst>
                            <p:childTnLst>
                              <p:par>
                                <p:cTn id="139" presetID="23" presetClass="entr" presetSubtype="36" fill="hold" nodeType="afterEffect">
                                  <p:stCondLst>
                                    <p:cond delay="0"/>
                                  </p:stCondLst>
                                  <p:childTnLst>
                                    <p:set>
                                      <p:cBhvr>
                                        <p:cTn id="140" dur="1" fill="hold">
                                          <p:stCondLst>
                                            <p:cond delay="0"/>
                                          </p:stCondLst>
                                        </p:cTn>
                                        <p:tgtEl>
                                          <p:spTgt spid="28"/>
                                        </p:tgtEl>
                                        <p:attrNameLst>
                                          <p:attrName>style.visibility</p:attrName>
                                        </p:attrNameLst>
                                      </p:cBhvr>
                                      <p:to>
                                        <p:strVal val="visible"/>
                                      </p:to>
                                    </p:set>
                                    <p:anim calcmode="lin" valueType="num">
                                      <p:cBhvr>
                                        <p:cTn id="141" dur="500" fill="hold"/>
                                        <p:tgtEl>
                                          <p:spTgt spid="28"/>
                                        </p:tgtEl>
                                        <p:attrNameLst>
                                          <p:attrName>ppt_w</p:attrName>
                                        </p:attrNameLst>
                                      </p:cBhvr>
                                      <p:tavLst>
                                        <p:tav tm="0">
                                          <p:val>
                                            <p:strVal val="(6*min(max(#ppt_w*#ppt_h,.3),1)-7.4)/-.7*#ppt_w"/>
                                          </p:val>
                                        </p:tav>
                                        <p:tav tm="100000">
                                          <p:val>
                                            <p:strVal val="#ppt_w"/>
                                          </p:val>
                                        </p:tav>
                                      </p:tavLst>
                                    </p:anim>
                                    <p:anim calcmode="lin" valueType="num">
                                      <p:cBhvr>
                                        <p:cTn id="142" dur="500" fill="hold"/>
                                        <p:tgtEl>
                                          <p:spTgt spid="28"/>
                                        </p:tgtEl>
                                        <p:attrNameLst>
                                          <p:attrName>ppt_h</p:attrName>
                                        </p:attrNameLst>
                                      </p:cBhvr>
                                      <p:tavLst>
                                        <p:tav tm="0">
                                          <p:val>
                                            <p:strVal val="(6*min(max(#ppt_w*#ppt_h,.3),1)-7.4)/-.7*#ppt_h"/>
                                          </p:val>
                                        </p:tav>
                                        <p:tav tm="100000">
                                          <p:val>
                                            <p:strVal val="#ppt_h"/>
                                          </p:val>
                                        </p:tav>
                                      </p:tavLst>
                                    </p:anim>
                                    <p:anim calcmode="lin" valueType="num">
                                      <p:cBhvr>
                                        <p:cTn id="143" dur="500" fill="hold"/>
                                        <p:tgtEl>
                                          <p:spTgt spid="28"/>
                                        </p:tgtEl>
                                        <p:attrNameLst>
                                          <p:attrName>ppt_x</p:attrName>
                                        </p:attrNameLst>
                                      </p:cBhvr>
                                      <p:tavLst>
                                        <p:tav tm="0">
                                          <p:val>
                                            <p:fltVal val="0.5"/>
                                          </p:val>
                                        </p:tav>
                                        <p:tav tm="100000">
                                          <p:val>
                                            <p:strVal val="#ppt_x"/>
                                          </p:val>
                                        </p:tav>
                                      </p:tavLst>
                                    </p:anim>
                                    <p:anim calcmode="lin" valueType="num">
                                      <p:cBhvr>
                                        <p:cTn id="144"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145" fill="hold" nodeType="afterGroup">
                            <p:stCondLst>
                              <p:cond delay="11500"/>
                            </p:stCondLst>
                            <p:childTnLst>
                              <p:par>
                                <p:cTn id="146" presetID="23" presetClass="entr" presetSubtype="36" fill="hold" nodeType="afterEffect">
                                  <p:stCondLst>
                                    <p:cond delay="0"/>
                                  </p:stCondLst>
                                  <p:childTnLst>
                                    <p:set>
                                      <p:cBhvr>
                                        <p:cTn id="147" dur="1" fill="hold">
                                          <p:stCondLst>
                                            <p:cond delay="0"/>
                                          </p:stCondLst>
                                        </p:cTn>
                                        <p:tgtEl>
                                          <p:spTgt spid="29"/>
                                        </p:tgtEl>
                                        <p:attrNameLst>
                                          <p:attrName>style.visibility</p:attrName>
                                        </p:attrNameLst>
                                      </p:cBhvr>
                                      <p:to>
                                        <p:strVal val="visible"/>
                                      </p:to>
                                    </p:set>
                                    <p:anim calcmode="lin" valueType="num">
                                      <p:cBhvr>
                                        <p:cTn id="148" dur="500" fill="hold"/>
                                        <p:tgtEl>
                                          <p:spTgt spid="29"/>
                                        </p:tgtEl>
                                        <p:attrNameLst>
                                          <p:attrName>ppt_w</p:attrName>
                                        </p:attrNameLst>
                                      </p:cBhvr>
                                      <p:tavLst>
                                        <p:tav tm="0">
                                          <p:val>
                                            <p:strVal val="(6*min(max(#ppt_w*#ppt_h,.3),1)-7.4)/-.7*#ppt_w"/>
                                          </p:val>
                                        </p:tav>
                                        <p:tav tm="100000">
                                          <p:val>
                                            <p:strVal val="#ppt_w"/>
                                          </p:val>
                                        </p:tav>
                                      </p:tavLst>
                                    </p:anim>
                                    <p:anim calcmode="lin" valueType="num">
                                      <p:cBhvr>
                                        <p:cTn id="149" dur="500" fill="hold"/>
                                        <p:tgtEl>
                                          <p:spTgt spid="29"/>
                                        </p:tgtEl>
                                        <p:attrNameLst>
                                          <p:attrName>ppt_h</p:attrName>
                                        </p:attrNameLst>
                                      </p:cBhvr>
                                      <p:tavLst>
                                        <p:tav tm="0">
                                          <p:val>
                                            <p:strVal val="(6*min(max(#ppt_w*#ppt_h,.3),1)-7.4)/-.7*#ppt_h"/>
                                          </p:val>
                                        </p:tav>
                                        <p:tav tm="100000">
                                          <p:val>
                                            <p:strVal val="#ppt_h"/>
                                          </p:val>
                                        </p:tav>
                                      </p:tavLst>
                                    </p:anim>
                                    <p:anim calcmode="lin" valueType="num">
                                      <p:cBhvr>
                                        <p:cTn id="150" dur="500" fill="hold"/>
                                        <p:tgtEl>
                                          <p:spTgt spid="29"/>
                                        </p:tgtEl>
                                        <p:attrNameLst>
                                          <p:attrName>ppt_x</p:attrName>
                                        </p:attrNameLst>
                                      </p:cBhvr>
                                      <p:tavLst>
                                        <p:tav tm="0">
                                          <p:val>
                                            <p:fltVal val="0.5"/>
                                          </p:val>
                                        </p:tav>
                                        <p:tav tm="100000">
                                          <p:val>
                                            <p:strVal val="#ppt_x"/>
                                          </p:val>
                                        </p:tav>
                                      </p:tavLst>
                                    </p:anim>
                                    <p:anim calcmode="lin" valueType="num">
                                      <p:cBhvr>
                                        <p:cTn id="151"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152" fill="hold" nodeType="afterGroup">
                            <p:stCondLst>
                              <p:cond delay="12000"/>
                            </p:stCondLst>
                            <p:childTnLst>
                              <p:par>
                                <p:cTn id="153" presetID="23" presetClass="entr" presetSubtype="36" fill="hold" nodeType="afterEffect">
                                  <p:stCondLst>
                                    <p:cond delay="0"/>
                                  </p:stCondLst>
                                  <p:childTnLst>
                                    <p:set>
                                      <p:cBhvr>
                                        <p:cTn id="154" dur="1" fill="hold">
                                          <p:stCondLst>
                                            <p:cond delay="0"/>
                                          </p:stCondLst>
                                        </p:cTn>
                                        <p:tgtEl>
                                          <p:spTgt spid="30"/>
                                        </p:tgtEl>
                                        <p:attrNameLst>
                                          <p:attrName>style.visibility</p:attrName>
                                        </p:attrNameLst>
                                      </p:cBhvr>
                                      <p:to>
                                        <p:strVal val="visible"/>
                                      </p:to>
                                    </p:set>
                                    <p:anim calcmode="lin" valueType="num">
                                      <p:cBhvr>
                                        <p:cTn id="155" dur="500" fill="hold"/>
                                        <p:tgtEl>
                                          <p:spTgt spid="30"/>
                                        </p:tgtEl>
                                        <p:attrNameLst>
                                          <p:attrName>ppt_w</p:attrName>
                                        </p:attrNameLst>
                                      </p:cBhvr>
                                      <p:tavLst>
                                        <p:tav tm="0">
                                          <p:val>
                                            <p:strVal val="(6*min(max(#ppt_w*#ppt_h,.3),1)-7.4)/-.7*#ppt_w"/>
                                          </p:val>
                                        </p:tav>
                                        <p:tav tm="100000">
                                          <p:val>
                                            <p:strVal val="#ppt_w"/>
                                          </p:val>
                                        </p:tav>
                                      </p:tavLst>
                                    </p:anim>
                                    <p:anim calcmode="lin" valueType="num">
                                      <p:cBhvr>
                                        <p:cTn id="156" dur="500" fill="hold"/>
                                        <p:tgtEl>
                                          <p:spTgt spid="30"/>
                                        </p:tgtEl>
                                        <p:attrNameLst>
                                          <p:attrName>ppt_h</p:attrName>
                                        </p:attrNameLst>
                                      </p:cBhvr>
                                      <p:tavLst>
                                        <p:tav tm="0">
                                          <p:val>
                                            <p:strVal val="(6*min(max(#ppt_w*#ppt_h,.3),1)-7.4)/-.7*#ppt_h"/>
                                          </p:val>
                                        </p:tav>
                                        <p:tav tm="100000">
                                          <p:val>
                                            <p:strVal val="#ppt_h"/>
                                          </p:val>
                                        </p:tav>
                                      </p:tavLst>
                                    </p:anim>
                                    <p:anim calcmode="lin" valueType="num">
                                      <p:cBhvr>
                                        <p:cTn id="157" dur="500" fill="hold"/>
                                        <p:tgtEl>
                                          <p:spTgt spid="30"/>
                                        </p:tgtEl>
                                        <p:attrNameLst>
                                          <p:attrName>ppt_x</p:attrName>
                                        </p:attrNameLst>
                                      </p:cBhvr>
                                      <p:tavLst>
                                        <p:tav tm="0">
                                          <p:val>
                                            <p:fltVal val="0.5"/>
                                          </p:val>
                                        </p:tav>
                                        <p:tav tm="100000">
                                          <p:val>
                                            <p:strVal val="#ppt_x"/>
                                          </p:val>
                                        </p:tav>
                                      </p:tavLst>
                                    </p:anim>
                                    <p:anim calcmode="lin" valueType="num">
                                      <p:cBhvr>
                                        <p:cTn id="15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159" fill="hold" nodeType="afterGroup">
                            <p:stCondLst>
                              <p:cond delay="12500"/>
                            </p:stCondLst>
                            <p:childTnLst>
                              <p:par>
                                <p:cTn id="160" presetID="23" presetClass="entr" presetSubtype="36" fill="hold" nodeType="afterEffect">
                                  <p:stCondLst>
                                    <p:cond delay="0"/>
                                  </p:stCondLst>
                                  <p:childTnLst>
                                    <p:set>
                                      <p:cBhvr>
                                        <p:cTn id="161" dur="1" fill="hold">
                                          <p:stCondLst>
                                            <p:cond delay="0"/>
                                          </p:stCondLst>
                                        </p:cTn>
                                        <p:tgtEl>
                                          <p:spTgt spid="31"/>
                                        </p:tgtEl>
                                        <p:attrNameLst>
                                          <p:attrName>style.visibility</p:attrName>
                                        </p:attrNameLst>
                                      </p:cBhvr>
                                      <p:to>
                                        <p:strVal val="visible"/>
                                      </p:to>
                                    </p:set>
                                    <p:anim calcmode="lin" valueType="num">
                                      <p:cBhvr>
                                        <p:cTn id="162" dur="500" fill="hold"/>
                                        <p:tgtEl>
                                          <p:spTgt spid="31"/>
                                        </p:tgtEl>
                                        <p:attrNameLst>
                                          <p:attrName>ppt_w</p:attrName>
                                        </p:attrNameLst>
                                      </p:cBhvr>
                                      <p:tavLst>
                                        <p:tav tm="0">
                                          <p:val>
                                            <p:strVal val="(6*min(max(#ppt_w*#ppt_h,.3),1)-7.4)/-.7*#ppt_w"/>
                                          </p:val>
                                        </p:tav>
                                        <p:tav tm="100000">
                                          <p:val>
                                            <p:strVal val="#ppt_w"/>
                                          </p:val>
                                        </p:tav>
                                      </p:tavLst>
                                    </p:anim>
                                    <p:anim calcmode="lin" valueType="num">
                                      <p:cBhvr>
                                        <p:cTn id="163" dur="500" fill="hold"/>
                                        <p:tgtEl>
                                          <p:spTgt spid="31"/>
                                        </p:tgtEl>
                                        <p:attrNameLst>
                                          <p:attrName>ppt_h</p:attrName>
                                        </p:attrNameLst>
                                      </p:cBhvr>
                                      <p:tavLst>
                                        <p:tav tm="0">
                                          <p:val>
                                            <p:strVal val="(6*min(max(#ppt_w*#ppt_h,.3),1)-7.4)/-.7*#ppt_h"/>
                                          </p:val>
                                        </p:tav>
                                        <p:tav tm="100000">
                                          <p:val>
                                            <p:strVal val="#ppt_h"/>
                                          </p:val>
                                        </p:tav>
                                      </p:tavLst>
                                    </p:anim>
                                    <p:anim calcmode="lin" valueType="num">
                                      <p:cBhvr>
                                        <p:cTn id="164" dur="500" fill="hold"/>
                                        <p:tgtEl>
                                          <p:spTgt spid="31"/>
                                        </p:tgtEl>
                                        <p:attrNameLst>
                                          <p:attrName>ppt_x</p:attrName>
                                        </p:attrNameLst>
                                      </p:cBhvr>
                                      <p:tavLst>
                                        <p:tav tm="0">
                                          <p:val>
                                            <p:fltVal val="0.5"/>
                                          </p:val>
                                        </p:tav>
                                        <p:tav tm="100000">
                                          <p:val>
                                            <p:strVal val="#ppt_x"/>
                                          </p:val>
                                        </p:tav>
                                      </p:tavLst>
                                    </p:anim>
                                    <p:anim calcmode="lin" valueType="num">
                                      <p:cBhvr>
                                        <p:cTn id="16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166" fill="hold" nodeType="afterGroup">
                            <p:stCondLst>
                              <p:cond delay="13000"/>
                            </p:stCondLst>
                            <p:childTnLst>
                              <p:par>
                                <p:cTn id="167" presetID="23" presetClass="entr" presetSubtype="36" fill="hold" nodeType="afterEffect">
                                  <p:stCondLst>
                                    <p:cond delay="0"/>
                                  </p:stCondLst>
                                  <p:childTnLst>
                                    <p:set>
                                      <p:cBhvr>
                                        <p:cTn id="168" dur="1" fill="hold">
                                          <p:stCondLst>
                                            <p:cond delay="0"/>
                                          </p:stCondLst>
                                        </p:cTn>
                                        <p:tgtEl>
                                          <p:spTgt spid="123008"/>
                                        </p:tgtEl>
                                        <p:attrNameLst>
                                          <p:attrName>style.visibility</p:attrName>
                                        </p:attrNameLst>
                                      </p:cBhvr>
                                      <p:to>
                                        <p:strVal val="visible"/>
                                      </p:to>
                                    </p:set>
                                    <p:anim calcmode="lin" valueType="num">
                                      <p:cBhvr>
                                        <p:cTn id="169" dur="500" fill="hold"/>
                                        <p:tgtEl>
                                          <p:spTgt spid="123008"/>
                                        </p:tgtEl>
                                        <p:attrNameLst>
                                          <p:attrName>ppt_w</p:attrName>
                                        </p:attrNameLst>
                                      </p:cBhvr>
                                      <p:tavLst>
                                        <p:tav tm="0">
                                          <p:val>
                                            <p:strVal val="(6*min(max(#ppt_w*#ppt_h,.3),1)-7.4)/-.7*#ppt_w"/>
                                          </p:val>
                                        </p:tav>
                                        <p:tav tm="100000">
                                          <p:val>
                                            <p:strVal val="#ppt_w"/>
                                          </p:val>
                                        </p:tav>
                                      </p:tavLst>
                                    </p:anim>
                                    <p:anim calcmode="lin" valueType="num">
                                      <p:cBhvr>
                                        <p:cTn id="170" dur="500" fill="hold"/>
                                        <p:tgtEl>
                                          <p:spTgt spid="123008"/>
                                        </p:tgtEl>
                                        <p:attrNameLst>
                                          <p:attrName>ppt_h</p:attrName>
                                        </p:attrNameLst>
                                      </p:cBhvr>
                                      <p:tavLst>
                                        <p:tav tm="0">
                                          <p:val>
                                            <p:strVal val="(6*min(max(#ppt_w*#ppt_h,.3),1)-7.4)/-.7*#ppt_h"/>
                                          </p:val>
                                        </p:tav>
                                        <p:tav tm="100000">
                                          <p:val>
                                            <p:strVal val="#ppt_h"/>
                                          </p:val>
                                        </p:tav>
                                      </p:tavLst>
                                    </p:anim>
                                    <p:anim calcmode="lin" valueType="num">
                                      <p:cBhvr>
                                        <p:cTn id="171" dur="500" fill="hold"/>
                                        <p:tgtEl>
                                          <p:spTgt spid="123008"/>
                                        </p:tgtEl>
                                        <p:attrNameLst>
                                          <p:attrName>ppt_x</p:attrName>
                                        </p:attrNameLst>
                                      </p:cBhvr>
                                      <p:tavLst>
                                        <p:tav tm="0">
                                          <p:val>
                                            <p:fltVal val="0.5"/>
                                          </p:val>
                                        </p:tav>
                                        <p:tav tm="100000">
                                          <p:val>
                                            <p:strVal val="#ppt_x"/>
                                          </p:val>
                                        </p:tav>
                                      </p:tavLst>
                                    </p:anim>
                                    <p:anim calcmode="lin" valueType="num">
                                      <p:cBhvr>
                                        <p:cTn id="172" dur="500" fill="hold"/>
                                        <p:tgtEl>
                                          <p:spTgt spid="123008"/>
                                        </p:tgtEl>
                                        <p:attrNameLst>
                                          <p:attrName>ppt_y</p:attrName>
                                        </p:attrNameLst>
                                      </p:cBhvr>
                                      <p:tavLst>
                                        <p:tav tm="0">
                                          <p:val>
                                            <p:strVal val="1+(6*min(max(#ppt_w*#ppt_h,.3),1)-7.4)/-.7*#ppt_h/2"/>
                                          </p:val>
                                        </p:tav>
                                        <p:tav tm="100000">
                                          <p:val>
                                            <p:strVal val="#ppt_y"/>
                                          </p:val>
                                        </p:tav>
                                      </p:tavLst>
                                    </p:anim>
                                  </p:childTnLst>
                                </p:cTn>
                              </p:par>
                            </p:childTnLst>
                          </p:cTn>
                        </p:par>
                        <p:par>
                          <p:cTn id="173" fill="hold" nodeType="afterGroup">
                            <p:stCondLst>
                              <p:cond delay="13500"/>
                            </p:stCondLst>
                            <p:childTnLst>
                              <p:par>
                                <p:cTn id="174" presetID="23" presetClass="entr" presetSubtype="36" fill="hold" nodeType="afterEffect">
                                  <p:stCondLst>
                                    <p:cond delay="0"/>
                                  </p:stCondLst>
                                  <p:childTnLst>
                                    <p:set>
                                      <p:cBhvr>
                                        <p:cTn id="175" dur="1" fill="hold">
                                          <p:stCondLst>
                                            <p:cond delay="0"/>
                                          </p:stCondLst>
                                        </p:cTn>
                                        <p:tgtEl>
                                          <p:spTgt spid="123009"/>
                                        </p:tgtEl>
                                        <p:attrNameLst>
                                          <p:attrName>style.visibility</p:attrName>
                                        </p:attrNameLst>
                                      </p:cBhvr>
                                      <p:to>
                                        <p:strVal val="visible"/>
                                      </p:to>
                                    </p:set>
                                    <p:anim calcmode="lin" valueType="num">
                                      <p:cBhvr>
                                        <p:cTn id="176" dur="500" fill="hold"/>
                                        <p:tgtEl>
                                          <p:spTgt spid="12300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12300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123009"/>
                                        </p:tgtEl>
                                        <p:attrNameLst>
                                          <p:attrName>ppt_x</p:attrName>
                                        </p:attrNameLst>
                                      </p:cBhvr>
                                      <p:tavLst>
                                        <p:tav tm="0">
                                          <p:val>
                                            <p:fltVal val="0.5"/>
                                          </p:val>
                                        </p:tav>
                                        <p:tav tm="100000">
                                          <p:val>
                                            <p:strVal val="#ppt_x"/>
                                          </p:val>
                                        </p:tav>
                                      </p:tavLst>
                                    </p:anim>
                                    <p:anim calcmode="lin" valueType="num">
                                      <p:cBhvr>
                                        <p:cTn id="179" dur="500" fill="hold"/>
                                        <p:tgtEl>
                                          <p:spTgt spid="123009"/>
                                        </p:tgtEl>
                                        <p:attrNameLst>
                                          <p:attrName>ppt_y</p:attrName>
                                        </p:attrNameLst>
                                      </p:cBhvr>
                                      <p:tavLst>
                                        <p:tav tm="0">
                                          <p:val>
                                            <p:strVal val="1+(6*min(max(#ppt_w*#ppt_h,.3),1)-7.4)/-.7*#ppt_h/2"/>
                                          </p:val>
                                        </p:tav>
                                        <p:tav tm="100000">
                                          <p:val>
                                            <p:strVal val="#ppt_y"/>
                                          </p:val>
                                        </p:tav>
                                      </p:tavLst>
                                    </p:anim>
                                  </p:childTnLst>
                                </p:cTn>
                              </p:par>
                            </p:childTnLst>
                          </p:cTn>
                        </p:par>
                        <p:par>
                          <p:cTn id="180" fill="hold" nodeType="afterGroup">
                            <p:stCondLst>
                              <p:cond delay="14000"/>
                            </p:stCondLst>
                            <p:childTnLst>
                              <p:par>
                                <p:cTn id="181" presetID="23" presetClass="entr" presetSubtype="36" fill="hold" nodeType="afterEffect">
                                  <p:stCondLst>
                                    <p:cond delay="0"/>
                                  </p:stCondLst>
                                  <p:childTnLst>
                                    <p:set>
                                      <p:cBhvr>
                                        <p:cTn id="182" dur="1" fill="hold">
                                          <p:stCondLst>
                                            <p:cond delay="0"/>
                                          </p:stCondLst>
                                        </p:cTn>
                                        <p:tgtEl>
                                          <p:spTgt spid="123010"/>
                                        </p:tgtEl>
                                        <p:attrNameLst>
                                          <p:attrName>style.visibility</p:attrName>
                                        </p:attrNameLst>
                                      </p:cBhvr>
                                      <p:to>
                                        <p:strVal val="visible"/>
                                      </p:to>
                                    </p:set>
                                    <p:anim calcmode="lin" valueType="num">
                                      <p:cBhvr>
                                        <p:cTn id="183" dur="500" fill="hold"/>
                                        <p:tgtEl>
                                          <p:spTgt spid="12301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12301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123010"/>
                                        </p:tgtEl>
                                        <p:attrNameLst>
                                          <p:attrName>ppt_x</p:attrName>
                                        </p:attrNameLst>
                                      </p:cBhvr>
                                      <p:tavLst>
                                        <p:tav tm="0">
                                          <p:val>
                                            <p:fltVal val="0.5"/>
                                          </p:val>
                                        </p:tav>
                                        <p:tav tm="100000">
                                          <p:val>
                                            <p:strVal val="#ppt_x"/>
                                          </p:val>
                                        </p:tav>
                                      </p:tavLst>
                                    </p:anim>
                                    <p:anim calcmode="lin" valueType="num">
                                      <p:cBhvr>
                                        <p:cTn id="186" dur="500" fill="hold"/>
                                        <p:tgtEl>
                                          <p:spTgt spid="123010"/>
                                        </p:tgtEl>
                                        <p:attrNameLst>
                                          <p:attrName>ppt_y</p:attrName>
                                        </p:attrNameLst>
                                      </p:cBhvr>
                                      <p:tavLst>
                                        <p:tav tm="0">
                                          <p:val>
                                            <p:strVal val="1+(6*min(max(#ppt_w*#ppt_h,.3),1)-7.4)/-.7*#ppt_h/2"/>
                                          </p:val>
                                        </p:tav>
                                        <p:tav tm="100000">
                                          <p:val>
                                            <p:strVal val="#ppt_y"/>
                                          </p:val>
                                        </p:tav>
                                      </p:tavLst>
                                    </p:anim>
                                  </p:childTnLst>
                                </p:cTn>
                              </p:par>
                            </p:childTnLst>
                          </p:cTn>
                        </p:par>
                        <p:par>
                          <p:cTn id="187" fill="hold" nodeType="afterGroup">
                            <p:stCondLst>
                              <p:cond delay="14500"/>
                            </p:stCondLst>
                            <p:childTnLst>
                              <p:par>
                                <p:cTn id="188" presetID="23" presetClass="entr" presetSubtype="36" fill="hold" nodeType="afterEffect">
                                  <p:stCondLst>
                                    <p:cond delay="0"/>
                                  </p:stCondLst>
                                  <p:childTnLst>
                                    <p:set>
                                      <p:cBhvr>
                                        <p:cTn id="189" dur="1" fill="hold">
                                          <p:stCondLst>
                                            <p:cond delay="0"/>
                                          </p:stCondLst>
                                        </p:cTn>
                                        <p:tgtEl>
                                          <p:spTgt spid="123011"/>
                                        </p:tgtEl>
                                        <p:attrNameLst>
                                          <p:attrName>style.visibility</p:attrName>
                                        </p:attrNameLst>
                                      </p:cBhvr>
                                      <p:to>
                                        <p:strVal val="visible"/>
                                      </p:to>
                                    </p:set>
                                    <p:anim calcmode="lin" valueType="num">
                                      <p:cBhvr>
                                        <p:cTn id="190" dur="500" fill="hold"/>
                                        <p:tgtEl>
                                          <p:spTgt spid="123011"/>
                                        </p:tgtEl>
                                        <p:attrNameLst>
                                          <p:attrName>ppt_w</p:attrName>
                                        </p:attrNameLst>
                                      </p:cBhvr>
                                      <p:tavLst>
                                        <p:tav tm="0">
                                          <p:val>
                                            <p:strVal val="(6*min(max(#ppt_w*#ppt_h,.3),1)-7.4)/-.7*#ppt_w"/>
                                          </p:val>
                                        </p:tav>
                                        <p:tav tm="100000">
                                          <p:val>
                                            <p:strVal val="#ppt_w"/>
                                          </p:val>
                                        </p:tav>
                                      </p:tavLst>
                                    </p:anim>
                                    <p:anim calcmode="lin" valueType="num">
                                      <p:cBhvr>
                                        <p:cTn id="191" dur="500" fill="hold"/>
                                        <p:tgtEl>
                                          <p:spTgt spid="123011"/>
                                        </p:tgtEl>
                                        <p:attrNameLst>
                                          <p:attrName>ppt_h</p:attrName>
                                        </p:attrNameLst>
                                      </p:cBhvr>
                                      <p:tavLst>
                                        <p:tav tm="0">
                                          <p:val>
                                            <p:strVal val="(6*min(max(#ppt_w*#ppt_h,.3),1)-7.4)/-.7*#ppt_h"/>
                                          </p:val>
                                        </p:tav>
                                        <p:tav tm="100000">
                                          <p:val>
                                            <p:strVal val="#ppt_h"/>
                                          </p:val>
                                        </p:tav>
                                      </p:tavLst>
                                    </p:anim>
                                    <p:anim calcmode="lin" valueType="num">
                                      <p:cBhvr>
                                        <p:cTn id="192" dur="500" fill="hold"/>
                                        <p:tgtEl>
                                          <p:spTgt spid="123011"/>
                                        </p:tgtEl>
                                        <p:attrNameLst>
                                          <p:attrName>ppt_x</p:attrName>
                                        </p:attrNameLst>
                                      </p:cBhvr>
                                      <p:tavLst>
                                        <p:tav tm="0">
                                          <p:val>
                                            <p:fltVal val="0.5"/>
                                          </p:val>
                                        </p:tav>
                                        <p:tav tm="100000">
                                          <p:val>
                                            <p:strVal val="#ppt_x"/>
                                          </p:val>
                                        </p:tav>
                                      </p:tavLst>
                                    </p:anim>
                                    <p:anim calcmode="lin" valueType="num">
                                      <p:cBhvr>
                                        <p:cTn id="193" dur="500" fill="hold"/>
                                        <p:tgtEl>
                                          <p:spTgt spid="123011"/>
                                        </p:tgtEl>
                                        <p:attrNameLst>
                                          <p:attrName>ppt_y</p:attrName>
                                        </p:attrNameLst>
                                      </p:cBhvr>
                                      <p:tavLst>
                                        <p:tav tm="0">
                                          <p:val>
                                            <p:strVal val="1+(6*min(max(#ppt_w*#ppt_h,.3),1)-7.4)/-.7*#ppt_h/2"/>
                                          </p:val>
                                        </p:tav>
                                        <p:tav tm="100000">
                                          <p:val>
                                            <p:strVal val="#ppt_y"/>
                                          </p:val>
                                        </p:tav>
                                      </p:tavLst>
                                    </p:anim>
                                  </p:childTnLst>
                                </p:cTn>
                              </p:par>
                            </p:childTnLst>
                          </p:cTn>
                        </p:par>
                        <p:par>
                          <p:cTn id="194" fill="hold" nodeType="afterGroup">
                            <p:stCondLst>
                              <p:cond delay="15000"/>
                            </p:stCondLst>
                            <p:childTnLst>
                              <p:par>
                                <p:cTn id="195" presetID="23" presetClass="entr" presetSubtype="36" fill="hold" nodeType="afterEffect">
                                  <p:stCondLst>
                                    <p:cond delay="0"/>
                                  </p:stCondLst>
                                  <p:childTnLst>
                                    <p:set>
                                      <p:cBhvr>
                                        <p:cTn id="196" dur="1" fill="hold">
                                          <p:stCondLst>
                                            <p:cond delay="0"/>
                                          </p:stCondLst>
                                        </p:cTn>
                                        <p:tgtEl>
                                          <p:spTgt spid="123012"/>
                                        </p:tgtEl>
                                        <p:attrNameLst>
                                          <p:attrName>style.visibility</p:attrName>
                                        </p:attrNameLst>
                                      </p:cBhvr>
                                      <p:to>
                                        <p:strVal val="visible"/>
                                      </p:to>
                                    </p:set>
                                    <p:anim calcmode="lin" valueType="num">
                                      <p:cBhvr>
                                        <p:cTn id="197" dur="500" fill="hold"/>
                                        <p:tgtEl>
                                          <p:spTgt spid="123012"/>
                                        </p:tgtEl>
                                        <p:attrNameLst>
                                          <p:attrName>ppt_w</p:attrName>
                                        </p:attrNameLst>
                                      </p:cBhvr>
                                      <p:tavLst>
                                        <p:tav tm="0">
                                          <p:val>
                                            <p:strVal val="(6*min(max(#ppt_w*#ppt_h,.3),1)-7.4)/-.7*#ppt_w"/>
                                          </p:val>
                                        </p:tav>
                                        <p:tav tm="100000">
                                          <p:val>
                                            <p:strVal val="#ppt_w"/>
                                          </p:val>
                                        </p:tav>
                                      </p:tavLst>
                                    </p:anim>
                                    <p:anim calcmode="lin" valueType="num">
                                      <p:cBhvr>
                                        <p:cTn id="198" dur="500" fill="hold"/>
                                        <p:tgtEl>
                                          <p:spTgt spid="123012"/>
                                        </p:tgtEl>
                                        <p:attrNameLst>
                                          <p:attrName>ppt_h</p:attrName>
                                        </p:attrNameLst>
                                      </p:cBhvr>
                                      <p:tavLst>
                                        <p:tav tm="0">
                                          <p:val>
                                            <p:strVal val="(6*min(max(#ppt_w*#ppt_h,.3),1)-7.4)/-.7*#ppt_h"/>
                                          </p:val>
                                        </p:tav>
                                        <p:tav tm="100000">
                                          <p:val>
                                            <p:strVal val="#ppt_h"/>
                                          </p:val>
                                        </p:tav>
                                      </p:tavLst>
                                    </p:anim>
                                    <p:anim calcmode="lin" valueType="num">
                                      <p:cBhvr>
                                        <p:cTn id="199" dur="500" fill="hold"/>
                                        <p:tgtEl>
                                          <p:spTgt spid="123012"/>
                                        </p:tgtEl>
                                        <p:attrNameLst>
                                          <p:attrName>ppt_x</p:attrName>
                                        </p:attrNameLst>
                                      </p:cBhvr>
                                      <p:tavLst>
                                        <p:tav tm="0">
                                          <p:val>
                                            <p:fltVal val="0.5"/>
                                          </p:val>
                                        </p:tav>
                                        <p:tav tm="100000">
                                          <p:val>
                                            <p:strVal val="#ppt_x"/>
                                          </p:val>
                                        </p:tav>
                                      </p:tavLst>
                                    </p:anim>
                                    <p:anim calcmode="lin" valueType="num">
                                      <p:cBhvr>
                                        <p:cTn id="200" dur="500" fill="hold"/>
                                        <p:tgtEl>
                                          <p:spTgt spid="123012"/>
                                        </p:tgtEl>
                                        <p:attrNameLst>
                                          <p:attrName>ppt_y</p:attrName>
                                        </p:attrNameLst>
                                      </p:cBhvr>
                                      <p:tavLst>
                                        <p:tav tm="0">
                                          <p:val>
                                            <p:strVal val="1+(6*min(max(#ppt_w*#ppt_h,.3),1)-7.4)/-.7*#ppt_h/2"/>
                                          </p:val>
                                        </p:tav>
                                        <p:tav tm="100000">
                                          <p:val>
                                            <p:strVal val="#ppt_y"/>
                                          </p:val>
                                        </p:tav>
                                      </p:tavLst>
                                    </p:anim>
                                  </p:childTnLst>
                                </p:cTn>
                              </p:par>
                            </p:childTnLst>
                          </p:cTn>
                        </p:par>
                        <p:par>
                          <p:cTn id="201" fill="hold" nodeType="afterGroup">
                            <p:stCondLst>
                              <p:cond delay="15500"/>
                            </p:stCondLst>
                            <p:childTnLst>
                              <p:par>
                                <p:cTn id="202" presetID="23" presetClass="entr" presetSubtype="36" fill="hold" nodeType="afterEffect">
                                  <p:stCondLst>
                                    <p:cond delay="0"/>
                                  </p:stCondLst>
                                  <p:childTnLst>
                                    <p:set>
                                      <p:cBhvr>
                                        <p:cTn id="203" dur="1" fill="hold">
                                          <p:stCondLst>
                                            <p:cond delay="0"/>
                                          </p:stCondLst>
                                        </p:cTn>
                                        <p:tgtEl>
                                          <p:spTgt spid="123013"/>
                                        </p:tgtEl>
                                        <p:attrNameLst>
                                          <p:attrName>style.visibility</p:attrName>
                                        </p:attrNameLst>
                                      </p:cBhvr>
                                      <p:to>
                                        <p:strVal val="visible"/>
                                      </p:to>
                                    </p:set>
                                    <p:anim calcmode="lin" valueType="num">
                                      <p:cBhvr>
                                        <p:cTn id="204" dur="500" fill="hold"/>
                                        <p:tgtEl>
                                          <p:spTgt spid="123013"/>
                                        </p:tgtEl>
                                        <p:attrNameLst>
                                          <p:attrName>ppt_w</p:attrName>
                                        </p:attrNameLst>
                                      </p:cBhvr>
                                      <p:tavLst>
                                        <p:tav tm="0">
                                          <p:val>
                                            <p:strVal val="(6*min(max(#ppt_w*#ppt_h,.3),1)-7.4)/-.7*#ppt_w"/>
                                          </p:val>
                                        </p:tav>
                                        <p:tav tm="100000">
                                          <p:val>
                                            <p:strVal val="#ppt_w"/>
                                          </p:val>
                                        </p:tav>
                                      </p:tavLst>
                                    </p:anim>
                                    <p:anim calcmode="lin" valueType="num">
                                      <p:cBhvr>
                                        <p:cTn id="205" dur="500" fill="hold"/>
                                        <p:tgtEl>
                                          <p:spTgt spid="123013"/>
                                        </p:tgtEl>
                                        <p:attrNameLst>
                                          <p:attrName>ppt_h</p:attrName>
                                        </p:attrNameLst>
                                      </p:cBhvr>
                                      <p:tavLst>
                                        <p:tav tm="0">
                                          <p:val>
                                            <p:strVal val="(6*min(max(#ppt_w*#ppt_h,.3),1)-7.4)/-.7*#ppt_h"/>
                                          </p:val>
                                        </p:tav>
                                        <p:tav tm="100000">
                                          <p:val>
                                            <p:strVal val="#ppt_h"/>
                                          </p:val>
                                        </p:tav>
                                      </p:tavLst>
                                    </p:anim>
                                    <p:anim calcmode="lin" valueType="num">
                                      <p:cBhvr>
                                        <p:cTn id="206" dur="500" fill="hold"/>
                                        <p:tgtEl>
                                          <p:spTgt spid="123013"/>
                                        </p:tgtEl>
                                        <p:attrNameLst>
                                          <p:attrName>ppt_x</p:attrName>
                                        </p:attrNameLst>
                                      </p:cBhvr>
                                      <p:tavLst>
                                        <p:tav tm="0">
                                          <p:val>
                                            <p:fltVal val="0.5"/>
                                          </p:val>
                                        </p:tav>
                                        <p:tav tm="100000">
                                          <p:val>
                                            <p:strVal val="#ppt_x"/>
                                          </p:val>
                                        </p:tav>
                                      </p:tavLst>
                                    </p:anim>
                                    <p:anim calcmode="lin" valueType="num">
                                      <p:cBhvr>
                                        <p:cTn id="207" dur="500" fill="hold"/>
                                        <p:tgtEl>
                                          <p:spTgt spid="123013"/>
                                        </p:tgtEl>
                                        <p:attrNameLst>
                                          <p:attrName>ppt_y</p:attrName>
                                        </p:attrNameLst>
                                      </p:cBhvr>
                                      <p:tavLst>
                                        <p:tav tm="0">
                                          <p:val>
                                            <p:strVal val="1+(6*min(max(#ppt_w*#ppt_h,.3),1)-7.4)/-.7*#ppt_h/2"/>
                                          </p:val>
                                        </p:tav>
                                        <p:tav tm="100000">
                                          <p:val>
                                            <p:strVal val="#ppt_y"/>
                                          </p:val>
                                        </p:tav>
                                      </p:tavLst>
                                    </p:anim>
                                  </p:childTnLst>
                                </p:cTn>
                              </p:par>
                            </p:childTnLst>
                          </p:cTn>
                        </p:par>
                        <p:par>
                          <p:cTn id="208" fill="hold" nodeType="afterGroup">
                            <p:stCondLst>
                              <p:cond delay="16000"/>
                            </p:stCondLst>
                            <p:childTnLst>
                              <p:par>
                                <p:cTn id="209" presetID="23" presetClass="entr" presetSubtype="36" fill="hold" nodeType="afterEffect">
                                  <p:stCondLst>
                                    <p:cond delay="0"/>
                                  </p:stCondLst>
                                  <p:childTnLst>
                                    <p:set>
                                      <p:cBhvr>
                                        <p:cTn id="210" dur="1" fill="hold">
                                          <p:stCondLst>
                                            <p:cond delay="0"/>
                                          </p:stCondLst>
                                        </p:cTn>
                                        <p:tgtEl>
                                          <p:spTgt spid="20"/>
                                        </p:tgtEl>
                                        <p:attrNameLst>
                                          <p:attrName>style.visibility</p:attrName>
                                        </p:attrNameLst>
                                      </p:cBhvr>
                                      <p:to>
                                        <p:strVal val="visible"/>
                                      </p:to>
                                    </p:set>
                                    <p:anim calcmode="lin" valueType="num">
                                      <p:cBhvr>
                                        <p:cTn id="211" dur="500" fill="hold"/>
                                        <p:tgtEl>
                                          <p:spTgt spid="20"/>
                                        </p:tgtEl>
                                        <p:attrNameLst>
                                          <p:attrName>ppt_w</p:attrName>
                                        </p:attrNameLst>
                                      </p:cBhvr>
                                      <p:tavLst>
                                        <p:tav tm="0">
                                          <p:val>
                                            <p:strVal val="(6*min(max(#ppt_w*#ppt_h,.3),1)-7.4)/-.7*#ppt_w"/>
                                          </p:val>
                                        </p:tav>
                                        <p:tav tm="100000">
                                          <p:val>
                                            <p:strVal val="#ppt_w"/>
                                          </p:val>
                                        </p:tav>
                                      </p:tavLst>
                                    </p:anim>
                                    <p:anim calcmode="lin" valueType="num">
                                      <p:cBhvr>
                                        <p:cTn id="212" dur="500" fill="hold"/>
                                        <p:tgtEl>
                                          <p:spTgt spid="20"/>
                                        </p:tgtEl>
                                        <p:attrNameLst>
                                          <p:attrName>ppt_h</p:attrName>
                                        </p:attrNameLst>
                                      </p:cBhvr>
                                      <p:tavLst>
                                        <p:tav tm="0">
                                          <p:val>
                                            <p:strVal val="(6*min(max(#ppt_w*#ppt_h,.3),1)-7.4)/-.7*#ppt_h"/>
                                          </p:val>
                                        </p:tav>
                                        <p:tav tm="100000">
                                          <p:val>
                                            <p:strVal val="#ppt_h"/>
                                          </p:val>
                                        </p:tav>
                                      </p:tavLst>
                                    </p:anim>
                                    <p:anim calcmode="lin" valueType="num">
                                      <p:cBhvr>
                                        <p:cTn id="213" dur="500" fill="hold"/>
                                        <p:tgtEl>
                                          <p:spTgt spid="20"/>
                                        </p:tgtEl>
                                        <p:attrNameLst>
                                          <p:attrName>ppt_x</p:attrName>
                                        </p:attrNameLst>
                                      </p:cBhvr>
                                      <p:tavLst>
                                        <p:tav tm="0">
                                          <p:val>
                                            <p:fltVal val="0.5"/>
                                          </p:val>
                                        </p:tav>
                                        <p:tav tm="100000">
                                          <p:val>
                                            <p:strVal val="#ppt_x"/>
                                          </p:val>
                                        </p:tav>
                                      </p:tavLst>
                                    </p:anim>
                                    <p:anim calcmode="lin" valueType="num">
                                      <p:cBhvr>
                                        <p:cTn id="214"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215" fill="hold" nodeType="afterGroup">
                            <p:stCondLst>
                              <p:cond delay="16500"/>
                            </p:stCondLst>
                            <p:childTnLst>
                              <p:par>
                                <p:cTn id="216" presetID="23" presetClass="entr" presetSubtype="36" fill="hold" nodeType="afterEffect">
                                  <p:stCondLst>
                                    <p:cond delay="0"/>
                                  </p:stCondLst>
                                  <p:childTnLst>
                                    <p:set>
                                      <p:cBhvr>
                                        <p:cTn id="217" dur="1" fill="hold">
                                          <p:stCondLst>
                                            <p:cond delay="0"/>
                                          </p:stCondLst>
                                        </p:cTn>
                                        <p:tgtEl>
                                          <p:spTgt spid="21"/>
                                        </p:tgtEl>
                                        <p:attrNameLst>
                                          <p:attrName>style.visibility</p:attrName>
                                        </p:attrNameLst>
                                      </p:cBhvr>
                                      <p:to>
                                        <p:strVal val="visible"/>
                                      </p:to>
                                    </p:set>
                                    <p:anim calcmode="lin" valueType="num">
                                      <p:cBhvr>
                                        <p:cTn id="218" dur="500" fill="hold"/>
                                        <p:tgtEl>
                                          <p:spTgt spid="2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2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21"/>
                                        </p:tgtEl>
                                        <p:attrNameLst>
                                          <p:attrName>ppt_x</p:attrName>
                                        </p:attrNameLst>
                                      </p:cBhvr>
                                      <p:tavLst>
                                        <p:tav tm="0">
                                          <p:val>
                                            <p:fltVal val="0.5"/>
                                          </p:val>
                                        </p:tav>
                                        <p:tav tm="100000">
                                          <p:val>
                                            <p:strVal val="#ppt_x"/>
                                          </p:val>
                                        </p:tav>
                                      </p:tavLst>
                                    </p:anim>
                                    <p:anim calcmode="lin" valueType="num">
                                      <p:cBhvr>
                                        <p:cTn id="221"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22" fill="hold" nodeType="afterGroup">
                            <p:stCondLst>
                              <p:cond delay="17000"/>
                            </p:stCondLst>
                            <p:childTnLst>
                              <p:par>
                                <p:cTn id="223" presetID="23" presetClass="entr" presetSubtype="36" fill="hold" nodeType="afterEffect">
                                  <p:stCondLst>
                                    <p:cond delay="0"/>
                                  </p:stCondLst>
                                  <p:childTnLst>
                                    <p:set>
                                      <p:cBhvr>
                                        <p:cTn id="224" dur="1" fill="hold">
                                          <p:stCondLst>
                                            <p:cond delay="0"/>
                                          </p:stCondLst>
                                        </p:cTn>
                                        <p:tgtEl>
                                          <p:spTgt spid="22"/>
                                        </p:tgtEl>
                                        <p:attrNameLst>
                                          <p:attrName>style.visibility</p:attrName>
                                        </p:attrNameLst>
                                      </p:cBhvr>
                                      <p:to>
                                        <p:strVal val="visible"/>
                                      </p:to>
                                    </p:set>
                                    <p:anim calcmode="lin" valueType="num">
                                      <p:cBhvr>
                                        <p:cTn id="225" dur="500" fill="hold"/>
                                        <p:tgtEl>
                                          <p:spTgt spid="22"/>
                                        </p:tgtEl>
                                        <p:attrNameLst>
                                          <p:attrName>ppt_w</p:attrName>
                                        </p:attrNameLst>
                                      </p:cBhvr>
                                      <p:tavLst>
                                        <p:tav tm="0">
                                          <p:val>
                                            <p:strVal val="(6*min(max(#ppt_w*#ppt_h,.3),1)-7.4)/-.7*#ppt_w"/>
                                          </p:val>
                                        </p:tav>
                                        <p:tav tm="100000">
                                          <p:val>
                                            <p:strVal val="#ppt_w"/>
                                          </p:val>
                                        </p:tav>
                                      </p:tavLst>
                                    </p:anim>
                                    <p:anim calcmode="lin" valueType="num">
                                      <p:cBhvr>
                                        <p:cTn id="226" dur="500" fill="hold"/>
                                        <p:tgtEl>
                                          <p:spTgt spid="22"/>
                                        </p:tgtEl>
                                        <p:attrNameLst>
                                          <p:attrName>ppt_h</p:attrName>
                                        </p:attrNameLst>
                                      </p:cBhvr>
                                      <p:tavLst>
                                        <p:tav tm="0">
                                          <p:val>
                                            <p:strVal val="(6*min(max(#ppt_w*#ppt_h,.3),1)-7.4)/-.7*#ppt_h"/>
                                          </p:val>
                                        </p:tav>
                                        <p:tav tm="100000">
                                          <p:val>
                                            <p:strVal val="#ppt_h"/>
                                          </p:val>
                                        </p:tav>
                                      </p:tavLst>
                                    </p:anim>
                                    <p:anim calcmode="lin" valueType="num">
                                      <p:cBhvr>
                                        <p:cTn id="227" dur="500" fill="hold"/>
                                        <p:tgtEl>
                                          <p:spTgt spid="22"/>
                                        </p:tgtEl>
                                        <p:attrNameLst>
                                          <p:attrName>ppt_x</p:attrName>
                                        </p:attrNameLst>
                                      </p:cBhvr>
                                      <p:tavLst>
                                        <p:tav tm="0">
                                          <p:val>
                                            <p:fltVal val="0.5"/>
                                          </p:val>
                                        </p:tav>
                                        <p:tav tm="100000">
                                          <p:val>
                                            <p:strVal val="#ppt_x"/>
                                          </p:val>
                                        </p:tav>
                                      </p:tavLst>
                                    </p:anim>
                                    <p:anim calcmode="lin" valueType="num">
                                      <p:cBhvr>
                                        <p:cTn id="228"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229" fill="hold" nodeType="afterGroup">
                            <p:stCondLst>
                              <p:cond delay="17500"/>
                            </p:stCondLst>
                            <p:childTnLst>
                              <p:par>
                                <p:cTn id="230" presetID="23" presetClass="entr" presetSubtype="36" fill="hold" nodeType="afterEffect">
                                  <p:stCondLst>
                                    <p:cond delay="0"/>
                                  </p:stCondLst>
                                  <p:childTnLst>
                                    <p:set>
                                      <p:cBhvr>
                                        <p:cTn id="231" dur="1" fill="hold">
                                          <p:stCondLst>
                                            <p:cond delay="0"/>
                                          </p:stCondLst>
                                        </p:cTn>
                                        <p:tgtEl>
                                          <p:spTgt spid="123014"/>
                                        </p:tgtEl>
                                        <p:attrNameLst>
                                          <p:attrName>style.visibility</p:attrName>
                                        </p:attrNameLst>
                                      </p:cBhvr>
                                      <p:to>
                                        <p:strVal val="visible"/>
                                      </p:to>
                                    </p:set>
                                    <p:anim calcmode="lin" valueType="num">
                                      <p:cBhvr>
                                        <p:cTn id="232" dur="500" fill="hold"/>
                                        <p:tgtEl>
                                          <p:spTgt spid="12301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12301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123014"/>
                                        </p:tgtEl>
                                        <p:attrNameLst>
                                          <p:attrName>ppt_x</p:attrName>
                                        </p:attrNameLst>
                                      </p:cBhvr>
                                      <p:tavLst>
                                        <p:tav tm="0">
                                          <p:val>
                                            <p:fltVal val="0.5"/>
                                          </p:val>
                                        </p:tav>
                                        <p:tav tm="100000">
                                          <p:val>
                                            <p:strVal val="#ppt_x"/>
                                          </p:val>
                                        </p:tav>
                                      </p:tavLst>
                                    </p:anim>
                                    <p:anim calcmode="lin" valueType="num">
                                      <p:cBhvr>
                                        <p:cTn id="235" dur="500" fill="hold"/>
                                        <p:tgtEl>
                                          <p:spTgt spid="123014"/>
                                        </p:tgtEl>
                                        <p:attrNameLst>
                                          <p:attrName>ppt_y</p:attrName>
                                        </p:attrNameLst>
                                      </p:cBhvr>
                                      <p:tavLst>
                                        <p:tav tm="0">
                                          <p:val>
                                            <p:strVal val="1+(6*min(max(#ppt_w*#ppt_h,.3),1)-7.4)/-.7*#ppt_h/2"/>
                                          </p:val>
                                        </p:tav>
                                        <p:tav tm="100000">
                                          <p:val>
                                            <p:strVal val="#ppt_y"/>
                                          </p:val>
                                        </p:tav>
                                      </p:tavLst>
                                    </p:anim>
                                  </p:childTnLst>
                                </p:cTn>
                              </p:par>
                            </p:childTnLst>
                          </p:cTn>
                        </p:par>
                        <p:par>
                          <p:cTn id="236" fill="hold" nodeType="afterGroup">
                            <p:stCondLst>
                              <p:cond delay="18000"/>
                            </p:stCondLst>
                            <p:childTnLst>
                              <p:par>
                                <p:cTn id="237" presetID="23" presetClass="entr" presetSubtype="36" fill="hold" nodeType="afterEffect">
                                  <p:stCondLst>
                                    <p:cond delay="0"/>
                                  </p:stCondLst>
                                  <p:childTnLst>
                                    <p:set>
                                      <p:cBhvr>
                                        <p:cTn id="238" dur="1" fill="hold">
                                          <p:stCondLst>
                                            <p:cond delay="0"/>
                                          </p:stCondLst>
                                        </p:cTn>
                                        <p:tgtEl>
                                          <p:spTgt spid="123015"/>
                                        </p:tgtEl>
                                        <p:attrNameLst>
                                          <p:attrName>style.visibility</p:attrName>
                                        </p:attrNameLst>
                                      </p:cBhvr>
                                      <p:to>
                                        <p:strVal val="visible"/>
                                      </p:to>
                                    </p:set>
                                    <p:anim calcmode="lin" valueType="num">
                                      <p:cBhvr>
                                        <p:cTn id="239" dur="500" fill="hold"/>
                                        <p:tgtEl>
                                          <p:spTgt spid="123015"/>
                                        </p:tgtEl>
                                        <p:attrNameLst>
                                          <p:attrName>ppt_w</p:attrName>
                                        </p:attrNameLst>
                                      </p:cBhvr>
                                      <p:tavLst>
                                        <p:tav tm="0">
                                          <p:val>
                                            <p:strVal val="(6*min(max(#ppt_w*#ppt_h,.3),1)-7.4)/-.7*#ppt_w"/>
                                          </p:val>
                                        </p:tav>
                                        <p:tav tm="100000">
                                          <p:val>
                                            <p:strVal val="#ppt_w"/>
                                          </p:val>
                                        </p:tav>
                                      </p:tavLst>
                                    </p:anim>
                                    <p:anim calcmode="lin" valueType="num">
                                      <p:cBhvr>
                                        <p:cTn id="240" dur="500" fill="hold"/>
                                        <p:tgtEl>
                                          <p:spTgt spid="123015"/>
                                        </p:tgtEl>
                                        <p:attrNameLst>
                                          <p:attrName>ppt_h</p:attrName>
                                        </p:attrNameLst>
                                      </p:cBhvr>
                                      <p:tavLst>
                                        <p:tav tm="0">
                                          <p:val>
                                            <p:strVal val="(6*min(max(#ppt_w*#ppt_h,.3),1)-7.4)/-.7*#ppt_h"/>
                                          </p:val>
                                        </p:tav>
                                        <p:tav tm="100000">
                                          <p:val>
                                            <p:strVal val="#ppt_h"/>
                                          </p:val>
                                        </p:tav>
                                      </p:tavLst>
                                    </p:anim>
                                    <p:anim calcmode="lin" valueType="num">
                                      <p:cBhvr>
                                        <p:cTn id="241" dur="500" fill="hold"/>
                                        <p:tgtEl>
                                          <p:spTgt spid="123015"/>
                                        </p:tgtEl>
                                        <p:attrNameLst>
                                          <p:attrName>ppt_x</p:attrName>
                                        </p:attrNameLst>
                                      </p:cBhvr>
                                      <p:tavLst>
                                        <p:tav tm="0">
                                          <p:val>
                                            <p:fltVal val="0.5"/>
                                          </p:val>
                                        </p:tav>
                                        <p:tav tm="100000">
                                          <p:val>
                                            <p:strVal val="#ppt_x"/>
                                          </p:val>
                                        </p:tav>
                                      </p:tavLst>
                                    </p:anim>
                                    <p:anim calcmode="lin" valueType="num">
                                      <p:cBhvr>
                                        <p:cTn id="242" dur="500" fill="hold"/>
                                        <p:tgtEl>
                                          <p:spTgt spid="123015"/>
                                        </p:tgtEl>
                                        <p:attrNameLst>
                                          <p:attrName>ppt_y</p:attrName>
                                        </p:attrNameLst>
                                      </p:cBhvr>
                                      <p:tavLst>
                                        <p:tav tm="0">
                                          <p:val>
                                            <p:strVal val="1+(6*min(max(#ppt_w*#ppt_h,.3),1)-7.4)/-.7*#ppt_h/2"/>
                                          </p:val>
                                        </p:tav>
                                        <p:tav tm="100000">
                                          <p:val>
                                            <p:strVal val="#ppt_y"/>
                                          </p:val>
                                        </p:tav>
                                      </p:tavLst>
                                    </p:anim>
                                  </p:childTnLst>
                                </p:cTn>
                              </p:par>
                            </p:childTnLst>
                          </p:cTn>
                        </p:par>
                        <p:par>
                          <p:cTn id="243" fill="hold" nodeType="afterGroup">
                            <p:stCondLst>
                              <p:cond delay="18500"/>
                            </p:stCondLst>
                            <p:childTnLst>
                              <p:par>
                                <p:cTn id="244" presetID="23" presetClass="entr" presetSubtype="36" fill="hold" nodeType="afterEffect">
                                  <p:stCondLst>
                                    <p:cond delay="0"/>
                                  </p:stCondLst>
                                  <p:childTnLst>
                                    <p:set>
                                      <p:cBhvr>
                                        <p:cTn id="245" dur="1" fill="hold">
                                          <p:stCondLst>
                                            <p:cond delay="0"/>
                                          </p:stCondLst>
                                        </p:cTn>
                                        <p:tgtEl>
                                          <p:spTgt spid="123030"/>
                                        </p:tgtEl>
                                        <p:attrNameLst>
                                          <p:attrName>style.visibility</p:attrName>
                                        </p:attrNameLst>
                                      </p:cBhvr>
                                      <p:to>
                                        <p:strVal val="visible"/>
                                      </p:to>
                                    </p:set>
                                    <p:anim calcmode="lin" valueType="num">
                                      <p:cBhvr>
                                        <p:cTn id="246" dur="500" fill="hold"/>
                                        <p:tgtEl>
                                          <p:spTgt spid="12303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12303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123030"/>
                                        </p:tgtEl>
                                        <p:attrNameLst>
                                          <p:attrName>ppt_x</p:attrName>
                                        </p:attrNameLst>
                                      </p:cBhvr>
                                      <p:tavLst>
                                        <p:tav tm="0">
                                          <p:val>
                                            <p:fltVal val="0.5"/>
                                          </p:val>
                                        </p:tav>
                                        <p:tav tm="100000">
                                          <p:val>
                                            <p:strVal val="#ppt_x"/>
                                          </p:val>
                                        </p:tav>
                                      </p:tavLst>
                                    </p:anim>
                                    <p:anim calcmode="lin" valueType="num">
                                      <p:cBhvr>
                                        <p:cTn id="249" dur="500" fill="hold"/>
                                        <p:tgtEl>
                                          <p:spTgt spid="123030"/>
                                        </p:tgtEl>
                                        <p:attrNameLst>
                                          <p:attrName>ppt_y</p:attrName>
                                        </p:attrNameLst>
                                      </p:cBhvr>
                                      <p:tavLst>
                                        <p:tav tm="0">
                                          <p:val>
                                            <p:strVal val="1+(6*min(max(#ppt_w*#ppt_h,.3),1)-7.4)/-.7*#ppt_h/2"/>
                                          </p:val>
                                        </p:tav>
                                        <p:tav tm="100000">
                                          <p:val>
                                            <p:strVal val="#ppt_y"/>
                                          </p:val>
                                        </p:tav>
                                      </p:tavLst>
                                    </p:anim>
                                  </p:childTnLst>
                                </p:cTn>
                              </p:par>
                            </p:childTnLst>
                          </p:cTn>
                        </p:par>
                        <p:par>
                          <p:cTn id="250" fill="hold" nodeType="afterGroup">
                            <p:stCondLst>
                              <p:cond delay="19000"/>
                            </p:stCondLst>
                            <p:childTnLst>
                              <p:par>
                                <p:cTn id="251" presetID="23" presetClass="entr" presetSubtype="36" fill="hold" nodeType="afterEffect">
                                  <p:stCondLst>
                                    <p:cond delay="0"/>
                                  </p:stCondLst>
                                  <p:childTnLst>
                                    <p:set>
                                      <p:cBhvr>
                                        <p:cTn id="252" dur="1" fill="hold">
                                          <p:stCondLst>
                                            <p:cond delay="0"/>
                                          </p:stCondLst>
                                        </p:cTn>
                                        <p:tgtEl>
                                          <p:spTgt spid="123029"/>
                                        </p:tgtEl>
                                        <p:attrNameLst>
                                          <p:attrName>style.visibility</p:attrName>
                                        </p:attrNameLst>
                                      </p:cBhvr>
                                      <p:to>
                                        <p:strVal val="visible"/>
                                      </p:to>
                                    </p:set>
                                    <p:anim calcmode="lin" valueType="num">
                                      <p:cBhvr>
                                        <p:cTn id="253" dur="500" fill="hold"/>
                                        <p:tgtEl>
                                          <p:spTgt spid="123029"/>
                                        </p:tgtEl>
                                        <p:attrNameLst>
                                          <p:attrName>ppt_w</p:attrName>
                                        </p:attrNameLst>
                                      </p:cBhvr>
                                      <p:tavLst>
                                        <p:tav tm="0">
                                          <p:val>
                                            <p:strVal val="(6*min(max(#ppt_w*#ppt_h,.3),1)-7.4)/-.7*#ppt_w"/>
                                          </p:val>
                                        </p:tav>
                                        <p:tav tm="100000">
                                          <p:val>
                                            <p:strVal val="#ppt_w"/>
                                          </p:val>
                                        </p:tav>
                                      </p:tavLst>
                                    </p:anim>
                                    <p:anim calcmode="lin" valueType="num">
                                      <p:cBhvr>
                                        <p:cTn id="254" dur="500" fill="hold"/>
                                        <p:tgtEl>
                                          <p:spTgt spid="123029"/>
                                        </p:tgtEl>
                                        <p:attrNameLst>
                                          <p:attrName>ppt_h</p:attrName>
                                        </p:attrNameLst>
                                      </p:cBhvr>
                                      <p:tavLst>
                                        <p:tav tm="0">
                                          <p:val>
                                            <p:strVal val="(6*min(max(#ppt_w*#ppt_h,.3),1)-7.4)/-.7*#ppt_h"/>
                                          </p:val>
                                        </p:tav>
                                        <p:tav tm="100000">
                                          <p:val>
                                            <p:strVal val="#ppt_h"/>
                                          </p:val>
                                        </p:tav>
                                      </p:tavLst>
                                    </p:anim>
                                    <p:anim calcmode="lin" valueType="num">
                                      <p:cBhvr>
                                        <p:cTn id="255" dur="500" fill="hold"/>
                                        <p:tgtEl>
                                          <p:spTgt spid="123029"/>
                                        </p:tgtEl>
                                        <p:attrNameLst>
                                          <p:attrName>ppt_x</p:attrName>
                                        </p:attrNameLst>
                                      </p:cBhvr>
                                      <p:tavLst>
                                        <p:tav tm="0">
                                          <p:val>
                                            <p:fltVal val="0.5"/>
                                          </p:val>
                                        </p:tav>
                                        <p:tav tm="100000">
                                          <p:val>
                                            <p:strVal val="#ppt_x"/>
                                          </p:val>
                                        </p:tav>
                                      </p:tavLst>
                                    </p:anim>
                                    <p:anim calcmode="lin" valueType="num">
                                      <p:cBhvr>
                                        <p:cTn id="256" dur="500" fill="hold"/>
                                        <p:tgtEl>
                                          <p:spTgt spid="123029"/>
                                        </p:tgtEl>
                                        <p:attrNameLst>
                                          <p:attrName>ppt_y</p:attrName>
                                        </p:attrNameLst>
                                      </p:cBhvr>
                                      <p:tavLst>
                                        <p:tav tm="0">
                                          <p:val>
                                            <p:strVal val="1+(6*min(max(#ppt_w*#ppt_h,.3),1)-7.4)/-.7*#ppt_h/2"/>
                                          </p:val>
                                        </p:tav>
                                        <p:tav tm="100000">
                                          <p:val>
                                            <p:strVal val="#ppt_y"/>
                                          </p:val>
                                        </p:tav>
                                      </p:tavLst>
                                    </p:anim>
                                  </p:childTnLst>
                                </p:cTn>
                              </p:par>
                            </p:childTnLst>
                          </p:cTn>
                        </p:par>
                        <p:par>
                          <p:cTn id="257" fill="hold" nodeType="afterGroup">
                            <p:stCondLst>
                              <p:cond delay="19500"/>
                            </p:stCondLst>
                            <p:childTnLst>
                              <p:par>
                                <p:cTn id="258" presetID="23" presetClass="entr" presetSubtype="36" fill="hold" nodeType="afterEffect">
                                  <p:stCondLst>
                                    <p:cond delay="0"/>
                                  </p:stCondLst>
                                  <p:childTnLst>
                                    <p:set>
                                      <p:cBhvr>
                                        <p:cTn id="259" dur="1" fill="hold">
                                          <p:stCondLst>
                                            <p:cond delay="0"/>
                                          </p:stCondLst>
                                        </p:cTn>
                                        <p:tgtEl>
                                          <p:spTgt spid="123028"/>
                                        </p:tgtEl>
                                        <p:attrNameLst>
                                          <p:attrName>style.visibility</p:attrName>
                                        </p:attrNameLst>
                                      </p:cBhvr>
                                      <p:to>
                                        <p:strVal val="visible"/>
                                      </p:to>
                                    </p:set>
                                    <p:anim calcmode="lin" valueType="num">
                                      <p:cBhvr>
                                        <p:cTn id="260" dur="500" fill="hold"/>
                                        <p:tgtEl>
                                          <p:spTgt spid="123028"/>
                                        </p:tgtEl>
                                        <p:attrNameLst>
                                          <p:attrName>ppt_w</p:attrName>
                                        </p:attrNameLst>
                                      </p:cBhvr>
                                      <p:tavLst>
                                        <p:tav tm="0">
                                          <p:val>
                                            <p:strVal val="(6*min(max(#ppt_w*#ppt_h,.3),1)-7.4)/-.7*#ppt_w"/>
                                          </p:val>
                                        </p:tav>
                                        <p:tav tm="100000">
                                          <p:val>
                                            <p:strVal val="#ppt_w"/>
                                          </p:val>
                                        </p:tav>
                                      </p:tavLst>
                                    </p:anim>
                                    <p:anim calcmode="lin" valueType="num">
                                      <p:cBhvr>
                                        <p:cTn id="261" dur="500" fill="hold"/>
                                        <p:tgtEl>
                                          <p:spTgt spid="123028"/>
                                        </p:tgtEl>
                                        <p:attrNameLst>
                                          <p:attrName>ppt_h</p:attrName>
                                        </p:attrNameLst>
                                      </p:cBhvr>
                                      <p:tavLst>
                                        <p:tav tm="0">
                                          <p:val>
                                            <p:strVal val="(6*min(max(#ppt_w*#ppt_h,.3),1)-7.4)/-.7*#ppt_h"/>
                                          </p:val>
                                        </p:tav>
                                        <p:tav tm="100000">
                                          <p:val>
                                            <p:strVal val="#ppt_h"/>
                                          </p:val>
                                        </p:tav>
                                      </p:tavLst>
                                    </p:anim>
                                    <p:anim calcmode="lin" valueType="num">
                                      <p:cBhvr>
                                        <p:cTn id="262" dur="500" fill="hold"/>
                                        <p:tgtEl>
                                          <p:spTgt spid="123028"/>
                                        </p:tgtEl>
                                        <p:attrNameLst>
                                          <p:attrName>ppt_x</p:attrName>
                                        </p:attrNameLst>
                                      </p:cBhvr>
                                      <p:tavLst>
                                        <p:tav tm="0">
                                          <p:val>
                                            <p:fltVal val="0.5"/>
                                          </p:val>
                                        </p:tav>
                                        <p:tav tm="100000">
                                          <p:val>
                                            <p:strVal val="#ppt_x"/>
                                          </p:val>
                                        </p:tav>
                                      </p:tavLst>
                                    </p:anim>
                                    <p:anim calcmode="lin" valueType="num">
                                      <p:cBhvr>
                                        <p:cTn id="263" dur="500" fill="hold"/>
                                        <p:tgtEl>
                                          <p:spTgt spid="123028"/>
                                        </p:tgtEl>
                                        <p:attrNameLst>
                                          <p:attrName>ppt_y</p:attrName>
                                        </p:attrNameLst>
                                      </p:cBhvr>
                                      <p:tavLst>
                                        <p:tav tm="0">
                                          <p:val>
                                            <p:strVal val="1+(6*min(max(#ppt_w*#ppt_h,.3),1)-7.4)/-.7*#ppt_h/2"/>
                                          </p:val>
                                        </p:tav>
                                        <p:tav tm="100000">
                                          <p:val>
                                            <p:strVal val="#ppt_y"/>
                                          </p:val>
                                        </p:tav>
                                      </p:tavLst>
                                    </p:anim>
                                  </p:childTnLst>
                                </p:cTn>
                              </p:par>
                            </p:childTnLst>
                          </p:cTn>
                        </p:par>
                        <p:par>
                          <p:cTn id="264" fill="hold" nodeType="afterGroup">
                            <p:stCondLst>
                              <p:cond delay="20000"/>
                            </p:stCondLst>
                            <p:childTnLst>
                              <p:par>
                                <p:cTn id="265" presetID="23" presetClass="entr" presetSubtype="36" fill="hold" nodeType="afterEffect">
                                  <p:stCondLst>
                                    <p:cond delay="0"/>
                                  </p:stCondLst>
                                  <p:childTnLst>
                                    <p:set>
                                      <p:cBhvr>
                                        <p:cTn id="266" dur="1" fill="hold">
                                          <p:stCondLst>
                                            <p:cond delay="0"/>
                                          </p:stCondLst>
                                        </p:cTn>
                                        <p:tgtEl>
                                          <p:spTgt spid="123027"/>
                                        </p:tgtEl>
                                        <p:attrNameLst>
                                          <p:attrName>style.visibility</p:attrName>
                                        </p:attrNameLst>
                                      </p:cBhvr>
                                      <p:to>
                                        <p:strVal val="visible"/>
                                      </p:to>
                                    </p:set>
                                    <p:anim calcmode="lin" valueType="num">
                                      <p:cBhvr>
                                        <p:cTn id="267" dur="500" fill="hold"/>
                                        <p:tgtEl>
                                          <p:spTgt spid="123027"/>
                                        </p:tgtEl>
                                        <p:attrNameLst>
                                          <p:attrName>ppt_w</p:attrName>
                                        </p:attrNameLst>
                                      </p:cBhvr>
                                      <p:tavLst>
                                        <p:tav tm="0">
                                          <p:val>
                                            <p:strVal val="(6*min(max(#ppt_w*#ppt_h,.3),1)-7.4)/-.7*#ppt_w"/>
                                          </p:val>
                                        </p:tav>
                                        <p:tav tm="100000">
                                          <p:val>
                                            <p:strVal val="#ppt_w"/>
                                          </p:val>
                                        </p:tav>
                                      </p:tavLst>
                                    </p:anim>
                                    <p:anim calcmode="lin" valueType="num">
                                      <p:cBhvr>
                                        <p:cTn id="268" dur="500" fill="hold"/>
                                        <p:tgtEl>
                                          <p:spTgt spid="123027"/>
                                        </p:tgtEl>
                                        <p:attrNameLst>
                                          <p:attrName>ppt_h</p:attrName>
                                        </p:attrNameLst>
                                      </p:cBhvr>
                                      <p:tavLst>
                                        <p:tav tm="0">
                                          <p:val>
                                            <p:strVal val="(6*min(max(#ppt_w*#ppt_h,.3),1)-7.4)/-.7*#ppt_h"/>
                                          </p:val>
                                        </p:tav>
                                        <p:tav tm="100000">
                                          <p:val>
                                            <p:strVal val="#ppt_h"/>
                                          </p:val>
                                        </p:tav>
                                      </p:tavLst>
                                    </p:anim>
                                    <p:anim calcmode="lin" valueType="num">
                                      <p:cBhvr>
                                        <p:cTn id="269" dur="500" fill="hold"/>
                                        <p:tgtEl>
                                          <p:spTgt spid="123027"/>
                                        </p:tgtEl>
                                        <p:attrNameLst>
                                          <p:attrName>ppt_x</p:attrName>
                                        </p:attrNameLst>
                                      </p:cBhvr>
                                      <p:tavLst>
                                        <p:tav tm="0">
                                          <p:val>
                                            <p:fltVal val="0.5"/>
                                          </p:val>
                                        </p:tav>
                                        <p:tav tm="100000">
                                          <p:val>
                                            <p:strVal val="#ppt_x"/>
                                          </p:val>
                                        </p:tav>
                                      </p:tavLst>
                                    </p:anim>
                                    <p:anim calcmode="lin" valueType="num">
                                      <p:cBhvr>
                                        <p:cTn id="270" dur="500" fill="hold"/>
                                        <p:tgtEl>
                                          <p:spTgt spid="123027"/>
                                        </p:tgtEl>
                                        <p:attrNameLst>
                                          <p:attrName>ppt_y</p:attrName>
                                        </p:attrNameLst>
                                      </p:cBhvr>
                                      <p:tavLst>
                                        <p:tav tm="0">
                                          <p:val>
                                            <p:strVal val="1+(6*min(max(#ppt_w*#ppt_h,.3),1)-7.4)/-.7*#ppt_h/2"/>
                                          </p:val>
                                        </p:tav>
                                        <p:tav tm="100000">
                                          <p:val>
                                            <p:strVal val="#ppt_y"/>
                                          </p:val>
                                        </p:tav>
                                      </p:tavLst>
                                    </p:anim>
                                  </p:childTnLst>
                                </p:cTn>
                              </p:par>
                            </p:childTnLst>
                          </p:cTn>
                        </p:par>
                        <p:par>
                          <p:cTn id="271" fill="hold" nodeType="afterGroup">
                            <p:stCondLst>
                              <p:cond delay="20500"/>
                            </p:stCondLst>
                            <p:childTnLst>
                              <p:par>
                                <p:cTn id="272" presetID="23" presetClass="entr" presetSubtype="36" fill="hold" nodeType="afterEffect">
                                  <p:stCondLst>
                                    <p:cond delay="0"/>
                                  </p:stCondLst>
                                  <p:childTnLst>
                                    <p:set>
                                      <p:cBhvr>
                                        <p:cTn id="273" dur="1" fill="hold">
                                          <p:stCondLst>
                                            <p:cond delay="0"/>
                                          </p:stCondLst>
                                        </p:cTn>
                                        <p:tgtEl>
                                          <p:spTgt spid="123026"/>
                                        </p:tgtEl>
                                        <p:attrNameLst>
                                          <p:attrName>style.visibility</p:attrName>
                                        </p:attrNameLst>
                                      </p:cBhvr>
                                      <p:to>
                                        <p:strVal val="visible"/>
                                      </p:to>
                                    </p:set>
                                    <p:anim calcmode="lin" valueType="num">
                                      <p:cBhvr>
                                        <p:cTn id="274" dur="500" fill="hold"/>
                                        <p:tgtEl>
                                          <p:spTgt spid="123026"/>
                                        </p:tgtEl>
                                        <p:attrNameLst>
                                          <p:attrName>ppt_w</p:attrName>
                                        </p:attrNameLst>
                                      </p:cBhvr>
                                      <p:tavLst>
                                        <p:tav tm="0">
                                          <p:val>
                                            <p:strVal val="(6*min(max(#ppt_w*#ppt_h,.3),1)-7.4)/-.7*#ppt_w"/>
                                          </p:val>
                                        </p:tav>
                                        <p:tav tm="100000">
                                          <p:val>
                                            <p:strVal val="#ppt_w"/>
                                          </p:val>
                                        </p:tav>
                                      </p:tavLst>
                                    </p:anim>
                                    <p:anim calcmode="lin" valueType="num">
                                      <p:cBhvr>
                                        <p:cTn id="275" dur="500" fill="hold"/>
                                        <p:tgtEl>
                                          <p:spTgt spid="123026"/>
                                        </p:tgtEl>
                                        <p:attrNameLst>
                                          <p:attrName>ppt_h</p:attrName>
                                        </p:attrNameLst>
                                      </p:cBhvr>
                                      <p:tavLst>
                                        <p:tav tm="0">
                                          <p:val>
                                            <p:strVal val="(6*min(max(#ppt_w*#ppt_h,.3),1)-7.4)/-.7*#ppt_h"/>
                                          </p:val>
                                        </p:tav>
                                        <p:tav tm="100000">
                                          <p:val>
                                            <p:strVal val="#ppt_h"/>
                                          </p:val>
                                        </p:tav>
                                      </p:tavLst>
                                    </p:anim>
                                    <p:anim calcmode="lin" valueType="num">
                                      <p:cBhvr>
                                        <p:cTn id="276" dur="500" fill="hold"/>
                                        <p:tgtEl>
                                          <p:spTgt spid="123026"/>
                                        </p:tgtEl>
                                        <p:attrNameLst>
                                          <p:attrName>ppt_x</p:attrName>
                                        </p:attrNameLst>
                                      </p:cBhvr>
                                      <p:tavLst>
                                        <p:tav tm="0">
                                          <p:val>
                                            <p:fltVal val="0.5"/>
                                          </p:val>
                                        </p:tav>
                                        <p:tav tm="100000">
                                          <p:val>
                                            <p:strVal val="#ppt_x"/>
                                          </p:val>
                                        </p:tav>
                                      </p:tavLst>
                                    </p:anim>
                                    <p:anim calcmode="lin" valueType="num">
                                      <p:cBhvr>
                                        <p:cTn id="277" dur="500" fill="hold"/>
                                        <p:tgtEl>
                                          <p:spTgt spid="123026"/>
                                        </p:tgtEl>
                                        <p:attrNameLst>
                                          <p:attrName>ppt_y</p:attrName>
                                        </p:attrNameLst>
                                      </p:cBhvr>
                                      <p:tavLst>
                                        <p:tav tm="0">
                                          <p:val>
                                            <p:strVal val="1+(6*min(max(#ppt_w*#ppt_h,.3),1)-7.4)/-.7*#ppt_h/2"/>
                                          </p:val>
                                        </p:tav>
                                        <p:tav tm="100000">
                                          <p:val>
                                            <p:strVal val="#ppt_y"/>
                                          </p:val>
                                        </p:tav>
                                      </p:tavLst>
                                    </p:anim>
                                  </p:childTnLst>
                                </p:cTn>
                              </p:par>
                            </p:childTnLst>
                          </p:cTn>
                        </p:par>
                        <p:par>
                          <p:cTn id="278" fill="hold" nodeType="afterGroup">
                            <p:stCondLst>
                              <p:cond delay="21000"/>
                            </p:stCondLst>
                            <p:childTnLst>
                              <p:par>
                                <p:cTn id="279" presetID="23" presetClass="entr" presetSubtype="36" fill="hold" nodeType="afterEffect">
                                  <p:stCondLst>
                                    <p:cond delay="0"/>
                                  </p:stCondLst>
                                  <p:childTnLst>
                                    <p:set>
                                      <p:cBhvr>
                                        <p:cTn id="280" dur="1" fill="hold">
                                          <p:stCondLst>
                                            <p:cond delay="0"/>
                                          </p:stCondLst>
                                        </p:cTn>
                                        <p:tgtEl>
                                          <p:spTgt spid="123025"/>
                                        </p:tgtEl>
                                        <p:attrNameLst>
                                          <p:attrName>style.visibility</p:attrName>
                                        </p:attrNameLst>
                                      </p:cBhvr>
                                      <p:to>
                                        <p:strVal val="visible"/>
                                      </p:to>
                                    </p:set>
                                    <p:anim calcmode="lin" valueType="num">
                                      <p:cBhvr>
                                        <p:cTn id="281" dur="500" fill="hold"/>
                                        <p:tgtEl>
                                          <p:spTgt spid="123025"/>
                                        </p:tgtEl>
                                        <p:attrNameLst>
                                          <p:attrName>ppt_w</p:attrName>
                                        </p:attrNameLst>
                                      </p:cBhvr>
                                      <p:tavLst>
                                        <p:tav tm="0">
                                          <p:val>
                                            <p:strVal val="(6*min(max(#ppt_w*#ppt_h,.3),1)-7.4)/-.7*#ppt_w"/>
                                          </p:val>
                                        </p:tav>
                                        <p:tav tm="100000">
                                          <p:val>
                                            <p:strVal val="#ppt_w"/>
                                          </p:val>
                                        </p:tav>
                                      </p:tavLst>
                                    </p:anim>
                                    <p:anim calcmode="lin" valueType="num">
                                      <p:cBhvr>
                                        <p:cTn id="282" dur="500" fill="hold"/>
                                        <p:tgtEl>
                                          <p:spTgt spid="123025"/>
                                        </p:tgtEl>
                                        <p:attrNameLst>
                                          <p:attrName>ppt_h</p:attrName>
                                        </p:attrNameLst>
                                      </p:cBhvr>
                                      <p:tavLst>
                                        <p:tav tm="0">
                                          <p:val>
                                            <p:strVal val="(6*min(max(#ppt_w*#ppt_h,.3),1)-7.4)/-.7*#ppt_h"/>
                                          </p:val>
                                        </p:tav>
                                        <p:tav tm="100000">
                                          <p:val>
                                            <p:strVal val="#ppt_h"/>
                                          </p:val>
                                        </p:tav>
                                      </p:tavLst>
                                    </p:anim>
                                    <p:anim calcmode="lin" valueType="num">
                                      <p:cBhvr>
                                        <p:cTn id="283" dur="500" fill="hold"/>
                                        <p:tgtEl>
                                          <p:spTgt spid="123025"/>
                                        </p:tgtEl>
                                        <p:attrNameLst>
                                          <p:attrName>ppt_x</p:attrName>
                                        </p:attrNameLst>
                                      </p:cBhvr>
                                      <p:tavLst>
                                        <p:tav tm="0">
                                          <p:val>
                                            <p:fltVal val="0.5"/>
                                          </p:val>
                                        </p:tav>
                                        <p:tav tm="100000">
                                          <p:val>
                                            <p:strVal val="#ppt_x"/>
                                          </p:val>
                                        </p:tav>
                                      </p:tavLst>
                                    </p:anim>
                                    <p:anim calcmode="lin" valueType="num">
                                      <p:cBhvr>
                                        <p:cTn id="284" dur="500" fill="hold"/>
                                        <p:tgtEl>
                                          <p:spTgt spid="123025"/>
                                        </p:tgtEl>
                                        <p:attrNameLst>
                                          <p:attrName>ppt_y</p:attrName>
                                        </p:attrNameLst>
                                      </p:cBhvr>
                                      <p:tavLst>
                                        <p:tav tm="0">
                                          <p:val>
                                            <p:strVal val="1+(6*min(max(#ppt_w*#ppt_h,.3),1)-7.4)/-.7*#ppt_h/2"/>
                                          </p:val>
                                        </p:tav>
                                        <p:tav tm="100000">
                                          <p:val>
                                            <p:strVal val="#ppt_y"/>
                                          </p:val>
                                        </p:tav>
                                      </p:tavLst>
                                    </p:anim>
                                  </p:childTnLst>
                                </p:cTn>
                              </p:par>
                            </p:childTnLst>
                          </p:cTn>
                        </p:par>
                        <p:par>
                          <p:cTn id="285" fill="hold" nodeType="afterGroup">
                            <p:stCondLst>
                              <p:cond delay="21500"/>
                            </p:stCondLst>
                            <p:childTnLst>
                              <p:par>
                                <p:cTn id="286" presetID="23" presetClass="entr" presetSubtype="36" fill="hold" nodeType="afterEffect">
                                  <p:stCondLst>
                                    <p:cond delay="0"/>
                                  </p:stCondLst>
                                  <p:childTnLst>
                                    <p:set>
                                      <p:cBhvr>
                                        <p:cTn id="287" dur="1" fill="hold">
                                          <p:stCondLst>
                                            <p:cond delay="0"/>
                                          </p:stCondLst>
                                        </p:cTn>
                                        <p:tgtEl>
                                          <p:spTgt spid="123024"/>
                                        </p:tgtEl>
                                        <p:attrNameLst>
                                          <p:attrName>style.visibility</p:attrName>
                                        </p:attrNameLst>
                                      </p:cBhvr>
                                      <p:to>
                                        <p:strVal val="visible"/>
                                      </p:to>
                                    </p:set>
                                    <p:anim calcmode="lin" valueType="num">
                                      <p:cBhvr>
                                        <p:cTn id="288" dur="500" fill="hold"/>
                                        <p:tgtEl>
                                          <p:spTgt spid="123024"/>
                                        </p:tgtEl>
                                        <p:attrNameLst>
                                          <p:attrName>ppt_w</p:attrName>
                                        </p:attrNameLst>
                                      </p:cBhvr>
                                      <p:tavLst>
                                        <p:tav tm="0">
                                          <p:val>
                                            <p:strVal val="(6*min(max(#ppt_w*#ppt_h,.3),1)-7.4)/-.7*#ppt_w"/>
                                          </p:val>
                                        </p:tav>
                                        <p:tav tm="100000">
                                          <p:val>
                                            <p:strVal val="#ppt_w"/>
                                          </p:val>
                                        </p:tav>
                                      </p:tavLst>
                                    </p:anim>
                                    <p:anim calcmode="lin" valueType="num">
                                      <p:cBhvr>
                                        <p:cTn id="289" dur="500" fill="hold"/>
                                        <p:tgtEl>
                                          <p:spTgt spid="123024"/>
                                        </p:tgtEl>
                                        <p:attrNameLst>
                                          <p:attrName>ppt_h</p:attrName>
                                        </p:attrNameLst>
                                      </p:cBhvr>
                                      <p:tavLst>
                                        <p:tav tm="0">
                                          <p:val>
                                            <p:strVal val="(6*min(max(#ppt_w*#ppt_h,.3),1)-7.4)/-.7*#ppt_h"/>
                                          </p:val>
                                        </p:tav>
                                        <p:tav tm="100000">
                                          <p:val>
                                            <p:strVal val="#ppt_h"/>
                                          </p:val>
                                        </p:tav>
                                      </p:tavLst>
                                    </p:anim>
                                    <p:anim calcmode="lin" valueType="num">
                                      <p:cBhvr>
                                        <p:cTn id="290" dur="500" fill="hold"/>
                                        <p:tgtEl>
                                          <p:spTgt spid="123024"/>
                                        </p:tgtEl>
                                        <p:attrNameLst>
                                          <p:attrName>ppt_x</p:attrName>
                                        </p:attrNameLst>
                                      </p:cBhvr>
                                      <p:tavLst>
                                        <p:tav tm="0">
                                          <p:val>
                                            <p:fltVal val="0.5"/>
                                          </p:val>
                                        </p:tav>
                                        <p:tav tm="100000">
                                          <p:val>
                                            <p:strVal val="#ppt_x"/>
                                          </p:val>
                                        </p:tav>
                                      </p:tavLst>
                                    </p:anim>
                                    <p:anim calcmode="lin" valueType="num">
                                      <p:cBhvr>
                                        <p:cTn id="291" dur="500" fill="hold"/>
                                        <p:tgtEl>
                                          <p:spTgt spid="123024"/>
                                        </p:tgtEl>
                                        <p:attrNameLst>
                                          <p:attrName>ppt_y</p:attrName>
                                        </p:attrNameLst>
                                      </p:cBhvr>
                                      <p:tavLst>
                                        <p:tav tm="0">
                                          <p:val>
                                            <p:strVal val="1+(6*min(max(#ppt_w*#ppt_h,.3),1)-7.4)/-.7*#ppt_h/2"/>
                                          </p:val>
                                        </p:tav>
                                        <p:tav tm="100000">
                                          <p:val>
                                            <p:strVal val="#ppt_y"/>
                                          </p:val>
                                        </p:tav>
                                      </p:tavLst>
                                    </p:anim>
                                  </p:childTnLst>
                                </p:cTn>
                              </p:par>
                            </p:childTnLst>
                          </p:cTn>
                        </p:par>
                        <p:par>
                          <p:cTn id="292" fill="hold" nodeType="afterGroup">
                            <p:stCondLst>
                              <p:cond delay="22000"/>
                            </p:stCondLst>
                            <p:childTnLst>
                              <p:par>
                                <p:cTn id="293" presetID="23" presetClass="entr" presetSubtype="36" fill="hold" nodeType="afterEffect">
                                  <p:stCondLst>
                                    <p:cond delay="0"/>
                                  </p:stCondLst>
                                  <p:childTnLst>
                                    <p:set>
                                      <p:cBhvr>
                                        <p:cTn id="294" dur="1" fill="hold">
                                          <p:stCondLst>
                                            <p:cond delay="0"/>
                                          </p:stCondLst>
                                        </p:cTn>
                                        <p:tgtEl>
                                          <p:spTgt spid="23"/>
                                        </p:tgtEl>
                                        <p:attrNameLst>
                                          <p:attrName>style.visibility</p:attrName>
                                        </p:attrNameLst>
                                      </p:cBhvr>
                                      <p:to>
                                        <p:strVal val="visible"/>
                                      </p:to>
                                    </p:set>
                                    <p:anim calcmode="lin" valueType="num">
                                      <p:cBhvr>
                                        <p:cTn id="295" dur="500" fill="hold"/>
                                        <p:tgtEl>
                                          <p:spTgt spid="23"/>
                                        </p:tgtEl>
                                        <p:attrNameLst>
                                          <p:attrName>ppt_w</p:attrName>
                                        </p:attrNameLst>
                                      </p:cBhvr>
                                      <p:tavLst>
                                        <p:tav tm="0">
                                          <p:val>
                                            <p:strVal val="(6*min(max(#ppt_w*#ppt_h,.3),1)-7.4)/-.7*#ppt_w"/>
                                          </p:val>
                                        </p:tav>
                                        <p:tav tm="100000">
                                          <p:val>
                                            <p:strVal val="#ppt_w"/>
                                          </p:val>
                                        </p:tav>
                                      </p:tavLst>
                                    </p:anim>
                                    <p:anim calcmode="lin" valueType="num">
                                      <p:cBhvr>
                                        <p:cTn id="296" dur="500" fill="hold"/>
                                        <p:tgtEl>
                                          <p:spTgt spid="23"/>
                                        </p:tgtEl>
                                        <p:attrNameLst>
                                          <p:attrName>ppt_h</p:attrName>
                                        </p:attrNameLst>
                                      </p:cBhvr>
                                      <p:tavLst>
                                        <p:tav tm="0">
                                          <p:val>
                                            <p:strVal val="(6*min(max(#ppt_w*#ppt_h,.3),1)-7.4)/-.7*#ppt_h"/>
                                          </p:val>
                                        </p:tav>
                                        <p:tav tm="100000">
                                          <p:val>
                                            <p:strVal val="#ppt_h"/>
                                          </p:val>
                                        </p:tav>
                                      </p:tavLst>
                                    </p:anim>
                                    <p:anim calcmode="lin" valueType="num">
                                      <p:cBhvr>
                                        <p:cTn id="297" dur="500" fill="hold"/>
                                        <p:tgtEl>
                                          <p:spTgt spid="23"/>
                                        </p:tgtEl>
                                        <p:attrNameLst>
                                          <p:attrName>ppt_x</p:attrName>
                                        </p:attrNameLst>
                                      </p:cBhvr>
                                      <p:tavLst>
                                        <p:tav tm="0">
                                          <p:val>
                                            <p:fltVal val="0.5"/>
                                          </p:val>
                                        </p:tav>
                                        <p:tav tm="100000">
                                          <p:val>
                                            <p:strVal val="#ppt_x"/>
                                          </p:val>
                                        </p:tav>
                                      </p:tavLst>
                                    </p:anim>
                                    <p:anim calcmode="lin" valueType="num">
                                      <p:cBhvr>
                                        <p:cTn id="298"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299" fill="hold" nodeType="afterGroup">
                            <p:stCondLst>
                              <p:cond delay="22500"/>
                            </p:stCondLst>
                            <p:childTnLst>
                              <p:par>
                                <p:cTn id="300" presetID="23" presetClass="entr" presetSubtype="36" fill="hold" nodeType="afterEffect">
                                  <p:stCondLst>
                                    <p:cond delay="0"/>
                                  </p:stCondLst>
                                  <p:childTnLst>
                                    <p:set>
                                      <p:cBhvr>
                                        <p:cTn id="301" dur="1" fill="hold">
                                          <p:stCondLst>
                                            <p:cond delay="0"/>
                                          </p:stCondLst>
                                        </p:cTn>
                                        <p:tgtEl>
                                          <p:spTgt spid="123022"/>
                                        </p:tgtEl>
                                        <p:attrNameLst>
                                          <p:attrName>style.visibility</p:attrName>
                                        </p:attrNameLst>
                                      </p:cBhvr>
                                      <p:to>
                                        <p:strVal val="visible"/>
                                      </p:to>
                                    </p:set>
                                    <p:anim calcmode="lin" valueType="num">
                                      <p:cBhvr>
                                        <p:cTn id="302" dur="500" fill="hold"/>
                                        <p:tgtEl>
                                          <p:spTgt spid="123022"/>
                                        </p:tgtEl>
                                        <p:attrNameLst>
                                          <p:attrName>ppt_w</p:attrName>
                                        </p:attrNameLst>
                                      </p:cBhvr>
                                      <p:tavLst>
                                        <p:tav tm="0">
                                          <p:val>
                                            <p:strVal val="(6*min(max(#ppt_w*#ppt_h,.3),1)-7.4)/-.7*#ppt_w"/>
                                          </p:val>
                                        </p:tav>
                                        <p:tav tm="100000">
                                          <p:val>
                                            <p:strVal val="#ppt_w"/>
                                          </p:val>
                                        </p:tav>
                                      </p:tavLst>
                                    </p:anim>
                                    <p:anim calcmode="lin" valueType="num">
                                      <p:cBhvr>
                                        <p:cTn id="303" dur="500" fill="hold"/>
                                        <p:tgtEl>
                                          <p:spTgt spid="123022"/>
                                        </p:tgtEl>
                                        <p:attrNameLst>
                                          <p:attrName>ppt_h</p:attrName>
                                        </p:attrNameLst>
                                      </p:cBhvr>
                                      <p:tavLst>
                                        <p:tav tm="0">
                                          <p:val>
                                            <p:strVal val="(6*min(max(#ppt_w*#ppt_h,.3),1)-7.4)/-.7*#ppt_h"/>
                                          </p:val>
                                        </p:tav>
                                        <p:tav tm="100000">
                                          <p:val>
                                            <p:strVal val="#ppt_h"/>
                                          </p:val>
                                        </p:tav>
                                      </p:tavLst>
                                    </p:anim>
                                    <p:anim calcmode="lin" valueType="num">
                                      <p:cBhvr>
                                        <p:cTn id="304" dur="500" fill="hold"/>
                                        <p:tgtEl>
                                          <p:spTgt spid="123022"/>
                                        </p:tgtEl>
                                        <p:attrNameLst>
                                          <p:attrName>ppt_x</p:attrName>
                                        </p:attrNameLst>
                                      </p:cBhvr>
                                      <p:tavLst>
                                        <p:tav tm="0">
                                          <p:val>
                                            <p:fltVal val="0.5"/>
                                          </p:val>
                                        </p:tav>
                                        <p:tav tm="100000">
                                          <p:val>
                                            <p:strVal val="#ppt_x"/>
                                          </p:val>
                                        </p:tav>
                                      </p:tavLst>
                                    </p:anim>
                                    <p:anim calcmode="lin" valueType="num">
                                      <p:cBhvr>
                                        <p:cTn id="305" dur="500" fill="hold"/>
                                        <p:tgtEl>
                                          <p:spTgt spid="123022"/>
                                        </p:tgtEl>
                                        <p:attrNameLst>
                                          <p:attrName>ppt_y</p:attrName>
                                        </p:attrNameLst>
                                      </p:cBhvr>
                                      <p:tavLst>
                                        <p:tav tm="0">
                                          <p:val>
                                            <p:strVal val="1+(6*min(max(#ppt_w*#ppt_h,.3),1)-7.4)/-.7*#ppt_h/2"/>
                                          </p:val>
                                        </p:tav>
                                        <p:tav tm="100000">
                                          <p:val>
                                            <p:strVal val="#ppt_y"/>
                                          </p:val>
                                        </p:tav>
                                      </p:tavLst>
                                    </p:anim>
                                  </p:childTnLst>
                                </p:cTn>
                              </p:par>
                            </p:childTnLst>
                          </p:cTn>
                        </p:par>
                        <p:par>
                          <p:cTn id="306" fill="hold" nodeType="afterGroup">
                            <p:stCondLst>
                              <p:cond delay="23000"/>
                            </p:stCondLst>
                            <p:childTnLst>
                              <p:par>
                                <p:cTn id="307" presetID="23" presetClass="entr" presetSubtype="36" fill="hold" nodeType="afterEffect">
                                  <p:stCondLst>
                                    <p:cond delay="0"/>
                                  </p:stCondLst>
                                  <p:childTnLst>
                                    <p:set>
                                      <p:cBhvr>
                                        <p:cTn id="308" dur="1" fill="hold">
                                          <p:stCondLst>
                                            <p:cond delay="0"/>
                                          </p:stCondLst>
                                        </p:cTn>
                                        <p:tgtEl>
                                          <p:spTgt spid="24"/>
                                        </p:tgtEl>
                                        <p:attrNameLst>
                                          <p:attrName>style.visibility</p:attrName>
                                        </p:attrNameLst>
                                      </p:cBhvr>
                                      <p:to>
                                        <p:strVal val="visible"/>
                                      </p:to>
                                    </p:set>
                                    <p:anim calcmode="lin" valueType="num">
                                      <p:cBhvr>
                                        <p:cTn id="309" dur="500" fill="hold"/>
                                        <p:tgtEl>
                                          <p:spTgt spid="24"/>
                                        </p:tgtEl>
                                        <p:attrNameLst>
                                          <p:attrName>ppt_w</p:attrName>
                                        </p:attrNameLst>
                                      </p:cBhvr>
                                      <p:tavLst>
                                        <p:tav tm="0">
                                          <p:val>
                                            <p:strVal val="(6*min(max(#ppt_w*#ppt_h,.3),1)-7.4)/-.7*#ppt_w"/>
                                          </p:val>
                                        </p:tav>
                                        <p:tav tm="100000">
                                          <p:val>
                                            <p:strVal val="#ppt_w"/>
                                          </p:val>
                                        </p:tav>
                                      </p:tavLst>
                                    </p:anim>
                                    <p:anim calcmode="lin" valueType="num">
                                      <p:cBhvr>
                                        <p:cTn id="310" dur="500" fill="hold"/>
                                        <p:tgtEl>
                                          <p:spTgt spid="24"/>
                                        </p:tgtEl>
                                        <p:attrNameLst>
                                          <p:attrName>ppt_h</p:attrName>
                                        </p:attrNameLst>
                                      </p:cBhvr>
                                      <p:tavLst>
                                        <p:tav tm="0">
                                          <p:val>
                                            <p:strVal val="(6*min(max(#ppt_w*#ppt_h,.3),1)-7.4)/-.7*#ppt_h"/>
                                          </p:val>
                                        </p:tav>
                                        <p:tav tm="100000">
                                          <p:val>
                                            <p:strVal val="#ppt_h"/>
                                          </p:val>
                                        </p:tav>
                                      </p:tavLst>
                                    </p:anim>
                                    <p:anim calcmode="lin" valueType="num">
                                      <p:cBhvr>
                                        <p:cTn id="311" dur="500" fill="hold"/>
                                        <p:tgtEl>
                                          <p:spTgt spid="24"/>
                                        </p:tgtEl>
                                        <p:attrNameLst>
                                          <p:attrName>ppt_x</p:attrName>
                                        </p:attrNameLst>
                                      </p:cBhvr>
                                      <p:tavLst>
                                        <p:tav tm="0">
                                          <p:val>
                                            <p:fltVal val="0.5"/>
                                          </p:val>
                                        </p:tav>
                                        <p:tav tm="100000">
                                          <p:val>
                                            <p:strVal val="#ppt_x"/>
                                          </p:val>
                                        </p:tav>
                                      </p:tavLst>
                                    </p:anim>
                                    <p:anim calcmode="lin" valueType="num">
                                      <p:cBhvr>
                                        <p:cTn id="312"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313" fill="hold" nodeType="afterGroup">
                            <p:stCondLst>
                              <p:cond delay="23500"/>
                            </p:stCondLst>
                            <p:childTnLst>
                              <p:par>
                                <p:cTn id="314" presetID="23" presetClass="entr" presetSubtype="36" fill="hold" nodeType="afterEffect">
                                  <p:stCondLst>
                                    <p:cond delay="0"/>
                                  </p:stCondLst>
                                  <p:childTnLst>
                                    <p:set>
                                      <p:cBhvr>
                                        <p:cTn id="315" dur="1" fill="hold">
                                          <p:stCondLst>
                                            <p:cond delay="0"/>
                                          </p:stCondLst>
                                        </p:cTn>
                                        <p:tgtEl>
                                          <p:spTgt spid="123021"/>
                                        </p:tgtEl>
                                        <p:attrNameLst>
                                          <p:attrName>style.visibility</p:attrName>
                                        </p:attrNameLst>
                                      </p:cBhvr>
                                      <p:to>
                                        <p:strVal val="visible"/>
                                      </p:to>
                                    </p:set>
                                    <p:anim calcmode="lin" valueType="num">
                                      <p:cBhvr>
                                        <p:cTn id="316" dur="500" fill="hold"/>
                                        <p:tgtEl>
                                          <p:spTgt spid="123021"/>
                                        </p:tgtEl>
                                        <p:attrNameLst>
                                          <p:attrName>ppt_w</p:attrName>
                                        </p:attrNameLst>
                                      </p:cBhvr>
                                      <p:tavLst>
                                        <p:tav tm="0">
                                          <p:val>
                                            <p:strVal val="(6*min(max(#ppt_w*#ppt_h,.3),1)-7.4)/-.7*#ppt_w"/>
                                          </p:val>
                                        </p:tav>
                                        <p:tav tm="100000">
                                          <p:val>
                                            <p:strVal val="#ppt_w"/>
                                          </p:val>
                                        </p:tav>
                                      </p:tavLst>
                                    </p:anim>
                                    <p:anim calcmode="lin" valueType="num">
                                      <p:cBhvr>
                                        <p:cTn id="317" dur="500" fill="hold"/>
                                        <p:tgtEl>
                                          <p:spTgt spid="123021"/>
                                        </p:tgtEl>
                                        <p:attrNameLst>
                                          <p:attrName>ppt_h</p:attrName>
                                        </p:attrNameLst>
                                      </p:cBhvr>
                                      <p:tavLst>
                                        <p:tav tm="0">
                                          <p:val>
                                            <p:strVal val="(6*min(max(#ppt_w*#ppt_h,.3),1)-7.4)/-.7*#ppt_h"/>
                                          </p:val>
                                        </p:tav>
                                        <p:tav tm="100000">
                                          <p:val>
                                            <p:strVal val="#ppt_h"/>
                                          </p:val>
                                        </p:tav>
                                      </p:tavLst>
                                    </p:anim>
                                    <p:anim calcmode="lin" valueType="num">
                                      <p:cBhvr>
                                        <p:cTn id="318" dur="500" fill="hold"/>
                                        <p:tgtEl>
                                          <p:spTgt spid="123021"/>
                                        </p:tgtEl>
                                        <p:attrNameLst>
                                          <p:attrName>ppt_x</p:attrName>
                                        </p:attrNameLst>
                                      </p:cBhvr>
                                      <p:tavLst>
                                        <p:tav tm="0">
                                          <p:val>
                                            <p:fltVal val="0.5"/>
                                          </p:val>
                                        </p:tav>
                                        <p:tav tm="100000">
                                          <p:val>
                                            <p:strVal val="#ppt_x"/>
                                          </p:val>
                                        </p:tav>
                                      </p:tavLst>
                                    </p:anim>
                                    <p:anim calcmode="lin" valueType="num">
                                      <p:cBhvr>
                                        <p:cTn id="319" dur="500" fill="hold"/>
                                        <p:tgtEl>
                                          <p:spTgt spid="123021"/>
                                        </p:tgtEl>
                                        <p:attrNameLst>
                                          <p:attrName>ppt_y</p:attrName>
                                        </p:attrNameLst>
                                      </p:cBhvr>
                                      <p:tavLst>
                                        <p:tav tm="0">
                                          <p:val>
                                            <p:strVal val="1+(6*min(max(#ppt_w*#ppt_h,.3),1)-7.4)/-.7*#ppt_h/2"/>
                                          </p:val>
                                        </p:tav>
                                        <p:tav tm="100000">
                                          <p:val>
                                            <p:strVal val="#ppt_y"/>
                                          </p:val>
                                        </p:tav>
                                      </p:tavLst>
                                    </p:anim>
                                  </p:childTnLst>
                                </p:cTn>
                              </p:par>
                            </p:childTnLst>
                          </p:cTn>
                        </p:par>
                        <p:par>
                          <p:cTn id="320" fill="hold" nodeType="afterGroup">
                            <p:stCondLst>
                              <p:cond delay="24000"/>
                            </p:stCondLst>
                            <p:childTnLst>
                              <p:par>
                                <p:cTn id="321" presetID="23" presetClass="entr" presetSubtype="36" fill="hold" nodeType="afterEffect">
                                  <p:stCondLst>
                                    <p:cond delay="0"/>
                                  </p:stCondLst>
                                  <p:childTnLst>
                                    <p:set>
                                      <p:cBhvr>
                                        <p:cTn id="322" dur="1" fill="hold">
                                          <p:stCondLst>
                                            <p:cond delay="0"/>
                                          </p:stCondLst>
                                        </p:cTn>
                                        <p:tgtEl>
                                          <p:spTgt spid="25"/>
                                        </p:tgtEl>
                                        <p:attrNameLst>
                                          <p:attrName>style.visibility</p:attrName>
                                        </p:attrNameLst>
                                      </p:cBhvr>
                                      <p:to>
                                        <p:strVal val="visible"/>
                                      </p:to>
                                    </p:set>
                                    <p:anim calcmode="lin" valueType="num">
                                      <p:cBhvr>
                                        <p:cTn id="323" dur="500" fill="hold"/>
                                        <p:tgtEl>
                                          <p:spTgt spid="25"/>
                                        </p:tgtEl>
                                        <p:attrNameLst>
                                          <p:attrName>ppt_w</p:attrName>
                                        </p:attrNameLst>
                                      </p:cBhvr>
                                      <p:tavLst>
                                        <p:tav tm="0">
                                          <p:val>
                                            <p:strVal val="(6*min(max(#ppt_w*#ppt_h,.3),1)-7.4)/-.7*#ppt_w"/>
                                          </p:val>
                                        </p:tav>
                                        <p:tav tm="100000">
                                          <p:val>
                                            <p:strVal val="#ppt_w"/>
                                          </p:val>
                                        </p:tav>
                                      </p:tavLst>
                                    </p:anim>
                                    <p:anim calcmode="lin" valueType="num">
                                      <p:cBhvr>
                                        <p:cTn id="324" dur="500" fill="hold"/>
                                        <p:tgtEl>
                                          <p:spTgt spid="25"/>
                                        </p:tgtEl>
                                        <p:attrNameLst>
                                          <p:attrName>ppt_h</p:attrName>
                                        </p:attrNameLst>
                                      </p:cBhvr>
                                      <p:tavLst>
                                        <p:tav tm="0">
                                          <p:val>
                                            <p:strVal val="(6*min(max(#ppt_w*#ppt_h,.3),1)-7.4)/-.7*#ppt_h"/>
                                          </p:val>
                                        </p:tav>
                                        <p:tav tm="100000">
                                          <p:val>
                                            <p:strVal val="#ppt_h"/>
                                          </p:val>
                                        </p:tav>
                                      </p:tavLst>
                                    </p:anim>
                                    <p:anim calcmode="lin" valueType="num">
                                      <p:cBhvr>
                                        <p:cTn id="325" dur="500" fill="hold"/>
                                        <p:tgtEl>
                                          <p:spTgt spid="25"/>
                                        </p:tgtEl>
                                        <p:attrNameLst>
                                          <p:attrName>ppt_x</p:attrName>
                                        </p:attrNameLst>
                                      </p:cBhvr>
                                      <p:tavLst>
                                        <p:tav tm="0">
                                          <p:val>
                                            <p:fltVal val="0.5"/>
                                          </p:val>
                                        </p:tav>
                                        <p:tav tm="100000">
                                          <p:val>
                                            <p:strVal val="#ppt_x"/>
                                          </p:val>
                                        </p:tav>
                                      </p:tavLst>
                                    </p:anim>
                                    <p:anim calcmode="lin" valueType="num">
                                      <p:cBhvr>
                                        <p:cTn id="326"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327" fill="hold" nodeType="afterGroup">
                            <p:stCondLst>
                              <p:cond delay="24500"/>
                            </p:stCondLst>
                            <p:childTnLst>
                              <p:par>
                                <p:cTn id="328" presetID="23" presetClass="entr" presetSubtype="36" fill="hold" nodeType="afterEffect">
                                  <p:stCondLst>
                                    <p:cond delay="0"/>
                                  </p:stCondLst>
                                  <p:childTnLst>
                                    <p:set>
                                      <p:cBhvr>
                                        <p:cTn id="329" dur="1" fill="hold">
                                          <p:stCondLst>
                                            <p:cond delay="0"/>
                                          </p:stCondLst>
                                        </p:cTn>
                                        <p:tgtEl>
                                          <p:spTgt spid="123020"/>
                                        </p:tgtEl>
                                        <p:attrNameLst>
                                          <p:attrName>style.visibility</p:attrName>
                                        </p:attrNameLst>
                                      </p:cBhvr>
                                      <p:to>
                                        <p:strVal val="visible"/>
                                      </p:to>
                                    </p:set>
                                    <p:anim calcmode="lin" valueType="num">
                                      <p:cBhvr>
                                        <p:cTn id="330" dur="500" fill="hold"/>
                                        <p:tgtEl>
                                          <p:spTgt spid="123020"/>
                                        </p:tgtEl>
                                        <p:attrNameLst>
                                          <p:attrName>ppt_w</p:attrName>
                                        </p:attrNameLst>
                                      </p:cBhvr>
                                      <p:tavLst>
                                        <p:tav tm="0">
                                          <p:val>
                                            <p:strVal val="(6*min(max(#ppt_w*#ppt_h,.3),1)-7.4)/-.7*#ppt_w"/>
                                          </p:val>
                                        </p:tav>
                                        <p:tav tm="100000">
                                          <p:val>
                                            <p:strVal val="#ppt_w"/>
                                          </p:val>
                                        </p:tav>
                                      </p:tavLst>
                                    </p:anim>
                                    <p:anim calcmode="lin" valueType="num">
                                      <p:cBhvr>
                                        <p:cTn id="331" dur="500" fill="hold"/>
                                        <p:tgtEl>
                                          <p:spTgt spid="123020"/>
                                        </p:tgtEl>
                                        <p:attrNameLst>
                                          <p:attrName>ppt_h</p:attrName>
                                        </p:attrNameLst>
                                      </p:cBhvr>
                                      <p:tavLst>
                                        <p:tav tm="0">
                                          <p:val>
                                            <p:strVal val="(6*min(max(#ppt_w*#ppt_h,.3),1)-7.4)/-.7*#ppt_h"/>
                                          </p:val>
                                        </p:tav>
                                        <p:tav tm="100000">
                                          <p:val>
                                            <p:strVal val="#ppt_h"/>
                                          </p:val>
                                        </p:tav>
                                      </p:tavLst>
                                    </p:anim>
                                    <p:anim calcmode="lin" valueType="num">
                                      <p:cBhvr>
                                        <p:cTn id="332" dur="500" fill="hold"/>
                                        <p:tgtEl>
                                          <p:spTgt spid="123020"/>
                                        </p:tgtEl>
                                        <p:attrNameLst>
                                          <p:attrName>ppt_x</p:attrName>
                                        </p:attrNameLst>
                                      </p:cBhvr>
                                      <p:tavLst>
                                        <p:tav tm="0">
                                          <p:val>
                                            <p:fltVal val="0.5"/>
                                          </p:val>
                                        </p:tav>
                                        <p:tav tm="100000">
                                          <p:val>
                                            <p:strVal val="#ppt_x"/>
                                          </p:val>
                                        </p:tav>
                                      </p:tavLst>
                                    </p:anim>
                                    <p:anim calcmode="lin" valueType="num">
                                      <p:cBhvr>
                                        <p:cTn id="333" dur="500" fill="hold"/>
                                        <p:tgtEl>
                                          <p:spTgt spid="123020"/>
                                        </p:tgtEl>
                                        <p:attrNameLst>
                                          <p:attrName>ppt_y</p:attrName>
                                        </p:attrNameLst>
                                      </p:cBhvr>
                                      <p:tavLst>
                                        <p:tav tm="0">
                                          <p:val>
                                            <p:strVal val="1+(6*min(max(#ppt_w*#ppt_h,.3),1)-7.4)/-.7*#ppt_h/2"/>
                                          </p:val>
                                        </p:tav>
                                        <p:tav tm="100000">
                                          <p:val>
                                            <p:strVal val="#ppt_y"/>
                                          </p:val>
                                        </p:tav>
                                      </p:tavLst>
                                    </p:anim>
                                  </p:childTnLst>
                                </p:cTn>
                              </p:par>
                            </p:childTnLst>
                          </p:cTn>
                        </p:par>
                        <p:par>
                          <p:cTn id="334" fill="hold" nodeType="afterGroup">
                            <p:stCondLst>
                              <p:cond delay="25000"/>
                            </p:stCondLst>
                            <p:childTnLst>
                              <p:par>
                                <p:cTn id="335" presetID="23" presetClass="entr" presetSubtype="36" fill="hold" nodeType="afterEffect">
                                  <p:stCondLst>
                                    <p:cond delay="0"/>
                                  </p:stCondLst>
                                  <p:childTnLst>
                                    <p:set>
                                      <p:cBhvr>
                                        <p:cTn id="336" dur="1" fill="hold">
                                          <p:stCondLst>
                                            <p:cond delay="0"/>
                                          </p:stCondLst>
                                        </p:cTn>
                                        <p:tgtEl>
                                          <p:spTgt spid="123019"/>
                                        </p:tgtEl>
                                        <p:attrNameLst>
                                          <p:attrName>style.visibility</p:attrName>
                                        </p:attrNameLst>
                                      </p:cBhvr>
                                      <p:to>
                                        <p:strVal val="visible"/>
                                      </p:to>
                                    </p:set>
                                    <p:anim calcmode="lin" valueType="num">
                                      <p:cBhvr>
                                        <p:cTn id="337" dur="500" fill="hold"/>
                                        <p:tgtEl>
                                          <p:spTgt spid="123019"/>
                                        </p:tgtEl>
                                        <p:attrNameLst>
                                          <p:attrName>ppt_w</p:attrName>
                                        </p:attrNameLst>
                                      </p:cBhvr>
                                      <p:tavLst>
                                        <p:tav tm="0">
                                          <p:val>
                                            <p:strVal val="(6*min(max(#ppt_w*#ppt_h,.3),1)-7.4)/-.7*#ppt_w"/>
                                          </p:val>
                                        </p:tav>
                                        <p:tav tm="100000">
                                          <p:val>
                                            <p:strVal val="#ppt_w"/>
                                          </p:val>
                                        </p:tav>
                                      </p:tavLst>
                                    </p:anim>
                                    <p:anim calcmode="lin" valueType="num">
                                      <p:cBhvr>
                                        <p:cTn id="338" dur="500" fill="hold"/>
                                        <p:tgtEl>
                                          <p:spTgt spid="123019"/>
                                        </p:tgtEl>
                                        <p:attrNameLst>
                                          <p:attrName>ppt_h</p:attrName>
                                        </p:attrNameLst>
                                      </p:cBhvr>
                                      <p:tavLst>
                                        <p:tav tm="0">
                                          <p:val>
                                            <p:strVal val="(6*min(max(#ppt_w*#ppt_h,.3),1)-7.4)/-.7*#ppt_h"/>
                                          </p:val>
                                        </p:tav>
                                        <p:tav tm="100000">
                                          <p:val>
                                            <p:strVal val="#ppt_h"/>
                                          </p:val>
                                        </p:tav>
                                      </p:tavLst>
                                    </p:anim>
                                    <p:anim calcmode="lin" valueType="num">
                                      <p:cBhvr>
                                        <p:cTn id="339" dur="500" fill="hold"/>
                                        <p:tgtEl>
                                          <p:spTgt spid="123019"/>
                                        </p:tgtEl>
                                        <p:attrNameLst>
                                          <p:attrName>ppt_x</p:attrName>
                                        </p:attrNameLst>
                                      </p:cBhvr>
                                      <p:tavLst>
                                        <p:tav tm="0">
                                          <p:val>
                                            <p:fltVal val="0.5"/>
                                          </p:val>
                                        </p:tav>
                                        <p:tav tm="100000">
                                          <p:val>
                                            <p:strVal val="#ppt_x"/>
                                          </p:val>
                                        </p:tav>
                                      </p:tavLst>
                                    </p:anim>
                                    <p:anim calcmode="lin" valueType="num">
                                      <p:cBhvr>
                                        <p:cTn id="340" dur="500" fill="hold"/>
                                        <p:tgtEl>
                                          <p:spTgt spid="123019"/>
                                        </p:tgtEl>
                                        <p:attrNameLst>
                                          <p:attrName>ppt_y</p:attrName>
                                        </p:attrNameLst>
                                      </p:cBhvr>
                                      <p:tavLst>
                                        <p:tav tm="0">
                                          <p:val>
                                            <p:strVal val="1+(6*min(max(#ppt_w*#ppt_h,.3),1)-7.4)/-.7*#ppt_h/2"/>
                                          </p:val>
                                        </p:tav>
                                        <p:tav tm="100000">
                                          <p:val>
                                            <p:strVal val="#ppt_y"/>
                                          </p:val>
                                        </p:tav>
                                      </p:tavLst>
                                    </p:anim>
                                  </p:childTnLst>
                                </p:cTn>
                              </p:par>
                            </p:childTnLst>
                          </p:cTn>
                        </p:par>
                        <p:par>
                          <p:cTn id="341" fill="hold" nodeType="afterGroup">
                            <p:stCondLst>
                              <p:cond delay="25500"/>
                            </p:stCondLst>
                            <p:childTnLst>
                              <p:par>
                                <p:cTn id="342" presetID="23" presetClass="entr" presetSubtype="36" fill="hold" nodeType="afterEffect">
                                  <p:stCondLst>
                                    <p:cond delay="0"/>
                                  </p:stCondLst>
                                  <p:childTnLst>
                                    <p:set>
                                      <p:cBhvr>
                                        <p:cTn id="343" dur="1" fill="hold">
                                          <p:stCondLst>
                                            <p:cond delay="0"/>
                                          </p:stCondLst>
                                        </p:cTn>
                                        <p:tgtEl>
                                          <p:spTgt spid="123018"/>
                                        </p:tgtEl>
                                        <p:attrNameLst>
                                          <p:attrName>style.visibility</p:attrName>
                                        </p:attrNameLst>
                                      </p:cBhvr>
                                      <p:to>
                                        <p:strVal val="visible"/>
                                      </p:to>
                                    </p:set>
                                    <p:anim calcmode="lin" valueType="num">
                                      <p:cBhvr>
                                        <p:cTn id="344" dur="500" fill="hold"/>
                                        <p:tgtEl>
                                          <p:spTgt spid="123018"/>
                                        </p:tgtEl>
                                        <p:attrNameLst>
                                          <p:attrName>ppt_w</p:attrName>
                                        </p:attrNameLst>
                                      </p:cBhvr>
                                      <p:tavLst>
                                        <p:tav tm="0">
                                          <p:val>
                                            <p:strVal val="(6*min(max(#ppt_w*#ppt_h,.3),1)-7.4)/-.7*#ppt_w"/>
                                          </p:val>
                                        </p:tav>
                                        <p:tav tm="100000">
                                          <p:val>
                                            <p:strVal val="#ppt_w"/>
                                          </p:val>
                                        </p:tav>
                                      </p:tavLst>
                                    </p:anim>
                                    <p:anim calcmode="lin" valueType="num">
                                      <p:cBhvr>
                                        <p:cTn id="345" dur="500" fill="hold"/>
                                        <p:tgtEl>
                                          <p:spTgt spid="123018"/>
                                        </p:tgtEl>
                                        <p:attrNameLst>
                                          <p:attrName>ppt_h</p:attrName>
                                        </p:attrNameLst>
                                      </p:cBhvr>
                                      <p:tavLst>
                                        <p:tav tm="0">
                                          <p:val>
                                            <p:strVal val="(6*min(max(#ppt_w*#ppt_h,.3),1)-7.4)/-.7*#ppt_h"/>
                                          </p:val>
                                        </p:tav>
                                        <p:tav tm="100000">
                                          <p:val>
                                            <p:strVal val="#ppt_h"/>
                                          </p:val>
                                        </p:tav>
                                      </p:tavLst>
                                    </p:anim>
                                    <p:anim calcmode="lin" valueType="num">
                                      <p:cBhvr>
                                        <p:cTn id="346" dur="500" fill="hold"/>
                                        <p:tgtEl>
                                          <p:spTgt spid="123018"/>
                                        </p:tgtEl>
                                        <p:attrNameLst>
                                          <p:attrName>ppt_x</p:attrName>
                                        </p:attrNameLst>
                                      </p:cBhvr>
                                      <p:tavLst>
                                        <p:tav tm="0">
                                          <p:val>
                                            <p:fltVal val="0.5"/>
                                          </p:val>
                                        </p:tav>
                                        <p:tav tm="100000">
                                          <p:val>
                                            <p:strVal val="#ppt_x"/>
                                          </p:val>
                                        </p:tav>
                                      </p:tavLst>
                                    </p:anim>
                                    <p:anim calcmode="lin" valueType="num">
                                      <p:cBhvr>
                                        <p:cTn id="347" dur="500" fill="hold"/>
                                        <p:tgtEl>
                                          <p:spTgt spid="123018"/>
                                        </p:tgtEl>
                                        <p:attrNameLst>
                                          <p:attrName>ppt_y</p:attrName>
                                        </p:attrNameLst>
                                      </p:cBhvr>
                                      <p:tavLst>
                                        <p:tav tm="0">
                                          <p:val>
                                            <p:strVal val="1+(6*min(max(#ppt_w*#ppt_h,.3),1)-7.4)/-.7*#ppt_h/2"/>
                                          </p:val>
                                        </p:tav>
                                        <p:tav tm="100000">
                                          <p:val>
                                            <p:strVal val="#ppt_y"/>
                                          </p:val>
                                        </p:tav>
                                      </p:tavLst>
                                    </p:anim>
                                  </p:childTnLst>
                                </p:cTn>
                              </p:par>
                            </p:childTnLst>
                          </p:cTn>
                        </p:par>
                        <p:par>
                          <p:cTn id="348" fill="hold" nodeType="afterGroup">
                            <p:stCondLst>
                              <p:cond delay="26000"/>
                            </p:stCondLst>
                            <p:childTnLst>
                              <p:par>
                                <p:cTn id="349" presetID="23" presetClass="entr" presetSubtype="36" fill="hold" nodeType="afterEffect">
                                  <p:stCondLst>
                                    <p:cond delay="0"/>
                                  </p:stCondLst>
                                  <p:childTnLst>
                                    <p:set>
                                      <p:cBhvr>
                                        <p:cTn id="350" dur="1" fill="hold">
                                          <p:stCondLst>
                                            <p:cond delay="0"/>
                                          </p:stCondLst>
                                        </p:cTn>
                                        <p:tgtEl>
                                          <p:spTgt spid="123017"/>
                                        </p:tgtEl>
                                        <p:attrNameLst>
                                          <p:attrName>style.visibility</p:attrName>
                                        </p:attrNameLst>
                                      </p:cBhvr>
                                      <p:to>
                                        <p:strVal val="visible"/>
                                      </p:to>
                                    </p:set>
                                    <p:anim calcmode="lin" valueType="num">
                                      <p:cBhvr>
                                        <p:cTn id="351" dur="500" fill="hold"/>
                                        <p:tgtEl>
                                          <p:spTgt spid="123017"/>
                                        </p:tgtEl>
                                        <p:attrNameLst>
                                          <p:attrName>ppt_w</p:attrName>
                                        </p:attrNameLst>
                                      </p:cBhvr>
                                      <p:tavLst>
                                        <p:tav tm="0">
                                          <p:val>
                                            <p:strVal val="(6*min(max(#ppt_w*#ppt_h,.3),1)-7.4)/-.7*#ppt_w"/>
                                          </p:val>
                                        </p:tav>
                                        <p:tav tm="100000">
                                          <p:val>
                                            <p:strVal val="#ppt_w"/>
                                          </p:val>
                                        </p:tav>
                                      </p:tavLst>
                                    </p:anim>
                                    <p:anim calcmode="lin" valueType="num">
                                      <p:cBhvr>
                                        <p:cTn id="352" dur="500" fill="hold"/>
                                        <p:tgtEl>
                                          <p:spTgt spid="123017"/>
                                        </p:tgtEl>
                                        <p:attrNameLst>
                                          <p:attrName>ppt_h</p:attrName>
                                        </p:attrNameLst>
                                      </p:cBhvr>
                                      <p:tavLst>
                                        <p:tav tm="0">
                                          <p:val>
                                            <p:strVal val="(6*min(max(#ppt_w*#ppt_h,.3),1)-7.4)/-.7*#ppt_h"/>
                                          </p:val>
                                        </p:tav>
                                        <p:tav tm="100000">
                                          <p:val>
                                            <p:strVal val="#ppt_h"/>
                                          </p:val>
                                        </p:tav>
                                      </p:tavLst>
                                    </p:anim>
                                    <p:anim calcmode="lin" valueType="num">
                                      <p:cBhvr>
                                        <p:cTn id="353" dur="500" fill="hold"/>
                                        <p:tgtEl>
                                          <p:spTgt spid="123017"/>
                                        </p:tgtEl>
                                        <p:attrNameLst>
                                          <p:attrName>ppt_x</p:attrName>
                                        </p:attrNameLst>
                                      </p:cBhvr>
                                      <p:tavLst>
                                        <p:tav tm="0">
                                          <p:val>
                                            <p:fltVal val="0.5"/>
                                          </p:val>
                                        </p:tav>
                                        <p:tav tm="100000">
                                          <p:val>
                                            <p:strVal val="#ppt_x"/>
                                          </p:val>
                                        </p:tav>
                                      </p:tavLst>
                                    </p:anim>
                                    <p:anim calcmode="lin" valueType="num">
                                      <p:cBhvr>
                                        <p:cTn id="354" dur="500" fill="hold"/>
                                        <p:tgtEl>
                                          <p:spTgt spid="123017"/>
                                        </p:tgtEl>
                                        <p:attrNameLst>
                                          <p:attrName>ppt_y</p:attrName>
                                        </p:attrNameLst>
                                      </p:cBhvr>
                                      <p:tavLst>
                                        <p:tav tm="0">
                                          <p:val>
                                            <p:strVal val="1+(6*min(max(#ppt_w*#ppt_h,.3),1)-7.4)/-.7*#ppt_h/2"/>
                                          </p:val>
                                        </p:tav>
                                        <p:tav tm="100000">
                                          <p:val>
                                            <p:strVal val="#ppt_y"/>
                                          </p:val>
                                        </p:tav>
                                      </p:tavLst>
                                    </p:anim>
                                  </p:childTnLst>
                                </p:cTn>
                              </p:par>
                            </p:childTnLst>
                          </p:cTn>
                        </p:par>
                        <p:par>
                          <p:cTn id="355" fill="hold" nodeType="afterGroup">
                            <p:stCondLst>
                              <p:cond delay="26500"/>
                            </p:stCondLst>
                            <p:childTnLst>
                              <p:par>
                                <p:cTn id="356" presetID="23" presetClass="entr" presetSubtype="36" fill="hold" nodeType="afterEffect">
                                  <p:stCondLst>
                                    <p:cond delay="0"/>
                                  </p:stCondLst>
                                  <p:childTnLst>
                                    <p:set>
                                      <p:cBhvr>
                                        <p:cTn id="357" dur="1" fill="hold">
                                          <p:stCondLst>
                                            <p:cond delay="0"/>
                                          </p:stCondLst>
                                        </p:cTn>
                                        <p:tgtEl>
                                          <p:spTgt spid="123016"/>
                                        </p:tgtEl>
                                        <p:attrNameLst>
                                          <p:attrName>style.visibility</p:attrName>
                                        </p:attrNameLst>
                                      </p:cBhvr>
                                      <p:to>
                                        <p:strVal val="visible"/>
                                      </p:to>
                                    </p:set>
                                    <p:anim calcmode="lin" valueType="num">
                                      <p:cBhvr>
                                        <p:cTn id="358" dur="500" fill="hold"/>
                                        <p:tgtEl>
                                          <p:spTgt spid="123016"/>
                                        </p:tgtEl>
                                        <p:attrNameLst>
                                          <p:attrName>ppt_w</p:attrName>
                                        </p:attrNameLst>
                                      </p:cBhvr>
                                      <p:tavLst>
                                        <p:tav tm="0">
                                          <p:val>
                                            <p:strVal val="(6*min(max(#ppt_w*#ppt_h,.3),1)-7.4)/-.7*#ppt_w"/>
                                          </p:val>
                                        </p:tav>
                                        <p:tav tm="100000">
                                          <p:val>
                                            <p:strVal val="#ppt_w"/>
                                          </p:val>
                                        </p:tav>
                                      </p:tavLst>
                                    </p:anim>
                                    <p:anim calcmode="lin" valueType="num">
                                      <p:cBhvr>
                                        <p:cTn id="359" dur="500" fill="hold"/>
                                        <p:tgtEl>
                                          <p:spTgt spid="123016"/>
                                        </p:tgtEl>
                                        <p:attrNameLst>
                                          <p:attrName>ppt_h</p:attrName>
                                        </p:attrNameLst>
                                      </p:cBhvr>
                                      <p:tavLst>
                                        <p:tav tm="0">
                                          <p:val>
                                            <p:strVal val="(6*min(max(#ppt_w*#ppt_h,.3),1)-7.4)/-.7*#ppt_h"/>
                                          </p:val>
                                        </p:tav>
                                        <p:tav tm="100000">
                                          <p:val>
                                            <p:strVal val="#ppt_h"/>
                                          </p:val>
                                        </p:tav>
                                      </p:tavLst>
                                    </p:anim>
                                    <p:anim calcmode="lin" valueType="num">
                                      <p:cBhvr>
                                        <p:cTn id="360" dur="500" fill="hold"/>
                                        <p:tgtEl>
                                          <p:spTgt spid="123016"/>
                                        </p:tgtEl>
                                        <p:attrNameLst>
                                          <p:attrName>ppt_x</p:attrName>
                                        </p:attrNameLst>
                                      </p:cBhvr>
                                      <p:tavLst>
                                        <p:tav tm="0">
                                          <p:val>
                                            <p:fltVal val="0.5"/>
                                          </p:val>
                                        </p:tav>
                                        <p:tav tm="100000">
                                          <p:val>
                                            <p:strVal val="#ppt_x"/>
                                          </p:val>
                                        </p:tav>
                                      </p:tavLst>
                                    </p:anim>
                                    <p:anim calcmode="lin" valueType="num">
                                      <p:cBhvr>
                                        <p:cTn id="361" dur="500" fill="hold"/>
                                        <p:tgtEl>
                                          <p:spTgt spid="123016"/>
                                        </p:tgtEl>
                                        <p:attrNameLst>
                                          <p:attrName>ppt_y</p:attrName>
                                        </p:attrNameLst>
                                      </p:cBhvr>
                                      <p:tavLst>
                                        <p:tav tm="0">
                                          <p:val>
                                            <p:strVal val="1+(6*min(max(#ppt_w*#ppt_h,.3),1)-7.4)/-.7*#ppt_h/2"/>
                                          </p:val>
                                        </p:tav>
                                        <p:tav tm="100000">
                                          <p:val>
                                            <p:strVal val="#ppt_y"/>
                                          </p:val>
                                        </p:tav>
                                      </p:tavLst>
                                    </p:anim>
                                  </p:childTnLst>
                                </p:cTn>
                              </p:par>
                            </p:childTnLst>
                          </p:cTn>
                        </p:par>
                        <p:par>
                          <p:cTn id="362" fill="hold" nodeType="afterGroup">
                            <p:stCondLst>
                              <p:cond delay="27000"/>
                            </p:stCondLst>
                            <p:childTnLst>
                              <p:par>
                                <p:cTn id="363" presetID="23" presetClass="entr" presetSubtype="36" fill="hold" nodeType="afterEffect">
                                  <p:stCondLst>
                                    <p:cond delay="0"/>
                                  </p:stCondLst>
                                  <p:childTnLst>
                                    <p:set>
                                      <p:cBhvr>
                                        <p:cTn id="364" dur="1" fill="hold">
                                          <p:stCondLst>
                                            <p:cond delay="0"/>
                                          </p:stCondLst>
                                        </p:cTn>
                                        <p:tgtEl>
                                          <p:spTgt spid="27"/>
                                        </p:tgtEl>
                                        <p:attrNameLst>
                                          <p:attrName>style.visibility</p:attrName>
                                        </p:attrNameLst>
                                      </p:cBhvr>
                                      <p:to>
                                        <p:strVal val="visible"/>
                                      </p:to>
                                    </p:set>
                                    <p:anim calcmode="lin" valueType="num">
                                      <p:cBhvr>
                                        <p:cTn id="36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67" dur="500" fill="hold"/>
                                        <p:tgtEl>
                                          <p:spTgt spid="27"/>
                                        </p:tgtEl>
                                        <p:attrNameLst>
                                          <p:attrName>ppt_x</p:attrName>
                                        </p:attrNameLst>
                                      </p:cBhvr>
                                      <p:tavLst>
                                        <p:tav tm="0">
                                          <p:val>
                                            <p:fltVal val="0.5"/>
                                          </p:val>
                                        </p:tav>
                                        <p:tav tm="100000">
                                          <p:val>
                                            <p:strVal val="#ppt_x"/>
                                          </p:val>
                                        </p:tav>
                                      </p:tavLst>
                                    </p:anim>
                                    <p:anim calcmode="lin" valueType="num">
                                      <p:cBhvr>
                                        <p:cTn id="36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69" fill="hold" nodeType="afterGroup">
                            <p:stCondLst>
                              <p:cond delay="27500"/>
                            </p:stCondLst>
                            <p:childTnLst>
                              <p:par>
                                <p:cTn id="370" presetID="23" presetClass="entr" presetSubtype="36" fill="hold" nodeType="afterEffect">
                                  <p:stCondLst>
                                    <p:cond delay="0"/>
                                  </p:stCondLst>
                                  <p:childTnLst>
                                    <p:set>
                                      <p:cBhvr>
                                        <p:cTn id="371" dur="1" fill="hold">
                                          <p:stCondLst>
                                            <p:cond delay="0"/>
                                          </p:stCondLst>
                                        </p:cTn>
                                        <p:tgtEl>
                                          <p:spTgt spid="123032"/>
                                        </p:tgtEl>
                                        <p:attrNameLst>
                                          <p:attrName>style.visibility</p:attrName>
                                        </p:attrNameLst>
                                      </p:cBhvr>
                                      <p:to>
                                        <p:strVal val="visible"/>
                                      </p:to>
                                    </p:set>
                                    <p:anim calcmode="lin" valueType="num">
                                      <p:cBhvr>
                                        <p:cTn id="372" dur="500" fill="hold"/>
                                        <p:tgtEl>
                                          <p:spTgt spid="123032"/>
                                        </p:tgtEl>
                                        <p:attrNameLst>
                                          <p:attrName>ppt_w</p:attrName>
                                        </p:attrNameLst>
                                      </p:cBhvr>
                                      <p:tavLst>
                                        <p:tav tm="0">
                                          <p:val>
                                            <p:strVal val="(6*min(max(#ppt_w*#ppt_h,.3),1)-7.4)/-.7*#ppt_w"/>
                                          </p:val>
                                        </p:tav>
                                        <p:tav tm="100000">
                                          <p:val>
                                            <p:strVal val="#ppt_w"/>
                                          </p:val>
                                        </p:tav>
                                      </p:tavLst>
                                    </p:anim>
                                    <p:anim calcmode="lin" valueType="num">
                                      <p:cBhvr>
                                        <p:cTn id="373" dur="500" fill="hold"/>
                                        <p:tgtEl>
                                          <p:spTgt spid="123032"/>
                                        </p:tgtEl>
                                        <p:attrNameLst>
                                          <p:attrName>ppt_h</p:attrName>
                                        </p:attrNameLst>
                                      </p:cBhvr>
                                      <p:tavLst>
                                        <p:tav tm="0">
                                          <p:val>
                                            <p:strVal val="(6*min(max(#ppt_w*#ppt_h,.3),1)-7.4)/-.7*#ppt_h"/>
                                          </p:val>
                                        </p:tav>
                                        <p:tav tm="100000">
                                          <p:val>
                                            <p:strVal val="#ppt_h"/>
                                          </p:val>
                                        </p:tav>
                                      </p:tavLst>
                                    </p:anim>
                                    <p:anim calcmode="lin" valueType="num">
                                      <p:cBhvr>
                                        <p:cTn id="374" dur="500" fill="hold"/>
                                        <p:tgtEl>
                                          <p:spTgt spid="123032"/>
                                        </p:tgtEl>
                                        <p:attrNameLst>
                                          <p:attrName>ppt_x</p:attrName>
                                        </p:attrNameLst>
                                      </p:cBhvr>
                                      <p:tavLst>
                                        <p:tav tm="0">
                                          <p:val>
                                            <p:fltVal val="0.5"/>
                                          </p:val>
                                        </p:tav>
                                        <p:tav tm="100000">
                                          <p:val>
                                            <p:strVal val="#ppt_x"/>
                                          </p:val>
                                        </p:tav>
                                      </p:tavLst>
                                    </p:anim>
                                    <p:anim calcmode="lin" valueType="num">
                                      <p:cBhvr>
                                        <p:cTn id="375" dur="500" fill="hold"/>
                                        <p:tgtEl>
                                          <p:spTgt spid="123032"/>
                                        </p:tgtEl>
                                        <p:attrNameLst>
                                          <p:attrName>ppt_y</p:attrName>
                                        </p:attrNameLst>
                                      </p:cBhvr>
                                      <p:tavLst>
                                        <p:tav tm="0">
                                          <p:val>
                                            <p:strVal val="1+(6*min(max(#ppt_w*#ppt_h,.3),1)-7.4)/-.7*#ppt_h/2"/>
                                          </p:val>
                                        </p:tav>
                                        <p:tav tm="100000">
                                          <p:val>
                                            <p:strVal val="#ppt_y"/>
                                          </p:val>
                                        </p:tav>
                                      </p:tavLst>
                                    </p:anim>
                                  </p:childTnLst>
                                </p:cTn>
                              </p:par>
                            </p:childTnLst>
                          </p:cTn>
                        </p:par>
                        <p:par>
                          <p:cTn id="376" fill="hold" nodeType="afterGroup">
                            <p:stCondLst>
                              <p:cond delay="28000"/>
                            </p:stCondLst>
                            <p:childTnLst>
                              <p:par>
                                <p:cTn id="377" presetID="23" presetClass="entr" presetSubtype="36" fill="hold" nodeType="afterEffect">
                                  <p:stCondLst>
                                    <p:cond delay="0"/>
                                  </p:stCondLst>
                                  <p:childTnLst>
                                    <p:set>
                                      <p:cBhvr>
                                        <p:cTn id="378" dur="1" fill="hold">
                                          <p:stCondLst>
                                            <p:cond delay="0"/>
                                          </p:stCondLst>
                                        </p:cTn>
                                        <p:tgtEl>
                                          <p:spTgt spid="26"/>
                                        </p:tgtEl>
                                        <p:attrNameLst>
                                          <p:attrName>style.visibility</p:attrName>
                                        </p:attrNameLst>
                                      </p:cBhvr>
                                      <p:to>
                                        <p:strVal val="visible"/>
                                      </p:to>
                                    </p:set>
                                    <p:anim calcmode="lin" valueType="num">
                                      <p:cBhvr>
                                        <p:cTn id="379" dur="500" fill="hold"/>
                                        <p:tgtEl>
                                          <p:spTgt spid="26"/>
                                        </p:tgtEl>
                                        <p:attrNameLst>
                                          <p:attrName>ppt_w</p:attrName>
                                        </p:attrNameLst>
                                      </p:cBhvr>
                                      <p:tavLst>
                                        <p:tav tm="0">
                                          <p:val>
                                            <p:strVal val="(6*min(max(#ppt_w*#ppt_h,.3),1)-7.4)/-.7*#ppt_w"/>
                                          </p:val>
                                        </p:tav>
                                        <p:tav tm="100000">
                                          <p:val>
                                            <p:strVal val="#ppt_w"/>
                                          </p:val>
                                        </p:tav>
                                      </p:tavLst>
                                    </p:anim>
                                    <p:anim calcmode="lin" valueType="num">
                                      <p:cBhvr>
                                        <p:cTn id="380" dur="500" fill="hold"/>
                                        <p:tgtEl>
                                          <p:spTgt spid="26"/>
                                        </p:tgtEl>
                                        <p:attrNameLst>
                                          <p:attrName>ppt_h</p:attrName>
                                        </p:attrNameLst>
                                      </p:cBhvr>
                                      <p:tavLst>
                                        <p:tav tm="0">
                                          <p:val>
                                            <p:strVal val="(6*min(max(#ppt_w*#ppt_h,.3),1)-7.4)/-.7*#ppt_h"/>
                                          </p:val>
                                        </p:tav>
                                        <p:tav tm="100000">
                                          <p:val>
                                            <p:strVal val="#ppt_h"/>
                                          </p:val>
                                        </p:tav>
                                      </p:tavLst>
                                    </p:anim>
                                    <p:anim calcmode="lin" valueType="num">
                                      <p:cBhvr>
                                        <p:cTn id="381" dur="500" fill="hold"/>
                                        <p:tgtEl>
                                          <p:spTgt spid="26"/>
                                        </p:tgtEl>
                                        <p:attrNameLst>
                                          <p:attrName>ppt_x</p:attrName>
                                        </p:attrNameLst>
                                      </p:cBhvr>
                                      <p:tavLst>
                                        <p:tav tm="0">
                                          <p:val>
                                            <p:fltVal val="0.5"/>
                                          </p:val>
                                        </p:tav>
                                        <p:tav tm="100000">
                                          <p:val>
                                            <p:strVal val="#ppt_x"/>
                                          </p:val>
                                        </p:tav>
                                      </p:tavLst>
                                    </p:anim>
                                    <p:anim calcmode="lin" valueType="num">
                                      <p:cBhvr>
                                        <p:cTn id="382"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383" fill="hold" nodeType="afterGroup">
                            <p:stCondLst>
                              <p:cond delay="28500"/>
                            </p:stCondLst>
                            <p:childTnLst>
                              <p:par>
                                <p:cTn id="384" presetID="23" presetClass="entr" presetSubtype="36" fill="hold" nodeType="afterEffect">
                                  <p:stCondLst>
                                    <p:cond delay="0"/>
                                  </p:stCondLst>
                                  <p:childTnLst>
                                    <p:set>
                                      <p:cBhvr>
                                        <p:cTn id="385" dur="1" fill="hold">
                                          <p:stCondLst>
                                            <p:cond delay="0"/>
                                          </p:stCondLst>
                                        </p:cTn>
                                        <p:tgtEl>
                                          <p:spTgt spid="123031"/>
                                        </p:tgtEl>
                                        <p:attrNameLst>
                                          <p:attrName>style.visibility</p:attrName>
                                        </p:attrNameLst>
                                      </p:cBhvr>
                                      <p:to>
                                        <p:strVal val="visible"/>
                                      </p:to>
                                    </p:set>
                                    <p:anim calcmode="lin" valueType="num">
                                      <p:cBhvr>
                                        <p:cTn id="386" dur="500" fill="hold"/>
                                        <p:tgtEl>
                                          <p:spTgt spid="123031"/>
                                        </p:tgtEl>
                                        <p:attrNameLst>
                                          <p:attrName>ppt_w</p:attrName>
                                        </p:attrNameLst>
                                      </p:cBhvr>
                                      <p:tavLst>
                                        <p:tav tm="0">
                                          <p:val>
                                            <p:strVal val="(6*min(max(#ppt_w*#ppt_h,.3),1)-7.4)/-.7*#ppt_w"/>
                                          </p:val>
                                        </p:tav>
                                        <p:tav tm="100000">
                                          <p:val>
                                            <p:strVal val="#ppt_w"/>
                                          </p:val>
                                        </p:tav>
                                      </p:tavLst>
                                    </p:anim>
                                    <p:anim calcmode="lin" valueType="num">
                                      <p:cBhvr>
                                        <p:cTn id="387" dur="500" fill="hold"/>
                                        <p:tgtEl>
                                          <p:spTgt spid="123031"/>
                                        </p:tgtEl>
                                        <p:attrNameLst>
                                          <p:attrName>ppt_h</p:attrName>
                                        </p:attrNameLst>
                                      </p:cBhvr>
                                      <p:tavLst>
                                        <p:tav tm="0">
                                          <p:val>
                                            <p:strVal val="(6*min(max(#ppt_w*#ppt_h,.3),1)-7.4)/-.7*#ppt_h"/>
                                          </p:val>
                                        </p:tav>
                                        <p:tav tm="100000">
                                          <p:val>
                                            <p:strVal val="#ppt_h"/>
                                          </p:val>
                                        </p:tav>
                                      </p:tavLst>
                                    </p:anim>
                                    <p:anim calcmode="lin" valueType="num">
                                      <p:cBhvr>
                                        <p:cTn id="388" dur="500" fill="hold"/>
                                        <p:tgtEl>
                                          <p:spTgt spid="123031"/>
                                        </p:tgtEl>
                                        <p:attrNameLst>
                                          <p:attrName>ppt_x</p:attrName>
                                        </p:attrNameLst>
                                      </p:cBhvr>
                                      <p:tavLst>
                                        <p:tav tm="0">
                                          <p:val>
                                            <p:fltVal val="0.5"/>
                                          </p:val>
                                        </p:tav>
                                        <p:tav tm="100000">
                                          <p:val>
                                            <p:strVal val="#ppt_x"/>
                                          </p:val>
                                        </p:tav>
                                      </p:tavLst>
                                    </p:anim>
                                    <p:anim calcmode="lin" valueType="num">
                                      <p:cBhvr>
                                        <p:cTn id="389" dur="500" fill="hold"/>
                                        <p:tgtEl>
                                          <p:spTgt spid="12303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3" grpId="0" autoUpdateAnimBg="0"/>
      <p:bldP spid="1231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047750"/>
            <a:ext cx="7289800" cy="4802188"/>
          </a:xfrm>
          <a:prstGeom prst="rect">
            <a:avLst/>
          </a:prstGeom>
          <a:noFill/>
          <a:ln w="76200">
            <a:solidFill>
              <a:schemeClr val="accent2"/>
            </a:solidFill>
            <a:miter lim="800000"/>
            <a:headEnd/>
            <a:tailEnd/>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Lst>
        </p:spPr>
      </p:pic>
      <p:pic>
        <p:nvPicPr>
          <p:cNvPr id="119811" name="Picture 3"/>
          <p:cNvPicPr>
            <a:picLocks noChangeAspect="1" noChangeArrowheads="1"/>
          </p:cNvPicPr>
          <p:nvPr/>
        </p:nvPicPr>
        <p:blipFill>
          <a:blip r:embed="rId4"/>
          <a:srcRect/>
          <a:stretch>
            <a:fillRect/>
          </a:stretch>
        </p:blipFill>
        <p:spPr bwMode="auto">
          <a:xfrm>
            <a:off x="960438" y="1020763"/>
            <a:ext cx="7348537" cy="4859337"/>
          </a:xfrm>
          <a:prstGeom prst="rect">
            <a:avLst/>
          </a:prstGeom>
          <a:noFill/>
          <a:ln w="76200">
            <a:solidFill>
              <a:schemeClr val="accent2"/>
            </a:solidFill>
            <a:miter lim="800000"/>
            <a:headEnd/>
            <a:tailEnd/>
          </a:ln>
          <a:effectLst>
            <a:outerShdw blurRad="63500" dist="85194" dir="1593903" algn="ctr" rotWithShape="0">
              <a:schemeClr val="tx1">
                <a:alpha val="74998"/>
              </a:schemeClr>
            </a:outerShdw>
          </a:effectLst>
        </p:spPr>
      </p:pic>
      <p:grpSp>
        <p:nvGrpSpPr>
          <p:cNvPr id="7172" name="Group 311"/>
          <p:cNvGrpSpPr>
            <a:grpSpLocks/>
          </p:cNvGrpSpPr>
          <p:nvPr/>
        </p:nvGrpSpPr>
        <p:grpSpPr bwMode="auto">
          <a:xfrm>
            <a:off x="1809750" y="1617663"/>
            <a:ext cx="6010275" cy="3440112"/>
            <a:chOff x="1140" y="1019"/>
            <a:chExt cx="3786" cy="2167"/>
          </a:xfrm>
        </p:grpSpPr>
        <p:grpSp>
          <p:nvGrpSpPr>
            <p:cNvPr id="7178" name="Group 312"/>
            <p:cNvGrpSpPr>
              <a:grpSpLocks/>
            </p:cNvGrpSpPr>
            <p:nvPr/>
          </p:nvGrpSpPr>
          <p:grpSpPr bwMode="auto">
            <a:xfrm>
              <a:off x="1140" y="1991"/>
              <a:ext cx="239" cy="239"/>
              <a:chOff x="3461" y="3471"/>
              <a:chExt cx="239" cy="239"/>
            </a:xfrm>
          </p:grpSpPr>
          <p:pic>
            <p:nvPicPr>
              <p:cNvPr id="7338" name="Picture 31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39" name="Picture 3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79" name="Group 315"/>
            <p:cNvGrpSpPr>
              <a:grpSpLocks/>
            </p:cNvGrpSpPr>
            <p:nvPr/>
          </p:nvGrpSpPr>
          <p:grpSpPr bwMode="auto">
            <a:xfrm>
              <a:off x="1195" y="1825"/>
              <a:ext cx="239" cy="239"/>
              <a:chOff x="3461" y="3471"/>
              <a:chExt cx="239" cy="239"/>
            </a:xfrm>
          </p:grpSpPr>
          <p:pic>
            <p:nvPicPr>
              <p:cNvPr id="7336" name="Picture 31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37" name="Picture 3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80" name="Group 318"/>
            <p:cNvGrpSpPr>
              <a:grpSpLocks/>
            </p:cNvGrpSpPr>
            <p:nvPr/>
          </p:nvGrpSpPr>
          <p:grpSpPr bwMode="auto">
            <a:xfrm>
              <a:off x="1277" y="1673"/>
              <a:ext cx="239" cy="239"/>
              <a:chOff x="3461" y="3471"/>
              <a:chExt cx="239" cy="239"/>
            </a:xfrm>
          </p:grpSpPr>
          <p:pic>
            <p:nvPicPr>
              <p:cNvPr id="7334" name="Picture 31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35" name="Picture 3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81" name="Group 321"/>
            <p:cNvGrpSpPr>
              <a:grpSpLocks/>
            </p:cNvGrpSpPr>
            <p:nvPr/>
          </p:nvGrpSpPr>
          <p:grpSpPr bwMode="auto">
            <a:xfrm>
              <a:off x="1384" y="1538"/>
              <a:ext cx="239" cy="239"/>
              <a:chOff x="3461" y="3471"/>
              <a:chExt cx="239" cy="239"/>
            </a:xfrm>
          </p:grpSpPr>
          <p:pic>
            <p:nvPicPr>
              <p:cNvPr id="7332" name="Picture 32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33" name="Picture 3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82" name="Group 324"/>
            <p:cNvGrpSpPr>
              <a:grpSpLocks/>
            </p:cNvGrpSpPr>
            <p:nvPr/>
          </p:nvGrpSpPr>
          <p:grpSpPr bwMode="auto">
            <a:xfrm>
              <a:off x="1493" y="1394"/>
              <a:ext cx="239" cy="239"/>
              <a:chOff x="3461" y="3471"/>
              <a:chExt cx="239" cy="239"/>
            </a:xfrm>
          </p:grpSpPr>
          <p:pic>
            <p:nvPicPr>
              <p:cNvPr id="7330" name="Picture 325"/>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31" name="Picture 3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83" name="Group 327"/>
            <p:cNvGrpSpPr>
              <a:grpSpLocks/>
            </p:cNvGrpSpPr>
            <p:nvPr/>
          </p:nvGrpSpPr>
          <p:grpSpPr bwMode="auto">
            <a:xfrm>
              <a:off x="1618" y="1272"/>
              <a:ext cx="239" cy="239"/>
              <a:chOff x="3461" y="3471"/>
              <a:chExt cx="239" cy="239"/>
            </a:xfrm>
          </p:grpSpPr>
          <p:pic>
            <p:nvPicPr>
              <p:cNvPr id="7328" name="Picture 328"/>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29" name="Picture 3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84" name="Group 330"/>
            <p:cNvGrpSpPr>
              <a:grpSpLocks/>
            </p:cNvGrpSpPr>
            <p:nvPr/>
          </p:nvGrpSpPr>
          <p:grpSpPr bwMode="auto">
            <a:xfrm>
              <a:off x="1751" y="1164"/>
              <a:ext cx="239" cy="239"/>
              <a:chOff x="3461" y="3471"/>
              <a:chExt cx="239" cy="239"/>
            </a:xfrm>
          </p:grpSpPr>
          <p:pic>
            <p:nvPicPr>
              <p:cNvPr id="7326" name="Picture 331"/>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27" name="Picture 3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85" name="Group 333"/>
            <p:cNvGrpSpPr>
              <a:grpSpLocks/>
            </p:cNvGrpSpPr>
            <p:nvPr/>
          </p:nvGrpSpPr>
          <p:grpSpPr bwMode="auto">
            <a:xfrm>
              <a:off x="1904" y="1076"/>
              <a:ext cx="239" cy="239"/>
              <a:chOff x="3461" y="3471"/>
              <a:chExt cx="239" cy="239"/>
            </a:xfrm>
          </p:grpSpPr>
          <p:pic>
            <p:nvPicPr>
              <p:cNvPr id="7324" name="Picture 334"/>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25" name="Picture 3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86" name="Group 336"/>
            <p:cNvGrpSpPr>
              <a:grpSpLocks/>
            </p:cNvGrpSpPr>
            <p:nvPr/>
          </p:nvGrpSpPr>
          <p:grpSpPr bwMode="auto">
            <a:xfrm>
              <a:off x="2073" y="1019"/>
              <a:ext cx="239" cy="239"/>
              <a:chOff x="3461" y="3471"/>
              <a:chExt cx="239" cy="239"/>
            </a:xfrm>
          </p:grpSpPr>
          <p:pic>
            <p:nvPicPr>
              <p:cNvPr id="7322" name="Picture 337"/>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23" name="Picture 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87" name="Group 339"/>
            <p:cNvGrpSpPr>
              <a:grpSpLocks/>
            </p:cNvGrpSpPr>
            <p:nvPr/>
          </p:nvGrpSpPr>
          <p:grpSpPr bwMode="auto">
            <a:xfrm>
              <a:off x="2258" y="1046"/>
              <a:ext cx="239" cy="239"/>
              <a:chOff x="3461" y="3471"/>
              <a:chExt cx="239" cy="239"/>
            </a:xfrm>
          </p:grpSpPr>
          <p:pic>
            <p:nvPicPr>
              <p:cNvPr id="7320" name="Picture 340"/>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21" name="Picture 3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88" name="Group 342"/>
            <p:cNvGrpSpPr>
              <a:grpSpLocks/>
            </p:cNvGrpSpPr>
            <p:nvPr/>
          </p:nvGrpSpPr>
          <p:grpSpPr bwMode="auto">
            <a:xfrm>
              <a:off x="2416" y="1147"/>
              <a:ext cx="239" cy="239"/>
              <a:chOff x="3461" y="3471"/>
              <a:chExt cx="239" cy="239"/>
            </a:xfrm>
          </p:grpSpPr>
          <p:pic>
            <p:nvPicPr>
              <p:cNvPr id="7318" name="Picture 34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19" name="Picture 3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89" name="Group 345"/>
            <p:cNvGrpSpPr>
              <a:grpSpLocks/>
            </p:cNvGrpSpPr>
            <p:nvPr/>
          </p:nvGrpSpPr>
          <p:grpSpPr bwMode="auto">
            <a:xfrm>
              <a:off x="2571" y="1243"/>
              <a:ext cx="239" cy="239"/>
              <a:chOff x="3461" y="3471"/>
              <a:chExt cx="239" cy="239"/>
            </a:xfrm>
          </p:grpSpPr>
          <p:pic>
            <p:nvPicPr>
              <p:cNvPr id="7316" name="Picture 34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17" name="Picture 3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90" name="Group 348"/>
            <p:cNvGrpSpPr>
              <a:grpSpLocks/>
            </p:cNvGrpSpPr>
            <p:nvPr/>
          </p:nvGrpSpPr>
          <p:grpSpPr bwMode="auto">
            <a:xfrm>
              <a:off x="2747" y="1314"/>
              <a:ext cx="239" cy="239"/>
              <a:chOff x="3461" y="3471"/>
              <a:chExt cx="239" cy="239"/>
            </a:xfrm>
          </p:grpSpPr>
          <p:pic>
            <p:nvPicPr>
              <p:cNvPr id="7314" name="Picture 34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15" name="Picture 3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91" name="Group 351"/>
            <p:cNvGrpSpPr>
              <a:grpSpLocks/>
            </p:cNvGrpSpPr>
            <p:nvPr/>
          </p:nvGrpSpPr>
          <p:grpSpPr bwMode="auto">
            <a:xfrm>
              <a:off x="2933" y="1307"/>
              <a:ext cx="239" cy="239"/>
              <a:chOff x="3461" y="3471"/>
              <a:chExt cx="239" cy="239"/>
            </a:xfrm>
          </p:grpSpPr>
          <p:pic>
            <p:nvPicPr>
              <p:cNvPr id="7312" name="Picture 35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13" name="Picture 3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92" name="Group 354"/>
            <p:cNvGrpSpPr>
              <a:grpSpLocks/>
            </p:cNvGrpSpPr>
            <p:nvPr/>
          </p:nvGrpSpPr>
          <p:grpSpPr bwMode="auto">
            <a:xfrm>
              <a:off x="3090" y="1220"/>
              <a:ext cx="239" cy="239"/>
              <a:chOff x="3461" y="3471"/>
              <a:chExt cx="239" cy="239"/>
            </a:xfrm>
          </p:grpSpPr>
          <p:pic>
            <p:nvPicPr>
              <p:cNvPr id="7310" name="Picture 355"/>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11" name="Picture 3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93" name="Group 357"/>
            <p:cNvGrpSpPr>
              <a:grpSpLocks/>
            </p:cNvGrpSpPr>
            <p:nvPr/>
          </p:nvGrpSpPr>
          <p:grpSpPr bwMode="auto">
            <a:xfrm>
              <a:off x="3232" y="1122"/>
              <a:ext cx="239" cy="239"/>
              <a:chOff x="3461" y="3471"/>
              <a:chExt cx="239" cy="239"/>
            </a:xfrm>
          </p:grpSpPr>
          <p:pic>
            <p:nvPicPr>
              <p:cNvPr id="7308" name="Picture 358"/>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09" name="Picture 3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94" name="Group 360"/>
            <p:cNvGrpSpPr>
              <a:grpSpLocks/>
            </p:cNvGrpSpPr>
            <p:nvPr/>
          </p:nvGrpSpPr>
          <p:grpSpPr bwMode="auto">
            <a:xfrm>
              <a:off x="3388" y="1044"/>
              <a:ext cx="239" cy="239"/>
              <a:chOff x="3461" y="3471"/>
              <a:chExt cx="239" cy="239"/>
            </a:xfrm>
          </p:grpSpPr>
          <p:pic>
            <p:nvPicPr>
              <p:cNvPr id="7306" name="Picture 361"/>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07" name="Picture 3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95" name="Group 363"/>
            <p:cNvGrpSpPr>
              <a:grpSpLocks/>
            </p:cNvGrpSpPr>
            <p:nvPr/>
          </p:nvGrpSpPr>
          <p:grpSpPr bwMode="auto">
            <a:xfrm>
              <a:off x="3572" y="1028"/>
              <a:ext cx="239" cy="239"/>
              <a:chOff x="3461" y="3471"/>
              <a:chExt cx="239" cy="239"/>
            </a:xfrm>
          </p:grpSpPr>
          <p:pic>
            <p:nvPicPr>
              <p:cNvPr id="7304" name="Picture 364"/>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05" name="Picture 3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96" name="Group 366"/>
            <p:cNvGrpSpPr>
              <a:grpSpLocks/>
            </p:cNvGrpSpPr>
            <p:nvPr/>
          </p:nvGrpSpPr>
          <p:grpSpPr bwMode="auto">
            <a:xfrm>
              <a:off x="4559" y="2389"/>
              <a:ext cx="239" cy="239"/>
              <a:chOff x="3461" y="3471"/>
              <a:chExt cx="239" cy="239"/>
            </a:xfrm>
          </p:grpSpPr>
          <p:pic>
            <p:nvPicPr>
              <p:cNvPr id="7302" name="Picture 367"/>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03" name="Picture 3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97" name="Group 369"/>
            <p:cNvGrpSpPr>
              <a:grpSpLocks/>
            </p:cNvGrpSpPr>
            <p:nvPr/>
          </p:nvGrpSpPr>
          <p:grpSpPr bwMode="auto">
            <a:xfrm>
              <a:off x="4460" y="2503"/>
              <a:ext cx="239" cy="239"/>
              <a:chOff x="3461" y="3471"/>
              <a:chExt cx="239" cy="239"/>
            </a:xfrm>
          </p:grpSpPr>
          <p:pic>
            <p:nvPicPr>
              <p:cNvPr id="7300" name="Picture 370"/>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301" name="Picture 3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98" name="Group 372"/>
            <p:cNvGrpSpPr>
              <a:grpSpLocks/>
            </p:cNvGrpSpPr>
            <p:nvPr/>
          </p:nvGrpSpPr>
          <p:grpSpPr bwMode="auto">
            <a:xfrm>
              <a:off x="4350" y="2624"/>
              <a:ext cx="239" cy="239"/>
              <a:chOff x="3461" y="3471"/>
              <a:chExt cx="239" cy="239"/>
            </a:xfrm>
          </p:grpSpPr>
          <p:pic>
            <p:nvPicPr>
              <p:cNvPr id="7298" name="Picture 37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99" name="Picture 3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199" name="Group 375"/>
            <p:cNvGrpSpPr>
              <a:grpSpLocks/>
            </p:cNvGrpSpPr>
            <p:nvPr/>
          </p:nvGrpSpPr>
          <p:grpSpPr bwMode="auto">
            <a:xfrm>
              <a:off x="2787" y="2420"/>
              <a:ext cx="239" cy="239"/>
              <a:chOff x="3461" y="3471"/>
              <a:chExt cx="239" cy="239"/>
            </a:xfrm>
          </p:grpSpPr>
          <p:pic>
            <p:nvPicPr>
              <p:cNvPr id="7296" name="Picture 37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97" name="Picture 3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00" name="Group 378"/>
            <p:cNvGrpSpPr>
              <a:grpSpLocks/>
            </p:cNvGrpSpPr>
            <p:nvPr/>
          </p:nvGrpSpPr>
          <p:grpSpPr bwMode="auto">
            <a:xfrm>
              <a:off x="2462" y="2518"/>
              <a:ext cx="239" cy="239"/>
              <a:chOff x="3461" y="3471"/>
              <a:chExt cx="239" cy="239"/>
            </a:xfrm>
          </p:grpSpPr>
          <p:pic>
            <p:nvPicPr>
              <p:cNvPr id="7294" name="Picture 37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95" name="Picture 3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01" name="Group 381"/>
            <p:cNvGrpSpPr>
              <a:grpSpLocks/>
            </p:cNvGrpSpPr>
            <p:nvPr/>
          </p:nvGrpSpPr>
          <p:grpSpPr bwMode="auto">
            <a:xfrm>
              <a:off x="2206" y="2751"/>
              <a:ext cx="239" cy="239"/>
              <a:chOff x="3461" y="3471"/>
              <a:chExt cx="239" cy="239"/>
            </a:xfrm>
          </p:grpSpPr>
          <p:pic>
            <p:nvPicPr>
              <p:cNvPr id="7292" name="Picture 38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93" name="Picture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02" name="Group 384"/>
            <p:cNvGrpSpPr>
              <a:grpSpLocks/>
            </p:cNvGrpSpPr>
            <p:nvPr/>
          </p:nvGrpSpPr>
          <p:grpSpPr bwMode="auto">
            <a:xfrm rot="-805157">
              <a:off x="1216" y="2251"/>
              <a:ext cx="66" cy="141"/>
              <a:chOff x="3461" y="3471"/>
              <a:chExt cx="239" cy="239"/>
            </a:xfrm>
          </p:grpSpPr>
          <p:pic>
            <p:nvPicPr>
              <p:cNvPr id="7290" name="Picture 385"/>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91" name="Picture 3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03" name="Group 387"/>
            <p:cNvGrpSpPr>
              <a:grpSpLocks/>
            </p:cNvGrpSpPr>
            <p:nvPr/>
          </p:nvGrpSpPr>
          <p:grpSpPr bwMode="auto">
            <a:xfrm>
              <a:off x="1271" y="2494"/>
              <a:ext cx="239" cy="239"/>
              <a:chOff x="3461" y="3471"/>
              <a:chExt cx="239" cy="239"/>
            </a:xfrm>
          </p:grpSpPr>
          <p:pic>
            <p:nvPicPr>
              <p:cNvPr id="7288" name="Picture 388"/>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89" name="Picture 3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04" name="Group 390"/>
            <p:cNvGrpSpPr>
              <a:grpSpLocks/>
            </p:cNvGrpSpPr>
            <p:nvPr/>
          </p:nvGrpSpPr>
          <p:grpSpPr bwMode="auto">
            <a:xfrm>
              <a:off x="3748" y="1059"/>
              <a:ext cx="239" cy="239"/>
              <a:chOff x="3461" y="3471"/>
              <a:chExt cx="239" cy="239"/>
            </a:xfrm>
          </p:grpSpPr>
          <p:pic>
            <p:nvPicPr>
              <p:cNvPr id="7286" name="Picture 391"/>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87" name="Picture 3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05" name="Group 393"/>
            <p:cNvGrpSpPr>
              <a:grpSpLocks/>
            </p:cNvGrpSpPr>
            <p:nvPr/>
          </p:nvGrpSpPr>
          <p:grpSpPr bwMode="auto">
            <a:xfrm>
              <a:off x="3921" y="1118"/>
              <a:ext cx="239" cy="239"/>
              <a:chOff x="3461" y="3471"/>
              <a:chExt cx="239" cy="239"/>
            </a:xfrm>
          </p:grpSpPr>
          <p:pic>
            <p:nvPicPr>
              <p:cNvPr id="7284" name="Picture 394"/>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85" name="Picture 3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06" name="Group 396"/>
            <p:cNvGrpSpPr>
              <a:grpSpLocks/>
            </p:cNvGrpSpPr>
            <p:nvPr/>
          </p:nvGrpSpPr>
          <p:grpSpPr bwMode="auto">
            <a:xfrm>
              <a:off x="4106" y="1177"/>
              <a:ext cx="239" cy="239"/>
              <a:chOff x="3461" y="3471"/>
              <a:chExt cx="239" cy="239"/>
            </a:xfrm>
          </p:grpSpPr>
          <p:pic>
            <p:nvPicPr>
              <p:cNvPr id="7282" name="Picture 397"/>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83" name="Picture 3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07" name="Group 399"/>
            <p:cNvGrpSpPr>
              <a:grpSpLocks/>
            </p:cNvGrpSpPr>
            <p:nvPr/>
          </p:nvGrpSpPr>
          <p:grpSpPr bwMode="auto">
            <a:xfrm>
              <a:off x="4275" y="1283"/>
              <a:ext cx="239" cy="239"/>
              <a:chOff x="3461" y="3471"/>
              <a:chExt cx="239" cy="239"/>
            </a:xfrm>
          </p:grpSpPr>
          <p:pic>
            <p:nvPicPr>
              <p:cNvPr id="7280" name="Picture 400"/>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81" name="Picture 4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08" name="Group 402"/>
            <p:cNvGrpSpPr>
              <a:grpSpLocks/>
            </p:cNvGrpSpPr>
            <p:nvPr/>
          </p:nvGrpSpPr>
          <p:grpSpPr bwMode="auto">
            <a:xfrm>
              <a:off x="4421" y="1407"/>
              <a:ext cx="239" cy="239"/>
              <a:chOff x="3461" y="3471"/>
              <a:chExt cx="239" cy="239"/>
            </a:xfrm>
          </p:grpSpPr>
          <p:pic>
            <p:nvPicPr>
              <p:cNvPr id="7278" name="Picture 40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79" name="Picture 4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09" name="Group 405"/>
            <p:cNvGrpSpPr>
              <a:grpSpLocks/>
            </p:cNvGrpSpPr>
            <p:nvPr/>
          </p:nvGrpSpPr>
          <p:grpSpPr bwMode="auto">
            <a:xfrm>
              <a:off x="4542" y="1548"/>
              <a:ext cx="239" cy="239"/>
              <a:chOff x="3461" y="3471"/>
              <a:chExt cx="239" cy="239"/>
            </a:xfrm>
          </p:grpSpPr>
          <p:pic>
            <p:nvPicPr>
              <p:cNvPr id="7276" name="Picture 40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77" name="Picture 4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10" name="Group 408"/>
            <p:cNvGrpSpPr>
              <a:grpSpLocks/>
            </p:cNvGrpSpPr>
            <p:nvPr/>
          </p:nvGrpSpPr>
          <p:grpSpPr bwMode="auto">
            <a:xfrm>
              <a:off x="4628" y="1716"/>
              <a:ext cx="239" cy="239"/>
              <a:chOff x="3461" y="3471"/>
              <a:chExt cx="239" cy="239"/>
            </a:xfrm>
          </p:grpSpPr>
          <p:pic>
            <p:nvPicPr>
              <p:cNvPr id="7274" name="Picture 40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75" name="Picture 4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11" name="Group 411"/>
            <p:cNvGrpSpPr>
              <a:grpSpLocks/>
            </p:cNvGrpSpPr>
            <p:nvPr/>
          </p:nvGrpSpPr>
          <p:grpSpPr bwMode="auto">
            <a:xfrm>
              <a:off x="4677" y="1896"/>
              <a:ext cx="239" cy="239"/>
              <a:chOff x="3461" y="3471"/>
              <a:chExt cx="239" cy="239"/>
            </a:xfrm>
          </p:grpSpPr>
          <p:pic>
            <p:nvPicPr>
              <p:cNvPr id="7272" name="Picture 41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73" name="Picture 4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12" name="Group 414"/>
            <p:cNvGrpSpPr>
              <a:grpSpLocks/>
            </p:cNvGrpSpPr>
            <p:nvPr/>
          </p:nvGrpSpPr>
          <p:grpSpPr bwMode="auto">
            <a:xfrm>
              <a:off x="4687" y="2082"/>
              <a:ext cx="239" cy="239"/>
              <a:chOff x="3461" y="3471"/>
              <a:chExt cx="239" cy="239"/>
            </a:xfrm>
          </p:grpSpPr>
          <p:pic>
            <p:nvPicPr>
              <p:cNvPr id="7270" name="Picture 415"/>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71" name="Picture 4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13" name="Group 417"/>
            <p:cNvGrpSpPr>
              <a:grpSpLocks/>
            </p:cNvGrpSpPr>
            <p:nvPr/>
          </p:nvGrpSpPr>
          <p:grpSpPr bwMode="auto">
            <a:xfrm>
              <a:off x="4641" y="2239"/>
              <a:ext cx="239" cy="239"/>
              <a:chOff x="3461" y="3471"/>
              <a:chExt cx="239" cy="239"/>
            </a:xfrm>
          </p:grpSpPr>
          <p:pic>
            <p:nvPicPr>
              <p:cNvPr id="7268" name="Picture 418"/>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69" name="Picture 4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14" name="Group 420"/>
            <p:cNvGrpSpPr>
              <a:grpSpLocks/>
            </p:cNvGrpSpPr>
            <p:nvPr/>
          </p:nvGrpSpPr>
          <p:grpSpPr bwMode="auto">
            <a:xfrm>
              <a:off x="4213" y="2721"/>
              <a:ext cx="239" cy="239"/>
              <a:chOff x="3461" y="3471"/>
              <a:chExt cx="239" cy="239"/>
            </a:xfrm>
          </p:grpSpPr>
          <p:pic>
            <p:nvPicPr>
              <p:cNvPr id="7266" name="Picture 421"/>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67" name="Picture 4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15" name="Group 423"/>
            <p:cNvGrpSpPr>
              <a:grpSpLocks/>
            </p:cNvGrpSpPr>
            <p:nvPr/>
          </p:nvGrpSpPr>
          <p:grpSpPr bwMode="auto">
            <a:xfrm>
              <a:off x="4058" y="2813"/>
              <a:ext cx="239" cy="239"/>
              <a:chOff x="3461" y="3471"/>
              <a:chExt cx="239" cy="239"/>
            </a:xfrm>
          </p:grpSpPr>
          <p:pic>
            <p:nvPicPr>
              <p:cNvPr id="7264" name="Picture 424"/>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65" name="Picture 4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16" name="Group 426"/>
            <p:cNvGrpSpPr>
              <a:grpSpLocks/>
            </p:cNvGrpSpPr>
            <p:nvPr/>
          </p:nvGrpSpPr>
          <p:grpSpPr bwMode="auto">
            <a:xfrm>
              <a:off x="1389" y="2645"/>
              <a:ext cx="239" cy="239"/>
              <a:chOff x="3461" y="3471"/>
              <a:chExt cx="239" cy="239"/>
            </a:xfrm>
          </p:grpSpPr>
          <p:pic>
            <p:nvPicPr>
              <p:cNvPr id="7262" name="Picture 427"/>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63" name="Picture 4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17" name="Group 429"/>
            <p:cNvGrpSpPr>
              <a:grpSpLocks/>
            </p:cNvGrpSpPr>
            <p:nvPr/>
          </p:nvGrpSpPr>
          <p:grpSpPr bwMode="auto">
            <a:xfrm>
              <a:off x="1544" y="2759"/>
              <a:ext cx="239" cy="239"/>
              <a:chOff x="3461" y="3471"/>
              <a:chExt cx="239" cy="239"/>
            </a:xfrm>
          </p:grpSpPr>
          <p:pic>
            <p:nvPicPr>
              <p:cNvPr id="7260" name="Picture 430"/>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61" name="Picture 4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18" name="Group 432"/>
            <p:cNvGrpSpPr>
              <a:grpSpLocks/>
            </p:cNvGrpSpPr>
            <p:nvPr/>
          </p:nvGrpSpPr>
          <p:grpSpPr bwMode="auto">
            <a:xfrm>
              <a:off x="1709" y="2843"/>
              <a:ext cx="239" cy="239"/>
              <a:chOff x="3461" y="3471"/>
              <a:chExt cx="239" cy="239"/>
            </a:xfrm>
          </p:grpSpPr>
          <p:pic>
            <p:nvPicPr>
              <p:cNvPr id="7258" name="Picture 43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59" name="Picture 4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19" name="Group 435"/>
            <p:cNvGrpSpPr>
              <a:grpSpLocks/>
            </p:cNvGrpSpPr>
            <p:nvPr/>
          </p:nvGrpSpPr>
          <p:grpSpPr bwMode="auto">
            <a:xfrm>
              <a:off x="1875" y="2870"/>
              <a:ext cx="239" cy="239"/>
              <a:chOff x="3461" y="3471"/>
              <a:chExt cx="239" cy="239"/>
            </a:xfrm>
          </p:grpSpPr>
          <p:pic>
            <p:nvPicPr>
              <p:cNvPr id="7256" name="Picture 43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57" name="Picture 4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20" name="Group 438"/>
            <p:cNvGrpSpPr>
              <a:grpSpLocks/>
            </p:cNvGrpSpPr>
            <p:nvPr/>
          </p:nvGrpSpPr>
          <p:grpSpPr bwMode="auto">
            <a:xfrm>
              <a:off x="2057" y="2843"/>
              <a:ext cx="239" cy="239"/>
              <a:chOff x="3461" y="3471"/>
              <a:chExt cx="239" cy="239"/>
            </a:xfrm>
          </p:grpSpPr>
          <p:pic>
            <p:nvPicPr>
              <p:cNvPr id="7254" name="Picture 43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55" name="Picture 4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21" name="Group 441"/>
            <p:cNvGrpSpPr>
              <a:grpSpLocks/>
            </p:cNvGrpSpPr>
            <p:nvPr/>
          </p:nvGrpSpPr>
          <p:grpSpPr bwMode="auto">
            <a:xfrm>
              <a:off x="2326" y="2617"/>
              <a:ext cx="239" cy="239"/>
              <a:chOff x="3461" y="3471"/>
              <a:chExt cx="239" cy="239"/>
            </a:xfrm>
          </p:grpSpPr>
          <p:pic>
            <p:nvPicPr>
              <p:cNvPr id="7252" name="Picture 44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53" name="Picture 4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22" name="Group 444"/>
            <p:cNvGrpSpPr>
              <a:grpSpLocks/>
            </p:cNvGrpSpPr>
            <p:nvPr/>
          </p:nvGrpSpPr>
          <p:grpSpPr bwMode="auto">
            <a:xfrm>
              <a:off x="2614" y="2433"/>
              <a:ext cx="239" cy="239"/>
              <a:chOff x="3461" y="3471"/>
              <a:chExt cx="239" cy="239"/>
            </a:xfrm>
          </p:grpSpPr>
          <p:pic>
            <p:nvPicPr>
              <p:cNvPr id="7250" name="Picture 445"/>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51" name="Picture 4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23" name="Group 447"/>
            <p:cNvGrpSpPr>
              <a:grpSpLocks/>
            </p:cNvGrpSpPr>
            <p:nvPr/>
          </p:nvGrpSpPr>
          <p:grpSpPr bwMode="auto">
            <a:xfrm>
              <a:off x="2969" y="2506"/>
              <a:ext cx="239" cy="239"/>
              <a:chOff x="3461" y="3471"/>
              <a:chExt cx="239" cy="239"/>
            </a:xfrm>
          </p:grpSpPr>
          <p:pic>
            <p:nvPicPr>
              <p:cNvPr id="7248" name="Picture 448"/>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49" name="Picture 4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24" name="Group 450"/>
            <p:cNvGrpSpPr>
              <a:grpSpLocks/>
            </p:cNvGrpSpPr>
            <p:nvPr/>
          </p:nvGrpSpPr>
          <p:grpSpPr bwMode="auto">
            <a:xfrm>
              <a:off x="3132" y="2630"/>
              <a:ext cx="239" cy="239"/>
              <a:chOff x="3461" y="3471"/>
              <a:chExt cx="239" cy="239"/>
            </a:xfrm>
          </p:grpSpPr>
          <p:pic>
            <p:nvPicPr>
              <p:cNvPr id="7246" name="Picture 451"/>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47" name="Picture 4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25" name="Group 453"/>
            <p:cNvGrpSpPr>
              <a:grpSpLocks/>
            </p:cNvGrpSpPr>
            <p:nvPr/>
          </p:nvGrpSpPr>
          <p:grpSpPr bwMode="auto">
            <a:xfrm>
              <a:off x="3274" y="2765"/>
              <a:ext cx="239" cy="239"/>
              <a:chOff x="3461" y="3471"/>
              <a:chExt cx="239" cy="239"/>
            </a:xfrm>
          </p:grpSpPr>
          <p:pic>
            <p:nvPicPr>
              <p:cNvPr id="7244" name="Picture 454"/>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45" name="Picture 4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26" name="Group 456"/>
            <p:cNvGrpSpPr>
              <a:grpSpLocks/>
            </p:cNvGrpSpPr>
            <p:nvPr/>
          </p:nvGrpSpPr>
          <p:grpSpPr bwMode="auto">
            <a:xfrm>
              <a:off x="3441" y="2845"/>
              <a:ext cx="239" cy="239"/>
              <a:chOff x="3461" y="3471"/>
              <a:chExt cx="239" cy="239"/>
            </a:xfrm>
          </p:grpSpPr>
          <p:pic>
            <p:nvPicPr>
              <p:cNvPr id="7242" name="Picture 457"/>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43" name="Picture 4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27" name="Group 459"/>
            <p:cNvGrpSpPr>
              <a:grpSpLocks/>
            </p:cNvGrpSpPr>
            <p:nvPr/>
          </p:nvGrpSpPr>
          <p:grpSpPr bwMode="auto">
            <a:xfrm>
              <a:off x="3602" y="2920"/>
              <a:ext cx="239" cy="239"/>
              <a:chOff x="3461" y="3471"/>
              <a:chExt cx="239" cy="239"/>
            </a:xfrm>
          </p:grpSpPr>
          <p:pic>
            <p:nvPicPr>
              <p:cNvPr id="7240" name="Picture 460"/>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41" name="Picture 4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28" name="Group 462"/>
            <p:cNvGrpSpPr>
              <a:grpSpLocks/>
            </p:cNvGrpSpPr>
            <p:nvPr/>
          </p:nvGrpSpPr>
          <p:grpSpPr bwMode="auto">
            <a:xfrm>
              <a:off x="3778" y="2947"/>
              <a:ext cx="239" cy="239"/>
              <a:chOff x="3461" y="3471"/>
              <a:chExt cx="239" cy="239"/>
            </a:xfrm>
          </p:grpSpPr>
          <p:pic>
            <p:nvPicPr>
              <p:cNvPr id="7238" name="Picture 463"/>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39" name="Picture 4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29" name="Group 465"/>
            <p:cNvGrpSpPr>
              <a:grpSpLocks/>
            </p:cNvGrpSpPr>
            <p:nvPr/>
          </p:nvGrpSpPr>
          <p:grpSpPr bwMode="auto">
            <a:xfrm>
              <a:off x="3922" y="2894"/>
              <a:ext cx="239" cy="239"/>
              <a:chOff x="3461" y="3471"/>
              <a:chExt cx="239" cy="239"/>
            </a:xfrm>
          </p:grpSpPr>
          <p:pic>
            <p:nvPicPr>
              <p:cNvPr id="7236" name="Picture 466"/>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37" name="Picture 4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30" name="Group 468"/>
            <p:cNvGrpSpPr>
              <a:grpSpLocks/>
            </p:cNvGrpSpPr>
            <p:nvPr/>
          </p:nvGrpSpPr>
          <p:grpSpPr bwMode="auto">
            <a:xfrm>
              <a:off x="1187" y="2147"/>
              <a:ext cx="66" cy="141"/>
              <a:chOff x="3461" y="3471"/>
              <a:chExt cx="239" cy="239"/>
            </a:xfrm>
          </p:grpSpPr>
          <p:pic>
            <p:nvPicPr>
              <p:cNvPr id="7234" name="Picture 469"/>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35" name="Picture 4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231" name="Group 471"/>
            <p:cNvGrpSpPr>
              <a:grpSpLocks/>
            </p:cNvGrpSpPr>
            <p:nvPr/>
          </p:nvGrpSpPr>
          <p:grpSpPr bwMode="auto">
            <a:xfrm>
              <a:off x="1171" y="2334"/>
              <a:ext cx="239" cy="239"/>
              <a:chOff x="3461" y="3471"/>
              <a:chExt cx="239" cy="239"/>
            </a:xfrm>
          </p:grpSpPr>
          <p:pic>
            <p:nvPicPr>
              <p:cNvPr id="7232" name="Picture 472"/>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233" name="Picture 4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sp>
        <p:nvSpPr>
          <p:cNvPr id="7173" name="Rectangle 147"/>
          <p:cNvSpPr>
            <a:spLocks noChangeArrowheads="1"/>
          </p:cNvSpPr>
          <p:nvPr/>
        </p:nvSpPr>
        <p:spPr bwMode="auto">
          <a:xfrm>
            <a:off x="966788" y="1014413"/>
            <a:ext cx="7329487" cy="4883150"/>
          </a:xfrm>
          <a:prstGeom prst="rect">
            <a:avLst/>
          </a:prstGeom>
          <a:solidFill>
            <a:schemeClr val="tx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9952" name="Text Box 144"/>
          <p:cNvSpPr txBox="1">
            <a:spLocks noChangeArrowheads="1"/>
          </p:cNvSpPr>
          <p:nvPr/>
        </p:nvSpPr>
        <p:spPr bwMode="auto">
          <a:xfrm>
            <a:off x="752475" y="1460500"/>
            <a:ext cx="7497763" cy="1600200"/>
          </a:xfrm>
          <a:prstGeom prst="rect">
            <a:avLst/>
          </a:prstGeom>
          <a:noFill/>
          <a:ln w="9525">
            <a:noFill/>
            <a:miter lim="800000"/>
            <a:headEnd/>
            <a:tailEnd/>
          </a:ln>
          <a:effectLst>
            <a:outerShdw blurRad="63500" dist="71842" dir="2700000" algn="ctr" rotWithShape="0">
              <a:schemeClr val="tx1">
                <a:alpha val="74998"/>
              </a:schemeClr>
            </a:outerShdw>
          </a:effectLst>
        </p:spPr>
        <p:txBody>
          <a:bodyPr lIns="91429" tIns="45714" rIns="91429" bIns="45714">
            <a:spAutoFit/>
          </a:bodyPr>
          <a:lstStyle>
            <a:lvl1pPr marL="342900" indent="-342900">
              <a:defRPr sz="2400">
                <a:solidFill>
                  <a:schemeClr val="tx1"/>
                </a:solidFill>
                <a:latin typeface="Times" charset="0"/>
                <a:ea typeface="ＭＳ Ｐゴシック" charset="0"/>
                <a:cs typeface="MS PGothic" charset="0"/>
              </a:defRPr>
            </a:lvl1pPr>
            <a:lvl2pPr>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lvl="1" algn="ctr">
              <a:spcBef>
                <a:spcPct val="50000"/>
              </a:spcBef>
            </a:pPr>
            <a:r>
              <a:rPr lang="en-US" sz="4900" b="1">
                <a:solidFill>
                  <a:srgbClr val="66FFFF"/>
                </a:solidFill>
                <a:latin typeface="Comic Sans MS" charset="0"/>
                <a:ea typeface="ＭＳ Ｐゴシック" charset="0"/>
              </a:rPr>
              <a:t>Bây giờ chúng đã được xâu chuỗi lại với nhau…</a:t>
            </a:r>
          </a:p>
        </p:txBody>
      </p:sp>
      <p:sp>
        <p:nvSpPr>
          <p:cNvPr id="119953" name="Text Box 145"/>
          <p:cNvSpPr txBox="1">
            <a:spLocks noChangeArrowheads="1"/>
          </p:cNvSpPr>
          <p:nvPr/>
        </p:nvSpPr>
        <p:spPr bwMode="auto">
          <a:xfrm>
            <a:off x="209550" y="3451225"/>
            <a:ext cx="8667750" cy="1311275"/>
          </a:xfrm>
          <a:prstGeom prst="rect">
            <a:avLst/>
          </a:prstGeom>
          <a:noFill/>
          <a:ln w="9525">
            <a:noFill/>
            <a:miter lim="800000"/>
            <a:headEnd/>
            <a:tailEnd/>
          </a:ln>
          <a:effectLst>
            <a:outerShdw blurRad="63500" dist="71842"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lnSpc>
                <a:spcPct val="90000"/>
              </a:lnSpc>
              <a:spcBef>
                <a:spcPct val="50000"/>
              </a:spcBef>
            </a:pPr>
            <a:r>
              <a:rPr lang="en-US" sz="4400" b="1">
                <a:solidFill>
                  <a:srgbClr val="FFEA18"/>
                </a:solidFill>
                <a:latin typeface="Comic Sans MS" charset="0"/>
              </a:rPr>
              <a:t>CHÚNG TA CÒN LẠI </a:t>
            </a:r>
            <a:r>
              <a:rPr lang="en-US" sz="4400" b="1" i="1">
                <a:solidFill>
                  <a:srgbClr val="FFEA18"/>
                </a:solidFill>
                <a:latin typeface="Comic Sans MS" charset="0"/>
              </a:rPr>
              <a:t>HAI</a:t>
            </a:r>
            <a:r>
              <a:rPr lang="en-US" sz="4400" b="1">
                <a:solidFill>
                  <a:srgbClr val="FFEA18"/>
                </a:solidFill>
                <a:latin typeface="Comic Sans MS" charset="0"/>
              </a:rPr>
              <a:t> CÂU HỎI QUAN TRỌNG.</a:t>
            </a:r>
          </a:p>
        </p:txBody>
      </p:sp>
      <p:sp>
        <p:nvSpPr>
          <p:cNvPr id="120282" name="Rectangle 474"/>
          <p:cNvSpPr>
            <a:spLocks noChangeArrowheads="1"/>
          </p:cNvSpPr>
          <p:nvPr/>
        </p:nvSpPr>
        <p:spPr bwMode="auto">
          <a:xfrm>
            <a:off x="8139113" y="6518275"/>
            <a:ext cx="339725" cy="244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defRPr/>
            </a:pPr>
            <a:r>
              <a:rPr lang="en-US" sz="1000" b="1">
                <a:solidFill>
                  <a:schemeClr val="bg1"/>
                </a:solidFill>
                <a:latin typeface="Comic Sans MS" pitchFamily="-128" charset="0"/>
                <a:ea typeface="ＭＳ Ｐゴシック" pitchFamily="-128" charset="-128"/>
                <a:cs typeface="+mn-cs"/>
              </a:rPr>
              <a:t>05</a:t>
            </a:r>
          </a:p>
        </p:txBody>
      </p:sp>
      <p:sp>
        <p:nvSpPr>
          <p:cNvPr id="7177" name="Text Box 475"/>
          <p:cNvSpPr txBox="1">
            <a:spLocks noChangeArrowheads="1"/>
          </p:cNvSpPr>
          <p:nvPr/>
        </p:nvSpPr>
        <p:spPr bwMode="auto">
          <a:xfrm>
            <a:off x="8602663" y="644842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endParaRPr lang="en-US" sz="1800">
              <a:solidFill>
                <a:schemeClr val="bg1"/>
              </a:solidFill>
              <a:latin typeface="Comic Sans MS"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9952"/>
                                        </p:tgtEl>
                                        <p:attrNameLst>
                                          <p:attrName>style.visibility</p:attrName>
                                        </p:attrNameLst>
                                      </p:cBhvr>
                                      <p:to>
                                        <p:strVal val="visible"/>
                                      </p:to>
                                    </p:set>
                                    <p:animEffect transition="in" filter="fade">
                                      <p:cBhvr>
                                        <p:cTn id="7" dur="1000"/>
                                        <p:tgtEl>
                                          <p:spTgt spid="119952"/>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119953"/>
                                        </p:tgtEl>
                                        <p:attrNameLst>
                                          <p:attrName>style.visibility</p:attrName>
                                        </p:attrNameLst>
                                      </p:cBhvr>
                                      <p:to>
                                        <p:strVal val="visible"/>
                                      </p:to>
                                    </p:set>
                                    <p:animEffect transition="in" filter="fade">
                                      <p:cBhvr>
                                        <p:cTn id="11" dur="1000"/>
                                        <p:tgtEl>
                                          <p:spTgt spid="119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52" grpId="0" autoUpdateAnimBg="0"/>
      <p:bldP spid="11995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0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8195" name="Picture 201"/>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63513" y="174625"/>
            <a:ext cx="8832850" cy="650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717" name="Text Box 189"/>
          <p:cNvSpPr txBox="1">
            <a:spLocks noChangeArrowheads="1"/>
          </p:cNvSpPr>
          <p:nvPr/>
        </p:nvSpPr>
        <p:spPr bwMode="auto">
          <a:xfrm>
            <a:off x="274638" y="3854450"/>
            <a:ext cx="8512175" cy="2738438"/>
          </a:xfrm>
          <a:prstGeom prst="rect">
            <a:avLst/>
          </a:prstGeom>
          <a:noFill/>
          <a:ln w="9525">
            <a:noFill/>
            <a:miter lim="800000"/>
            <a:headEnd/>
            <a:tailEnd/>
          </a:ln>
          <a:effectLst>
            <a:outerShdw blurRad="63500" dist="71842"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300" b="1">
                <a:solidFill>
                  <a:srgbClr val="FFEA18"/>
                </a:solidFill>
                <a:latin typeface="Comic Sans MS" charset="0"/>
              </a:rPr>
              <a:t>BẠN ĐANG Ở ĐÂU TRONG MỐI QUAN HỆ VỚI</a:t>
            </a:r>
            <a:br>
              <a:rPr lang="en-US" sz="4300" b="1">
                <a:solidFill>
                  <a:srgbClr val="FFEA18"/>
                </a:solidFill>
                <a:latin typeface="Comic Sans MS" charset="0"/>
              </a:rPr>
            </a:br>
            <a:r>
              <a:rPr lang="en-US" sz="4300" b="1" i="1" u="sng">
                <a:solidFill>
                  <a:srgbClr val="FFEA18"/>
                </a:solidFill>
                <a:latin typeface="Comic Sans MS" charset="0"/>
              </a:rPr>
              <a:t>ĐỨC CHÚA GIÊ-XU CHRIST CHÚNG TA</a:t>
            </a:r>
            <a:r>
              <a:rPr lang="en-US" sz="4300" b="1">
                <a:solidFill>
                  <a:srgbClr val="FFEA18"/>
                </a:solidFill>
                <a:latin typeface="Comic Sans MS" charset="0"/>
              </a:rPr>
              <a:t>?</a:t>
            </a:r>
          </a:p>
        </p:txBody>
      </p:sp>
      <p:sp>
        <p:nvSpPr>
          <p:cNvPr id="8197" name="Text Box 192"/>
          <p:cNvSpPr txBox="1">
            <a:spLocks noChangeArrowheads="1"/>
          </p:cNvSpPr>
          <p:nvPr/>
        </p:nvSpPr>
        <p:spPr bwMode="auto">
          <a:xfrm>
            <a:off x="8461375" y="6289675"/>
            <a:ext cx="16510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Times" charset="0"/>
                <a:ea typeface="ＭＳ Ｐゴシック" charset="0"/>
                <a:cs typeface="MS PGothic" charset="0"/>
              </a:defRPr>
            </a:lvl1pPr>
            <a:lvl2pPr marL="742950" indent="-285750" defTabSz="820738">
              <a:defRPr sz="2400">
                <a:solidFill>
                  <a:schemeClr val="tx1"/>
                </a:solidFill>
                <a:latin typeface="Times" charset="0"/>
                <a:ea typeface="MS PGothic" charset="0"/>
                <a:cs typeface="MS PGothic" charset="0"/>
              </a:defRPr>
            </a:lvl2pPr>
            <a:lvl3pPr marL="1143000" indent="-228600" defTabSz="820738">
              <a:defRPr sz="2400">
                <a:solidFill>
                  <a:schemeClr val="tx1"/>
                </a:solidFill>
                <a:latin typeface="Times" charset="0"/>
                <a:ea typeface="MS PGothic" charset="0"/>
                <a:cs typeface="MS PGothic" charset="0"/>
              </a:defRPr>
            </a:lvl3pPr>
            <a:lvl4pPr marL="1600200" indent="-228600" defTabSz="820738">
              <a:defRPr sz="2400">
                <a:solidFill>
                  <a:schemeClr val="tx1"/>
                </a:solidFill>
                <a:latin typeface="Times" charset="0"/>
                <a:ea typeface="MS PGothic" charset="0"/>
                <a:cs typeface="MS PGothic" charset="0"/>
              </a:defRPr>
            </a:lvl4pPr>
            <a:lvl5pPr marL="2057400" indent="-228600" defTabSz="820738">
              <a:defRPr sz="2400">
                <a:solidFill>
                  <a:schemeClr val="tx1"/>
                </a:solidFill>
                <a:latin typeface="Times" charset="0"/>
                <a:ea typeface="MS PGothic" charset="0"/>
                <a:cs typeface="MS PGothic" charset="0"/>
              </a:defRPr>
            </a:lvl5pPr>
            <a:lvl6pPr marL="25146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endParaRPr lang="en-US" sz="1100" b="1">
              <a:solidFill>
                <a:srgbClr val="FFFFFF"/>
              </a:solidFill>
              <a:latin typeface="Arial" charset="0"/>
            </a:endParaRPr>
          </a:p>
        </p:txBody>
      </p:sp>
      <p:sp>
        <p:nvSpPr>
          <p:cNvPr id="22722" name="Text Box 194"/>
          <p:cNvSpPr txBox="1">
            <a:spLocks noChangeArrowheads="1"/>
          </p:cNvSpPr>
          <p:nvPr/>
        </p:nvSpPr>
        <p:spPr bwMode="auto">
          <a:xfrm>
            <a:off x="619125" y="2265363"/>
            <a:ext cx="7773988" cy="1322387"/>
          </a:xfrm>
          <a:prstGeom prst="rect">
            <a:avLst/>
          </a:prstGeom>
          <a:noFill/>
          <a:ln w="9525">
            <a:noFill/>
            <a:miter lim="800000"/>
            <a:headEnd/>
            <a:tailEnd/>
          </a:ln>
          <a:effectLst>
            <a:outerShdw blurRad="63500" dist="71842" dir="2700000" algn="ctr" rotWithShape="0">
              <a:schemeClr val="tx1">
                <a:alpha val="74998"/>
              </a:schemeClr>
            </a:outerShdw>
          </a:effec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000" b="1">
                <a:solidFill>
                  <a:srgbClr val="FFEA18"/>
                </a:solidFill>
                <a:latin typeface="Comic Sans MS" charset="0"/>
              </a:rPr>
              <a:t>Sau cuộc hành trình này xuyên qua Lời Đức Chúa Trời…</a:t>
            </a:r>
          </a:p>
        </p:txBody>
      </p:sp>
      <p:sp>
        <p:nvSpPr>
          <p:cNvPr id="22723" name="Text Box 195"/>
          <p:cNvSpPr txBox="1">
            <a:spLocks noChangeArrowheads="1"/>
          </p:cNvSpPr>
          <p:nvPr/>
        </p:nvSpPr>
        <p:spPr bwMode="auto">
          <a:xfrm>
            <a:off x="752475" y="114300"/>
            <a:ext cx="7548563" cy="1928813"/>
          </a:xfrm>
          <a:prstGeom prst="rect">
            <a:avLst/>
          </a:prstGeom>
          <a:noFill/>
          <a:ln w="12700">
            <a:noFill/>
            <a:miter lim="800000"/>
            <a:headEnd/>
            <a:tailEnd/>
          </a:ln>
          <a:effectLst>
            <a:outerShdw blurRad="63500" dist="71842" dir="2700000" algn="ctr" rotWithShape="0">
              <a:schemeClr val="tx1">
                <a:alpha val="74998"/>
              </a:schemeClr>
            </a:outerShdw>
          </a:effectLst>
        </p:spPr>
        <p:txBody>
          <a:bodyPr lIns="82058" tIns="41029" rIns="82058" bIns="41029">
            <a:spAutoFit/>
          </a:bodyPr>
          <a:lstStyle>
            <a:lvl1pPr defTabSz="820738">
              <a:defRPr sz="2400">
                <a:solidFill>
                  <a:schemeClr val="tx1"/>
                </a:solidFill>
                <a:latin typeface="Times" charset="0"/>
                <a:ea typeface="ＭＳ Ｐゴシック" charset="0"/>
                <a:cs typeface="MS PGothic" charset="0"/>
              </a:defRPr>
            </a:lvl1pPr>
            <a:lvl2pPr marL="742950" indent="-285750" defTabSz="820738">
              <a:defRPr sz="2400">
                <a:solidFill>
                  <a:schemeClr val="tx1"/>
                </a:solidFill>
                <a:latin typeface="Times" charset="0"/>
                <a:ea typeface="MS PGothic" charset="0"/>
                <a:cs typeface="MS PGothic" charset="0"/>
              </a:defRPr>
            </a:lvl2pPr>
            <a:lvl3pPr marL="1143000" indent="-228600" defTabSz="820738">
              <a:defRPr sz="2400">
                <a:solidFill>
                  <a:schemeClr val="tx1"/>
                </a:solidFill>
                <a:latin typeface="Times" charset="0"/>
                <a:ea typeface="MS PGothic" charset="0"/>
                <a:cs typeface="MS PGothic" charset="0"/>
              </a:defRPr>
            </a:lvl3pPr>
            <a:lvl4pPr marL="1600200" indent="-228600" defTabSz="820738">
              <a:defRPr sz="2400">
                <a:solidFill>
                  <a:schemeClr val="tx1"/>
                </a:solidFill>
                <a:latin typeface="Times" charset="0"/>
                <a:ea typeface="MS PGothic" charset="0"/>
                <a:cs typeface="MS PGothic" charset="0"/>
              </a:defRPr>
            </a:lvl4pPr>
            <a:lvl5pPr marL="2057400" indent="-228600" defTabSz="820738">
              <a:defRPr sz="2400">
                <a:solidFill>
                  <a:schemeClr val="tx1"/>
                </a:solidFill>
                <a:latin typeface="Times" charset="0"/>
                <a:ea typeface="MS PGothic" charset="0"/>
                <a:cs typeface="MS PGothic" charset="0"/>
              </a:defRPr>
            </a:lvl5pPr>
            <a:lvl6pPr marL="25146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6000" b="1" i="1">
                <a:solidFill>
                  <a:srgbClr val="1822CD"/>
                </a:solidFill>
                <a:latin typeface="Comic Sans MS" charset="0"/>
              </a:rPr>
              <a:t>CÂU HỎI THỨ NHẤT:</a:t>
            </a:r>
          </a:p>
        </p:txBody>
      </p:sp>
      <p:sp>
        <p:nvSpPr>
          <p:cNvPr id="8200" name="Rectangle 196"/>
          <p:cNvSpPr>
            <a:spLocks noChangeArrowheads="1"/>
          </p:cNvSpPr>
          <p:nvPr/>
        </p:nvSpPr>
        <p:spPr bwMode="auto">
          <a:xfrm>
            <a:off x="8135938" y="6519863"/>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06</a:t>
            </a:r>
          </a:p>
        </p:txBody>
      </p:sp>
      <p:sp>
        <p:nvSpPr>
          <p:cNvPr id="8201" name="Text Box 198"/>
          <p:cNvSpPr txBox="1">
            <a:spLocks noChangeArrowheads="1"/>
          </p:cNvSpPr>
          <p:nvPr/>
        </p:nvSpPr>
        <p:spPr bwMode="auto">
          <a:xfrm>
            <a:off x="8532813" y="6461125"/>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600" b="1">
                <a:solidFill>
                  <a:schemeClr val="bg1"/>
                </a:solidFill>
                <a:latin typeface="Comic Sans MS" charset="0"/>
              </a:rPr>
              <a:t>2</a:t>
            </a:r>
          </a:p>
        </p:txBody>
      </p:sp>
      <p:sp>
        <p:nvSpPr>
          <p:cNvPr id="8202" name="Text Box 199"/>
          <p:cNvSpPr txBox="1">
            <a:spLocks noChangeArrowheads="1"/>
          </p:cNvSpPr>
          <p:nvPr/>
        </p:nvSpPr>
        <p:spPr bwMode="auto">
          <a:xfrm>
            <a:off x="334963" y="6478588"/>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8203" name="Rectangle 200"/>
          <p:cNvSpPr>
            <a:spLocks noChangeArrowheads="1"/>
          </p:cNvSpPr>
          <p:nvPr/>
        </p:nvSpPr>
        <p:spPr bwMode="auto">
          <a:xfrm>
            <a:off x="7637463" y="6518275"/>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723"/>
                                        </p:tgtEl>
                                        <p:attrNameLst>
                                          <p:attrName>style.visibility</p:attrName>
                                        </p:attrNameLst>
                                      </p:cBhvr>
                                      <p:to>
                                        <p:strVal val="visible"/>
                                      </p:to>
                                    </p:set>
                                    <p:animEffect transition="in" filter="fade">
                                      <p:cBhvr>
                                        <p:cTn id="7" dur="1000"/>
                                        <p:tgtEl>
                                          <p:spTgt spid="22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722"/>
                                        </p:tgtEl>
                                        <p:attrNameLst>
                                          <p:attrName>style.visibility</p:attrName>
                                        </p:attrNameLst>
                                      </p:cBhvr>
                                      <p:to>
                                        <p:strVal val="visible"/>
                                      </p:to>
                                    </p:set>
                                    <p:animEffect transition="in" filter="fade">
                                      <p:cBhvr>
                                        <p:cTn id="12" dur="1000"/>
                                        <p:tgtEl>
                                          <p:spTgt spid="227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717"/>
                                        </p:tgtEl>
                                        <p:attrNameLst>
                                          <p:attrName>style.visibility</p:attrName>
                                        </p:attrNameLst>
                                      </p:cBhvr>
                                      <p:to>
                                        <p:strVal val="visible"/>
                                      </p:to>
                                    </p:set>
                                    <p:animEffect transition="in" filter="fade">
                                      <p:cBhvr>
                                        <p:cTn id="17" dur="1000"/>
                                        <p:tgtEl>
                                          <p:spTgt spid="22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17" grpId="0" autoUpdateAnimBg="0"/>
      <p:bldP spid="22722" grpId="0" autoUpdateAnimBg="0"/>
      <p:bldP spid="2272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63513" y="174625"/>
            <a:ext cx="8832850" cy="650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0" name="Text Box 9"/>
          <p:cNvSpPr txBox="1">
            <a:spLocks noChangeArrowheads="1"/>
          </p:cNvSpPr>
          <p:nvPr/>
        </p:nvSpPr>
        <p:spPr bwMode="auto">
          <a:xfrm>
            <a:off x="8435975" y="63611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endParaRPr lang="en-US" sz="1800">
              <a:solidFill>
                <a:schemeClr val="bg1"/>
              </a:solidFill>
              <a:latin typeface="Comic Sans MS" charset="0"/>
            </a:endParaRPr>
          </a:p>
        </p:txBody>
      </p:sp>
      <p:sp>
        <p:nvSpPr>
          <p:cNvPr id="9221" name="Text Box 10"/>
          <p:cNvSpPr txBox="1">
            <a:spLocks noChangeArrowheads="1"/>
          </p:cNvSpPr>
          <p:nvPr/>
        </p:nvSpPr>
        <p:spPr bwMode="auto">
          <a:xfrm>
            <a:off x="334963" y="6478588"/>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139276" name="Text Box 12"/>
          <p:cNvSpPr txBox="1">
            <a:spLocks noChangeArrowheads="1"/>
          </p:cNvSpPr>
          <p:nvPr/>
        </p:nvSpPr>
        <p:spPr bwMode="auto">
          <a:xfrm>
            <a:off x="995363" y="971550"/>
            <a:ext cx="7061200" cy="2170113"/>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500" b="1">
                <a:solidFill>
                  <a:srgbClr val="1822CD"/>
                </a:solidFill>
                <a:latin typeface="Comic Sans MS" charset="0"/>
              </a:rPr>
              <a:t>BẠN CÓ THỂ ĐÃ ĐƯỢC AN TOÀN TRONG CÁCH TAY CỦA CHÚA.</a:t>
            </a:r>
          </a:p>
        </p:txBody>
      </p:sp>
      <p:sp>
        <p:nvSpPr>
          <p:cNvPr id="139277" name="Text Box 13"/>
          <p:cNvSpPr txBox="1">
            <a:spLocks noChangeArrowheads="1"/>
          </p:cNvSpPr>
          <p:nvPr/>
        </p:nvSpPr>
        <p:spPr bwMode="auto">
          <a:xfrm>
            <a:off x="1117600" y="4121150"/>
            <a:ext cx="7061200" cy="1477963"/>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500" b="1">
                <a:solidFill>
                  <a:srgbClr val="FFEA18"/>
                </a:solidFill>
                <a:latin typeface="Comic Sans MS" charset="0"/>
              </a:rPr>
              <a:t>NHƯNG NẾU BẠN KHÔNG CHẮC CHẮN…</a:t>
            </a:r>
          </a:p>
        </p:txBody>
      </p:sp>
      <p:sp>
        <p:nvSpPr>
          <p:cNvPr id="9224" name="Text Box 14"/>
          <p:cNvSpPr txBox="1">
            <a:spLocks noChangeArrowheads="1"/>
          </p:cNvSpPr>
          <p:nvPr/>
        </p:nvSpPr>
        <p:spPr bwMode="auto">
          <a:xfrm>
            <a:off x="8602663" y="644842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endParaRPr lang="en-US" sz="1800">
              <a:solidFill>
                <a:schemeClr val="bg1"/>
              </a:solidFill>
              <a:latin typeface="Comic Sans MS" charset="0"/>
            </a:endParaRPr>
          </a:p>
        </p:txBody>
      </p:sp>
      <p:sp>
        <p:nvSpPr>
          <p:cNvPr id="9225" name="Text Box 15"/>
          <p:cNvSpPr txBox="1">
            <a:spLocks noChangeArrowheads="1"/>
          </p:cNvSpPr>
          <p:nvPr/>
        </p:nvSpPr>
        <p:spPr bwMode="auto">
          <a:xfrm>
            <a:off x="8532813" y="6461125"/>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600" b="1">
                <a:solidFill>
                  <a:schemeClr val="bg1"/>
                </a:solidFill>
                <a:latin typeface="Comic Sans MS" charset="0"/>
              </a:rPr>
              <a:t>1</a:t>
            </a:r>
          </a:p>
        </p:txBody>
      </p:sp>
      <p:sp>
        <p:nvSpPr>
          <p:cNvPr id="9226" name="Rectangle 16"/>
          <p:cNvSpPr>
            <a:spLocks noChangeArrowheads="1"/>
          </p:cNvSpPr>
          <p:nvPr/>
        </p:nvSpPr>
        <p:spPr bwMode="auto">
          <a:xfrm>
            <a:off x="8139113" y="6519863"/>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07</a:t>
            </a:r>
          </a:p>
        </p:txBody>
      </p:sp>
      <p:sp>
        <p:nvSpPr>
          <p:cNvPr id="9227" name="Rectangle 17"/>
          <p:cNvSpPr>
            <a:spLocks noChangeArrowheads="1"/>
          </p:cNvSpPr>
          <p:nvPr/>
        </p:nvSpPr>
        <p:spPr bwMode="auto">
          <a:xfrm>
            <a:off x="7640638" y="6521450"/>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9276"/>
                                        </p:tgtEl>
                                        <p:attrNameLst>
                                          <p:attrName>style.visibility</p:attrName>
                                        </p:attrNameLst>
                                      </p:cBhvr>
                                      <p:to>
                                        <p:strVal val="visible"/>
                                      </p:to>
                                    </p:set>
                                    <p:animEffect transition="in" filter="fade">
                                      <p:cBhvr>
                                        <p:cTn id="7" dur="1000"/>
                                        <p:tgtEl>
                                          <p:spTgt spid="139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9277"/>
                                        </p:tgtEl>
                                        <p:attrNameLst>
                                          <p:attrName>style.visibility</p:attrName>
                                        </p:attrNameLst>
                                      </p:cBhvr>
                                      <p:to>
                                        <p:strVal val="visible"/>
                                      </p:to>
                                    </p:set>
                                    <p:animEffect transition="in" filter="fade">
                                      <p:cBhvr>
                                        <p:cTn id="12" dur="1000"/>
                                        <p:tgtEl>
                                          <p:spTgt spid="139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6" grpId="0" autoUpdateAnimBg="0"/>
      <p:bldP spid="13927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63513" y="174625"/>
            <a:ext cx="8832850" cy="650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4" name="Text Box 5"/>
          <p:cNvSpPr txBox="1">
            <a:spLocks noChangeArrowheads="1"/>
          </p:cNvSpPr>
          <p:nvPr/>
        </p:nvSpPr>
        <p:spPr bwMode="auto">
          <a:xfrm>
            <a:off x="8461375" y="6289675"/>
            <a:ext cx="16510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2058" tIns="41029" rIns="82058" bIns="41029" anchor="ctr">
            <a:spAutoFit/>
          </a:bodyPr>
          <a:lstStyle>
            <a:lvl1pPr defTabSz="820738">
              <a:defRPr sz="2400">
                <a:solidFill>
                  <a:schemeClr val="tx1"/>
                </a:solidFill>
                <a:latin typeface="Times" charset="0"/>
                <a:ea typeface="ＭＳ Ｐゴシック" charset="0"/>
                <a:cs typeface="MS PGothic" charset="0"/>
              </a:defRPr>
            </a:lvl1pPr>
            <a:lvl2pPr marL="742950" indent="-285750" defTabSz="820738">
              <a:defRPr sz="2400">
                <a:solidFill>
                  <a:schemeClr val="tx1"/>
                </a:solidFill>
                <a:latin typeface="Times" charset="0"/>
                <a:ea typeface="MS PGothic" charset="0"/>
                <a:cs typeface="MS PGothic" charset="0"/>
              </a:defRPr>
            </a:lvl2pPr>
            <a:lvl3pPr marL="1143000" indent="-228600" defTabSz="820738">
              <a:defRPr sz="2400">
                <a:solidFill>
                  <a:schemeClr val="tx1"/>
                </a:solidFill>
                <a:latin typeface="Times" charset="0"/>
                <a:ea typeface="MS PGothic" charset="0"/>
                <a:cs typeface="MS PGothic" charset="0"/>
              </a:defRPr>
            </a:lvl3pPr>
            <a:lvl4pPr marL="1600200" indent="-228600" defTabSz="820738">
              <a:defRPr sz="2400">
                <a:solidFill>
                  <a:schemeClr val="tx1"/>
                </a:solidFill>
                <a:latin typeface="Times" charset="0"/>
                <a:ea typeface="MS PGothic" charset="0"/>
                <a:cs typeface="MS PGothic" charset="0"/>
              </a:defRPr>
            </a:lvl4pPr>
            <a:lvl5pPr marL="2057400" indent="-228600" defTabSz="820738">
              <a:defRPr sz="2400">
                <a:solidFill>
                  <a:schemeClr val="tx1"/>
                </a:solidFill>
                <a:latin typeface="Times" charset="0"/>
                <a:ea typeface="MS PGothic" charset="0"/>
                <a:cs typeface="MS PGothic" charset="0"/>
              </a:defRPr>
            </a:lvl5pPr>
            <a:lvl6pPr marL="25146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defTabSz="820738"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endParaRPr lang="en-US" sz="1100" b="1">
              <a:solidFill>
                <a:srgbClr val="FFFFFF"/>
              </a:solidFill>
              <a:latin typeface="Arial" charset="0"/>
            </a:endParaRPr>
          </a:p>
        </p:txBody>
      </p:sp>
      <p:sp>
        <p:nvSpPr>
          <p:cNvPr id="10245" name="Text Box 10"/>
          <p:cNvSpPr txBox="1">
            <a:spLocks noChangeArrowheads="1"/>
          </p:cNvSpPr>
          <p:nvPr/>
        </p:nvSpPr>
        <p:spPr bwMode="auto">
          <a:xfrm>
            <a:off x="334963" y="6478588"/>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b="1">
                <a:solidFill>
                  <a:schemeClr val="bg1"/>
                </a:solidFill>
                <a:latin typeface="Arial" charset="0"/>
              </a:rPr>
              <a:t>©2005 TBBMI</a:t>
            </a:r>
          </a:p>
        </p:txBody>
      </p:sp>
      <p:sp>
        <p:nvSpPr>
          <p:cNvPr id="140300" name="Text Box 12"/>
          <p:cNvSpPr txBox="1">
            <a:spLocks noChangeArrowheads="1"/>
          </p:cNvSpPr>
          <p:nvPr/>
        </p:nvSpPr>
        <p:spPr bwMode="auto">
          <a:xfrm>
            <a:off x="995363" y="1400175"/>
            <a:ext cx="7061200" cy="4246563"/>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500" b="1">
                <a:solidFill>
                  <a:srgbClr val="3BE3C7"/>
                </a:solidFill>
                <a:latin typeface="Comic Sans MS" charset="0"/>
              </a:rPr>
              <a:t>MỘT CÂU CẦU NGUYỆN ĐƠN GiẢN CÓ THỂ TRỞ THÀNH  CÁNH CỬA ĐƯA BẠN ĐẾN SỰ SỐNG ĐỜI ĐỜI…</a:t>
            </a:r>
          </a:p>
        </p:txBody>
      </p:sp>
      <p:sp>
        <p:nvSpPr>
          <p:cNvPr id="10247" name="Rectangle 13"/>
          <p:cNvSpPr>
            <a:spLocks noChangeArrowheads="1"/>
          </p:cNvSpPr>
          <p:nvPr/>
        </p:nvSpPr>
        <p:spPr bwMode="auto">
          <a:xfrm>
            <a:off x="8139113" y="651668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08</a:t>
            </a:r>
          </a:p>
        </p:txBody>
      </p:sp>
      <p:sp>
        <p:nvSpPr>
          <p:cNvPr id="10248" name="Rectangle 14"/>
          <p:cNvSpPr>
            <a:spLocks noChangeArrowheads="1"/>
          </p:cNvSpPr>
          <p:nvPr/>
        </p:nvSpPr>
        <p:spPr bwMode="auto">
          <a:xfrm>
            <a:off x="7640638" y="6518275"/>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latin typeface="Comic Sans MS" charset="0"/>
              </a:rPr>
              <a:t>9.65.09.</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0300"/>
                                        </p:tgtEl>
                                        <p:attrNameLst>
                                          <p:attrName>style.visibility</p:attrName>
                                        </p:attrNameLst>
                                      </p:cBhvr>
                                      <p:to>
                                        <p:strVal val="visible"/>
                                      </p:to>
                                    </p:set>
                                    <p:animEffect transition="in" filter="fade">
                                      <p:cBhvr>
                                        <p:cTn id="7" dur="1000"/>
                                        <p:tgtEl>
                                          <p:spTgt spid="140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0"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Todd Sites\0 Adds\1 Galilee\Aerial Galilee\Jezreel Valley\sr\Mt Tabor aerial from northwest.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1719</TotalTime>
  <Words>3634</Words>
  <Application>Microsoft Macintosh PowerPoint</Application>
  <PresentationFormat>On-screen Show (4:3)</PresentationFormat>
  <Paragraphs>326</Paragraphs>
  <Slides>43</Slides>
  <Notes>41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43</vt:i4>
      </vt:variant>
    </vt:vector>
  </HeadingPairs>
  <TitlesOfParts>
    <vt:vector size="61" baseType="lpstr">
      <vt:lpstr>Gulim</vt:lpstr>
      <vt:lpstr>Gulim</vt:lpstr>
      <vt:lpstr>ＭＳ Ｐゴシック</vt:lpstr>
      <vt:lpstr>ＭＳ Ｐゴシック</vt:lpstr>
      <vt:lpstr>Algerian</vt:lpstr>
      <vt:lpstr>Arial</vt:lpstr>
      <vt:lpstr>Comic Sans MS</vt:lpstr>
      <vt:lpstr>Cooper Black</vt:lpstr>
      <vt:lpstr>Helvetica</vt:lpstr>
      <vt:lpstr>Monotype Sorts</vt:lpstr>
      <vt:lpstr>Papyrus</vt:lpstr>
      <vt:lpstr>Times</vt:lpstr>
      <vt:lpstr>Times New Roman</vt:lpstr>
      <vt:lpstr>VNI-Times</vt:lpstr>
      <vt:lpstr>Blank</vt:lpstr>
      <vt:lpstr>untitled 1</vt:lpstr>
      <vt:lpstr>Blank Presentation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Mt Tabor aerial from northwest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Thánh…Căn Bản—BibleStudyDownloads.org</vt:lpstr>
    </vt:vector>
  </TitlesOfParts>
  <Company>n.a.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fryman</dc:creator>
  <cp:lastModifiedBy>Rick Griffith</cp:lastModifiedBy>
  <cp:revision>139</cp:revision>
  <dcterms:created xsi:type="dcterms:W3CDTF">2008-07-12T04:49:42Z</dcterms:created>
  <dcterms:modified xsi:type="dcterms:W3CDTF">2018-09-24T08:33:02Z</dcterms:modified>
</cp:coreProperties>
</file>